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D38"/>
    <a:srgbClr val="F7C343"/>
    <a:srgbClr val="FFA53B"/>
    <a:srgbClr val="DE2A34"/>
    <a:srgbClr val="4A2544"/>
    <a:srgbClr val="754169"/>
    <a:srgbClr val="4A49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0"/>
            </a:lvl3pPr>
            <a:lvl4pPr marL="1028599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7" indent="0" algn="ctr">
              <a:buNone/>
              <a:defRPr sz="1200"/>
            </a:lvl7pPr>
            <a:lvl8pPr marL="2400063" indent="0" algn="ctr">
              <a:buNone/>
              <a:defRPr sz="1200"/>
            </a:lvl8pPr>
            <a:lvl9pPr marL="274292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9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7" indent="0">
              <a:buNone/>
              <a:defRPr sz="1500"/>
            </a:lvl7pPr>
            <a:lvl8pPr marL="2400063" indent="0">
              <a:buNone/>
              <a:defRPr sz="1500"/>
            </a:lvl8pPr>
            <a:lvl9pPr marL="274292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EEE-5BD3-164B-A81F-37A9AF828E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8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4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B1D-06F0-4D44-8CFD-35419FAB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08386"/>
            <a:ext cx="5829300" cy="274014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137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Amplify</a:t>
            </a:r>
            <a:r>
              <a:rPr lang="en-US" sz="53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Console</a:t>
            </a:r>
            <a:endParaRPr lang="en-US" sz="5399" b="1" dirty="0">
              <a:gradFill flip="none" rotWithShape="1">
                <a:gsLst>
                  <a:gs pos="0">
                    <a:srgbClr val="F7C343"/>
                  </a:gs>
                  <a:gs pos="100000">
                    <a:srgbClr val="F29D38"/>
                  </a:gs>
                </a:gsLst>
                <a:lin ang="0" scaled="1"/>
                <a:tileRect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C7A2-677B-C24B-9B92-AA9B67C5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49479"/>
            <a:ext cx="6858002" cy="1547183"/>
          </a:xfr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35610" tIns="180000" rIns="35610" bIns="4680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Amplify </a:t>
            </a:r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Consoleを使いこなし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理想の開発環境を手に入れる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6218-3953-C748-ACC0-E69B0A97187D}"/>
              </a:ext>
            </a:extLst>
          </p:cNvPr>
          <p:cNvSpPr txBox="1"/>
          <p:nvPr/>
        </p:nvSpPr>
        <p:spPr>
          <a:xfrm>
            <a:off x="514351" y="3248527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5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7FD6-D69B-3349-B9C1-B06D9759969C}"/>
              </a:ext>
            </a:extLst>
          </p:cNvPr>
          <p:cNvSpPr txBox="1"/>
          <p:nvPr/>
        </p:nvSpPr>
        <p:spPr>
          <a:xfrm>
            <a:off x="1197142" y="4454934"/>
            <a:ext cx="446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Hiroaki Ogasawara(@</a:t>
            </a:r>
            <a:r>
              <a:rPr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hiroga_cc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著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49A5-92FF-CF41-AD22-24CE1B9ACE80}"/>
              </a:ext>
            </a:extLst>
          </p:cNvPr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Hiroga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Books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68347-D502-D847-BDE5-9356BD149BD1}"/>
              </a:ext>
            </a:extLst>
          </p:cNvPr>
          <p:cNvSpPr txBox="1">
            <a:spLocks/>
          </p:cNvSpPr>
          <p:nvPr/>
        </p:nvSpPr>
        <p:spPr>
          <a:xfrm>
            <a:off x="-6" y="7096662"/>
            <a:ext cx="6858006" cy="1679869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AWS/ Amplify Console</a:t>
            </a:r>
          </a:p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CI/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CDパイプライン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デプロイ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CloludFormation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AWS CDK</a:t>
            </a: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カスタム通知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6386-5381-F24C-9838-64D630E5DD8A}"/>
              </a:ext>
            </a:extLst>
          </p:cNvPr>
          <p:cNvSpPr txBox="1"/>
          <p:nvPr/>
        </p:nvSpPr>
        <p:spPr>
          <a:xfrm>
            <a:off x="1197140" y="9367392"/>
            <a:ext cx="446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</a:t>
            </a:r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BA7BA-FD4E-0B4F-BCB4-A9114F33DA1D}"/>
              </a:ext>
            </a:extLst>
          </p:cNvPr>
          <p:cNvSpPr txBox="1"/>
          <p:nvPr/>
        </p:nvSpPr>
        <p:spPr>
          <a:xfrm rot="20700000">
            <a:off x="-4720703" y="2960358"/>
            <a:ext cx="446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4000" b="1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体験版</a:t>
            </a:r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lang="en-US" sz="4000" b="1" dirty="0">
              <a:solidFill>
                <a:srgbClr val="DE2A34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2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47</Words>
  <Application>Microsoft Macintosh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Impact</vt:lpstr>
      <vt:lpstr>Office Theme</vt:lpstr>
      <vt:lpstr>AmplifyConsole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16</cp:revision>
  <cp:lastPrinted>2019-09-14T07:14:36Z</cp:lastPrinted>
  <dcterms:created xsi:type="dcterms:W3CDTF">2019-09-14T04:01:00Z</dcterms:created>
  <dcterms:modified xsi:type="dcterms:W3CDTF">2020-09-10T16:19:58Z</dcterms:modified>
</cp:coreProperties>
</file>