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hmf/arl" TargetMode="External"/><Relationship Id="rId3" Type="http://schemas.openxmlformats.org/officeDocument/2006/relationships/hyperlink" Target="https://apex.oracle.com/pls/apex/f?p=95803:1:965975656901::NO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8321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CS 347 Final Project: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ARL Notification List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224496"/>
            <a:ext cx="7772400" cy="151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Lawrence Ying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Roger Tang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Joshua Arostique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115137"/>
            <a:ext cx="65532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Logical Model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1243725"/>
            <a:ext cx="63817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APEX URL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https://apex.oracle.com/pls/apex/f?p=95803:1:965975656901::NO</a:t>
            </a:r>
            <a:r>
              <a:rPr lang="en"/>
              <a:t>:::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Repository: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https://github.com/xhmf/arl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ARL Home Page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912" y="1200150"/>
            <a:ext cx="5536182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Notification Lists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37" y="1302050"/>
            <a:ext cx="8611924" cy="332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37" y="358375"/>
            <a:ext cx="8367324" cy="45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7200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