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3"/>
  </p:notesMasterIdLst>
  <p:sldIdLst>
    <p:sldId id="256" r:id="rId2"/>
    <p:sldId id="258" r:id="rId3"/>
    <p:sldId id="297" r:id="rId4"/>
    <p:sldId id="298" r:id="rId5"/>
    <p:sldId id="299" r:id="rId6"/>
    <p:sldId id="300" r:id="rId7"/>
    <p:sldId id="301" r:id="rId8"/>
    <p:sldId id="302" r:id="rId9"/>
    <p:sldId id="304" r:id="rId10"/>
    <p:sldId id="305" r:id="rId11"/>
    <p:sldId id="274" r:id="rId12"/>
  </p:sldIdLst>
  <p:sldSz cx="9144000" cy="5143500" type="screen16x9"/>
  <p:notesSz cx="6858000" cy="9144000"/>
  <p:embeddedFontLst>
    <p:embeddedFont>
      <p:font typeface="Barlow Semi Condensed" panose="020B0604020202020204" charset="0"/>
      <p:regular r:id="rId14"/>
      <p:bold r:id="rId15"/>
      <p:italic r:id="rId16"/>
      <p:boldItalic r:id="rId17"/>
    </p:embeddedFont>
    <p:embeddedFont>
      <p:font typeface="Barlow" panose="020B0604020202020204" charset="0"/>
      <p:regular r:id="rId18"/>
      <p:bold r:id="rId19"/>
      <p:italic r:id="rId20"/>
      <p:boldItalic r:id="rId21"/>
    </p:embeddedFont>
    <p:embeddedFont>
      <p:font typeface="Fira Sans Extra Condensed" panose="020B0604020202020204" charset="0"/>
      <p:regular r:id="rId22"/>
      <p:bold r:id="rId23"/>
      <p:italic r:id="rId24"/>
      <p:boldItalic r:id="rId25"/>
    </p:embeddedFont>
    <p:embeddedFont>
      <p:font typeface="Denk One" panose="020B0604020202020204" charset="0"/>
      <p:regular r:id="rId26"/>
    </p:embeddedFont>
    <p:embeddedFont>
      <p:font typeface="Anton" panose="020B0604020202020204" charset="0"/>
      <p:regular r:id="rId27"/>
    </p:embeddedFont>
    <p:embeddedFont>
      <p:font typeface="Barlow Condensed" panose="020B0604020202020204" charset="0"/>
      <p:regular r:id="rId28"/>
      <p:bold r:id="rId29"/>
      <p:italic r:id="rId30"/>
      <p:boldItalic r:id="rId31"/>
    </p:embeddedFont>
    <p:embeddedFont>
      <p:font typeface="Barlow Semi Condensed Light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tableStyles" Target="tableStyles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6c6cb6ce8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6c6cb6ce8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2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3" name="Google Shape;2093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48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197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820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312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401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020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383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82675" y="397650"/>
            <a:ext cx="1157700" cy="36783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3126" y="1571150"/>
            <a:ext cx="49551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5500"/>
              <a:buNone/>
              <a:defRPr sz="550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0" y="4423400"/>
            <a:ext cx="9144000" cy="717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33122" y="3249529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None/>
              <a:defRPr sz="1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">
  <p:cSld name="CUSTOM_17_2"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382675" y="397650"/>
            <a:ext cx="1157700" cy="36783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100" y="4427567"/>
            <a:ext cx="9144000" cy="717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ctrTitle"/>
          </p:nvPr>
        </p:nvSpPr>
        <p:spPr>
          <a:xfrm>
            <a:off x="532475" y="2283175"/>
            <a:ext cx="51186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5000"/>
              <a:buNone/>
              <a:defRPr sz="50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 idx="2" hasCustomPrompt="1"/>
          </p:nvPr>
        </p:nvSpPr>
        <p:spPr>
          <a:xfrm>
            <a:off x="532470" y="1528325"/>
            <a:ext cx="2667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7200"/>
              <a:buNone/>
              <a:defRPr sz="72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7_2_1_1_2_2_1_1_1"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/>
          <p:nvPr/>
        </p:nvSpPr>
        <p:spPr>
          <a:xfrm>
            <a:off x="382675" y="397650"/>
            <a:ext cx="3588000" cy="43482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1"/>
          </p:nvPr>
        </p:nvSpPr>
        <p:spPr>
          <a:xfrm flipH="1">
            <a:off x="956400" y="2448700"/>
            <a:ext cx="23661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ctrTitle"/>
          </p:nvPr>
        </p:nvSpPr>
        <p:spPr>
          <a:xfrm>
            <a:off x="956400" y="1867000"/>
            <a:ext cx="2440500" cy="59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None/>
              <a:defRPr sz="24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4F2F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800"/>
              <a:buFont typeface="Denk One"/>
              <a:buNone/>
              <a:defRPr sz="2800" b="1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6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subTitle" idx="1"/>
          </p:nvPr>
        </p:nvSpPr>
        <p:spPr>
          <a:xfrm>
            <a:off x="633122" y="3249529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smtClean="0">
                <a:latin typeface="Barlow Condensed"/>
                <a:ea typeface="Barlow Condensed"/>
                <a:cs typeface="Barlow Condensed"/>
                <a:sym typeface="Barlow Condensed"/>
              </a:rPr>
              <a:t>Thành viên: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Barlow Condensed"/>
                <a:ea typeface="Barlow Condensed"/>
                <a:cs typeface="Barlow Condensed"/>
                <a:sym typeface="Barlow Condensed"/>
              </a:rPr>
              <a:t>Nguyễn Xuân Hoàng</a:t>
            </a:r>
            <a:endParaRPr sz="140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83" name="Google Shape;183;p23"/>
          <p:cNvSpPr txBox="1">
            <a:spLocks noGrp="1"/>
          </p:cNvSpPr>
          <p:nvPr>
            <p:ph type="ctrTitle"/>
          </p:nvPr>
        </p:nvSpPr>
        <p:spPr>
          <a:xfrm>
            <a:off x="633126" y="821341"/>
            <a:ext cx="4955100" cy="17672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smtClean="0"/>
              <a:t>WEBSITE</a:t>
            </a:r>
            <a:br>
              <a:rPr lang="en-US" b="0" smtClean="0"/>
            </a:br>
            <a:r>
              <a:rPr lang="en-US" sz="5500" b="0" smtClean="0">
                <a:solidFill>
                  <a:srgbClr val="FF7C3E"/>
                </a:solidFill>
              </a:rPr>
              <a:t>ABC </a:t>
            </a:r>
            <a:r>
              <a:rPr lang="en-US" sz="5500" b="0" smtClean="0">
                <a:solidFill>
                  <a:srgbClr val="FF7C3E"/>
                </a:solidFill>
              </a:rPr>
              <a:t>Shop</a:t>
            </a:r>
            <a:endParaRPr sz="5500" b="0">
              <a:solidFill>
                <a:srgbClr val="FF7C3E"/>
              </a:solidFill>
            </a:endParaRPr>
          </a:p>
        </p:txBody>
      </p:sp>
      <p:grpSp>
        <p:nvGrpSpPr>
          <p:cNvPr id="184" name="Google Shape;184;p23"/>
          <p:cNvGrpSpPr/>
          <p:nvPr/>
        </p:nvGrpSpPr>
        <p:grpSpPr>
          <a:xfrm>
            <a:off x="4078565" y="847364"/>
            <a:ext cx="4209122" cy="4019109"/>
            <a:chOff x="4078565" y="847364"/>
            <a:chExt cx="4209122" cy="4019109"/>
          </a:xfrm>
        </p:grpSpPr>
        <p:sp>
          <p:nvSpPr>
            <p:cNvPr id="185" name="Google Shape;185;p23"/>
            <p:cNvSpPr/>
            <p:nvPr/>
          </p:nvSpPr>
          <p:spPr>
            <a:xfrm flipH="1">
              <a:off x="5561239" y="847364"/>
              <a:ext cx="2694273" cy="3983228"/>
            </a:xfrm>
            <a:custGeom>
              <a:avLst/>
              <a:gdLst/>
              <a:ahLst/>
              <a:cxnLst/>
              <a:rect l="l" t="t" r="r" b="b"/>
              <a:pathLst>
                <a:path w="39964" h="59083" extrusionOk="0">
                  <a:moveTo>
                    <a:pt x="24766" y="0"/>
                  </a:moveTo>
                  <a:cubicBezTo>
                    <a:pt x="24741" y="0"/>
                    <a:pt x="24716" y="0"/>
                    <a:pt x="24691" y="0"/>
                  </a:cubicBezTo>
                  <a:cubicBezTo>
                    <a:pt x="22227" y="17"/>
                    <a:pt x="19851" y="902"/>
                    <a:pt x="17591" y="1885"/>
                  </a:cubicBezTo>
                  <a:cubicBezTo>
                    <a:pt x="15966" y="2591"/>
                    <a:pt x="14365" y="3355"/>
                    <a:pt x="12795" y="4175"/>
                  </a:cubicBezTo>
                  <a:cubicBezTo>
                    <a:pt x="10811" y="5213"/>
                    <a:pt x="8832" y="6370"/>
                    <a:pt x="7367" y="8066"/>
                  </a:cubicBezTo>
                  <a:cubicBezTo>
                    <a:pt x="4397" y="11511"/>
                    <a:pt x="4114" y="16723"/>
                    <a:pt x="5797" y="20949"/>
                  </a:cubicBezTo>
                  <a:cubicBezTo>
                    <a:pt x="6179" y="21908"/>
                    <a:pt x="6664" y="22902"/>
                    <a:pt x="6510" y="23926"/>
                  </a:cubicBezTo>
                  <a:cubicBezTo>
                    <a:pt x="6203" y="26005"/>
                    <a:pt x="3677" y="26790"/>
                    <a:pt x="2155" y="28241"/>
                  </a:cubicBezTo>
                  <a:cubicBezTo>
                    <a:pt x="369" y="29941"/>
                    <a:pt x="0" y="32767"/>
                    <a:pt x="748" y="35119"/>
                  </a:cubicBezTo>
                  <a:cubicBezTo>
                    <a:pt x="1492" y="37471"/>
                    <a:pt x="3179" y="39410"/>
                    <a:pt x="5032" y="41038"/>
                  </a:cubicBezTo>
                  <a:cubicBezTo>
                    <a:pt x="5469" y="41424"/>
                    <a:pt x="5927" y="41807"/>
                    <a:pt x="6231" y="42302"/>
                  </a:cubicBezTo>
                  <a:cubicBezTo>
                    <a:pt x="6862" y="43340"/>
                    <a:pt x="6708" y="44646"/>
                    <a:pt x="6776" y="45859"/>
                  </a:cubicBezTo>
                  <a:cubicBezTo>
                    <a:pt x="6916" y="48327"/>
                    <a:pt x="8067" y="50652"/>
                    <a:pt x="9603" y="52590"/>
                  </a:cubicBezTo>
                  <a:cubicBezTo>
                    <a:pt x="11136" y="54529"/>
                    <a:pt x="13812" y="57496"/>
                    <a:pt x="15706" y="59083"/>
                  </a:cubicBezTo>
                  <a:lnTo>
                    <a:pt x="29965" y="58834"/>
                  </a:lnTo>
                  <a:cubicBezTo>
                    <a:pt x="32194" y="57748"/>
                    <a:pt x="32085" y="54945"/>
                    <a:pt x="33788" y="53140"/>
                  </a:cubicBezTo>
                  <a:cubicBezTo>
                    <a:pt x="35297" y="51536"/>
                    <a:pt x="37527" y="50614"/>
                    <a:pt x="38656" y="48722"/>
                  </a:cubicBezTo>
                  <a:cubicBezTo>
                    <a:pt x="39554" y="47221"/>
                    <a:pt x="39953" y="45204"/>
                    <a:pt x="39957" y="43455"/>
                  </a:cubicBezTo>
                  <a:cubicBezTo>
                    <a:pt x="39964" y="40748"/>
                    <a:pt x="39537" y="38051"/>
                    <a:pt x="38086" y="35761"/>
                  </a:cubicBezTo>
                  <a:cubicBezTo>
                    <a:pt x="37492" y="34826"/>
                    <a:pt x="36676" y="34003"/>
                    <a:pt x="36325" y="32951"/>
                  </a:cubicBezTo>
                  <a:cubicBezTo>
                    <a:pt x="35877" y="31604"/>
                    <a:pt x="36273" y="30139"/>
                    <a:pt x="36629" y="28763"/>
                  </a:cubicBezTo>
                  <a:cubicBezTo>
                    <a:pt x="38022" y="23394"/>
                    <a:pt x="38803" y="17853"/>
                    <a:pt x="38745" y="12306"/>
                  </a:cubicBezTo>
                  <a:cubicBezTo>
                    <a:pt x="38715" y="9548"/>
                    <a:pt x="38400" y="6588"/>
                    <a:pt x="36615" y="4486"/>
                  </a:cubicBezTo>
                  <a:cubicBezTo>
                    <a:pt x="35075" y="2673"/>
                    <a:pt x="32713" y="1816"/>
                    <a:pt x="30443" y="1110"/>
                  </a:cubicBezTo>
                  <a:cubicBezTo>
                    <a:pt x="28596" y="533"/>
                    <a:pt x="26703" y="0"/>
                    <a:pt x="24766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 flipH="1">
              <a:off x="5588138" y="876556"/>
              <a:ext cx="2611417" cy="3898821"/>
            </a:xfrm>
            <a:custGeom>
              <a:avLst/>
              <a:gdLst/>
              <a:ahLst/>
              <a:cxnLst/>
              <a:rect l="l" t="t" r="r" b="b"/>
              <a:pathLst>
                <a:path w="38735" h="57831" extrusionOk="0">
                  <a:moveTo>
                    <a:pt x="24090" y="1"/>
                  </a:moveTo>
                  <a:cubicBezTo>
                    <a:pt x="21731" y="18"/>
                    <a:pt x="19403" y="891"/>
                    <a:pt x="17232" y="1837"/>
                  </a:cubicBezTo>
                  <a:cubicBezTo>
                    <a:pt x="15631" y="2533"/>
                    <a:pt x="14030" y="3298"/>
                    <a:pt x="12480" y="4107"/>
                  </a:cubicBezTo>
                  <a:cubicBezTo>
                    <a:pt x="10279" y="5254"/>
                    <a:pt x="8548" y="6330"/>
                    <a:pt x="7237" y="7852"/>
                  </a:cubicBezTo>
                  <a:cubicBezTo>
                    <a:pt x="5909" y="9388"/>
                    <a:pt x="5086" y="11395"/>
                    <a:pt x="4854" y="13655"/>
                  </a:cubicBezTo>
                  <a:cubicBezTo>
                    <a:pt x="4636" y="15775"/>
                    <a:pt x="4963" y="18062"/>
                    <a:pt x="5773" y="20093"/>
                  </a:cubicBezTo>
                  <a:cubicBezTo>
                    <a:pt x="5817" y="20206"/>
                    <a:pt x="5864" y="20319"/>
                    <a:pt x="5909" y="20434"/>
                  </a:cubicBezTo>
                  <a:cubicBezTo>
                    <a:pt x="6271" y="21319"/>
                    <a:pt x="6680" y="22323"/>
                    <a:pt x="6523" y="23394"/>
                  </a:cubicBezTo>
                  <a:cubicBezTo>
                    <a:pt x="6274" y="25070"/>
                    <a:pt x="4909" y="25981"/>
                    <a:pt x="3588" y="26865"/>
                  </a:cubicBezTo>
                  <a:cubicBezTo>
                    <a:pt x="2997" y="27262"/>
                    <a:pt x="2437" y="27634"/>
                    <a:pt x="1980" y="28067"/>
                  </a:cubicBezTo>
                  <a:cubicBezTo>
                    <a:pt x="502" y="29481"/>
                    <a:pt x="0" y="31986"/>
                    <a:pt x="737" y="34308"/>
                  </a:cubicBezTo>
                  <a:cubicBezTo>
                    <a:pt x="1338" y="36205"/>
                    <a:pt x="2680" y="38048"/>
                    <a:pt x="4837" y="39947"/>
                  </a:cubicBezTo>
                  <a:lnTo>
                    <a:pt x="4939" y="40035"/>
                  </a:lnTo>
                  <a:cubicBezTo>
                    <a:pt x="5376" y="40418"/>
                    <a:pt x="5827" y="40813"/>
                    <a:pt x="6159" y="41357"/>
                  </a:cubicBezTo>
                  <a:cubicBezTo>
                    <a:pt x="6739" y="42309"/>
                    <a:pt x="6756" y="43378"/>
                    <a:pt x="6773" y="44412"/>
                  </a:cubicBezTo>
                  <a:cubicBezTo>
                    <a:pt x="6776" y="44685"/>
                    <a:pt x="6783" y="44944"/>
                    <a:pt x="6797" y="45201"/>
                  </a:cubicBezTo>
                  <a:cubicBezTo>
                    <a:pt x="6947" y="47853"/>
                    <a:pt x="8343" y="50133"/>
                    <a:pt x="9486" y="51580"/>
                  </a:cubicBezTo>
                  <a:cubicBezTo>
                    <a:pt x="10985" y="53475"/>
                    <a:pt x="13501" y="56261"/>
                    <a:pt x="15327" y="57831"/>
                  </a:cubicBezTo>
                  <a:lnTo>
                    <a:pt x="29204" y="57588"/>
                  </a:lnTo>
                  <a:cubicBezTo>
                    <a:pt x="30197" y="57046"/>
                    <a:pt x="30620" y="56042"/>
                    <a:pt x="31108" y="54884"/>
                  </a:cubicBezTo>
                  <a:cubicBezTo>
                    <a:pt x="31515" y="53922"/>
                    <a:pt x="31934" y="52932"/>
                    <a:pt x="32727" y="52089"/>
                  </a:cubicBezTo>
                  <a:cubicBezTo>
                    <a:pt x="33379" y="51396"/>
                    <a:pt x="34140" y="50833"/>
                    <a:pt x="34880" y="50290"/>
                  </a:cubicBezTo>
                  <a:cubicBezTo>
                    <a:pt x="35922" y="49522"/>
                    <a:pt x="36905" y="48795"/>
                    <a:pt x="37516" y="47777"/>
                  </a:cubicBezTo>
                  <a:cubicBezTo>
                    <a:pt x="38270" y="46515"/>
                    <a:pt x="38724" y="44668"/>
                    <a:pt x="38728" y="42831"/>
                  </a:cubicBezTo>
                  <a:cubicBezTo>
                    <a:pt x="38734" y="39776"/>
                    <a:pt x="38154" y="37369"/>
                    <a:pt x="36952" y="35475"/>
                  </a:cubicBezTo>
                  <a:cubicBezTo>
                    <a:pt x="36771" y="35188"/>
                    <a:pt x="36566" y="34911"/>
                    <a:pt x="36352" y="34618"/>
                  </a:cubicBezTo>
                  <a:cubicBezTo>
                    <a:pt x="35881" y="33987"/>
                    <a:pt x="35396" y="33328"/>
                    <a:pt x="35126" y="32526"/>
                  </a:cubicBezTo>
                  <a:cubicBezTo>
                    <a:pt x="34631" y="31027"/>
                    <a:pt x="35038" y="29454"/>
                    <a:pt x="35399" y="28064"/>
                  </a:cubicBezTo>
                  <a:lnTo>
                    <a:pt x="35419" y="27985"/>
                  </a:lnTo>
                  <a:cubicBezTo>
                    <a:pt x="36864" y="22411"/>
                    <a:pt x="37570" y="16929"/>
                    <a:pt x="37512" y="11688"/>
                  </a:cubicBezTo>
                  <a:cubicBezTo>
                    <a:pt x="37485" y="9142"/>
                    <a:pt x="37229" y="6268"/>
                    <a:pt x="35533" y="4268"/>
                  </a:cubicBezTo>
                  <a:cubicBezTo>
                    <a:pt x="34091" y="2571"/>
                    <a:pt x="31838" y="1762"/>
                    <a:pt x="29651" y="1083"/>
                  </a:cubicBezTo>
                  <a:cubicBezTo>
                    <a:pt x="27896" y="537"/>
                    <a:pt x="26029" y="1"/>
                    <a:pt x="24155" y="1"/>
                  </a:cubicBezTo>
                  <a:close/>
                </a:path>
              </a:pathLst>
            </a:custGeom>
            <a:solidFill>
              <a:srgbClr val="F4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 flipH="1">
              <a:off x="4078565" y="4687238"/>
              <a:ext cx="4209122" cy="179235"/>
            </a:xfrm>
            <a:custGeom>
              <a:avLst/>
              <a:gdLst/>
              <a:ahLst/>
              <a:cxnLst/>
              <a:rect l="l" t="t" r="r" b="b"/>
              <a:pathLst>
                <a:path w="73786" h="3142" extrusionOk="0">
                  <a:moveTo>
                    <a:pt x="36891" y="1"/>
                  </a:moveTo>
                  <a:cubicBezTo>
                    <a:pt x="16515" y="1"/>
                    <a:pt x="0" y="704"/>
                    <a:pt x="0" y="1570"/>
                  </a:cubicBezTo>
                  <a:cubicBezTo>
                    <a:pt x="0" y="2438"/>
                    <a:pt x="16515" y="3141"/>
                    <a:pt x="36891" y="3141"/>
                  </a:cubicBezTo>
                  <a:cubicBezTo>
                    <a:pt x="57267" y="3141"/>
                    <a:pt x="73786" y="2438"/>
                    <a:pt x="73786" y="1570"/>
                  </a:cubicBezTo>
                  <a:cubicBezTo>
                    <a:pt x="73786" y="704"/>
                    <a:pt x="57267" y="1"/>
                    <a:pt x="36891" y="1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" name="Google Shape;188;p23"/>
            <p:cNvGrpSpPr/>
            <p:nvPr/>
          </p:nvGrpSpPr>
          <p:grpSpPr>
            <a:xfrm>
              <a:off x="5921198" y="1938129"/>
              <a:ext cx="2158900" cy="2868100"/>
              <a:chOff x="5921198" y="1938129"/>
              <a:chExt cx="2158900" cy="2868100"/>
            </a:xfrm>
          </p:grpSpPr>
          <p:sp>
            <p:nvSpPr>
              <p:cNvPr id="189" name="Google Shape;189;p23"/>
              <p:cNvSpPr/>
              <p:nvPr/>
            </p:nvSpPr>
            <p:spPr>
              <a:xfrm flipH="1">
                <a:off x="7047405" y="2721884"/>
                <a:ext cx="605304" cy="614032"/>
              </a:xfrm>
              <a:custGeom>
                <a:avLst/>
                <a:gdLst/>
                <a:ahLst/>
                <a:cxnLst/>
                <a:rect l="l" t="t" r="r" b="b"/>
                <a:pathLst>
                  <a:path w="10611" h="10764" extrusionOk="0">
                    <a:moveTo>
                      <a:pt x="9692" y="0"/>
                    </a:moveTo>
                    <a:cubicBezTo>
                      <a:pt x="7656" y="0"/>
                      <a:pt x="0" y="3688"/>
                      <a:pt x="1653" y="7106"/>
                    </a:cubicBezTo>
                    <a:cubicBezTo>
                      <a:pt x="3117" y="10123"/>
                      <a:pt x="5374" y="10763"/>
                      <a:pt x="6296" y="10763"/>
                    </a:cubicBezTo>
                    <a:cubicBezTo>
                      <a:pt x="6451" y="10763"/>
                      <a:pt x="6568" y="10745"/>
                      <a:pt x="6637" y="10717"/>
                    </a:cubicBezTo>
                    <a:cubicBezTo>
                      <a:pt x="7112" y="10519"/>
                      <a:pt x="7924" y="9888"/>
                      <a:pt x="7784" y="9365"/>
                    </a:cubicBezTo>
                    <a:cubicBezTo>
                      <a:pt x="7644" y="8840"/>
                      <a:pt x="5937" y="6491"/>
                      <a:pt x="7518" y="4979"/>
                    </a:cubicBezTo>
                    <a:cubicBezTo>
                      <a:pt x="9099" y="3466"/>
                      <a:pt x="10037" y="3384"/>
                      <a:pt x="10324" y="2097"/>
                    </a:cubicBezTo>
                    <a:cubicBezTo>
                      <a:pt x="10611" y="811"/>
                      <a:pt x="10337" y="80"/>
                      <a:pt x="9874" y="12"/>
                    </a:cubicBezTo>
                    <a:cubicBezTo>
                      <a:pt x="9820" y="4"/>
                      <a:pt x="9759" y="0"/>
                      <a:pt x="9692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 flipH="1">
                <a:off x="7458478" y="4134913"/>
                <a:ext cx="621619" cy="603935"/>
              </a:xfrm>
              <a:custGeom>
                <a:avLst/>
                <a:gdLst/>
                <a:ahLst/>
                <a:cxnLst/>
                <a:rect l="l" t="t" r="r" b="b"/>
                <a:pathLst>
                  <a:path w="10897" h="10587" extrusionOk="0">
                    <a:moveTo>
                      <a:pt x="4120" y="1"/>
                    </a:moveTo>
                    <a:lnTo>
                      <a:pt x="686" y="4538"/>
                    </a:lnTo>
                    <a:cubicBezTo>
                      <a:pt x="273" y="5135"/>
                      <a:pt x="0" y="7866"/>
                      <a:pt x="2239" y="9439"/>
                    </a:cubicBezTo>
                    <a:cubicBezTo>
                      <a:pt x="3470" y="10304"/>
                      <a:pt x="4559" y="10587"/>
                      <a:pt x="5432" y="10587"/>
                    </a:cubicBezTo>
                    <a:cubicBezTo>
                      <a:pt x="6595" y="10587"/>
                      <a:pt x="7375" y="10086"/>
                      <a:pt x="7599" y="9788"/>
                    </a:cubicBezTo>
                    <a:lnTo>
                      <a:pt x="10897" y="5436"/>
                    </a:lnTo>
                    <a:lnTo>
                      <a:pt x="4120" y="1"/>
                    </a:ln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flipH="1">
                <a:off x="6228560" y="2838999"/>
                <a:ext cx="34512" cy="43468"/>
              </a:xfrm>
              <a:custGeom>
                <a:avLst/>
                <a:gdLst/>
                <a:ahLst/>
                <a:cxnLst/>
                <a:rect l="l" t="t" r="r" b="b"/>
                <a:pathLst>
                  <a:path w="605" h="762" extrusionOk="0">
                    <a:moveTo>
                      <a:pt x="417" y="0"/>
                    </a:moveTo>
                    <a:lnTo>
                      <a:pt x="1" y="547"/>
                    </a:lnTo>
                    <a:lnTo>
                      <a:pt x="232" y="638"/>
                    </a:lnTo>
                    <a:cubicBezTo>
                      <a:pt x="246" y="646"/>
                      <a:pt x="256" y="663"/>
                      <a:pt x="250" y="679"/>
                    </a:cubicBezTo>
                    <a:lnTo>
                      <a:pt x="229" y="731"/>
                    </a:lnTo>
                    <a:lnTo>
                      <a:pt x="301" y="758"/>
                    </a:lnTo>
                    <a:cubicBezTo>
                      <a:pt x="305" y="761"/>
                      <a:pt x="311" y="761"/>
                      <a:pt x="314" y="761"/>
                    </a:cubicBezTo>
                    <a:cubicBezTo>
                      <a:pt x="325" y="761"/>
                      <a:pt x="338" y="755"/>
                      <a:pt x="346" y="741"/>
                    </a:cubicBezTo>
                    <a:lnTo>
                      <a:pt x="598" y="106"/>
                    </a:lnTo>
                    <a:cubicBezTo>
                      <a:pt x="604" y="89"/>
                      <a:pt x="595" y="72"/>
                      <a:pt x="581" y="65"/>
                    </a:cubicBezTo>
                    <a:lnTo>
                      <a:pt x="417" y="0"/>
                    </a:lnTo>
                    <a:close/>
                  </a:path>
                </a:pathLst>
              </a:custGeom>
              <a:solidFill>
                <a:srgbClr val="F4D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flipH="1">
                <a:off x="6249952" y="2874197"/>
                <a:ext cx="35938" cy="4095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718" extrusionOk="0">
                    <a:moveTo>
                      <a:pt x="346" y="1"/>
                    </a:moveTo>
                    <a:lnTo>
                      <a:pt x="1" y="456"/>
                    </a:lnTo>
                    <a:lnTo>
                      <a:pt x="141" y="510"/>
                    </a:lnTo>
                    <a:cubicBezTo>
                      <a:pt x="158" y="517"/>
                      <a:pt x="169" y="537"/>
                      <a:pt x="161" y="554"/>
                    </a:cubicBezTo>
                    <a:lnTo>
                      <a:pt x="131" y="629"/>
                    </a:lnTo>
                    <a:lnTo>
                      <a:pt x="353" y="718"/>
                    </a:lnTo>
                    <a:lnTo>
                      <a:pt x="366" y="718"/>
                    </a:lnTo>
                    <a:cubicBezTo>
                      <a:pt x="380" y="718"/>
                      <a:pt x="390" y="711"/>
                      <a:pt x="397" y="697"/>
                    </a:cubicBezTo>
                    <a:lnTo>
                      <a:pt x="629" y="11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4D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3"/>
              <p:cNvSpPr/>
              <p:nvPr/>
            </p:nvSpPr>
            <p:spPr>
              <a:xfrm flipH="1">
                <a:off x="6248412" y="2870146"/>
                <a:ext cx="17798" cy="10553"/>
              </a:xfrm>
              <a:custGeom>
                <a:avLst/>
                <a:gdLst/>
                <a:ahLst/>
                <a:cxnLst/>
                <a:rect l="l" t="t" r="r" b="b"/>
                <a:pathLst>
                  <a:path w="312" h="185" extrusionOk="0">
                    <a:moveTo>
                      <a:pt x="56" y="1"/>
                    </a:moveTo>
                    <a:lnTo>
                      <a:pt x="1" y="72"/>
                    </a:lnTo>
                    <a:lnTo>
                      <a:pt x="284" y="185"/>
                    </a:lnTo>
                    <a:lnTo>
                      <a:pt x="305" y="133"/>
                    </a:lnTo>
                    <a:cubicBezTo>
                      <a:pt x="311" y="117"/>
                      <a:pt x="301" y="100"/>
                      <a:pt x="287" y="92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rgbClr val="F4BB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3"/>
              <p:cNvSpPr/>
              <p:nvPr/>
            </p:nvSpPr>
            <p:spPr>
              <a:xfrm flipH="1">
                <a:off x="6278361" y="2905401"/>
                <a:ext cx="34170" cy="3782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663" extrusionOk="0">
                    <a:moveTo>
                      <a:pt x="400" y="0"/>
                    </a:moveTo>
                    <a:lnTo>
                      <a:pt x="1" y="526"/>
                    </a:lnTo>
                    <a:lnTo>
                      <a:pt x="332" y="659"/>
                    </a:lnTo>
                    <a:cubicBezTo>
                      <a:pt x="335" y="659"/>
                      <a:pt x="338" y="662"/>
                      <a:pt x="345" y="662"/>
                    </a:cubicBezTo>
                    <a:cubicBezTo>
                      <a:pt x="356" y="662"/>
                      <a:pt x="369" y="652"/>
                      <a:pt x="373" y="642"/>
                    </a:cubicBezTo>
                    <a:lnTo>
                      <a:pt x="598" y="82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F4D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 flipH="1">
                <a:off x="6276250" y="2900153"/>
                <a:ext cx="13520" cy="99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75" extrusionOk="0">
                    <a:moveTo>
                      <a:pt x="69" y="1"/>
                    </a:moveTo>
                    <a:lnTo>
                      <a:pt x="1" y="92"/>
                    </a:lnTo>
                    <a:lnTo>
                      <a:pt x="199" y="174"/>
                    </a:lnTo>
                    <a:lnTo>
                      <a:pt x="229" y="99"/>
                    </a:lnTo>
                    <a:cubicBezTo>
                      <a:pt x="237" y="82"/>
                      <a:pt x="226" y="62"/>
                      <a:pt x="209" y="55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F4BB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6109190" y="2262949"/>
                <a:ext cx="1787676" cy="2241811"/>
              </a:xfrm>
              <a:custGeom>
                <a:avLst/>
                <a:gdLst/>
                <a:ahLst/>
                <a:cxnLst/>
                <a:rect l="l" t="t" r="r" b="b"/>
                <a:pathLst>
                  <a:path w="31338" h="39299" extrusionOk="0">
                    <a:moveTo>
                      <a:pt x="26787" y="1"/>
                    </a:moveTo>
                    <a:lnTo>
                      <a:pt x="110" y="34444"/>
                    </a:lnTo>
                    <a:cubicBezTo>
                      <a:pt x="1" y="35547"/>
                      <a:pt x="308" y="37291"/>
                      <a:pt x="1926" y="38432"/>
                    </a:cubicBezTo>
                    <a:cubicBezTo>
                      <a:pt x="2509" y="38841"/>
                      <a:pt x="3062" y="39121"/>
                      <a:pt x="3574" y="39298"/>
                    </a:cubicBezTo>
                    <a:lnTo>
                      <a:pt x="31338" y="3455"/>
                    </a:lnTo>
                    <a:lnTo>
                      <a:pt x="26787" y="1"/>
                    </a:ln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6011092" y="2458252"/>
                <a:ext cx="1683683" cy="2060522"/>
              </a:xfrm>
              <a:custGeom>
                <a:avLst/>
                <a:gdLst/>
                <a:ahLst/>
                <a:cxnLst/>
                <a:rect l="l" t="t" r="r" b="b"/>
                <a:pathLst>
                  <a:path w="29515" h="36121" extrusionOk="0">
                    <a:moveTo>
                      <a:pt x="27764" y="0"/>
                    </a:moveTo>
                    <a:lnTo>
                      <a:pt x="0" y="35843"/>
                    </a:lnTo>
                    <a:cubicBezTo>
                      <a:pt x="567" y="36042"/>
                      <a:pt x="1085" y="36120"/>
                      <a:pt x="1543" y="36120"/>
                    </a:cubicBezTo>
                    <a:cubicBezTo>
                      <a:pt x="2705" y="36120"/>
                      <a:pt x="3486" y="35621"/>
                      <a:pt x="3711" y="35325"/>
                    </a:cubicBezTo>
                    <a:lnTo>
                      <a:pt x="3714" y="35321"/>
                    </a:lnTo>
                    <a:lnTo>
                      <a:pt x="29514" y="1332"/>
                    </a:lnTo>
                    <a:lnTo>
                      <a:pt x="27764" y="0"/>
                    </a:ln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 flipH="1">
                <a:off x="6367011" y="2238271"/>
                <a:ext cx="1521847" cy="1991384"/>
              </a:xfrm>
              <a:custGeom>
                <a:avLst/>
                <a:gdLst/>
                <a:ahLst/>
                <a:cxnLst/>
                <a:rect l="l" t="t" r="r" b="b"/>
                <a:pathLst>
                  <a:path w="26678" h="34909" extrusionOk="0">
                    <a:moveTo>
                      <a:pt x="26063" y="1"/>
                    </a:moveTo>
                    <a:lnTo>
                      <a:pt x="260" y="33990"/>
                    </a:lnTo>
                    <a:lnTo>
                      <a:pt x="260" y="33993"/>
                    </a:lnTo>
                    <a:cubicBezTo>
                      <a:pt x="147" y="34157"/>
                      <a:pt x="42" y="34485"/>
                      <a:pt x="1" y="34908"/>
                    </a:cubicBezTo>
                    <a:lnTo>
                      <a:pt x="26678" y="465"/>
                    </a:lnTo>
                    <a:lnTo>
                      <a:pt x="26063" y="1"/>
                    </a:ln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3"/>
              <p:cNvSpPr/>
              <p:nvPr/>
            </p:nvSpPr>
            <p:spPr>
              <a:xfrm flipH="1">
                <a:off x="6222913" y="2821030"/>
                <a:ext cx="80490" cy="55619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975" extrusionOk="0">
                    <a:moveTo>
                      <a:pt x="422" y="1"/>
                    </a:moveTo>
                    <a:cubicBezTo>
                      <a:pt x="273" y="1"/>
                      <a:pt x="133" y="91"/>
                      <a:pt x="76" y="236"/>
                    </a:cubicBezTo>
                    <a:cubicBezTo>
                      <a:pt x="1" y="428"/>
                      <a:pt x="93" y="646"/>
                      <a:pt x="284" y="721"/>
                    </a:cubicBezTo>
                    <a:lnTo>
                      <a:pt x="851" y="947"/>
                    </a:lnTo>
                    <a:cubicBezTo>
                      <a:pt x="896" y="965"/>
                      <a:pt x="944" y="974"/>
                      <a:pt x="990" y="974"/>
                    </a:cubicBezTo>
                    <a:cubicBezTo>
                      <a:pt x="1138" y="974"/>
                      <a:pt x="1279" y="884"/>
                      <a:pt x="1336" y="739"/>
                    </a:cubicBezTo>
                    <a:cubicBezTo>
                      <a:pt x="1411" y="548"/>
                      <a:pt x="1319" y="329"/>
                      <a:pt x="1127" y="254"/>
                    </a:cubicBezTo>
                    <a:lnTo>
                      <a:pt x="561" y="28"/>
                    </a:lnTo>
                    <a:cubicBezTo>
                      <a:pt x="515" y="10"/>
                      <a:pt x="468" y="1"/>
                      <a:pt x="422" y="1"/>
                    </a:cubicBez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3"/>
              <p:cNvSpPr/>
              <p:nvPr/>
            </p:nvSpPr>
            <p:spPr>
              <a:xfrm flipH="1">
                <a:off x="6242594" y="2854915"/>
                <a:ext cx="77695" cy="5453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956" extrusionOk="0">
                    <a:moveTo>
                      <a:pt x="421" y="1"/>
                    </a:moveTo>
                    <a:cubicBezTo>
                      <a:pt x="273" y="1"/>
                      <a:pt x="132" y="91"/>
                      <a:pt x="75" y="236"/>
                    </a:cubicBezTo>
                    <a:cubicBezTo>
                      <a:pt x="0" y="428"/>
                      <a:pt x="92" y="646"/>
                      <a:pt x="283" y="721"/>
                    </a:cubicBezTo>
                    <a:lnTo>
                      <a:pt x="799" y="930"/>
                    </a:lnTo>
                    <a:cubicBezTo>
                      <a:pt x="843" y="947"/>
                      <a:pt x="889" y="955"/>
                      <a:pt x="934" y="955"/>
                    </a:cubicBezTo>
                    <a:cubicBezTo>
                      <a:pt x="1083" y="955"/>
                      <a:pt x="1226" y="865"/>
                      <a:pt x="1284" y="718"/>
                    </a:cubicBezTo>
                    <a:cubicBezTo>
                      <a:pt x="1362" y="527"/>
                      <a:pt x="1267" y="309"/>
                      <a:pt x="1075" y="233"/>
                    </a:cubicBezTo>
                    <a:lnTo>
                      <a:pt x="560" y="28"/>
                    </a:lnTo>
                    <a:cubicBezTo>
                      <a:pt x="514" y="10"/>
                      <a:pt x="467" y="1"/>
                      <a:pt x="421" y="1"/>
                    </a:cubicBez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6270603" y="2888173"/>
                <a:ext cx="64347" cy="49116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861" extrusionOk="0">
                    <a:moveTo>
                      <a:pt x="429" y="0"/>
                    </a:moveTo>
                    <a:cubicBezTo>
                      <a:pt x="278" y="0"/>
                      <a:pt x="134" y="91"/>
                      <a:pt x="76" y="238"/>
                    </a:cubicBezTo>
                    <a:cubicBezTo>
                      <a:pt x="1" y="428"/>
                      <a:pt x="93" y="647"/>
                      <a:pt x="284" y="723"/>
                    </a:cubicBezTo>
                    <a:lnTo>
                      <a:pt x="564" y="835"/>
                    </a:lnTo>
                    <a:cubicBezTo>
                      <a:pt x="609" y="853"/>
                      <a:pt x="656" y="861"/>
                      <a:pt x="702" y="861"/>
                    </a:cubicBezTo>
                    <a:cubicBezTo>
                      <a:pt x="852" y="861"/>
                      <a:pt x="995" y="773"/>
                      <a:pt x="1053" y="627"/>
                    </a:cubicBezTo>
                    <a:cubicBezTo>
                      <a:pt x="1127" y="436"/>
                      <a:pt x="1035" y="217"/>
                      <a:pt x="844" y="138"/>
                    </a:cubicBezTo>
                    <a:lnTo>
                      <a:pt x="564" y="26"/>
                    </a:lnTo>
                    <a:cubicBezTo>
                      <a:pt x="520" y="9"/>
                      <a:pt x="474" y="0"/>
                      <a:pt x="429" y="0"/>
                    </a:cubicBez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5943378" y="2073638"/>
                <a:ext cx="496468" cy="505990"/>
              </a:xfrm>
              <a:custGeom>
                <a:avLst/>
                <a:gdLst/>
                <a:ahLst/>
                <a:cxnLst/>
                <a:rect l="l" t="t" r="r" b="b"/>
                <a:pathLst>
                  <a:path w="8843" h="9013" extrusionOk="0">
                    <a:moveTo>
                      <a:pt x="5718" y="0"/>
                    </a:moveTo>
                    <a:cubicBezTo>
                      <a:pt x="3497" y="1127"/>
                      <a:pt x="926" y="2619"/>
                      <a:pt x="683" y="2967"/>
                    </a:cubicBezTo>
                    <a:cubicBezTo>
                      <a:pt x="274" y="3561"/>
                      <a:pt x="1" y="6295"/>
                      <a:pt x="2240" y="7869"/>
                    </a:cubicBezTo>
                    <a:cubicBezTo>
                      <a:pt x="3468" y="8731"/>
                      <a:pt x="4556" y="9013"/>
                      <a:pt x="5429" y="9013"/>
                    </a:cubicBezTo>
                    <a:cubicBezTo>
                      <a:pt x="6592" y="9013"/>
                      <a:pt x="7373" y="8513"/>
                      <a:pt x="7599" y="8217"/>
                    </a:cubicBezTo>
                    <a:cubicBezTo>
                      <a:pt x="7828" y="7913"/>
                      <a:pt x="8470" y="4909"/>
                      <a:pt x="8842" y="2359"/>
                    </a:cubicBezTo>
                    <a:cubicBezTo>
                      <a:pt x="6326" y="2222"/>
                      <a:pt x="5818" y="720"/>
                      <a:pt x="5718" y="0"/>
                    </a:cubicBezTo>
                    <a:close/>
                  </a:path>
                </a:pathLst>
              </a:custGeom>
              <a:solidFill>
                <a:srgbClr val="FDDF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 flipH="1">
                <a:off x="5943347" y="2201749"/>
                <a:ext cx="253820" cy="379843"/>
              </a:xfrm>
              <a:custGeom>
                <a:avLst/>
                <a:gdLst/>
                <a:ahLst/>
                <a:cxnLst/>
                <a:rect l="l" t="t" r="r" b="b"/>
                <a:pathLst>
                  <a:path w="4521" h="6766" extrusionOk="0">
                    <a:moveTo>
                      <a:pt x="3684" y="0"/>
                    </a:moveTo>
                    <a:cubicBezTo>
                      <a:pt x="2868" y="2396"/>
                      <a:pt x="1659" y="5165"/>
                      <a:pt x="0" y="6619"/>
                    </a:cubicBezTo>
                    <a:cubicBezTo>
                      <a:pt x="400" y="6721"/>
                      <a:pt x="772" y="6766"/>
                      <a:pt x="1110" y="6766"/>
                    </a:cubicBezTo>
                    <a:cubicBezTo>
                      <a:pt x="2271" y="6766"/>
                      <a:pt x="3052" y="6263"/>
                      <a:pt x="3277" y="5967"/>
                    </a:cubicBezTo>
                    <a:cubicBezTo>
                      <a:pt x="3506" y="5663"/>
                      <a:pt x="4148" y="2659"/>
                      <a:pt x="4520" y="109"/>
                    </a:cubicBezTo>
                    <a:cubicBezTo>
                      <a:pt x="4213" y="92"/>
                      <a:pt x="3933" y="54"/>
                      <a:pt x="3684" y="0"/>
                    </a:cubicBezTo>
                    <a:close/>
                  </a:path>
                </a:pathLst>
              </a:custGeom>
              <a:solidFill>
                <a:srgbClr val="FBC3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3"/>
              <p:cNvSpPr/>
              <p:nvPr/>
            </p:nvSpPr>
            <p:spPr>
              <a:xfrm flipH="1">
                <a:off x="5921198" y="2000316"/>
                <a:ext cx="197622" cy="205753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665" extrusionOk="0">
                    <a:moveTo>
                      <a:pt x="3144" y="1"/>
                    </a:moveTo>
                    <a:cubicBezTo>
                      <a:pt x="2739" y="1"/>
                      <a:pt x="1444" y="575"/>
                      <a:pt x="0" y="1306"/>
                    </a:cubicBezTo>
                    <a:cubicBezTo>
                      <a:pt x="100" y="2026"/>
                      <a:pt x="608" y="3528"/>
                      <a:pt x="3124" y="3665"/>
                    </a:cubicBezTo>
                    <a:cubicBezTo>
                      <a:pt x="3394" y="1801"/>
                      <a:pt x="3520" y="180"/>
                      <a:pt x="3240" y="19"/>
                    </a:cubicBezTo>
                    <a:cubicBezTo>
                      <a:pt x="3218" y="7"/>
                      <a:pt x="3186" y="1"/>
                      <a:pt x="3144" y="1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3"/>
              <p:cNvSpPr/>
              <p:nvPr/>
            </p:nvSpPr>
            <p:spPr>
              <a:xfrm flipH="1">
                <a:off x="6768162" y="4692652"/>
                <a:ext cx="332858" cy="72846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1277" extrusionOk="0">
                    <a:moveTo>
                      <a:pt x="342" y="1"/>
                    </a:moveTo>
                    <a:cubicBezTo>
                      <a:pt x="342" y="1"/>
                      <a:pt x="130" y="96"/>
                      <a:pt x="141" y="280"/>
                    </a:cubicBezTo>
                    <a:cubicBezTo>
                      <a:pt x="151" y="461"/>
                      <a:pt x="1" y="936"/>
                      <a:pt x="677" y="936"/>
                    </a:cubicBezTo>
                    <a:cubicBezTo>
                      <a:pt x="1257" y="936"/>
                      <a:pt x="3726" y="1276"/>
                      <a:pt x="4705" y="1276"/>
                    </a:cubicBezTo>
                    <a:cubicBezTo>
                      <a:pt x="4873" y="1276"/>
                      <a:pt x="4997" y="1266"/>
                      <a:pt x="5060" y="1243"/>
                    </a:cubicBezTo>
                    <a:cubicBezTo>
                      <a:pt x="5262" y="1226"/>
                      <a:pt x="5667" y="1127"/>
                      <a:pt x="5705" y="943"/>
                    </a:cubicBezTo>
                    <a:cubicBezTo>
                      <a:pt x="5835" y="352"/>
                      <a:pt x="5561" y="260"/>
                      <a:pt x="5561" y="260"/>
                    </a:cubicBezTo>
                    <a:lnTo>
                      <a:pt x="342" y="1"/>
                    </a:lnTo>
                    <a:close/>
                  </a:path>
                </a:pathLst>
              </a:custGeom>
              <a:solidFill>
                <a:srgbClr val="E1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6864910" y="4531440"/>
                <a:ext cx="227553" cy="194752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3414" extrusionOk="0">
                    <a:moveTo>
                      <a:pt x="2432" y="0"/>
                    </a:moveTo>
                    <a:lnTo>
                      <a:pt x="455" y="136"/>
                    </a:lnTo>
                    <a:cubicBezTo>
                      <a:pt x="455" y="136"/>
                      <a:pt x="520" y="1110"/>
                      <a:pt x="325" y="1812"/>
                    </a:cubicBezTo>
                    <a:cubicBezTo>
                      <a:pt x="134" y="2512"/>
                      <a:pt x="1" y="3233"/>
                      <a:pt x="1045" y="3274"/>
                    </a:cubicBezTo>
                    <a:lnTo>
                      <a:pt x="2859" y="3413"/>
                    </a:lnTo>
                    <a:cubicBezTo>
                      <a:pt x="2859" y="3413"/>
                      <a:pt x="2824" y="1574"/>
                      <a:pt x="3988" y="1468"/>
                    </a:cubicBezTo>
                    <a:cubicBezTo>
                      <a:pt x="3988" y="1468"/>
                      <a:pt x="2506" y="1185"/>
                      <a:pt x="2432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6773065" y="4614784"/>
                <a:ext cx="165944" cy="124073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175" extrusionOk="0">
                    <a:moveTo>
                      <a:pt x="1501" y="1"/>
                    </a:moveTo>
                    <a:cubicBezTo>
                      <a:pt x="1302" y="1"/>
                      <a:pt x="1076" y="59"/>
                      <a:pt x="810" y="178"/>
                    </a:cubicBezTo>
                    <a:cubicBezTo>
                      <a:pt x="1" y="536"/>
                      <a:pt x="100" y="1813"/>
                      <a:pt x="100" y="1813"/>
                    </a:cubicBezTo>
                    <a:cubicBezTo>
                      <a:pt x="116" y="2096"/>
                      <a:pt x="726" y="2175"/>
                      <a:pt x="1317" y="2175"/>
                    </a:cubicBezTo>
                    <a:cubicBezTo>
                      <a:pt x="1759" y="2175"/>
                      <a:pt x="2191" y="2131"/>
                      <a:pt x="2356" y="2096"/>
                    </a:cubicBezTo>
                    <a:cubicBezTo>
                      <a:pt x="2735" y="2014"/>
                      <a:pt x="2909" y="1386"/>
                      <a:pt x="2483" y="703"/>
                    </a:cubicBezTo>
                    <a:cubicBezTo>
                      <a:pt x="2199" y="243"/>
                      <a:pt x="1907" y="1"/>
                      <a:pt x="1501" y="1"/>
                    </a:cubicBezTo>
                    <a:close/>
                  </a:path>
                </a:pathLst>
              </a:custGeom>
              <a:solidFill>
                <a:srgbClr val="DC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3"/>
              <p:cNvSpPr/>
              <p:nvPr/>
            </p:nvSpPr>
            <p:spPr>
              <a:xfrm flipH="1">
                <a:off x="6892804" y="4541936"/>
                <a:ext cx="122533" cy="84769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1486" extrusionOk="0">
                    <a:moveTo>
                      <a:pt x="155" y="1"/>
                    </a:moveTo>
                    <a:lnTo>
                      <a:pt x="1" y="28"/>
                    </a:lnTo>
                    <a:cubicBezTo>
                      <a:pt x="7" y="75"/>
                      <a:pt x="209" y="1206"/>
                      <a:pt x="831" y="1403"/>
                    </a:cubicBezTo>
                    <a:cubicBezTo>
                      <a:pt x="1008" y="1458"/>
                      <a:pt x="1179" y="1485"/>
                      <a:pt x="1332" y="1485"/>
                    </a:cubicBezTo>
                    <a:cubicBezTo>
                      <a:pt x="1718" y="1485"/>
                      <a:pt x="2019" y="1335"/>
                      <a:pt x="2148" y="1137"/>
                    </a:cubicBezTo>
                    <a:lnTo>
                      <a:pt x="2014" y="1052"/>
                    </a:lnTo>
                    <a:cubicBezTo>
                      <a:pt x="1924" y="1191"/>
                      <a:pt x="1676" y="1327"/>
                      <a:pt x="1332" y="1327"/>
                    </a:cubicBezTo>
                    <a:cubicBezTo>
                      <a:pt x="1194" y="1327"/>
                      <a:pt x="1042" y="1305"/>
                      <a:pt x="878" y="1253"/>
                    </a:cubicBezTo>
                    <a:cubicBezTo>
                      <a:pt x="346" y="1086"/>
                      <a:pt x="158" y="10"/>
                      <a:pt x="155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3"/>
              <p:cNvSpPr/>
              <p:nvPr/>
            </p:nvSpPr>
            <p:spPr>
              <a:xfrm flipH="1">
                <a:off x="6912427" y="4565496"/>
                <a:ext cx="87507" cy="65317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145" extrusionOk="0">
                    <a:moveTo>
                      <a:pt x="1194" y="1"/>
                    </a:moveTo>
                    <a:cubicBezTo>
                      <a:pt x="879" y="1"/>
                      <a:pt x="275" y="115"/>
                      <a:pt x="24" y="939"/>
                    </a:cubicBezTo>
                    <a:cubicBezTo>
                      <a:pt x="0" y="1025"/>
                      <a:pt x="49" y="1113"/>
                      <a:pt x="131" y="1137"/>
                    </a:cubicBezTo>
                    <a:cubicBezTo>
                      <a:pt x="147" y="1144"/>
                      <a:pt x="161" y="1144"/>
                      <a:pt x="178" y="1144"/>
                    </a:cubicBezTo>
                    <a:cubicBezTo>
                      <a:pt x="243" y="1144"/>
                      <a:pt x="307" y="1100"/>
                      <a:pt x="328" y="1031"/>
                    </a:cubicBezTo>
                    <a:cubicBezTo>
                      <a:pt x="518" y="402"/>
                      <a:pt x="944" y="312"/>
                      <a:pt x="1175" y="312"/>
                    </a:cubicBezTo>
                    <a:cubicBezTo>
                      <a:pt x="1251" y="312"/>
                      <a:pt x="1306" y="321"/>
                      <a:pt x="1325" y="325"/>
                    </a:cubicBezTo>
                    <a:cubicBezTo>
                      <a:pt x="1337" y="328"/>
                      <a:pt x="1349" y="329"/>
                      <a:pt x="1361" y="329"/>
                    </a:cubicBezTo>
                    <a:cubicBezTo>
                      <a:pt x="1433" y="329"/>
                      <a:pt x="1498" y="278"/>
                      <a:pt x="1513" y="205"/>
                    </a:cubicBezTo>
                    <a:cubicBezTo>
                      <a:pt x="1533" y="120"/>
                      <a:pt x="1478" y="35"/>
                      <a:pt x="1393" y="18"/>
                    </a:cubicBezTo>
                    <a:cubicBezTo>
                      <a:pt x="1390" y="17"/>
                      <a:pt x="1313" y="1"/>
                      <a:pt x="1194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 flipH="1">
                <a:off x="6889266" y="4585177"/>
                <a:ext cx="77182" cy="51055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895" extrusionOk="0">
                    <a:moveTo>
                      <a:pt x="1194" y="0"/>
                    </a:moveTo>
                    <a:cubicBezTo>
                      <a:pt x="1192" y="0"/>
                      <a:pt x="1190" y="0"/>
                      <a:pt x="1189" y="0"/>
                    </a:cubicBezTo>
                    <a:cubicBezTo>
                      <a:pt x="1154" y="4"/>
                      <a:pt x="325" y="27"/>
                      <a:pt x="35" y="673"/>
                    </a:cubicBezTo>
                    <a:cubicBezTo>
                      <a:pt x="1" y="755"/>
                      <a:pt x="38" y="847"/>
                      <a:pt x="117" y="881"/>
                    </a:cubicBezTo>
                    <a:cubicBezTo>
                      <a:pt x="137" y="891"/>
                      <a:pt x="161" y="894"/>
                      <a:pt x="182" y="894"/>
                    </a:cubicBezTo>
                    <a:cubicBezTo>
                      <a:pt x="243" y="894"/>
                      <a:pt x="301" y="861"/>
                      <a:pt x="325" y="802"/>
                    </a:cubicBezTo>
                    <a:cubicBezTo>
                      <a:pt x="530" y="341"/>
                      <a:pt x="1185" y="317"/>
                      <a:pt x="1198" y="317"/>
                    </a:cubicBezTo>
                    <a:cubicBezTo>
                      <a:pt x="1284" y="314"/>
                      <a:pt x="1352" y="243"/>
                      <a:pt x="1352" y="157"/>
                    </a:cubicBezTo>
                    <a:cubicBezTo>
                      <a:pt x="1349" y="70"/>
                      <a:pt x="1277" y="0"/>
                      <a:pt x="1194" y="0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 flipH="1">
                <a:off x="6879116" y="4733725"/>
                <a:ext cx="332686" cy="72504"/>
              </a:xfrm>
              <a:custGeom>
                <a:avLst/>
                <a:gdLst/>
                <a:ahLst/>
                <a:cxnLst/>
                <a:rect l="l" t="t" r="r" b="b"/>
                <a:pathLst>
                  <a:path w="5832" h="1271" extrusionOk="0">
                    <a:moveTo>
                      <a:pt x="342" y="1"/>
                    </a:moveTo>
                    <a:cubicBezTo>
                      <a:pt x="342" y="1"/>
                      <a:pt x="127" y="97"/>
                      <a:pt x="137" y="281"/>
                    </a:cubicBezTo>
                    <a:cubicBezTo>
                      <a:pt x="147" y="461"/>
                      <a:pt x="1" y="888"/>
                      <a:pt x="676" y="936"/>
                    </a:cubicBezTo>
                    <a:cubicBezTo>
                      <a:pt x="1285" y="977"/>
                      <a:pt x="3644" y="1271"/>
                      <a:pt x="4668" y="1271"/>
                    </a:cubicBezTo>
                    <a:cubicBezTo>
                      <a:pt x="4840" y="1271"/>
                      <a:pt x="4974" y="1263"/>
                      <a:pt x="5056" y="1244"/>
                    </a:cubicBezTo>
                    <a:cubicBezTo>
                      <a:pt x="5261" y="1226"/>
                      <a:pt x="5663" y="1127"/>
                      <a:pt x="5704" y="943"/>
                    </a:cubicBezTo>
                    <a:cubicBezTo>
                      <a:pt x="5831" y="352"/>
                      <a:pt x="5558" y="264"/>
                      <a:pt x="5558" y="264"/>
                    </a:cubicBezTo>
                    <a:lnTo>
                      <a:pt x="342" y="1"/>
                    </a:lnTo>
                    <a:close/>
                  </a:path>
                </a:pathLst>
              </a:custGeom>
              <a:solidFill>
                <a:srgbClr val="E1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>
                <a:off x="6975750" y="4572513"/>
                <a:ext cx="227495" cy="194809"/>
              </a:xfrm>
              <a:custGeom>
                <a:avLst/>
                <a:gdLst/>
                <a:ahLst/>
                <a:cxnLst/>
                <a:rect l="l" t="t" r="r" b="b"/>
                <a:pathLst>
                  <a:path w="3988" h="3415" extrusionOk="0">
                    <a:moveTo>
                      <a:pt x="2431" y="0"/>
                    </a:moveTo>
                    <a:lnTo>
                      <a:pt x="451" y="137"/>
                    </a:lnTo>
                    <a:cubicBezTo>
                      <a:pt x="451" y="137"/>
                      <a:pt x="516" y="1110"/>
                      <a:pt x="325" y="1813"/>
                    </a:cubicBezTo>
                    <a:cubicBezTo>
                      <a:pt x="131" y="2513"/>
                      <a:pt x="0" y="3233"/>
                      <a:pt x="1042" y="3277"/>
                    </a:cubicBezTo>
                    <a:lnTo>
                      <a:pt x="2855" y="3414"/>
                    </a:lnTo>
                    <a:cubicBezTo>
                      <a:pt x="2855" y="3414"/>
                      <a:pt x="2820" y="1577"/>
                      <a:pt x="3988" y="1472"/>
                    </a:cubicBezTo>
                    <a:cubicBezTo>
                      <a:pt x="3988" y="1472"/>
                      <a:pt x="2502" y="1185"/>
                      <a:pt x="2431" y="0"/>
                    </a:cubicBezTo>
                    <a:close/>
                  </a:path>
                </a:pathLst>
              </a:custGeom>
              <a:solidFill>
                <a:srgbClr val="FF8E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 flipH="1">
                <a:off x="7138727" y="4677078"/>
                <a:ext cx="45636" cy="59840"/>
              </a:xfrm>
              <a:custGeom>
                <a:avLst/>
                <a:gdLst/>
                <a:ahLst/>
                <a:cxnLst/>
                <a:rect l="l" t="t" r="r" b="b"/>
                <a:pathLst>
                  <a:path w="800" h="1049" extrusionOk="0">
                    <a:moveTo>
                      <a:pt x="373" y="0"/>
                    </a:moveTo>
                    <a:lnTo>
                      <a:pt x="236" y="311"/>
                    </a:lnTo>
                    <a:lnTo>
                      <a:pt x="0" y="311"/>
                    </a:lnTo>
                    <a:lnTo>
                      <a:pt x="141" y="574"/>
                    </a:lnTo>
                    <a:lnTo>
                      <a:pt x="55" y="942"/>
                    </a:lnTo>
                    <a:lnTo>
                      <a:pt x="349" y="731"/>
                    </a:lnTo>
                    <a:lnTo>
                      <a:pt x="608" y="1049"/>
                    </a:lnTo>
                    <a:lnTo>
                      <a:pt x="544" y="584"/>
                    </a:lnTo>
                    <a:lnTo>
                      <a:pt x="799" y="488"/>
                    </a:lnTo>
                    <a:lnTo>
                      <a:pt x="482" y="397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3"/>
              <p:cNvSpPr/>
              <p:nvPr/>
            </p:nvSpPr>
            <p:spPr>
              <a:xfrm flipH="1">
                <a:off x="6884019" y="4655857"/>
                <a:ext cx="166001" cy="124130"/>
              </a:xfrm>
              <a:custGeom>
                <a:avLst/>
                <a:gdLst/>
                <a:ahLst/>
                <a:cxnLst/>
                <a:rect l="l" t="t" r="r" b="b"/>
                <a:pathLst>
                  <a:path w="2910" h="2176" extrusionOk="0">
                    <a:moveTo>
                      <a:pt x="1503" y="1"/>
                    </a:moveTo>
                    <a:cubicBezTo>
                      <a:pt x="1304" y="1"/>
                      <a:pt x="1077" y="59"/>
                      <a:pt x="810" y="178"/>
                    </a:cubicBezTo>
                    <a:cubicBezTo>
                      <a:pt x="1" y="536"/>
                      <a:pt x="100" y="1816"/>
                      <a:pt x="100" y="1816"/>
                    </a:cubicBezTo>
                    <a:cubicBezTo>
                      <a:pt x="116" y="2097"/>
                      <a:pt x="726" y="2176"/>
                      <a:pt x="1318" y="2176"/>
                    </a:cubicBezTo>
                    <a:cubicBezTo>
                      <a:pt x="1762" y="2176"/>
                      <a:pt x="2195" y="2132"/>
                      <a:pt x="2360" y="2097"/>
                    </a:cubicBezTo>
                    <a:cubicBezTo>
                      <a:pt x="2739" y="2015"/>
                      <a:pt x="2909" y="1386"/>
                      <a:pt x="2486" y="704"/>
                    </a:cubicBezTo>
                    <a:cubicBezTo>
                      <a:pt x="2200" y="243"/>
                      <a:pt x="1909" y="1"/>
                      <a:pt x="1503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3"/>
              <p:cNvSpPr/>
              <p:nvPr/>
            </p:nvSpPr>
            <p:spPr>
              <a:xfrm flipH="1">
                <a:off x="7003758" y="4583009"/>
                <a:ext cx="122590" cy="84769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1486" extrusionOk="0">
                    <a:moveTo>
                      <a:pt x="158" y="1"/>
                    </a:moveTo>
                    <a:lnTo>
                      <a:pt x="1" y="28"/>
                    </a:lnTo>
                    <a:cubicBezTo>
                      <a:pt x="8" y="76"/>
                      <a:pt x="209" y="1206"/>
                      <a:pt x="831" y="1403"/>
                    </a:cubicBezTo>
                    <a:cubicBezTo>
                      <a:pt x="1008" y="1461"/>
                      <a:pt x="1179" y="1485"/>
                      <a:pt x="1332" y="1485"/>
                    </a:cubicBezTo>
                    <a:cubicBezTo>
                      <a:pt x="1718" y="1485"/>
                      <a:pt x="2022" y="1335"/>
                      <a:pt x="2148" y="1141"/>
                    </a:cubicBezTo>
                    <a:lnTo>
                      <a:pt x="2015" y="1052"/>
                    </a:lnTo>
                    <a:cubicBezTo>
                      <a:pt x="1925" y="1191"/>
                      <a:pt x="1678" y="1327"/>
                      <a:pt x="1334" y="1327"/>
                    </a:cubicBezTo>
                    <a:cubicBezTo>
                      <a:pt x="1196" y="1327"/>
                      <a:pt x="1043" y="1305"/>
                      <a:pt x="878" y="1253"/>
                    </a:cubicBezTo>
                    <a:cubicBezTo>
                      <a:pt x="349" y="1086"/>
                      <a:pt x="158" y="11"/>
                      <a:pt x="158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>
                <a:off x="7023438" y="4606569"/>
                <a:ext cx="87507" cy="65317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145" extrusionOk="0">
                    <a:moveTo>
                      <a:pt x="1196" y="1"/>
                    </a:moveTo>
                    <a:cubicBezTo>
                      <a:pt x="882" y="1"/>
                      <a:pt x="279" y="116"/>
                      <a:pt x="28" y="943"/>
                    </a:cubicBezTo>
                    <a:cubicBezTo>
                      <a:pt x="0" y="1025"/>
                      <a:pt x="49" y="1113"/>
                      <a:pt x="131" y="1138"/>
                    </a:cubicBezTo>
                    <a:cubicBezTo>
                      <a:pt x="147" y="1144"/>
                      <a:pt x="161" y="1144"/>
                      <a:pt x="178" y="1144"/>
                    </a:cubicBezTo>
                    <a:cubicBezTo>
                      <a:pt x="246" y="1144"/>
                      <a:pt x="308" y="1103"/>
                      <a:pt x="328" y="1035"/>
                    </a:cubicBezTo>
                    <a:cubicBezTo>
                      <a:pt x="521" y="407"/>
                      <a:pt x="945" y="314"/>
                      <a:pt x="1177" y="314"/>
                    </a:cubicBezTo>
                    <a:cubicBezTo>
                      <a:pt x="1253" y="314"/>
                      <a:pt x="1309" y="324"/>
                      <a:pt x="1329" y="328"/>
                    </a:cubicBezTo>
                    <a:cubicBezTo>
                      <a:pt x="1339" y="330"/>
                      <a:pt x="1350" y="331"/>
                      <a:pt x="1360" y="331"/>
                    </a:cubicBezTo>
                    <a:cubicBezTo>
                      <a:pt x="1433" y="331"/>
                      <a:pt x="1498" y="280"/>
                      <a:pt x="1516" y="205"/>
                    </a:cubicBezTo>
                    <a:cubicBezTo>
                      <a:pt x="1533" y="120"/>
                      <a:pt x="1478" y="35"/>
                      <a:pt x="1393" y="18"/>
                    </a:cubicBezTo>
                    <a:cubicBezTo>
                      <a:pt x="1391" y="17"/>
                      <a:pt x="1314" y="1"/>
                      <a:pt x="1196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>
                <a:off x="7000106" y="4626250"/>
                <a:ext cx="77353" cy="51283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899" extrusionOk="0">
                    <a:moveTo>
                      <a:pt x="1192" y="1"/>
                    </a:moveTo>
                    <a:cubicBezTo>
                      <a:pt x="1154" y="4"/>
                      <a:pt x="325" y="28"/>
                      <a:pt x="39" y="673"/>
                    </a:cubicBezTo>
                    <a:cubicBezTo>
                      <a:pt x="1" y="755"/>
                      <a:pt x="39" y="847"/>
                      <a:pt x="117" y="885"/>
                    </a:cubicBezTo>
                    <a:cubicBezTo>
                      <a:pt x="138" y="891"/>
                      <a:pt x="161" y="898"/>
                      <a:pt x="182" y="898"/>
                    </a:cubicBezTo>
                    <a:cubicBezTo>
                      <a:pt x="243" y="898"/>
                      <a:pt x="302" y="861"/>
                      <a:pt x="329" y="803"/>
                    </a:cubicBezTo>
                    <a:cubicBezTo>
                      <a:pt x="533" y="342"/>
                      <a:pt x="1192" y="318"/>
                      <a:pt x="1199" y="318"/>
                    </a:cubicBezTo>
                    <a:cubicBezTo>
                      <a:pt x="1285" y="318"/>
                      <a:pt x="1356" y="243"/>
                      <a:pt x="1353" y="158"/>
                    </a:cubicBezTo>
                    <a:cubicBezTo>
                      <a:pt x="1349" y="69"/>
                      <a:pt x="1277" y="4"/>
                      <a:pt x="1192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flipH="1">
                <a:off x="6709351" y="2692905"/>
                <a:ext cx="601368" cy="528750"/>
              </a:xfrm>
              <a:custGeom>
                <a:avLst/>
                <a:gdLst/>
                <a:ahLst/>
                <a:cxnLst/>
                <a:rect l="l" t="t" r="r" b="b"/>
                <a:pathLst>
                  <a:path w="10542" h="9269" extrusionOk="0">
                    <a:moveTo>
                      <a:pt x="6645" y="1"/>
                    </a:moveTo>
                    <a:cubicBezTo>
                      <a:pt x="5506" y="1"/>
                      <a:pt x="4402" y="359"/>
                      <a:pt x="3879" y="520"/>
                    </a:cubicBezTo>
                    <a:cubicBezTo>
                      <a:pt x="2967" y="800"/>
                      <a:pt x="561" y="2227"/>
                      <a:pt x="280" y="4043"/>
                    </a:cubicBezTo>
                    <a:cubicBezTo>
                      <a:pt x="0" y="5862"/>
                      <a:pt x="2288" y="8873"/>
                      <a:pt x="2346" y="9228"/>
                    </a:cubicBezTo>
                    <a:cubicBezTo>
                      <a:pt x="2350" y="9256"/>
                      <a:pt x="2401" y="9269"/>
                      <a:pt x="2490" y="9269"/>
                    </a:cubicBezTo>
                    <a:cubicBezTo>
                      <a:pt x="3555" y="9269"/>
                      <a:pt x="10121" y="7453"/>
                      <a:pt x="10121" y="7453"/>
                    </a:cubicBezTo>
                    <a:cubicBezTo>
                      <a:pt x="10121" y="7453"/>
                      <a:pt x="10542" y="2227"/>
                      <a:pt x="8992" y="800"/>
                    </a:cubicBezTo>
                    <a:cubicBezTo>
                      <a:pt x="8336" y="194"/>
                      <a:pt x="7481" y="1"/>
                      <a:pt x="6645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3"/>
              <p:cNvSpPr/>
              <p:nvPr/>
            </p:nvSpPr>
            <p:spPr>
              <a:xfrm flipH="1">
                <a:off x="7045060" y="2953319"/>
                <a:ext cx="214432" cy="254364"/>
              </a:xfrm>
              <a:custGeom>
                <a:avLst/>
                <a:gdLst/>
                <a:ahLst/>
                <a:cxnLst/>
                <a:rect l="l" t="t" r="r" b="b"/>
                <a:pathLst>
                  <a:path w="3759" h="4459" extrusionOk="0">
                    <a:moveTo>
                      <a:pt x="1386" y="1"/>
                    </a:moveTo>
                    <a:cubicBezTo>
                      <a:pt x="1302" y="1"/>
                      <a:pt x="1220" y="23"/>
                      <a:pt x="1140" y="72"/>
                    </a:cubicBezTo>
                    <a:cubicBezTo>
                      <a:pt x="93" y="717"/>
                      <a:pt x="0" y="2048"/>
                      <a:pt x="0" y="2048"/>
                    </a:cubicBezTo>
                    <a:lnTo>
                      <a:pt x="1202" y="4458"/>
                    </a:lnTo>
                    <a:lnTo>
                      <a:pt x="3759" y="3400"/>
                    </a:lnTo>
                    <a:cubicBezTo>
                      <a:pt x="3759" y="3400"/>
                      <a:pt x="2416" y="1"/>
                      <a:pt x="1386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3"/>
              <p:cNvSpPr/>
              <p:nvPr/>
            </p:nvSpPr>
            <p:spPr>
              <a:xfrm flipH="1">
                <a:off x="6668850" y="3103921"/>
                <a:ext cx="691328" cy="1379006"/>
              </a:xfrm>
              <a:custGeom>
                <a:avLst/>
                <a:gdLst/>
                <a:ahLst/>
                <a:cxnLst/>
                <a:rect l="l" t="t" r="r" b="b"/>
                <a:pathLst>
                  <a:path w="12119" h="24174" extrusionOk="0">
                    <a:moveTo>
                      <a:pt x="9345" y="1"/>
                    </a:moveTo>
                    <a:cubicBezTo>
                      <a:pt x="6833" y="1"/>
                      <a:pt x="3500" y="1145"/>
                      <a:pt x="2779" y="1590"/>
                    </a:cubicBezTo>
                    <a:cubicBezTo>
                      <a:pt x="2608" y="1696"/>
                      <a:pt x="3213" y="2921"/>
                      <a:pt x="3213" y="2921"/>
                    </a:cubicBezTo>
                    <a:cubicBezTo>
                      <a:pt x="3213" y="2921"/>
                      <a:pt x="219" y="5798"/>
                      <a:pt x="127" y="10270"/>
                    </a:cubicBezTo>
                    <a:cubicBezTo>
                      <a:pt x="0" y="16230"/>
                      <a:pt x="2595" y="23498"/>
                      <a:pt x="2595" y="23498"/>
                    </a:cubicBezTo>
                    <a:cubicBezTo>
                      <a:pt x="2595" y="23498"/>
                      <a:pt x="2803" y="24174"/>
                      <a:pt x="3943" y="24174"/>
                    </a:cubicBezTo>
                    <a:cubicBezTo>
                      <a:pt x="5086" y="24174"/>
                      <a:pt x="5879" y="23662"/>
                      <a:pt x="5879" y="23662"/>
                    </a:cubicBezTo>
                    <a:cubicBezTo>
                      <a:pt x="5929" y="23664"/>
                      <a:pt x="5978" y="23665"/>
                      <a:pt x="6026" y="23665"/>
                    </a:cubicBezTo>
                    <a:cubicBezTo>
                      <a:pt x="7377" y="23665"/>
                      <a:pt x="7506" y="22754"/>
                      <a:pt x="7506" y="22754"/>
                    </a:cubicBezTo>
                    <a:cubicBezTo>
                      <a:pt x="7763" y="21962"/>
                      <a:pt x="10022" y="16534"/>
                      <a:pt x="11070" y="11574"/>
                    </a:cubicBezTo>
                    <a:cubicBezTo>
                      <a:pt x="12119" y="6614"/>
                      <a:pt x="11654" y="1959"/>
                      <a:pt x="11675" y="1655"/>
                    </a:cubicBezTo>
                    <a:cubicBezTo>
                      <a:pt x="11699" y="1351"/>
                      <a:pt x="11675" y="607"/>
                      <a:pt x="11675" y="607"/>
                    </a:cubicBezTo>
                    <a:cubicBezTo>
                      <a:pt x="11147" y="168"/>
                      <a:pt x="10306" y="1"/>
                      <a:pt x="9345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flipH="1">
                <a:off x="6700958" y="3139061"/>
                <a:ext cx="92185" cy="221049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3875" extrusionOk="0">
                    <a:moveTo>
                      <a:pt x="1524" y="1"/>
                    </a:moveTo>
                    <a:cubicBezTo>
                      <a:pt x="1478" y="1"/>
                      <a:pt x="1442" y="35"/>
                      <a:pt x="1445" y="79"/>
                    </a:cubicBezTo>
                    <a:cubicBezTo>
                      <a:pt x="1462" y="1721"/>
                      <a:pt x="1373" y="3486"/>
                      <a:pt x="1196" y="3605"/>
                    </a:cubicBezTo>
                    <a:cubicBezTo>
                      <a:pt x="1043" y="3695"/>
                      <a:pt x="747" y="3719"/>
                      <a:pt x="490" y="3719"/>
                    </a:cubicBezTo>
                    <a:cubicBezTo>
                      <a:pt x="327" y="3719"/>
                      <a:pt x="179" y="3709"/>
                      <a:pt x="93" y="3701"/>
                    </a:cubicBezTo>
                    <a:cubicBezTo>
                      <a:pt x="89" y="3701"/>
                      <a:pt x="84" y="3700"/>
                      <a:pt x="80" y="3700"/>
                    </a:cubicBezTo>
                    <a:cubicBezTo>
                      <a:pt x="42" y="3700"/>
                      <a:pt x="11" y="3729"/>
                      <a:pt x="8" y="3769"/>
                    </a:cubicBezTo>
                    <a:cubicBezTo>
                      <a:pt x="0" y="3813"/>
                      <a:pt x="35" y="3851"/>
                      <a:pt x="76" y="3858"/>
                    </a:cubicBezTo>
                    <a:cubicBezTo>
                      <a:pt x="93" y="3858"/>
                      <a:pt x="274" y="3875"/>
                      <a:pt x="499" y="3875"/>
                    </a:cubicBezTo>
                    <a:cubicBezTo>
                      <a:pt x="766" y="3875"/>
                      <a:pt x="1089" y="3851"/>
                      <a:pt x="1274" y="3742"/>
                    </a:cubicBezTo>
                    <a:cubicBezTo>
                      <a:pt x="1615" y="3547"/>
                      <a:pt x="1612" y="888"/>
                      <a:pt x="1601" y="79"/>
                    </a:cubicBezTo>
                    <a:cubicBezTo>
                      <a:pt x="1601" y="35"/>
                      <a:pt x="1564" y="1"/>
                      <a:pt x="1524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 flipH="1">
                <a:off x="6709970" y="3134212"/>
                <a:ext cx="23388" cy="49116"/>
              </a:xfrm>
              <a:custGeom>
                <a:avLst/>
                <a:gdLst/>
                <a:ahLst/>
                <a:cxnLst/>
                <a:rect l="l" t="t" r="r" b="b"/>
                <a:pathLst>
                  <a:path w="410" h="861" extrusionOk="0">
                    <a:moveTo>
                      <a:pt x="205" y="0"/>
                    </a:moveTo>
                    <a:cubicBezTo>
                      <a:pt x="93" y="0"/>
                      <a:pt x="0" y="191"/>
                      <a:pt x="0" y="431"/>
                    </a:cubicBezTo>
                    <a:cubicBezTo>
                      <a:pt x="0" y="666"/>
                      <a:pt x="93" y="861"/>
                      <a:pt x="205" y="861"/>
                    </a:cubicBezTo>
                    <a:cubicBezTo>
                      <a:pt x="318" y="861"/>
                      <a:pt x="410" y="666"/>
                      <a:pt x="410" y="431"/>
                    </a:cubicBezTo>
                    <a:cubicBezTo>
                      <a:pt x="410" y="191"/>
                      <a:pt x="318" y="0"/>
                      <a:pt x="205" y="0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3"/>
              <p:cNvSpPr/>
              <p:nvPr/>
            </p:nvSpPr>
            <p:spPr>
              <a:xfrm flipH="1">
                <a:off x="6744375" y="3189946"/>
                <a:ext cx="437649" cy="85111"/>
              </a:xfrm>
              <a:custGeom>
                <a:avLst/>
                <a:gdLst/>
                <a:ahLst/>
                <a:cxnLst/>
                <a:rect l="l" t="t" r="r" b="b"/>
                <a:pathLst>
                  <a:path w="7672" h="1492" extrusionOk="0">
                    <a:moveTo>
                      <a:pt x="6523" y="1"/>
                    </a:moveTo>
                    <a:cubicBezTo>
                      <a:pt x="3032" y="1"/>
                      <a:pt x="90" y="1325"/>
                      <a:pt x="59" y="1341"/>
                    </a:cubicBezTo>
                    <a:cubicBezTo>
                      <a:pt x="18" y="1358"/>
                      <a:pt x="0" y="1406"/>
                      <a:pt x="18" y="1444"/>
                    </a:cubicBezTo>
                    <a:cubicBezTo>
                      <a:pt x="32" y="1475"/>
                      <a:pt x="62" y="1491"/>
                      <a:pt x="90" y="1491"/>
                    </a:cubicBezTo>
                    <a:cubicBezTo>
                      <a:pt x="103" y="1491"/>
                      <a:pt x="113" y="1488"/>
                      <a:pt x="123" y="1484"/>
                    </a:cubicBezTo>
                    <a:cubicBezTo>
                      <a:pt x="155" y="1469"/>
                      <a:pt x="3067" y="158"/>
                      <a:pt x="6523" y="158"/>
                    </a:cubicBezTo>
                    <a:cubicBezTo>
                      <a:pt x="6871" y="158"/>
                      <a:pt x="7225" y="171"/>
                      <a:pt x="7583" y="201"/>
                    </a:cubicBezTo>
                    <a:cubicBezTo>
                      <a:pt x="7585" y="201"/>
                      <a:pt x="7588" y="201"/>
                      <a:pt x="7590" y="201"/>
                    </a:cubicBezTo>
                    <a:cubicBezTo>
                      <a:pt x="7631" y="201"/>
                      <a:pt x="7665" y="171"/>
                      <a:pt x="7668" y="129"/>
                    </a:cubicBezTo>
                    <a:cubicBezTo>
                      <a:pt x="7671" y="85"/>
                      <a:pt x="7640" y="47"/>
                      <a:pt x="7596" y="44"/>
                    </a:cubicBezTo>
                    <a:cubicBezTo>
                      <a:pt x="7234" y="14"/>
                      <a:pt x="6876" y="1"/>
                      <a:pt x="6523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3"/>
              <p:cNvSpPr/>
              <p:nvPr/>
            </p:nvSpPr>
            <p:spPr>
              <a:xfrm flipH="1">
                <a:off x="7055555" y="3137521"/>
                <a:ext cx="79521" cy="118654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2080" extrusionOk="0">
                    <a:moveTo>
                      <a:pt x="1202" y="1"/>
                    </a:moveTo>
                    <a:lnTo>
                      <a:pt x="263" y="223"/>
                    </a:lnTo>
                    <a:cubicBezTo>
                      <a:pt x="1" y="1393"/>
                      <a:pt x="673" y="2079"/>
                      <a:pt x="673" y="2079"/>
                    </a:cubicBezTo>
                    <a:lnTo>
                      <a:pt x="1394" y="1878"/>
                    </a:lnTo>
                    <a:cubicBezTo>
                      <a:pt x="800" y="1226"/>
                      <a:pt x="1202" y="1"/>
                      <a:pt x="1202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 flipH="1">
                <a:off x="7050706" y="3133071"/>
                <a:ext cx="89047" cy="127553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2236" extrusionOk="0">
                    <a:moveTo>
                      <a:pt x="1172" y="188"/>
                    </a:moveTo>
                    <a:lnTo>
                      <a:pt x="1172" y="188"/>
                    </a:lnTo>
                    <a:cubicBezTo>
                      <a:pt x="1090" y="512"/>
                      <a:pt x="929" y="1352"/>
                      <a:pt x="1339" y="1911"/>
                    </a:cubicBezTo>
                    <a:lnTo>
                      <a:pt x="779" y="2069"/>
                    </a:lnTo>
                    <a:cubicBezTo>
                      <a:pt x="660" y="1922"/>
                      <a:pt x="219" y="1314"/>
                      <a:pt x="410" y="365"/>
                    </a:cubicBezTo>
                    <a:lnTo>
                      <a:pt x="1172" y="188"/>
                    </a:lnTo>
                    <a:close/>
                    <a:moveTo>
                      <a:pt x="1287" y="1"/>
                    </a:moveTo>
                    <a:cubicBezTo>
                      <a:pt x="1280" y="1"/>
                      <a:pt x="1273" y="2"/>
                      <a:pt x="1267" y="3"/>
                    </a:cubicBezTo>
                    <a:lnTo>
                      <a:pt x="324" y="222"/>
                    </a:lnTo>
                    <a:cubicBezTo>
                      <a:pt x="297" y="228"/>
                      <a:pt x="274" y="252"/>
                      <a:pt x="267" y="283"/>
                    </a:cubicBezTo>
                    <a:cubicBezTo>
                      <a:pt x="1" y="1484"/>
                      <a:pt x="669" y="2181"/>
                      <a:pt x="697" y="2212"/>
                    </a:cubicBezTo>
                    <a:cubicBezTo>
                      <a:pt x="714" y="2226"/>
                      <a:pt x="734" y="2236"/>
                      <a:pt x="755" y="2236"/>
                    </a:cubicBezTo>
                    <a:cubicBezTo>
                      <a:pt x="762" y="2236"/>
                      <a:pt x="768" y="2236"/>
                      <a:pt x="775" y="2232"/>
                    </a:cubicBezTo>
                    <a:lnTo>
                      <a:pt x="1496" y="2031"/>
                    </a:lnTo>
                    <a:cubicBezTo>
                      <a:pt x="1523" y="2024"/>
                      <a:pt x="1544" y="2004"/>
                      <a:pt x="1553" y="1976"/>
                    </a:cubicBezTo>
                    <a:cubicBezTo>
                      <a:pt x="1561" y="1952"/>
                      <a:pt x="1553" y="1922"/>
                      <a:pt x="1533" y="1901"/>
                    </a:cubicBezTo>
                    <a:cubicBezTo>
                      <a:pt x="977" y="1294"/>
                      <a:pt x="1356" y="116"/>
                      <a:pt x="1359" y="102"/>
                    </a:cubicBezTo>
                    <a:cubicBezTo>
                      <a:pt x="1369" y="75"/>
                      <a:pt x="1362" y="47"/>
                      <a:pt x="1345" y="27"/>
                    </a:cubicBezTo>
                    <a:cubicBezTo>
                      <a:pt x="1330" y="9"/>
                      <a:pt x="1308" y="1"/>
                      <a:pt x="1287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 flipH="1">
                <a:off x="6884988" y="3100498"/>
                <a:ext cx="73075" cy="11888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084" extrusionOk="0">
                    <a:moveTo>
                      <a:pt x="1281" y="1"/>
                    </a:moveTo>
                    <a:lnTo>
                      <a:pt x="416" y="127"/>
                    </a:lnTo>
                    <a:cubicBezTo>
                      <a:pt x="416" y="127"/>
                      <a:pt x="0" y="984"/>
                      <a:pt x="403" y="2083"/>
                    </a:cubicBezTo>
                    <a:lnTo>
                      <a:pt x="1141" y="1950"/>
                    </a:lnTo>
                    <a:cubicBezTo>
                      <a:pt x="1141" y="1950"/>
                      <a:pt x="867" y="913"/>
                      <a:pt x="1281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 flipH="1">
                <a:off x="6880310" y="3095991"/>
                <a:ext cx="82430" cy="128066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2245" extrusionOk="0">
                    <a:moveTo>
                      <a:pt x="1236" y="179"/>
                    </a:moveTo>
                    <a:lnTo>
                      <a:pt x="1236" y="179"/>
                    </a:lnTo>
                    <a:cubicBezTo>
                      <a:pt x="949" y="926"/>
                      <a:pt x="1072" y="1712"/>
                      <a:pt x="1127" y="1967"/>
                    </a:cubicBezTo>
                    <a:lnTo>
                      <a:pt x="539" y="2073"/>
                    </a:lnTo>
                    <a:cubicBezTo>
                      <a:pt x="232" y="1176"/>
                      <a:pt x="485" y="448"/>
                      <a:pt x="553" y="278"/>
                    </a:cubicBezTo>
                    <a:lnTo>
                      <a:pt x="1236" y="179"/>
                    </a:lnTo>
                    <a:close/>
                    <a:moveTo>
                      <a:pt x="1360" y="0"/>
                    </a:moveTo>
                    <a:cubicBezTo>
                      <a:pt x="1356" y="0"/>
                      <a:pt x="1352" y="1"/>
                      <a:pt x="1349" y="1"/>
                    </a:cubicBezTo>
                    <a:lnTo>
                      <a:pt x="489" y="127"/>
                    </a:lnTo>
                    <a:cubicBezTo>
                      <a:pt x="462" y="131"/>
                      <a:pt x="441" y="148"/>
                      <a:pt x="430" y="172"/>
                    </a:cubicBezTo>
                    <a:cubicBezTo>
                      <a:pt x="410" y="206"/>
                      <a:pt x="0" y="1069"/>
                      <a:pt x="413" y="2189"/>
                    </a:cubicBezTo>
                    <a:cubicBezTo>
                      <a:pt x="424" y="2224"/>
                      <a:pt x="454" y="2244"/>
                      <a:pt x="485" y="2244"/>
                    </a:cubicBezTo>
                    <a:cubicBezTo>
                      <a:pt x="492" y="2244"/>
                      <a:pt x="495" y="2244"/>
                      <a:pt x="503" y="2241"/>
                    </a:cubicBezTo>
                    <a:lnTo>
                      <a:pt x="1236" y="2107"/>
                    </a:lnTo>
                    <a:cubicBezTo>
                      <a:pt x="1256" y="2104"/>
                      <a:pt x="1277" y="2090"/>
                      <a:pt x="1287" y="2073"/>
                    </a:cubicBezTo>
                    <a:cubicBezTo>
                      <a:pt x="1301" y="2053"/>
                      <a:pt x="1305" y="2029"/>
                      <a:pt x="1297" y="2008"/>
                    </a:cubicBezTo>
                    <a:cubicBezTo>
                      <a:pt x="1294" y="1998"/>
                      <a:pt x="1038" y="984"/>
                      <a:pt x="1434" y="111"/>
                    </a:cubicBezTo>
                    <a:cubicBezTo>
                      <a:pt x="1445" y="86"/>
                      <a:pt x="1441" y="56"/>
                      <a:pt x="1424" y="32"/>
                    </a:cubicBezTo>
                    <a:cubicBezTo>
                      <a:pt x="1409" y="11"/>
                      <a:pt x="1386" y="0"/>
                      <a:pt x="1360" y="0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 flipH="1">
                <a:off x="7010205" y="3297535"/>
                <a:ext cx="218768" cy="218768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3835" extrusionOk="0">
                    <a:moveTo>
                      <a:pt x="3043" y="1"/>
                    </a:moveTo>
                    <a:cubicBezTo>
                      <a:pt x="3035" y="1"/>
                      <a:pt x="3027" y="2"/>
                      <a:pt x="3019" y="5"/>
                    </a:cubicBezTo>
                    <a:cubicBezTo>
                      <a:pt x="2978" y="15"/>
                      <a:pt x="2950" y="60"/>
                      <a:pt x="2964" y="104"/>
                    </a:cubicBezTo>
                    <a:cubicBezTo>
                      <a:pt x="2994" y="203"/>
                      <a:pt x="3637" y="2595"/>
                      <a:pt x="66" y="3681"/>
                    </a:cubicBezTo>
                    <a:cubicBezTo>
                      <a:pt x="25" y="3695"/>
                      <a:pt x="1" y="3739"/>
                      <a:pt x="15" y="3780"/>
                    </a:cubicBezTo>
                    <a:cubicBezTo>
                      <a:pt x="25" y="3814"/>
                      <a:pt x="56" y="3835"/>
                      <a:pt x="90" y="3835"/>
                    </a:cubicBezTo>
                    <a:cubicBezTo>
                      <a:pt x="97" y="3835"/>
                      <a:pt x="103" y="3835"/>
                      <a:pt x="114" y="3832"/>
                    </a:cubicBezTo>
                    <a:cubicBezTo>
                      <a:pt x="3834" y="2702"/>
                      <a:pt x="3125" y="83"/>
                      <a:pt x="3117" y="60"/>
                    </a:cubicBezTo>
                    <a:cubicBezTo>
                      <a:pt x="3107" y="23"/>
                      <a:pt x="3076" y="1"/>
                      <a:pt x="3043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3"/>
              <p:cNvSpPr/>
              <p:nvPr/>
            </p:nvSpPr>
            <p:spPr>
              <a:xfrm flipH="1">
                <a:off x="7128630" y="3256120"/>
                <a:ext cx="37593" cy="39418"/>
              </a:xfrm>
              <a:custGeom>
                <a:avLst/>
                <a:gdLst/>
                <a:ahLst/>
                <a:cxnLst/>
                <a:rect l="l" t="t" r="r" b="b"/>
                <a:pathLst>
                  <a:path w="659" h="691" extrusionOk="0">
                    <a:moveTo>
                      <a:pt x="123" y="0"/>
                    </a:moveTo>
                    <a:lnTo>
                      <a:pt x="79" y="85"/>
                    </a:lnTo>
                    <a:cubicBezTo>
                      <a:pt x="0" y="233"/>
                      <a:pt x="62" y="564"/>
                      <a:pt x="72" y="628"/>
                    </a:cubicBezTo>
                    <a:cubicBezTo>
                      <a:pt x="79" y="666"/>
                      <a:pt x="113" y="690"/>
                      <a:pt x="150" y="690"/>
                    </a:cubicBezTo>
                    <a:lnTo>
                      <a:pt x="164" y="690"/>
                    </a:lnTo>
                    <a:cubicBezTo>
                      <a:pt x="208" y="683"/>
                      <a:pt x="235" y="638"/>
                      <a:pt x="229" y="597"/>
                    </a:cubicBezTo>
                    <a:cubicBezTo>
                      <a:pt x="208" y="502"/>
                      <a:pt x="194" y="365"/>
                      <a:pt x="199" y="266"/>
                    </a:cubicBezTo>
                    <a:lnTo>
                      <a:pt x="199" y="266"/>
                    </a:lnTo>
                    <a:cubicBezTo>
                      <a:pt x="335" y="386"/>
                      <a:pt x="481" y="543"/>
                      <a:pt x="495" y="625"/>
                    </a:cubicBezTo>
                    <a:cubicBezTo>
                      <a:pt x="501" y="665"/>
                      <a:pt x="535" y="691"/>
                      <a:pt x="574" y="691"/>
                    </a:cubicBezTo>
                    <a:cubicBezTo>
                      <a:pt x="579" y="691"/>
                      <a:pt x="583" y="691"/>
                      <a:pt x="588" y="690"/>
                    </a:cubicBezTo>
                    <a:cubicBezTo>
                      <a:pt x="629" y="683"/>
                      <a:pt x="659" y="642"/>
                      <a:pt x="652" y="597"/>
                    </a:cubicBezTo>
                    <a:cubicBezTo>
                      <a:pt x="618" y="400"/>
                      <a:pt x="270" y="113"/>
                      <a:pt x="199" y="58"/>
                    </a:cubicBez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3"/>
              <p:cNvSpPr/>
              <p:nvPr/>
            </p:nvSpPr>
            <p:spPr>
              <a:xfrm flipH="1">
                <a:off x="6847222" y="3191429"/>
                <a:ext cx="21278" cy="3263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572" extrusionOk="0">
                    <a:moveTo>
                      <a:pt x="282" y="1"/>
                    </a:moveTo>
                    <a:cubicBezTo>
                      <a:pt x="267" y="1"/>
                      <a:pt x="251" y="5"/>
                      <a:pt x="236" y="15"/>
                    </a:cubicBezTo>
                    <a:cubicBezTo>
                      <a:pt x="223" y="25"/>
                      <a:pt x="93" y="121"/>
                      <a:pt x="11" y="472"/>
                    </a:cubicBezTo>
                    <a:cubicBezTo>
                      <a:pt x="1" y="516"/>
                      <a:pt x="28" y="557"/>
                      <a:pt x="69" y="568"/>
                    </a:cubicBezTo>
                    <a:cubicBezTo>
                      <a:pt x="75" y="568"/>
                      <a:pt x="83" y="571"/>
                      <a:pt x="86" y="571"/>
                    </a:cubicBezTo>
                    <a:cubicBezTo>
                      <a:pt x="124" y="571"/>
                      <a:pt x="157" y="543"/>
                      <a:pt x="165" y="510"/>
                    </a:cubicBezTo>
                    <a:cubicBezTo>
                      <a:pt x="233" y="223"/>
                      <a:pt x="329" y="144"/>
                      <a:pt x="325" y="144"/>
                    </a:cubicBezTo>
                    <a:cubicBezTo>
                      <a:pt x="362" y="121"/>
                      <a:pt x="373" y="69"/>
                      <a:pt x="346" y="35"/>
                    </a:cubicBezTo>
                    <a:cubicBezTo>
                      <a:pt x="331" y="12"/>
                      <a:pt x="307" y="1"/>
                      <a:pt x="282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 flipH="1">
                <a:off x="6792690" y="3402385"/>
                <a:ext cx="237022" cy="1055846"/>
              </a:xfrm>
              <a:custGeom>
                <a:avLst/>
                <a:gdLst/>
                <a:ahLst/>
                <a:cxnLst/>
                <a:rect l="l" t="t" r="r" b="b"/>
                <a:pathLst>
                  <a:path w="4155" h="18509" extrusionOk="0">
                    <a:moveTo>
                      <a:pt x="4068" y="1"/>
                    </a:moveTo>
                    <a:cubicBezTo>
                      <a:pt x="4059" y="1"/>
                      <a:pt x="4048" y="3"/>
                      <a:pt x="4039" y="7"/>
                    </a:cubicBezTo>
                    <a:cubicBezTo>
                      <a:pt x="3489" y="222"/>
                      <a:pt x="3349" y="713"/>
                      <a:pt x="3196" y="1437"/>
                    </a:cubicBezTo>
                    <a:cubicBezTo>
                      <a:pt x="3045" y="2154"/>
                      <a:pt x="273" y="15979"/>
                      <a:pt x="7" y="18420"/>
                    </a:cubicBezTo>
                    <a:cubicBezTo>
                      <a:pt x="0" y="18464"/>
                      <a:pt x="31" y="18505"/>
                      <a:pt x="75" y="18508"/>
                    </a:cubicBezTo>
                    <a:lnTo>
                      <a:pt x="86" y="18508"/>
                    </a:lnTo>
                    <a:cubicBezTo>
                      <a:pt x="123" y="18508"/>
                      <a:pt x="157" y="18478"/>
                      <a:pt x="164" y="18440"/>
                    </a:cubicBezTo>
                    <a:cubicBezTo>
                      <a:pt x="423" y="16057"/>
                      <a:pt x="3205" y="2157"/>
                      <a:pt x="3352" y="1471"/>
                    </a:cubicBezTo>
                    <a:cubicBezTo>
                      <a:pt x="3495" y="775"/>
                      <a:pt x="3618" y="341"/>
                      <a:pt x="4097" y="154"/>
                    </a:cubicBezTo>
                    <a:cubicBezTo>
                      <a:pt x="4138" y="140"/>
                      <a:pt x="4155" y="92"/>
                      <a:pt x="4141" y="51"/>
                    </a:cubicBezTo>
                    <a:cubicBezTo>
                      <a:pt x="4128" y="20"/>
                      <a:pt x="4099" y="1"/>
                      <a:pt x="4068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 flipH="1">
                <a:off x="6909749" y="4378728"/>
                <a:ext cx="331888" cy="216486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3795" extrusionOk="0">
                    <a:moveTo>
                      <a:pt x="5576" y="1"/>
                    </a:moveTo>
                    <a:lnTo>
                      <a:pt x="5463" y="311"/>
                    </a:lnTo>
                    <a:cubicBezTo>
                      <a:pt x="5463" y="311"/>
                      <a:pt x="5149" y="772"/>
                      <a:pt x="4634" y="858"/>
                    </a:cubicBezTo>
                    <a:cubicBezTo>
                      <a:pt x="4566" y="869"/>
                      <a:pt x="4504" y="874"/>
                      <a:pt x="4446" y="874"/>
                    </a:cubicBezTo>
                    <a:cubicBezTo>
                      <a:pt x="4062" y="874"/>
                      <a:pt x="3889" y="659"/>
                      <a:pt x="3889" y="659"/>
                    </a:cubicBezTo>
                    <a:lnTo>
                      <a:pt x="3848" y="933"/>
                    </a:lnTo>
                    <a:cubicBezTo>
                      <a:pt x="3368" y="1402"/>
                      <a:pt x="2627" y="1597"/>
                      <a:pt x="1953" y="1597"/>
                    </a:cubicBezTo>
                    <a:cubicBezTo>
                      <a:pt x="1587" y="1597"/>
                      <a:pt x="1241" y="1540"/>
                      <a:pt x="968" y="1438"/>
                    </a:cubicBezTo>
                    <a:cubicBezTo>
                      <a:pt x="377" y="1216"/>
                      <a:pt x="431" y="913"/>
                      <a:pt x="431" y="913"/>
                    </a:cubicBezTo>
                    <a:cubicBezTo>
                      <a:pt x="431" y="913"/>
                      <a:pt x="429" y="912"/>
                      <a:pt x="425" y="912"/>
                    </a:cubicBezTo>
                    <a:cubicBezTo>
                      <a:pt x="393" y="912"/>
                      <a:pt x="243" y="921"/>
                      <a:pt x="131" y="1072"/>
                    </a:cubicBezTo>
                    <a:cubicBezTo>
                      <a:pt x="1" y="1247"/>
                      <a:pt x="288" y="2807"/>
                      <a:pt x="346" y="3281"/>
                    </a:cubicBezTo>
                    <a:cubicBezTo>
                      <a:pt x="386" y="3627"/>
                      <a:pt x="974" y="3795"/>
                      <a:pt x="1641" y="3795"/>
                    </a:cubicBezTo>
                    <a:cubicBezTo>
                      <a:pt x="1889" y="3795"/>
                      <a:pt x="2148" y="3771"/>
                      <a:pt x="2394" y="3725"/>
                    </a:cubicBezTo>
                    <a:cubicBezTo>
                      <a:pt x="3298" y="3555"/>
                      <a:pt x="3569" y="2752"/>
                      <a:pt x="3569" y="2752"/>
                    </a:cubicBezTo>
                    <a:cubicBezTo>
                      <a:pt x="3684" y="2880"/>
                      <a:pt x="4000" y="2943"/>
                      <a:pt x="4342" y="2943"/>
                    </a:cubicBezTo>
                    <a:cubicBezTo>
                      <a:pt x="4768" y="2943"/>
                      <a:pt x="5234" y="2845"/>
                      <a:pt x="5405" y="2649"/>
                    </a:cubicBezTo>
                    <a:cubicBezTo>
                      <a:pt x="5682" y="2336"/>
                      <a:pt x="5764" y="786"/>
                      <a:pt x="5791" y="445"/>
                    </a:cubicBezTo>
                    <a:cubicBezTo>
                      <a:pt x="5818" y="100"/>
                      <a:pt x="5576" y="1"/>
                      <a:pt x="5576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 flipH="1">
                <a:off x="7013511" y="4402230"/>
                <a:ext cx="28865" cy="135482"/>
              </a:xfrm>
              <a:custGeom>
                <a:avLst/>
                <a:gdLst/>
                <a:ahLst/>
                <a:cxnLst/>
                <a:rect l="l" t="t" r="r" b="b"/>
                <a:pathLst>
                  <a:path w="506" h="2375" extrusionOk="0">
                    <a:moveTo>
                      <a:pt x="422" y="1"/>
                    </a:moveTo>
                    <a:cubicBezTo>
                      <a:pt x="382" y="1"/>
                      <a:pt x="348" y="29"/>
                      <a:pt x="342" y="70"/>
                    </a:cubicBezTo>
                    <a:lnTo>
                      <a:pt x="7" y="2282"/>
                    </a:lnTo>
                    <a:cubicBezTo>
                      <a:pt x="0" y="2327"/>
                      <a:pt x="27" y="2368"/>
                      <a:pt x="72" y="2374"/>
                    </a:cubicBezTo>
                    <a:lnTo>
                      <a:pt x="82" y="2374"/>
                    </a:lnTo>
                    <a:cubicBezTo>
                      <a:pt x="123" y="2374"/>
                      <a:pt x="158" y="2347"/>
                      <a:pt x="161" y="2306"/>
                    </a:cubicBezTo>
                    <a:lnTo>
                      <a:pt x="498" y="94"/>
                    </a:lnTo>
                    <a:cubicBezTo>
                      <a:pt x="506" y="50"/>
                      <a:pt x="475" y="9"/>
                      <a:pt x="434" y="2"/>
                    </a:cubicBezTo>
                    <a:cubicBezTo>
                      <a:pt x="430" y="1"/>
                      <a:pt x="426" y="1"/>
                      <a:pt x="422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3"/>
              <p:cNvSpPr/>
              <p:nvPr/>
            </p:nvSpPr>
            <p:spPr>
              <a:xfrm flipH="1">
                <a:off x="7234850" y="3369356"/>
                <a:ext cx="64803" cy="52196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915" extrusionOk="0">
                    <a:moveTo>
                      <a:pt x="403" y="1"/>
                    </a:moveTo>
                    <a:cubicBezTo>
                      <a:pt x="375" y="1"/>
                      <a:pt x="348" y="6"/>
                      <a:pt x="321" y="19"/>
                    </a:cubicBezTo>
                    <a:cubicBezTo>
                      <a:pt x="0" y="173"/>
                      <a:pt x="344" y="914"/>
                      <a:pt x="635" y="914"/>
                    </a:cubicBezTo>
                    <a:cubicBezTo>
                      <a:pt x="646" y="914"/>
                      <a:pt x="658" y="913"/>
                      <a:pt x="670" y="910"/>
                    </a:cubicBezTo>
                    <a:cubicBezTo>
                      <a:pt x="1136" y="809"/>
                      <a:pt x="734" y="1"/>
                      <a:pt x="403" y="1"/>
                    </a:cubicBezTo>
                    <a:close/>
                  </a:path>
                </a:pathLst>
              </a:custGeom>
              <a:solidFill>
                <a:srgbClr val="FFA4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3"/>
              <p:cNvSpPr/>
              <p:nvPr/>
            </p:nvSpPr>
            <p:spPr>
              <a:xfrm flipH="1">
                <a:off x="7215911" y="3350531"/>
                <a:ext cx="65031" cy="52082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913" extrusionOk="0">
                    <a:moveTo>
                      <a:pt x="406" y="0"/>
                    </a:moveTo>
                    <a:cubicBezTo>
                      <a:pt x="378" y="0"/>
                      <a:pt x="351" y="6"/>
                      <a:pt x="325" y="18"/>
                    </a:cubicBezTo>
                    <a:cubicBezTo>
                      <a:pt x="0" y="172"/>
                      <a:pt x="343" y="912"/>
                      <a:pt x="638" y="912"/>
                    </a:cubicBezTo>
                    <a:cubicBezTo>
                      <a:pt x="650" y="912"/>
                      <a:pt x="662" y="911"/>
                      <a:pt x="673" y="909"/>
                    </a:cubicBezTo>
                    <a:cubicBezTo>
                      <a:pt x="1139" y="808"/>
                      <a:pt x="736" y="0"/>
                      <a:pt x="406" y="0"/>
                    </a:cubicBezTo>
                    <a:close/>
                  </a:path>
                </a:pathLst>
              </a:custGeom>
              <a:solidFill>
                <a:srgbClr val="FFA4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6" name="Google Shape;236;p23"/>
              <p:cNvGrpSpPr/>
              <p:nvPr/>
            </p:nvGrpSpPr>
            <p:grpSpPr>
              <a:xfrm rot="4341851">
                <a:off x="7192285" y="3340903"/>
                <a:ext cx="550320" cy="381933"/>
                <a:chOff x="3272250" y="2015375"/>
                <a:chExt cx="291025" cy="242300"/>
              </a:xfrm>
            </p:grpSpPr>
            <p:sp>
              <p:nvSpPr>
                <p:cNvPr id="237" name="Google Shape;237;p23"/>
                <p:cNvSpPr/>
                <p:nvPr/>
              </p:nvSpPr>
              <p:spPr>
                <a:xfrm>
                  <a:off x="3272250" y="2015375"/>
                  <a:ext cx="116175" cy="24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7" h="9692" extrusionOk="0">
                      <a:moveTo>
                        <a:pt x="4178" y="0"/>
                      </a:moveTo>
                      <a:cubicBezTo>
                        <a:pt x="4016" y="0"/>
                        <a:pt x="3864" y="96"/>
                        <a:pt x="3800" y="254"/>
                      </a:cubicBezTo>
                      <a:lnTo>
                        <a:pt x="89" y="9120"/>
                      </a:lnTo>
                      <a:cubicBezTo>
                        <a:pt x="0" y="9328"/>
                        <a:pt x="99" y="9570"/>
                        <a:pt x="311" y="9660"/>
                      </a:cubicBezTo>
                      <a:cubicBezTo>
                        <a:pt x="362" y="9682"/>
                        <a:pt x="416" y="9692"/>
                        <a:pt x="469" y="9692"/>
                      </a:cubicBezTo>
                      <a:cubicBezTo>
                        <a:pt x="630" y="9692"/>
                        <a:pt x="783" y="9596"/>
                        <a:pt x="850" y="9438"/>
                      </a:cubicBezTo>
                      <a:lnTo>
                        <a:pt x="4558" y="572"/>
                      </a:lnTo>
                      <a:cubicBezTo>
                        <a:pt x="4646" y="364"/>
                        <a:pt x="4547" y="122"/>
                        <a:pt x="4339" y="33"/>
                      </a:cubicBezTo>
                      <a:cubicBezTo>
                        <a:pt x="4286" y="11"/>
                        <a:pt x="4231" y="0"/>
                        <a:pt x="4178" y="0"/>
                      </a:cubicBezTo>
                      <a:close/>
                    </a:path>
                  </a:pathLst>
                </a:custGeom>
                <a:solidFill>
                  <a:srgbClr val="936F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3"/>
                <p:cNvSpPr/>
                <p:nvPr/>
              </p:nvSpPr>
              <p:spPr>
                <a:xfrm>
                  <a:off x="3376100" y="2034525"/>
                  <a:ext cx="1822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9" h="3459" extrusionOk="0">
                      <a:moveTo>
                        <a:pt x="205" y="0"/>
                      </a:moveTo>
                      <a:lnTo>
                        <a:pt x="1" y="492"/>
                      </a:lnTo>
                      <a:lnTo>
                        <a:pt x="7084" y="3459"/>
                      </a:lnTo>
                      <a:lnTo>
                        <a:pt x="7289" y="2964"/>
                      </a:ln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3"/>
                <p:cNvSpPr/>
                <p:nvPr/>
              </p:nvSpPr>
              <p:spPr>
                <a:xfrm>
                  <a:off x="3380950" y="2022750"/>
                  <a:ext cx="1823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3459" extrusionOk="0">
                      <a:moveTo>
                        <a:pt x="210" y="0"/>
                      </a:moveTo>
                      <a:lnTo>
                        <a:pt x="1" y="492"/>
                      </a:lnTo>
                      <a:lnTo>
                        <a:pt x="7087" y="3458"/>
                      </a:lnTo>
                      <a:lnTo>
                        <a:pt x="7292" y="2964"/>
                      </a:lnTo>
                      <a:lnTo>
                        <a:pt x="210" y="0"/>
                      </a:lnTo>
                      <a:close/>
                    </a:path>
                  </a:pathLst>
                </a:custGeom>
                <a:solidFill>
                  <a:srgbClr val="CD30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3"/>
                <p:cNvSpPr/>
                <p:nvPr/>
              </p:nvSpPr>
              <p:spPr>
                <a:xfrm>
                  <a:off x="3370900" y="2046800"/>
                  <a:ext cx="182300" cy="8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" h="3460" extrusionOk="0">
                      <a:moveTo>
                        <a:pt x="209" y="1"/>
                      </a:moveTo>
                      <a:lnTo>
                        <a:pt x="0" y="497"/>
                      </a:lnTo>
                      <a:lnTo>
                        <a:pt x="7087" y="3459"/>
                      </a:lnTo>
                      <a:lnTo>
                        <a:pt x="7292" y="2968"/>
                      </a:lnTo>
                      <a:lnTo>
                        <a:pt x="209" y="1"/>
                      </a:lnTo>
                      <a:close/>
                    </a:path>
                  </a:pathLst>
                </a:custGeom>
                <a:solidFill>
                  <a:srgbClr val="CD30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3"/>
                <p:cNvSpPr/>
                <p:nvPr/>
              </p:nvSpPr>
              <p:spPr>
                <a:xfrm>
                  <a:off x="3365775" y="2059200"/>
                  <a:ext cx="182325" cy="8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3458" extrusionOk="0">
                      <a:moveTo>
                        <a:pt x="205" y="1"/>
                      </a:moveTo>
                      <a:lnTo>
                        <a:pt x="1" y="492"/>
                      </a:lnTo>
                      <a:lnTo>
                        <a:pt x="7084" y="3458"/>
                      </a:lnTo>
                      <a:lnTo>
                        <a:pt x="7292" y="2963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3"/>
                <p:cNvSpPr/>
                <p:nvPr/>
              </p:nvSpPr>
              <p:spPr>
                <a:xfrm>
                  <a:off x="3360575" y="2071500"/>
                  <a:ext cx="182325" cy="8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3458" extrusionOk="0">
                      <a:moveTo>
                        <a:pt x="209" y="0"/>
                      </a:moveTo>
                      <a:lnTo>
                        <a:pt x="1" y="495"/>
                      </a:lnTo>
                      <a:lnTo>
                        <a:pt x="7087" y="3457"/>
                      </a:lnTo>
                      <a:lnTo>
                        <a:pt x="7292" y="2966"/>
                      </a:lnTo>
                      <a:lnTo>
                        <a:pt x="209" y="0"/>
                      </a:lnTo>
                      <a:close/>
                    </a:path>
                  </a:pathLst>
                </a:custGeom>
                <a:solidFill>
                  <a:srgbClr val="CD30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3"/>
                <p:cNvSpPr/>
                <p:nvPr/>
              </p:nvSpPr>
              <p:spPr>
                <a:xfrm>
                  <a:off x="3355450" y="2083875"/>
                  <a:ext cx="1823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3459" extrusionOk="0">
                      <a:moveTo>
                        <a:pt x="206" y="0"/>
                      </a:moveTo>
                      <a:lnTo>
                        <a:pt x="1" y="492"/>
                      </a:lnTo>
                      <a:lnTo>
                        <a:pt x="7083" y="3458"/>
                      </a:lnTo>
                      <a:lnTo>
                        <a:pt x="7292" y="2962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3"/>
                <p:cNvSpPr/>
                <p:nvPr/>
              </p:nvSpPr>
              <p:spPr>
                <a:xfrm>
                  <a:off x="3350225" y="2096150"/>
                  <a:ext cx="1823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3459" extrusionOk="0">
                      <a:moveTo>
                        <a:pt x="210" y="1"/>
                      </a:moveTo>
                      <a:lnTo>
                        <a:pt x="1" y="495"/>
                      </a:lnTo>
                      <a:lnTo>
                        <a:pt x="7088" y="3459"/>
                      </a:lnTo>
                      <a:lnTo>
                        <a:pt x="7292" y="2967"/>
                      </a:lnTo>
                      <a:lnTo>
                        <a:pt x="210" y="1"/>
                      </a:lnTo>
                      <a:close/>
                    </a:path>
                  </a:pathLst>
                </a:custGeom>
                <a:solidFill>
                  <a:srgbClr val="CD30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3"/>
                <p:cNvSpPr/>
                <p:nvPr/>
              </p:nvSpPr>
              <p:spPr>
                <a:xfrm>
                  <a:off x="3345125" y="2108525"/>
                  <a:ext cx="182300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" h="3459" extrusionOk="0">
                      <a:moveTo>
                        <a:pt x="205" y="0"/>
                      </a:moveTo>
                      <a:lnTo>
                        <a:pt x="0" y="492"/>
                      </a:lnTo>
                      <a:lnTo>
                        <a:pt x="7083" y="3459"/>
                      </a:lnTo>
                      <a:lnTo>
                        <a:pt x="7292" y="2964"/>
                      </a:ln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3"/>
                <p:cNvSpPr/>
                <p:nvPr/>
              </p:nvSpPr>
              <p:spPr>
                <a:xfrm>
                  <a:off x="3340000" y="2120800"/>
                  <a:ext cx="182225" cy="8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9" h="3460" extrusionOk="0">
                      <a:moveTo>
                        <a:pt x="205" y="1"/>
                      </a:moveTo>
                      <a:lnTo>
                        <a:pt x="0" y="496"/>
                      </a:lnTo>
                      <a:lnTo>
                        <a:pt x="7084" y="3459"/>
                      </a:lnTo>
                      <a:lnTo>
                        <a:pt x="7288" y="2968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rgbClr val="CD30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3"/>
                <p:cNvSpPr/>
                <p:nvPr/>
              </p:nvSpPr>
              <p:spPr>
                <a:xfrm>
                  <a:off x="3360010" y="2022342"/>
                  <a:ext cx="86800" cy="8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2" h="3473" extrusionOk="0">
                      <a:moveTo>
                        <a:pt x="1028" y="1"/>
                      </a:moveTo>
                      <a:lnTo>
                        <a:pt x="1" y="2452"/>
                      </a:lnTo>
                      <a:lnTo>
                        <a:pt x="2444" y="3473"/>
                      </a:lnTo>
                      <a:lnTo>
                        <a:pt x="3472" y="1022"/>
                      </a:lnTo>
                      <a:lnTo>
                        <a:pt x="1028" y="1"/>
                      </a:lnTo>
                      <a:close/>
                    </a:path>
                  </a:pathLst>
                </a:custGeom>
                <a:solidFill>
                  <a:srgbClr val="0076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8" name="Google Shape;248;p23"/>
              <p:cNvSpPr/>
              <p:nvPr/>
            </p:nvSpPr>
            <p:spPr>
              <a:xfrm flipH="1">
                <a:off x="7140497" y="3275972"/>
                <a:ext cx="148203" cy="145864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2557" extrusionOk="0">
                    <a:moveTo>
                      <a:pt x="1372" y="0"/>
                    </a:moveTo>
                    <a:cubicBezTo>
                      <a:pt x="1226" y="372"/>
                      <a:pt x="768" y="741"/>
                      <a:pt x="406" y="929"/>
                    </a:cubicBezTo>
                    <a:cubicBezTo>
                      <a:pt x="605" y="1735"/>
                      <a:pt x="0" y="2297"/>
                      <a:pt x="293" y="2499"/>
                    </a:cubicBezTo>
                    <a:cubicBezTo>
                      <a:pt x="354" y="2541"/>
                      <a:pt x="416" y="2557"/>
                      <a:pt x="476" y="2557"/>
                    </a:cubicBezTo>
                    <a:cubicBezTo>
                      <a:pt x="642" y="2557"/>
                      <a:pt x="785" y="2434"/>
                      <a:pt x="785" y="2434"/>
                    </a:cubicBezTo>
                    <a:cubicBezTo>
                      <a:pt x="785" y="2434"/>
                      <a:pt x="874" y="2542"/>
                      <a:pt x="1090" y="2542"/>
                    </a:cubicBezTo>
                    <a:cubicBezTo>
                      <a:pt x="1105" y="2542"/>
                      <a:pt x="1121" y="2541"/>
                      <a:pt x="1137" y="2540"/>
                    </a:cubicBezTo>
                    <a:cubicBezTo>
                      <a:pt x="1386" y="2523"/>
                      <a:pt x="1533" y="2223"/>
                      <a:pt x="1533" y="2223"/>
                    </a:cubicBezTo>
                    <a:cubicBezTo>
                      <a:pt x="1533" y="2223"/>
                      <a:pt x="1582" y="2238"/>
                      <a:pt x="1661" y="2238"/>
                    </a:cubicBezTo>
                    <a:cubicBezTo>
                      <a:pt x="1739" y="2238"/>
                      <a:pt x="1845" y="2223"/>
                      <a:pt x="1960" y="2161"/>
                    </a:cubicBezTo>
                    <a:cubicBezTo>
                      <a:pt x="2141" y="2066"/>
                      <a:pt x="2215" y="1656"/>
                      <a:pt x="2215" y="1656"/>
                    </a:cubicBezTo>
                    <a:cubicBezTo>
                      <a:pt x="2215" y="1656"/>
                      <a:pt x="2598" y="1448"/>
                      <a:pt x="2437" y="1147"/>
                    </a:cubicBezTo>
                    <a:cubicBezTo>
                      <a:pt x="2301" y="895"/>
                      <a:pt x="1639" y="287"/>
                      <a:pt x="1372" y="0"/>
                    </a:cubicBez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3"/>
              <p:cNvSpPr/>
              <p:nvPr/>
            </p:nvSpPr>
            <p:spPr>
              <a:xfrm flipH="1">
                <a:off x="6839639" y="2617946"/>
                <a:ext cx="276155" cy="104678"/>
              </a:xfrm>
              <a:custGeom>
                <a:avLst/>
                <a:gdLst/>
                <a:ahLst/>
                <a:cxnLst/>
                <a:rect l="l" t="t" r="r" b="b"/>
                <a:pathLst>
                  <a:path w="4841" h="1835" extrusionOk="0">
                    <a:moveTo>
                      <a:pt x="3269" y="1"/>
                    </a:moveTo>
                    <a:cubicBezTo>
                      <a:pt x="2709" y="1"/>
                      <a:pt x="1908" y="23"/>
                      <a:pt x="1056" y="134"/>
                    </a:cubicBezTo>
                    <a:cubicBezTo>
                      <a:pt x="0" y="274"/>
                      <a:pt x="462" y="1834"/>
                      <a:pt x="462" y="1834"/>
                    </a:cubicBezTo>
                    <a:cubicBezTo>
                      <a:pt x="462" y="1834"/>
                      <a:pt x="4640" y="1776"/>
                      <a:pt x="4742" y="1584"/>
                    </a:cubicBezTo>
                    <a:cubicBezTo>
                      <a:pt x="4841" y="1394"/>
                      <a:pt x="4786" y="765"/>
                      <a:pt x="4615" y="414"/>
                    </a:cubicBezTo>
                    <a:cubicBezTo>
                      <a:pt x="4492" y="158"/>
                      <a:pt x="4295" y="18"/>
                      <a:pt x="3827" y="7"/>
                    </a:cubicBezTo>
                    <a:cubicBezTo>
                      <a:pt x="3691" y="4"/>
                      <a:pt x="3500" y="1"/>
                      <a:pt x="3269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 flipH="1">
                <a:off x="6531532" y="2204306"/>
                <a:ext cx="127610" cy="109755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1924" extrusionOk="0">
                    <a:moveTo>
                      <a:pt x="2148" y="1"/>
                    </a:moveTo>
                    <a:cubicBezTo>
                      <a:pt x="2129" y="1"/>
                      <a:pt x="2110" y="8"/>
                      <a:pt x="2096" y="22"/>
                    </a:cubicBezTo>
                    <a:lnTo>
                      <a:pt x="38" y="1783"/>
                    </a:lnTo>
                    <a:cubicBezTo>
                      <a:pt x="4" y="1810"/>
                      <a:pt x="0" y="1862"/>
                      <a:pt x="27" y="1892"/>
                    </a:cubicBezTo>
                    <a:cubicBezTo>
                      <a:pt x="45" y="1913"/>
                      <a:pt x="65" y="1923"/>
                      <a:pt x="89" y="1923"/>
                    </a:cubicBezTo>
                    <a:cubicBezTo>
                      <a:pt x="106" y="1923"/>
                      <a:pt x="123" y="1917"/>
                      <a:pt x="140" y="1903"/>
                    </a:cubicBezTo>
                    <a:lnTo>
                      <a:pt x="2198" y="141"/>
                    </a:lnTo>
                    <a:cubicBezTo>
                      <a:pt x="2230" y="114"/>
                      <a:pt x="2236" y="63"/>
                      <a:pt x="2206" y="28"/>
                    </a:cubicBezTo>
                    <a:cubicBezTo>
                      <a:pt x="2191" y="10"/>
                      <a:pt x="2169" y="1"/>
                      <a:pt x="2148" y="1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 flipH="1">
                <a:off x="6586081" y="1938129"/>
                <a:ext cx="960067" cy="990701"/>
              </a:xfrm>
              <a:custGeom>
                <a:avLst/>
                <a:gdLst/>
                <a:ahLst/>
                <a:cxnLst/>
                <a:rect l="l" t="t" r="r" b="b"/>
                <a:pathLst>
                  <a:path w="16830" h="17367" extrusionOk="0">
                    <a:moveTo>
                      <a:pt x="10300" y="64"/>
                    </a:moveTo>
                    <a:cubicBezTo>
                      <a:pt x="10239" y="64"/>
                      <a:pt x="10178" y="64"/>
                      <a:pt x="10118" y="65"/>
                    </a:cubicBezTo>
                    <a:cubicBezTo>
                      <a:pt x="9135" y="83"/>
                      <a:pt x="1376" y="1"/>
                      <a:pt x="1083" y="4974"/>
                    </a:cubicBezTo>
                    <a:cubicBezTo>
                      <a:pt x="792" y="9945"/>
                      <a:pt x="1792" y="10405"/>
                      <a:pt x="894" y="13010"/>
                    </a:cubicBezTo>
                    <a:cubicBezTo>
                      <a:pt x="0" y="15615"/>
                      <a:pt x="1066" y="17096"/>
                      <a:pt x="1066" y="17096"/>
                    </a:cubicBezTo>
                    <a:lnTo>
                      <a:pt x="3065" y="17199"/>
                    </a:lnTo>
                    <a:lnTo>
                      <a:pt x="3380" y="16492"/>
                    </a:lnTo>
                    <a:lnTo>
                      <a:pt x="3380" y="17345"/>
                    </a:lnTo>
                    <a:lnTo>
                      <a:pt x="6534" y="17345"/>
                    </a:lnTo>
                    <a:lnTo>
                      <a:pt x="6886" y="16035"/>
                    </a:lnTo>
                    <a:cubicBezTo>
                      <a:pt x="6886" y="16035"/>
                      <a:pt x="7223" y="16994"/>
                      <a:pt x="7213" y="17219"/>
                    </a:cubicBezTo>
                    <a:cubicBezTo>
                      <a:pt x="7213" y="17219"/>
                      <a:pt x="7482" y="17366"/>
                      <a:pt x="7835" y="17366"/>
                    </a:cubicBezTo>
                    <a:cubicBezTo>
                      <a:pt x="8095" y="17366"/>
                      <a:pt x="8401" y="17286"/>
                      <a:pt x="8677" y="17008"/>
                    </a:cubicBezTo>
                    <a:cubicBezTo>
                      <a:pt x="9333" y="16356"/>
                      <a:pt x="9654" y="13478"/>
                      <a:pt x="8664" y="12044"/>
                    </a:cubicBezTo>
                    <a:lnTo>
                      <a:pt x="11371" y="11924"/>
                    </a:lnTo>
                    <a:cubicBezTo>
                      <a:pt x="11815" y="11955"/>
                      <a:pt x="12040" y="12020"/>
                      <a:pt x="12225" y="12570"/>
                    </a:cubicBezTo>
                    <a:cubicBezTo>
                      <a:pt x="12402" y="13092"/>
                      <a:pt x="12286" y="13501"/>
                      <a:pt x="12286" y="13501"/>
                    </a:cubicBezTo>
                    <a:cubicBezTo>
                      <a:pt x="13996" y="14249"/>
                      <a:pt x="14160" y="16871"/>
                      <a:pt x="14160" y="16871"/>
                    </a:cubicBezTo>
                    <a:cubicBezTo>
                      <a:pt x="14160" y="16871"/>
                      <a:pt x="14764" y="16717"/>
                      <a:pt x="15553" y="14788"/>
                    </a:cubicBezTo>
                    <a:cubicBezTo>
                      <a:pt x="16345" y="12857"/>
                      <a:pt x="15037" y="10966"/>
                      <a:pt x="15195" y="9965"/>
                    </a:cubicBezTo>
                    <a:cubicBezTo>
                      <a:pt x="15354" y="8965"/>
                      <a:pt x="16829" y="5620"/>
                      <a:pt x="16345" y="3186"/>
                    </a:cubicBezTo>
                    <a:cubicBezTo>
                      <a:pt x="15869" y="816"/>
                      <a:pt x="12578" y="64"/>
                      <a:pt x="10300" y="64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 flipH="1">
                <a:off x="7032397" y="2546410"/>
                <a:ext cx="281460" cy="92641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1624" extrusionOk="0">
                    <a:moveTo>
                      <a:pt x="643" y="1"/>
                    </a:moveTo>
                    <a:cubicBezTo>
                      <a:pt x="249" y="1"/>
                      <a:pt x="1" y="61"/>
                      <a:pt x="35" y="210"/>
                    </a:cubicBezTo>
                    <a:cubicBezTo>
                      <a:pt x="164" y="761"/>
                      <a:pt x="1628" y="1133"/>
                      <a:pt x="2801" y="1133"/>
                    </a:cubicBezTo>
                    <a:cubicBezTo>
                      <a:pt x="2842" y="1133"/>
                      <a:pt x="2882" y="1133"/>
                      <a:pt x="2923" y="1132"/>
                    </a:cubicBezTo>
                    <a:cubicBezTo>
                      <a:pt x="2958" y="1131"/>
                      <a:pt x="2993" y="1131"/>
                      <a:pt x="3028" y="1131"/>
                    </a:cubicBezTo>
                    <a:cubicBezTo>
                      <a:pt x="4152" y="1131"/>
                      <a:pt x="4704" y="1545"/>
                      <a:pt x="4704" y="1545"/>
                    </a:cubicBezTo>
                    <a:lnTo>
                      <a:pt x="4742" y="1623"/>
                    </a:lnTo>
                    <a:cubicBezTo>
                      <a:pt x="4742" y="1623"/>
                      <a:pt x="4933" y="1248"/>
                      <a:pt x="4418" y="807"/>
                    </a:cubicBezTo>
                    <a:cubicBezTo>
                      <a:pt x="4035" y="483"/>
                      <a:pt x="1756" y="1"/>
                      <a:pt x="643" y="1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3"/>
              <p:cNvSpPr/>
              <p:nvPr/>
            </p:nvSpPr>
            <p:spPr>
              <a:xfrm flipH="1">
                <a:off x="6600446" y="2014228"/>
                <a:ext cx="287336" cy="348032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6101" extrusionOk="0">
                    <a:moveTo>
                      <a:pt x="891" y="0"/>
                    </a:moveTo>
                    <a:cubicBezTo>
                      <a:pt x="415" y="0"/>
                      <a:pt x="68" y="50"/>
                      <a:pt x="0" y="59"/>
                    </a:cubicBezTo>
                    <a:lnTo>
                      <a:pt x="4497" y="4071"/>
                    </a:lnTo>
                    <a:cubicBezTo>
                      <a:pt x="4497" y="4071"/>
                      <a:pt x="4259" y="6100"/>
                      <a:pt x="4279" y="6100"/>
                    </a:cubicBezTo>
                    <a:cubicBezTo>
                      <a:pt x="4290" y="6100"/>
                      <a:pt x="4365" y="5587"/>
                      <a:pt x="4568" y="4044"/>
                    </a:cubicBezTo>
                    <a:cubicBezTo>
                      <a:pt x="5037" y="472"/>
                      <a:pt x="2355" y="0"/>
                      <a:pt x="891" y="0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3"/>
              <p:cNvSpPr/>
              <p:nvPr/>
            </p:nvSpPr>
            <p:spPr>
              <a:xfrm flipH="1">
                <a:off x="7146143" y="2368883"/>
                <a:ext cx="33714" cy="164233"/>
              </a:xfrm>
              <a:custGeom>
                <a:avLst/>
                <a:gdLst/>
                <a:ahLst/>
                <a:cxnLst/>
                <a:rect l="l" t="t" r="r" b="b"/>
                <a:pathLst>
                  <a:path w="591" h="2879" extrusionOk="0">
                    <a:moveTo>
                      <a:pt x="60" y="1"/>
                    </a:moveTo>
                    <a:cubicBezTo>
                      <a:pt x="59" y="1"/>
                      <a:pt x="59" y="1"/>
                      <a:pt x="58" y="1"/>
                    </a:cubicBezTo>
                    <a:cubicBezTo>
                      <a:pt x="0" y="547"/>
                      <a:pt x="123" y="1854"/>
                      <a:pt x="420" y="2878"/>
                    </a:cubicBezTo>
                    <a:cubicBezTo>
                      <a:pt x="590" y="2854"/>
                      <a:pt x="231" y="1"/>
                      <a:pt x="60" y="1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 flipH="1">
                <a:off x="6603990" y="2017594"/>
                <a:ext cx="760638" cy="616942"/>
              </a:xfrm>
              <a:custGeom>
                <a:avLst/>
                <a:gdLst/>
                <a:ahLst/>
                <a:cxnLst/>
                <a:rect l="l" t="t" r="r" b="b"/>
                <a:pathLst>
                  <a:path w="13334" h="10815" extrusionOk="0">
                    <a:moveTo>
                      <a:pt x="8359" y="0"/>
                    </a:moveTo>
                    <a:cubicBezTo>
                      <a:pt x="8359" y="0"/>
                      <a:pt x="6373" y="5141"/>
                      <a:pt x="3441" y="7398"/>
                    </a:cubicBezTo>
                    <a:cubicBezTo>
                      <a:pt x="3441" y="7398"/>
                      <a:pt x="2802" y="6968"/>
                      <a:pt x="2083" y="6968"/>
                    </a:cubicBezTo>
                    <a:cubicBezTo>
                      <a:pt x="1694" y="6968"/>
                      <a:pt x="1282" y="7093"/>
                      <a:pt x="935" y="7480"/>
                    </a:cubicBezTo>
                    <a:cubicBezTo>
                      <a:pt x="0" y="8525"/>
                      <a:pt x="764" y="10178"/>
                      <a:pt x="2687" y="10178"/>
                    </a:cubicBezTo>
                    <a:cubicBezTo>
                      <a:pt x="2793" y="10178"/>
                      <a:pt x="2902" y="10173"/>
                      <a:pt x="3014" y="10163"/>
                    </a:cubicBezTo>
                    <a:cubicBezTo>
                      <a:pt x="3391" y="10129"/>
                      <a:pt x="3708" y="10113"/>
                      <a:pt x="3977" y="10113"/>
                    </a:cubicBezTo>
                    <a:cubicBezTo>
                      <a:pt x="5246" y="10113"/>
                      <a:pt x="5420" y="10457"/>
                      <a:pt x="5594" y="10815"/>
                    </a:cubicBezTo>
                    <a:cubicBezTo>
                      <a:pt x="5594" y="10815"/>
                      <a:pt x="6711" y="10630"/>
                      <a:pt x="8169" y="10630"/>
                    </a:cubicBezTo>
                    <a:cubicBezTo>
                      <a:pt x="8169" y="10630"/>
                      <a:pt x="8032" y="9951"/>
                      <a:pt x="8940" y="9778"/>
                    </a:cubicBezTo>
                    <a:cubicBezTo>
                      <a:pt x="9848" y="9603"/>
                      <a:pt x="13313" y="8627"/>
                      <a:pt x="13327" y="6647"/>
                    </a:cubicBezTo>
                    <a:cubicBezTo>
                      <a:pt x="13333" y="5585"/>
                      <a:pt x="12862" y="4657"/>
                      <a:pt x="12927" y="3985"/>
                    </a:cubicBezTo>
                    <a:cubicBezTo>
                      <a:pt x="13043" y="2762"/>
                      <a:pt x="12418" y="254"/>
                      <a:pt x="8359" y="0"/>
                    </a:cubicBezTo>
                    <a:close/>
                  </a:path>
                </a:pathLst>
              </a:custGeom>
              <a:solidFill>
                <a:srgbClr val="FF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 flipH="1">
                <a:off x="6913967" y="2228607"/>
                <a:ext cx="87963" cy="52767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925" extrusionOk="0">
                    <a:moveTo>
                      <a:pt x="1327" y="1"/>
                    </a:moveTo>
                    <a:cubicBezTo>
                      <a:pt x="996" y="1"/>
                      <a:pt x="0" y="708"/>
                      <a:pt x="145" y="866"/>
                    </a:cubicBezTo>
                    <a:cubicBezTo>
                      <a:pt x="182" y="907"/>
                      <a:pt x="236" y="925"/>
                      <a:pt x="301" y="925"/>
                    </a:cubicBezTo>
                    <a:cubicBezTo>
                      <a:pt x="704" y="925"/>
                      <a:pt x="1542" y="242"/>
                      <a:pt x="1418" y="40"/>
                    </a:cubicBezTo>
                    <a:cubicBezTo>
                      <a:pt x="1402" y="13"/>
                      <a:pt x="1370" y="1"/>
                      <a:pt x="1327" y="1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 flipH="1">
                <a:off x="6625485" y="2209953"/>
                <a:ext cx="46435" cy="23788"/>
              </a:xfrm>
              <a:custGeom>
                <a:avLst/>
                <a:gdLst/>
                <a:ahLst/>
                <a:cxnLst/>
                <a:rect l="l" t="t" r="r" b="b"/>
                <a:pathLst>
                  <a:path w="814" h="417" extrusionOk="0">
                    <a:moveTo>
                      <a:pt x="211" y="1"/>
                    </a:moveTo>
                    <a:cubicBezTo>
                      <a:pt x="141" y="1"/>
                      <a:pt x="87" y="23"/>
                      <a:pt x="67" y="77"/>
                    </a:cubicBezTo>
                    <a:cubicBezTo>
                      <a:pt x="0" y="257"/>
                      <a:pt x="407" y="416"/>
                      <a:pt x="599" y="416"/>
                    </a:cubicBezTo>
                    <a:cubicBezTo>
                      <a:pt x="643" y="416"/>
                      <a:pt x="675" y="408"/>
                      <a:pt x="689" y="391"/>
                    </a:cubicBezTo>
                    <a:cubicBezTo>
                      <a:pt x="814" y="229"/>
                      <a:pt x="435" y="1"/>
                      <a:pt x="211" y="1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 flipH="1">
                <a:off x="6741689" y="2363350"/>
                <a:ext cx="100913" cy="4569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801" extrusionOk="0">
                    <a:moveTo>
                      <a:pt x="92" y="0"/>
                    </a:moveTo>
                    <a:cubicBezTo>
                      <a:pt x="83" y="0"/>
                      <a:pt x="74" y="2"/>
                      <a:pt x="65" y="5"/>
                    </a:cubicBezTo>
                    <a:cubicBezTo>
                      <a:pt x="24" y="19"/>
                      <a:pt x="1" y="63"/>
                      <a:pt x="18" y="104"/>
                    </a:cubicBezTo>
                    <a:cubicBezTo>
                      <a:pt x="21" y="115"/>
                      <a:pt x="274" y="801"/>
                      <a:pt x="1162" y="801"/>
                    </a:cubicBezTo>
                    <a:cubicBezTo>
                      <a:pt x="1321" y="801"/>
                      <a:pt x="1499" y="777"/>
                      <a:pt x="1701" y="726"/>
                    </a:cubicBezTo>
                    <a:cubicBezTo>
                      <a:pt x="1742" y="716"/>
                      <a:pt x="1769" y="671"/>
                      <a:pt x="1756" y="630"/>
                    </a:cubicBezTo>
                    <a:cubicBezTo>
                      <a:pt x="1747" y="593"/>
                      <a:pt x="1716" y="570"/>
                      <a:pt x="1679" y="570"/>
                    </a:cubicBezTo>
                    <a:cubicBezTo>
                      <a:pt x="1673" y="570"/>
                      <a:pt x="1666" y="571"/>
                      <a:pt x="1660" y="572"/>
                    </a:cubicBezTo>
                    <a:cubicBezTo>
                      <a:pt x="1470" y="621"/>
                      <a:pt x="1302" y="642"/>
                      <a:pt x="1155" y="642"/>
                    </a:cubicBezTo>
                    <a:cubicBezTo>
                      <a:pt x="389" y="642"/>
                      <a:pt x="176" y="82"/>
                      <a:pt x="165" y="54"/>
                    </a:cubicBezTo>
                    <a:cubicBezTo>
                      <a:pt x="154" y="22"/>
                      <a:pt x="124" y="0"/>
                      <a:pt x="92" y="0"/>
                    </a:cubicBez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3"/>
              <p:cNvSpPr/>
              <p:nvPr/>
            </p:nvSpPr>
            <p:spPr>
              <a:xfrm flipH="1">
                <a:off x="6851675" y="2400087"/>
                <a:ext cx="212093" cy="129492"/>
              </a:xfrm>
              <a:custGeom>
                <a:avLst/>
                <a:gdLst/>
                <a:ahLst/>
                <a:cxnLst/>
                <a:rect l="l" t="t" r="r" b="b"/>
                <a:pathLst>
                  <a:path w="3718" h="2270" extrusionOk="0">
                    <a:moveTo>
                      <a:pt x="273" y="0"/>
                    </a:moveTo>
                    <a:cubicBezTo>
                      <a:pt x="98" y="229"/>
                      <a:pt x="0" y="495"/>
                      <a:pt x="0" y="782"/>
                    </a:cubicBezTo>
                    <a:cubicBezTo>
                      <a:pt x="0" y="1604"/>
                      <a:pt x="833" y="2270"/>
                      <a:pt x="1857" y="2270"/>
                    </a:cubicBezTo>
                    <a:cubicBezTo>
                      <a:pt x="2884" y="2270"/>
                      <a:pt x="3717" y="1604"/>
                      <a:pt x="3717" y="782"/>
                    </a:cubicBezTo>
                    <a:cubicBezTo>
                      <a:pt x="3717" y="754"/>
                      <a:pt x="3717" y="730"/>
                      <a:pt x="3714" y="703"/>
                    </a:cubicBezTo>
                    <a:cubicBezTo>
                      <a:pt x="3325" y="938"/>
                      <a:pt x="2868" y="1075"/>
                      <a:pt x="2379" y="1075"/>
                    </a:cubicBezTo>
                    <a:cubicBezTo>
                      <a:pt x="1512" y="1075"/>
                      <a:pt x="747" y="652"/>
                      <a:pt x="273" y="0"/>
                    </a:cubicBezTo>
                    <a:close/>
                  </a:path>
                </a:pathLst>
              </a:custGeom>
              <a:solidFill>
                <a:srgbClr val="FF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3"/>
              <p:cNvSpPr/>
              <p:nvPr/>
            </p:nvSpPr>
            <p:spPr>
              <a:xfrm flipH="1">
                <a:off x="6604550" y="2388564"/>
                <a:ext cx="95322" cy="62578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097" extrusionOk="0">
                    <a:moveTo>
                      <a:pt x="11" y="1"/>
                    </a:moveTo>
                    <a:lnTo>
                      <a:pt x="11" y="1"/>
                    </a:lnTo>
                    <a:cubicBezTo>
                      <a:pt x="1" y="157"/>
                      <a:pt x="25" y="318"/>
                      <a:pt x="89" y="465"/>
                    </a:cubicBezTo>
                    <a:cubicBezTo>
                      <a:pt x="270" y="871"/>
                      <a:pt x="704" y="1096"/>
                      <a:pt x="1199" y="1096"/>
                    </a:cubicBezTo>
                    <a:cubicBezTo>
                      <a:pt x="1261" y="1096"/>
                      <a:pt x="1322" y="1093"/>
                      <a:pt x="1384" y="1086"/>
                    </a:cubicBezTo>
                    <a:cubicBezTo>
                      <a:pt x="1551" y="820"/>
                      <a:pt x="1656" y="526"/>
                      <a:pt x="1670" y="209"/>
                    </a:cubicBezTo>
                    <a:lnTo>
                      <a:pt x="1670" y="209"/>
                    </a:lnTo>
                    <a:cubicBezTo>
                      <a:pt x="1469" y="291"/>
                      <a:pt x="1253" y="335"/>
                      <a:pt x="1028" y="335"/>
                    </a:cubicBezTo>
                    <a:cubicBezTo>
                      <a:pt x="656" y="335"/>
                      <a:pt x="308" y="212"/>
                      <a:pt x="11" y="1"/>
                    </a:cubicBezTo>
                    <a:close/>
                  </a:path>
                </a:pathLst>
              </a:custGeom>
              <a:solidFill>
                <a:srgbClr val="FF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 flipH="1">
                <a:off x="6645451" y="2267798"/>
                <a:ext cx="26925" cy="46606"/>
              </a:xfrm>
              <a:custGeom>
                <a:avLst/>
                <a:gdLst/>
                <a:ahLst/>
                <a:cxnLst/>
                <a:rect l="l" t="t" r="r" b="b"/>
                <a:pathLst>
                  <a:path w="472" h="817" extrusionOk="0">
                    <a:moveTo>
                      <a:pt x="236" y="1"/>
                    </a:moveTo>
                    <a:cubicBezTo>
                      <a:pt x="106" y="1"/>
                      <a:pt x="0" y="182"/>
                      <a:pt x="0" y="407"/>
                    </a:cubicBezTo>
                    <a:cubicBezTo>
                      <a:pt x="0" y="636"/>
                      <a:pt x="106" y="817"/>
                      <a:pt x="236" y="817"/>
                    </a:cubicBezTo>
                    <a:cubicBezTo>
                      <a:pt x="365" y="817"/>
                      <a:pt x="472" y="636"/>
                      <a:pt x="472" y="407"/>
                    </a:cubicBezTo>
                    <a:cubicBezTo>
                      <a:pt x="472" y="182"/>
                      <a:pt x="365" y="1"/>
                      <a:pt x="236" y="1"/>
                    </a:cubicBezTo>
                    <a:close/>
                  </a:path>
                </a:pathLst>
              </a:custGeom>
              <a:solidFill>
                <a:srgbClr val="3A2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 flipH="1">
                <a:off x="6648417" y="2275556"/>
                <a:ext cx="6845" cy="11808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07" extrusionOk="0">
                    <a:moveTo>
                      <a:pt x="51" y="1"/>
                    </a:moveTo>
                    <a:cubicBezTo>
                      <a:pt x="49" y="1"/>
                      <a:pt x="47" y="1"/>
                      <a:pt x="45" y="2"/>
                    </a:cubicBezTo>
                    <a:cubicBezTo>
                      <a:pt x="18" y="5"/>
                      <a:pt x="0" y="53"/>
                      <a:pt x="8" y="107"/>
                    </a:cubicBezTo>
                    <a:cubicBezTo>
                      <a:pt x="14" y="163"/>
                      <a:pt x="39" y="207"/>
                      <a:pt x="69" y="207"/>
                    </a:cubicBezTo>
                    <a:cubicBezTo>
                      <a:pt x="70" y="207"/>
                      <a:pt x="71" y="207"/>
                      <a:pt x="72" y="206"/>
                    </a:cubicBezTo>
                    <a:cubicBezTo>
                      <a:pt x="99" y="203"/>
                      <a:pt x="120" y="152"/>
                      <a:pt x="110" y="97"/>
                    </a:cubicBezTo>
                    <a:cubicBezTo>
                      <a:pt x="103" y="43"/>
                      <a:pt x="79" y="1"/>
                      <a:pt x="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 flipH="1">
                <a:off x="6888695" y="2291016"/>
                <a:ext cx="39361" cy="59042"/>
              </a:xfrm>
              <a:custGeom>
                <a:avLst/>
                <a:gdLst/>
                <a:ahLst/>
                <a:cxnLst/>
                <a:rect l="l" t="t" r="r" b="b"/>
                <a:pathLst>
                  <a:path w="690" h="1035" extrusionOk="0">
                    <a:moveTo>
                      <a:pt x="345" y="0"/>
                    </a:moveTo>
                    <a:cubicBezTo>
                      <a:pt x="153" y="0"/>
                      <a:pt x="0" y="233"/>
                      <a:pt x="0" y="520"/>
                    </a:cubicBezTo>
                    <a:cubicBezTo>
                      <a:pt x="0" y="802"/>
                      <a:pt x="153" y="1035"/>
                      <a:pt x="345" y="1035"/>
                    </a:cubicBezTo>
                    <a:cubicBezTo>
                      <a:pt x="533" y="1035"/>
                      <a:pt x="689" y="802"/>
                      <a:pt x="689" y="520"/>
                    </a:cubicBezTo>
                    <a:cubicBezTo>
                      <a:pt x="689" y="233"/>
                      <a:pt x="533" y="0"/>
                      <a:pt x="345" y="0"/>
                    </a:cubicBezTo>
                    <a:close/>
                  </a:path>
                </a:pathLst>
              </a:custGeom>
              <a:solidFill>
                <a:srgbClr val="3A2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3"/>
              <p:cNvSpPr/>
              <p:nvPr/>
            </p:nvSpPr>
            <p:spPr>
              <a:xfrm flipH="1">
                <a:off x="6894342" y="2302653"/>
                <a:ext cx="7815" cy="13406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35" extrusionOk="0">
                    <a:moveTo>
                      <a:pt x="58" y="1"/>
                    </a:moveTo>
                    <a:cubicBezTo>
                      <a:pt x="57" y="1"/>
                      <a:pt x="56" y="1"/>
                      <a:pt x="55" y="1"/>
                    </a:cubicBezTo>
                    <a:cubicBezTo>
                      <a:pt x="21" y="4"/>
                      <a:pt x="0" y="62"/>
                      <a:pt x="10" y="124"/>
                    </a:cubicBezTo>
                    <a:cubicBezTo>
                      <a:pt x="17" y="185"/>
                      <a:pt x="47" y="234"/>
                      <a:pt x="77" y="234"/>
                    </a:cubicBezTo>
                    <a:cubicBezTo>
                      <a:pt x="78" y="234"/>
                      <a:pt x="80" y="234"/>
                      <a:pt x="82" y="234"/>
                    </a:cubicBezTo>
                    <a:cubicBezTo>
                      <a:pt x="116" y="230"/>
                      <a:pt x="137" y="175"/>
                      <a:pt x="126" y="111"/>
                    </a:cubicBezTo>
                    <a:cubicBezTo>
                      <a:pt x="120" y="47"/>
                      <a:pt x="88" y="1"/>
                      <a:pt x="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3"/>
              <p:cNvSpPr/>
              <p:nvPr/>
            </p:nvSpPr>
            <p:spPr>
              <a:xfrm flipH="1">
                <a:off x="6968731" y="2186621"/>
                <a:ext cx="107701" cy="15744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2760" extrusionOk="0">
                    <a:moveTo>
                      <a:pt x="1888" y="1"/>
                    </a:moveTo>
                    <a:lnTo>
                      <a:pt x="1888" y="1"/>
                    </a:lnTo>
                    <a:cubicBezTo>
                      <a:pt x="799" y="274"/>
                      <a:pt x="0" y="1028"/>
                      <a:pt x="0" y="2216"/>
                    </a:cubicBezTo>
                    <a:cubicBezTo>
                      <a:pt x="0" y="2404"/>
                      <a:pt x="21" y="2585"/>
                      <a:pt x="58" y="2759"/>
                    </a:cubicBezTo>
                    <a:cubicBezTo>
                      <a:pt x="768" y="1879"/>
                      <a:pt x="1385" y="899"/>
                      <a:pt x="1888" y="1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6779627" y="2179833"/>
                <a:ext cx="293497" cy="260410"/>
              </a:xfrm>
              <a:custGeom>
                <a:avLst/>
                <a:gdLst/>
                <a:ahLst/>
                <a:cxnLst/>
                <a:rect l="l" t="t" r="r" b="b"/>
                <a:pathLst>
                  <a:path w="5145" h="4565" extrusionOk="0">
                    <a:moveTo>
                      <a:pt x="2574" y="857"/>
                    </a:moveTo>
                    <a:cubicBezTo>
                      <a:pt x="2618" y="857"/>
                      <a:pt x="2649" y="867"/>
                      <a:pt x="2666" y="895"/>
                    </a:cubicBezTo>
                    <a:cubicBezTo>
                      <a:pt x="2789" y="1096"/>
                      <a:pt x="1953" y="1782"/>
                      <a:pt x="1550" y="1782"/>
                    </a:cubicBezTo>
                    <a:cubicBezTo>
                      <a:pt x="1482" y="1782"/>
                      <a:pt x="1427" y="1762"/>
                      <a:pt x="1393" y="1721"/>
                    </a:cubicBezTo>
                    <a:cubicBezTo>
                      <a:pt x="1250" y="1563"/>
                      <a:pt x="2243" y="857"/>
                      <a:pt x="2574" y="857"/>
                    </a:cubicBezTo>
                    <a:close/>
                    <a:moveTo>
                      <a:pt x="4097" y="632"/>
                    </a:moveTo>
                    <a:cubicBezTo>
                      <a:pt x="4138" y="632"/>
                      <a:pt x="4179" y="646"/>
                      <a:pt x="4219" y="676"/>
                    </a:cubicBezTo>
                    <a:cubicBezTo>
                      <a:pt x="4718" y="1027"/>
                      <a:pt x="4748" y="1690"/>
                      <a:pt x="4721" y="2247"/>
                    </a:cubicBezTo>
                    <a:cubicBezTo>
                      <a:pt x="4714" y="2400"/>
                      <a:pt x="4591" y="2475"/>
                      <a:pt x="4472" y="2475"/>
                    </a:cubicBezTo>
                    <a:cubicBezTo>
                      <a:pt x="4352" y="2475"/>
                      <a:pt x="4240" y="2400"/>
                      <a:pt x="4247" y="2247"/>
                    </a:cubicBezTo>
                    <a:cubicBezTo>
                      <a:pt x="4264" y="1902"/>
                      <a:pt x="4308" y="1318"/>
                      <a:pt x="3980" y="1086"/>
                    </a:cubicBezTo>
                    <a:cubicBezTo>
                      <a:pt x="3775" y="942"/>
                      <a:pt x="3902" y="632"/>
                      <a:pt x="4097" y="632"/>
                    </a:cubicBezTo>
                    <a:close/>
                    <a:moveTo>
                      <a:pt x="2888" y="1949"/>
                    </a:moveTo>
                    <a:cubicBezTo>
                      <a:pt x="3076" y="1949"/>
                      <a:pt x="3232" y="2182"/>
                      <a:pt x="3232" y="2469"/>
                    </a:cubicBezTo>
                    <a:cubicBezTo>
                      <a:pt x="3232" y="2751"/>
                      <a:pt x="3076" y="2984"/>
                      <a:pt x="2888" y="2984"/>
                    </a:cubicBezTo>
                    <a:cubicBezTo>
                      <a:pt x="2696" y="2984"/>
                      <a:pt x="2543" y="2751"/>
                      <a:pt x="2543" y="2469"/>
                    </a:cubicBezTo>
                    <a:cubicBezTo>
                      <a:pt x="2543" y="2182"/>
                      <a:pt x="2696" y="1949"/>
                      <a:pt x="2888" y="1949"/>
                    </a:cubicBezTo>
                    <a:close/>
                    <a:moveTo>
                      <a:pt x="4527" y="2656"/>
                    </a:moveTo>
                    <a:cubicBezTo>
                      <a:pt x="4834" y="2656"/>
                      <a:pt x="4830" y="3131"/>
                      <a:pt x="4527" y="3131"/>
                    </a:cubicBezTo>
                    <a:cubicBezTo>
                      <a:pt x="4219" y="3131"/>
                      <a:pt x="4219" y="2656"/>
                      <a:pt x="4527" y="2656"/>
                    </a:cubicBezTo>
                    <a:close/>
                    <a:moveTo>
                      <a:pt x="2909" y="0"/>
                    </a:moveTo>
                    <a:cubicBezTo>
                      <a:pt x="2792" y="0"/>
                      <a:pt x="2669" y="3"/>
                      <a:pt x="2543" y="11"/>
                    </a:cubicBezTo>
                    <a:cubicBezTo>
                      <a:pt x="2294" y="27"/>
                      <a:pt x="2055" y="62"/>
                      <a:pt x="1830" y="120"/>
                    </a:cubicBezTo>
                    <a:cubicBezTo>
                      <a:pt x="1327" y="1018"/>
                      <a:pt x="710" y="1998"/>
                      <a:pt x="0" y="2878"/>
                    </a:cubicBezTo>
                    <a:cubicBezTo>
                      <a:pt x="75" y="3240"/>
                      <a:pt x="229" y="3575"/>
                      <a:pt x="437" y="3861"/>
                    </a:cubicBezTo>
                    <a:cubicBezTo>
                      <a:pt x="765" y="3438"/>
                      <a:pt x="1352" y="3154"/>
                      <a:pt x="2021" y="3154"/>
                    </a:cubicBezTo>
                    <a:cubicBezTo>
                      <a:pt x="3018" y="3154"/>
                      <a:pt x="3830" y="3779"/>
                      <a:pt x="3878" y="4564"/>
                    </a:cubicBezTo>
                    <a:cubicBezTo>
                      <a:pt x="4168" y="4394"/>
                      <a:pt x="4420" y="4164"/>
                      <a:pt x="4622" y="3895"/>
                    </a:cubicBezTo>
                    <a:cubicBezTo>
                      <a:pt x="4199" y="3701"/>
                      <a:pt x="4059" y="3329"/>
                      <a:pt x="4059" y="3321"/>
                    </a:cubicBezTo>
                    <a:cubicBezTo>
                      <a:pt x="4042" y="3280"/>
                      <a:pt x="4065" y="3236"/>
                      <a:pt x="4106" y="3222"/>
                    </a:cubicBezTo>
                    <a:cubicBezTo>
                      <a:pt x="4113" y="3219"/>
                      <a:pt x="4124" y="3216"/>
                      <a:pt x="4133" y="3216"/>
                    </a:cubicBezTo>
                    <a:cubicBezTo>
                      <a:pt x="4165" y="3216"/>
                      <a:pt x="4195" y="3236"/>
                      <a:pt x="4206" y="3271"/>
                    </a:cubicBezTo>
                    <a:cubicBezTo>
                      <a:pt x="4215" y="3291"/>
                      <a:pt x="4335" y="3608"/>
                      <a:pt x="4714" y="3769"/>
                    </a:cubicBezTo>
                    <a:cubicBezTo>
                      <a:pt x="4984" y="3356"/>
                      <a:pt x="5144" y="2864"/>
                      <a:pt x="5144" y="2335"/>
                    </a:cubicBezTo>
                    <a:cubicBezTo>
                      <a:pt x="5144" y="980"/>
                      <a:pt x="4803" y="0"/>
                      <a:pt x="2909" y="0"/>
                    </a:cubicBezTo>
                    <a:close/>
                  </a:path>
                </a:pathLst>
              </a:custGeom>
              <a:solidFill>
                <a:srgbClr val="D1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6913967" y="2228721"/>
                <a:ext cx="87906" cy="52824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926" extrusionOk="0">
                    <a:moveTo>
                      <a:pt x="1325" y="0"/>
                    </a:moveTo>
                    <a:cubicBezTo>
                      <a:pt x="994" y="0"/>
                      <a:pt x="1" y="706"/>
                      <a:pt x="144" y="864"/>
                    </a:cubicBezTo>
                    <a:cubicBezTo>
                      <a:pt x="178" y="905"/>
                      <a:pt x="233" y="925"/>
                      <a:pt x="301" y="925"/>
                    </a:cubicBezTo>
                    <a:cubicBezTo>
                      <a:pt x="704" y="925"/>
                      <a:pt x="1540" y="239"/>
                      <a:pt x="1417" y="38"/>
                    </a:cubicBezTo>
                    <a:cubicBezTo>
                      <a:pt x="1400" y="10"/>
                      <a:pt x="1369" y="0"/>
                      <a:pt x="1325" y="0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3"/>
              <p:cNvSpPr/>
              <p:nvPr/>
            </p:nvSpPr>
            <p:spPr>
              <a:xfrm flipH="1">
                <a:off x="6804153" y="2363236"/>
                <a:ext cx="38448" cy="387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80" extrusionOk="0">
                    <a:moveTo>
                      <a:pt x="92" y="1"/>
                    </a:moveTo>
                    <a:cubicBezTo>
                      <a:pt x="83" y="1"/>
                      <a:pt x="72" y="4"/>
                      <a:pt x="65" y="7"/>
                    </a:cubicBezTo>
                    <a:cubicBezTo>
                      <a:pt x="24" y="21"/>
                      <a:pt x="1" y="65"/>
                      <a:pt x="18" y="106"/>
                    </a:cubicBezTo>
                    <a:cubicBezTo>
                      <a:pt x="18" y="114"/>
                      <a:pt x="158" y="486"/>
                      <a:pt x="581" y="680"/>
                    </a:cubicBezTo>
                    <a:cubicBezTo>
                      <a:pt x="612" y="639"/>
                      <a:pt x="642" y="595"/>
                      <a:pt x="673" y="554"/>
                    </a:cubicBezTo>
                    <a:cubicBezTo>
                      <a:pt x="294" y="393"/>
                      <a:pt x="174" y="76"/>
                      <a:pt x="165" y="56"/>
                    </a:cubicBezTo>
                    <a:cubicBezTo>
                      <a:pt x="154" y="21"/>
                      <a:pt x="124" y="1"/>
                      <a:pt x="92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3"/>
              <p:cNvSpPr/>
              <p:nvPr/>
            </p:nvSpPr>
            <p:spPr>
              <a:xfrm flipH="1">
                <a:off x="6851903" y="2359756"/>
                <a:ext cx="196349" cy="101711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783" extrusionOk="0">
                    <a:moveTo>
                      <a:pt x="1585" y="0"/>
                    </a:moveTo>
                    <a:cubicBezTo>
                      <a:pt x="916" y="0"/>
                      <a:pt x="329" y="284"/>
                      <a:pt x="1" y="707"/>
                    </a:cubicBezTo>
                    <a:cubicBezTo>
                      <a:pt x="475" y="1359"/>
                      <a:pt x="1240" y="1782"/>
                      <a:pt x="2107" y="1782"/>
                    </a:cubicBezTo>
                    <a:cubicBezTo>
                      <a:pt x="2596" y="1782"/>
                      <a:pt x="3053" y="1645"/>
                      <a:pt x="3442" y="1410"/>
                    </a:cubicBezTo>
                    <a:cubicBezTo>
                      <a:pt x="3394" y="625"/>
                      <a:pt x="2582" y="0"/>
                      <a:pt x="1585" y="0"/>
                    </a:cubicBezTo>
                    <a:close/>
                  </a:path>
                </a:pathLst>
              </a:custGeom>
              <a:solidFill>
                <a:srgbClr val="D1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 flipH="1">
                <a:off x="6888695" y="2291016"/>
                <a:ext cx="39361" cy="59042"/>
              </a:xfrm>
              <a:custGeom>
                <a:avLst/>
                <a:gdLst/>
                <a:ahLst/>
                <a:cxnLst/>
                <a:rect l="l" t="t" r="r" b="b"/>
                <a:pathLst>
                  <a:path w="690" h="1035" extrusionOk="0">
                    <a:moveTo>
                      <a:pt x="512" y="205"/>
                    </a:moveTo>
                    <a:cubicBezTo>
                      <a:pt x="543" y="205"/>
                      <a:pt x="574" y="253"/>
                      <a:pt x="580" y="315"/>
                    </a:cubicBezTo>
                    <a:cubicBezTo>
                      <a:pt x="591" y="379"/>
                      <a:pt x="570" y="434"/>
                      <a:pt x="536" y="438"/>
                    </a:cubicBezTo>
                    <a:lnTo>
                      <a:pt x="533" y="438"/>
                    </a:lnTo>
                    <a:cubicBezTo>
                      <a:pt x="502" y="438"/>
                      <a:pt x="471" y="393"/>
                      <a:pt x="464" y="328"/>
                    </a:cubicBezTo>
                    <a:cubicBezTo>
                      <a:pt x="454" y="266"/>
                      <a:pt x="475" y="208"/>
                      <a:pt x="509" y="205"/>
                    </a:cubicBezTo>
                    <a:close/>
                    <a:moveTo>
                      <a:pt x="345" y="0"/>
                    </a:moveTo>
                    <a:cubicBezTo>
                      <a:pt x="153" y="0"/>
                      <a:pt x="0" y="233"/>
                      <a:pt x="0" y="520"/>
                    </a:cubicBezTo>
                    <a:cubicBezTo>
                      <a:pt x="0" y="802"/>
                      <a:pt x="153" y="1035"/>
                      <a:pt x="345" y="1035"/>
                    </a:cubicBezTo>
                    <a:cubicBezTo>
                      <a:pt x="533" y="1035"/>
                      <a:pt x="689" y="802"/>
                      <a:pt x="689" y="520"/>
                    </a:cubicBezTo>
                    <a:cubicBezTo>
                      <a:pt x="689" y="233"/>
                      <a:pt x="533" y="0"/>
                      <a:pt x="345" y="0"/>
                    </a:cubicBezTo>
                    <a:close/>
                  </a:path>
                </a:pathLst>
              </a:custGeom>
              <a:solidFill>
                <a:srgbClr val="3A2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 flipH="1">
                <a:off x="6894342" y="2302653"/>
                <a:ext cx="7815" cy="13349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34" extrusionOk="0">
                    <a:moveTo>
                      <a:pt x="55" y="1"/>
                    </a:moveTo>
                    <a:cubicBezTo>
                      <a:pt x="21" y="4"/>
                      <a:pt x="0" y="62"/>
                      <a:pt x="10" y="124"/>
                    </a:cubicBezTo>
                    <a:cubicBezTo>
                      <a:pt x="17" y="189"/>
                      <a:pt x="48" y="234"/>
                      <a:pt x="79" y="234"/>
                    </a:cubicBezTo>
                    <a:lnTo>
                      <a:pt x="82" y="234"/>
                    </a:lnTo>
                    <a:cubicBezTo>
                      <a:pt x="116" y="230"/>
                      <a:pt x="137" y="175"/>
                      <a:pt x="126" y="111"/>
                    </a:cubicBezTo>
                    <a:cubicBezTo>
                      <a:pt x="120" y="49"/>
                      <a:pt x="89" y="1"/>
                      <a:pt x="58" y="1"/>
                    </a:cubicBezTo>
                    <a:close/>
                  </a:path>
                </a:pathLst>
              </a:custGeom>
              <a:solidFill>
                <a:srgbClr val="D1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 flipH="1">
                <a:off x="7171644" y="2476244"/>
                <a:ext cx="107758" cy="68967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209" extrusionOk="0">
                    <a:moveTo>
                      <a:pt x="977" y="0"/>
                    </a:moveTo>
                    <a:cubicBezTo>
                      <a:pt x="867" y="0"/>
                      <a:pt x="770" y="18"/>
                      <a:pt x="697" y="38"/>
                    </a:cubicBezTo>
                    <a:cubicBezTo>
                      <a:pt x="360" y="133"/>
                      <a:pt x="76" y="392"/>
                      <a:pt x="12" y="673"/>
                    </a:cubicBezTo>
                    <a:cubicBezTo>
                      <a:pt x="1" y="714"/>
                      <a:pt x="28" y="758"/>
                      <a:pt x="69" y="764"/>
                    </a:cubicBezTo>
                    <a:cubicBezTo>
                      <a:pt x="77" y="767"/>
                      <a:pt x="85" y="768"/>
                      <a:pt x="92" y="768"/>
                    </a:cubicBezTo>
                    <a:cubicBezTo>
                      <a:pt x="127" y="768"/>
                      <a:pt x="157" y="743"/>
                      <a:pt x="165" y="706"/>
                    </a:cubicBezTo>
                    <a:cubicBezTo>
                      <a:pt x="220" y="484"/>
                      <a:pt x="458" y="269"/>
                      <a:pt x="738" y="191"/>
                    </a:cubicBezTo>
                    <a:cubicBezTo>
                      <a:pt x="800" y="173"/>
                      <a:pt x="882" y="158"/>
                      <a:pt x="975" y="158"/>
                    </a:cubicBezTo>
                    <a:cubicBezTo>
                      <a:pt x="1118" y="158"/>
                      <a:pt x="1288" y="194"/>
                      <a:pt x="1462" y="314"/>
                    </a:cubicBezTo>
                    <a:cubicBezTo>
                      <a:pt x="1277" y="324"/>
                      <a:pt x="1028" y="365"/>
                      <a:pt x="878" y="505"/>
                    </a:cubicBezTo>
                    <a:cubicBezTo>
                      <a:pt x="790" y="591"/>
                      <a:pt x="749" y="700"/>
                      <a:pt x="755" y="829"/>
                    </a:cubicBezTo>
                    <a:cubicBezTo>
                      <a:pt x="762" y="983"/>
                      <a:pt x="817" y="1092"/>
                      <a:pt x="919" y="1157"/>
                    </a:cubicBezTo>
                    <a:cubicBezTo>
                      <a:pt x="984" y="1194"/>
                      <a:pt x="1059" y="1208"/>
                      <a:pt x="1131" y="1208"/>
                    </a:cubicBezTo>
                    <a:cubicBezTo>
                      <a:pt x="1291" y="1208"/>
                      <a:pt x="1441" y="1144"/>
                      <a:pt x="1466" y="1133"/>
                    </a:cubicBezTo>
                    <a:cubicBezTo>
                      <a:pt x="1503" y="1116"/>
                      <a:pt x="1523" y="1068"/>
                      <a:pt x="1503" y="1027"/>
                    </a:cubicBezTo>
                    <a:cubicBezTo>
                      <a:pt x="1491" y="1000"/>
                      <a:pt x="1462" y="982"/>
                      <a:pt x="1432" y="982"/>
                    </a:cubicBezTo>
                    <a:cubicBezTo>
                      <a:pt x="1421" y="982"/>
                      <a:pt x="1410" y="984"/>
                      <a:pt x="1400" y="990"/>
                    </a:cubicBezTo>
                    <a:cubicBezTo>
                      <a:pt x="1353" y="1011"/>
                      <a:pt x="1235" y="1051"/>
                      <a:pt x="1130" y="1051"/>
                    </a:cubicBezTo>
                    <a:cubicBezTo>
                      <a:pt x="1082" y="1051"/>
                      <a:pt x="1036" y="1043"/>
                      <a:pt x="1001" y="1021"/>
                    </a:cubicBezTo>
                    <a:cubicBezTo>
                      <a:pt x="946" y="986"/>
                      <a:pt x="916" y="922"/>
                      <a:pt x="913" y="822"/>
                    </a:cubicBezTo>
                    <a:cubicBezTo>
                      <a:pt x="909" y="737"/>
                      <a:pt x="933" y="673"/>
                      <a:pt x="987" y="621"/>
                    </a:cubicBezTo>
                    <a:cubicBezTo>
                      <a:pt x="1116" y="498"/>
                      <a:pt x="1380" y="469"/>
                      <a:pt x="1554" y="469"/>
                    </a:cubicBezTo>
                    <a:cubicBezTo>
                      <a:pt x="1603" y="469"/>
                      <a:pt x="1644" y="471"/>
                      <a:pt x="1674" y="474"/>
                    </a:cubicBezTo>
                    <a:lnTo>
                      <a:pt x="1888" y="495"/>
                    </a:lnTo>
                    <a:lnTo>
                      <a:pt x="1888" y="495"/>
                    </a:lnTo>
                    <a:lnTo>
                      <a:pt x="1735" y="341"/>
                    </a:lnTo>
                    <a:cubicBezTo>
                      <a:pt x="1471" y="71"/>
                      <a:pt x="1196" y="0"/>
                      <a:pt x="977" y="0"/>
                    </a:cubicBez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3"/>
              <p:cNvSpPr/>
              <p:nvPr/>
            </p:nvSpPr>
            <p:spPr>
              <a:xfrm flipH="1">
                <a:off x="6528223" y="2152964"/>
                <a:ext cx="93154" cy="247518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4339" extrusionOk="0">
                    <a:moveTo>
                      <a:pt x="212" y="0"/>
                    </a:moveTo>
                    <a:lnTo>
                      <a:pt x="212" y="0"/>
                    </a:lnTo>
                    <a:cubicBezTo>
                      <a:pt x="263" y="669"/>
                      <a:pt x="202" y="1379"/>
                      <a:pt x="79" y="2079"/>
                    </a:cubicBezTo>
                    <a:lnTo>
                      <a:pt x="786" y="1475"/>
                    </a:lnTo>
                    <a:cubicBezTo>
                      <a:pt x="741" y="1290"/>
                      <a:pt x="656" y="1113"/>
                      <a:pt x="536" y="956"/>
                    </a:cubicBezTo>
                    <a:cubicBezTo>
                      <a:pt x="403" y="782"/>
                      <a:pt x="571" y="614"/>
                      <a:pt x="745" y="614"/>
                    </a:cubicBezTo>
                    <a:cubicBezTo>
                      <a:pt x="816" y="614"/>
                      <a:pt x="892" y="646"/>
                      <a:pt x="946" y="717"/>
                    </a:cubicBezTo>
                    <a:cubicBezTo>
                      <a:pt x="1045" y="846"/>
                      <a:pt x="1124" y="990"/>
                      <a:pt x="1178" y="1137"/>
                    </a:cubicBezTo>
                    <a:lnTo>
                      <a:pt x="1434" y="922"/>
                    </a:lnTo>
                    <a:cubicBezTo>
                      <a:pt x="1445" y="908"/>
                      <a:pt x="1462" y="905"/>
                      <a:pt x="1475" y="901"/>
                    </a:cubicBezTo>
                    <a:cubicBezTo>
                      <a:pt x="1298" y="400"/>
                      <a:pt x="929" y="68"/>
                      <a:pt x="212" y="0"/>
                    </a:cubicBezTo>
                    <a:close/>
                    <a:moveTo>
                      <a:pt x="697" y="2844"/>
                    </a:moveTo>
                    <a:cubicBezTo>
                      <a:pt x="1004" y="2844"/>
                      <a:pt x="1004" y="3318"/>
                      <a:pt x="697" y="3318"/>
                    </a:cubicBezTo>
                    <a:cubicBezTo>
                      <a:pt x="393" y="3318"/>
                      <a:pt x="393" y="2844"/>
                      <a:pt x="697" y="2844"/>
                    </a:cubicBezTo>
                    <a:close/>
                    <a:moveTo>
                      <a:pt x="1523" y="1051"/>
                    </a:moveTo>
                    <a:lnTo>
                      <a:pt x="1232" y="1301"/>
                    </a:lnTo>
                    <a:cubicBezTo>
                      <a:pt x="1339" y="1697"/>
                      <a:pt x="1301" y="2120"/>
                      <a:pt x="1130" y="2513"/>
                    </a:cubicBezTo>
                    <a:cubicBezTo>
                      <a:pt x="1089" y="2601"/>
                      <a:pt x="1024" y="2636"/>
                      <a:pt x="956" y="2636"/>
                    </a:cubicBezTo>
                    <a:cubicBezTo>
                      <a:pt x="802" y="2636"/>
                      <a:pt x="635" y="2461"/>
                      <a:pt x="720" y="2274"/>
                    </a:cubicBezTo>
                    <a:cubicBezTo>
                      <a:pt x="806" y="2069"/>
                      <a:pt x="837" y="1861"/>
                      <a:pt x="816" y="1656"/>
                    </a:cubicBezTo>
                    <a:lnTo>
                      <a:pt x="816" y="1656"/>
                    </a:lnTo>
                    <a:lnTo>
                      <a:pt x="35" y="2328"/>
                    </a:lnTo>
                    <a:cubicBezTo>
                      <a:pt x="24" y="2379"/>
                      <a:pt x="11" y="2434"/>
                      <a:pt x="0" y="2485"/>
                    </a:cubicBezTo>
                    <a:cubicBezTo>
                      <a:pt x="24" y="2584"/>
                      <a:pt x="49" y="2686"/>
                      <a:pt x="76" y="2789"/>
                    </a:cubicBezTo>
                    <a:cubicBezTo>
                      <a:pt x="147" y="3090"/>
                      <a:pt x="222" y="3414"/>
                      <a:pt x="267" y="3751"/>
                    </a:cubicBezTo>
                    <a:lnTo>
                      <a:pt x="267" y="3759"/>
                    </a:lnTo>
                    <a:lnTo>
                      <a:pt x="267" y="3762"/>
                    </a:lnTo>
                    <a:lnTo>
                      <a:pt x="267" y="3765"/>
                    </a:lnTo>
                    <a:lnTo>
                      <a:pt x="267" y="3769"/>
                    </a:lnTo>
                    <a:lnTo>
                      <a:pt x="267" y="3775"/>
                    </a:lnTo>
                    <a:cubicBezTo>
                      <a:pt x="267" y="3779"/>
                      <a:pt x="267" y="3779"/>
                      <a:pt x="270" y="3779"/>
                    </a:cubicBezTo>
                    <a:lnTo>
                      <a:pt x="270" y="3783"/>
                    </a:lnTo>
                    <a:lnTo>
                      <a:pt x="270" y="3786"/>
                    </a:lnTo>
                    <a:lnTo>
                      <a:pt x="270" y="3789"/>
                    </a:lnTo>
                    <a:lnTo>
                      <a:pt x="270" y="3792"/>
                    </a:lnTo>
                    <a:lnTo>
                      <a:pt x="270" y="3796"/>
                    </a:lnTo>
                    <a:lnTo>
                      <a:pt x="270" y="3803"/>
                    </a:lnTo>
                    <a:lnTo>
                      <a:pt x="270" y="3806"/>
                    </a:lnTo>
                    <a:lnTo>
                      <a:pt x="270" y="3810"/>
                    </a:lnTo>
                    <a:cubicBezTo>
                      <a:pt x="274" y="3810"/>
                      <a:pt x="274" y="3813"/>
                      <a:pt x="274" y="3813"/>
                    </a:cubicBezTo>
                    <a:lnTo>
                      <a:pt x="274" y="3816"/>
                    </a:lnTo>
                    <a:lnTo>
                      <a:pt x="274" y="3820"/>
                    </a:lnTo>
                    <a:lnTo>
                      <a:pt x="274" y="3827"/>
                    </a:lnTo>
                    <a:lnTo>
                      <a:pt x="274" y="3833"/>
                    </a:lnTo>
                    <a:cubicBezTo>
                      <a:pt x="290" y="3977"/>
                      <a:pt x="298" y="4123"/>
                      <a:pt x="298" y="4274"/>
                    </a:cubicBezTo>
                    <a:lnTo>
                      <a:pt x="298" y="4281"/>
                    </a:lnTo>
                    <a:lnTo>
                      <a:pt x="298" y="4284"/>
                    </a:lnTo>
                    <a:cubicBezTo>
                      <a:pt x="298" y="4301"/>
                      <a:pt x="298" y="4322"/>
                      <a:pt x="294" y="4339"/>
                    </a:cubicBezTo>
                    <a:cubicBezTo>
                      <a:pt x="1073" y="4021"/>
                      <a:pt x="1632" y="3140"/>
                      <a:pt x="1632" y="2106"/>
                    </a:cubicBezTo>
                    <a:cubicBezTo>
                      <a:pt x="1632" y="1714"/>
                      <a:pt x="1605" y="1355"/>
                      <a:pt x="1523" y="1051"/>
                    </a:cubicBezTo>
                    <a:close/>
                  </a:path>
                </a:pathLst>
              </a:custGeom>
              <a:solidFill>
                <a:srgbClr val="D1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3"/>
              <p:cNvSpPr/>
              <p:nvPr/>
            </p:nvSpPr>
            <p:spPr>
              <a:xfrm flipH="1">
                <a:off x="6534441" y="2204363"/>
                <a:ext cx="84997" cy="8146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28" extrusionOk="0">
                    <a:moveTo>
                      <a:pt x="1441" y="0"/>
                    </a:moveTo>
                    <a:cubicBezTo>
                      <a:pt x="1428" y="4"/>
                      <a:pt x="1411" y="7"/>
                      <a:pt x="1400" y="21"/>
                    </a:cubicBezTo>
                    <a:lnTo>
                      <a:pt x="1144" y="236"/>
                    </a:lnTo>
                    <a:cubicBezTo>
                      <a:pt x="1165" y="290"/>
                      <a:pt x="1185" y="345"/>
                      <a:pt x="1198" y="400"/>
                    </a:cubicBezTo>
                    <a:lnTo>
                      <a:pt x="1489" y="150"/>
                    </a:lnTo>
                    <a:cubicBezTo>
                      <a:pt x="1475" y="99"/>
                      <a:pt x="1458" y="48"/>
                      <a:pt x="1441" y="0"/>
                    </a:cubicBezTo>
                    <a:close/>
                    <a:moveTo>
                      <a:pt x="752" y="574"/>
                    </a:moveTo>
                    <a:lnTo>
                      <a:pt x="45" y="1178"/>
                    </a:lnTo>
                    <a:cubicBezTo>
                      <a:pt x="31" y="1260"/>
                      <a:pt x="15" y="1345"/>
                      <a:pt x="1" y="1427"/>
                    </a:cubicBezTo>
                    <a:lnTo>
                      <a:pt x="782" y="755"/>
                    </a:lnTo>
                    <a:cubicBezTo>
                      <a:pt x="779" y="693"/>
                      <a:pt x="765" y="632"/>
                      <a:pt x="752" y="574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 flipH="1">
                <a:off x="6606318" y="2152394"/>
                <a:ext cx="22248" cy="142327"/>
              </a:xfrm>
              <a:custGeom>
                <a:avLst/>
                <a:gdLst/>
                <a:ahLst/>
                <a:cxnLst/>
                <a:rect l="l" t="t" r="r" b="b"/>
                <a:pathLst>
                  <a:path w="390" h="2495" extrusionOk="0">
                    <a:moveTo>
                      <a:pt x="0" y="0"/>
                    </a:moveTo>
                    <a:cubicBezTo>
                      <a:pt x="93" y="451"/>
                      <a:pt x="106" y="987"/>
                      <a:pt x="24" y="1622"/>
                    </a:cubicBezTo>
                    <a:cubicBezTo>
                      <a:pt x="0" y="1877"/>
                      <a:pt x="52" y="2171"/>
                      <a:pt x="126" y="2495"/>
                    </a:cubicBezTo>
                    <a:cubicBezTo>
                      <a:pt x="137" y="2444"/>
                      <a:pt x="150" y="2389"/>
                      <a:pt x="161" y="2338"/>
                    </a:cubicBezTo>
                    <a:cubicBezTo>
                      <a:pt x="175" y="2256"/>
                      <a:pt x="191" y="2171"/>
                      <a:pt x="205" y="2089"/>
                    </a:cubicBezTo>
                    <a:cubicBezTo>
                      <a:pt x="328" y="1389"/>
                      <a:pt x="389" y="679"/>
                      <a:pt x="338" y="10"/>
                    </a:cubicBezTo>
                    <a:cubicBezTo>
                      <a:pt x="249" y="3"/>
                      <a:pt x="157" y="0"/>
                      <a:pt x="58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 flipH="1">
                <a:off x="6622519" y="2152394"/>
                <a:ext cx="20080" cy="9252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622" extrusionOk="0">
                    <a:moveTo>
                      <a:pt x="246" y="0"/>
                    </a:moveTo>
                    <a:cubicBezTo>
                      <a:pt x="175" y="0"/>
                      <a:pt x="103" y="3"/>
                      <a:pt x="24" y="10"/>
                    </a:cubicBezTo>
                    <a:lnTo>
                      <a:pt x="0" y="10"/>
                    </a:lnTo>
                    <a:cubicBezTo>
                      <a:pt x="260" y="604"/>
                      <a:pt x="311" y="1191"/>
                      <a:pt x="270" y="1622"/>
                    </a:cubicBezTo>
                    <a:cubicBezTo>
                      <a:pt x="352" y="987"/>
                      <a:pt x="339" y="451"/>
                      <a:pt x="246" y="0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 flipH="1">
                <a:off x="6617044" y="2152964"/>
                <a:ext cx="137136" cy="235653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4131" extrusionOk="0">
                    <a:moveTo>
                      <a:pt x="1652" y="1000"/>
                    </a:moveTo>
                    <a:cubicBezTo>
                      <a:pt x="1878" y="1000"/>
                      <a:pt x="2257" y="1229"/>
                      <a:pt x="2131" y="1390"/>
                    </a:cubicBezTo>
                    <a:cubicBezTo>
                      <a:pt x="2117" y="1407"/>
                      <a:pt x="2083" y="1413"/>
                      <a:pt x="2038" y="1413"/>
                    </a:cubicBezTo>
                    <a:cubicBezTo>
                      <a:pt x="1847" y="1413"/>
                      <a:pt x="1444" y="1256"/>
                      <a:pt x="1509" y="1076"/>
                    </a:cubicBezTo>
                    <a:cubicBezTo>
                      <a:pt x="1530" y="1021"/>
                      <a:pt x="1584" y="1000"/>
                      <a:pt x="1652" y="1000"/>
                    </a:cubicBezTo>
                    <a:close/>
                    <a:moveTo>
                      <a:pt x="1670" y="2014"/>
                    </a:moveTo>
                    <a:cubicBezTo>
                      <a:pt x="1799" y="2014"/>
                      <a:pt x="1906" y="2195"/>
                      <a:pt x="1906" y="2420"/>
                    </a:cubicBezTo>
                    <a:cubicBezTo>
                      <a:pt x="1906" y="2649"/>
                      <a:pt x="1799" y="2830"/>
                      <a:pt x="1670" y="2830"/>
                    </a:cubicBezTo>
                    <a:cubicBezTo>
                      <a:pt x="1540" y="2830"/>
                      <a:pt x="1434" y="2649"/>
                      <a:pt x="1434" y="2420"/>
                    </a:cubicBezTo>
                    <a:cubicBezTo>
                      <a:pt x="1434" y="2195"/>
                      <a:pt x="1540" y="2014"/>
                      <a:pt x="1670" y="2014"/>
                    </a:cubicBezTo>
                    <a:close/>
                    <a:moveTo>
                      <a:pt x="1956" y="0"/>
                    </a:moveTo>
                    <a:cubicBezTo>
                      <a:pt x="877" y="85"/>
                      <a:pt x="1" y="813"/>
                      <a:pt x="1" y="2106"/>
                    </a:cubicBezTo>
                    <a:cubicBezTo>
                      <a:pt x="1" y="2967"/>
                      <a:pt x="386" y="3718"/>
                      <a:pt x="963" y="4131"/>
                    </a:cubicBezTo>
                    <a:cubicBezTo>
                      <a:pt x="997" y="3656"/>
                      <a:pt x="1356" y="3175"/>
                      <a:pt x="1912" y="2929"/>
                    </a:cubicBezTo>
                    <a:cubicBezTo>
                      <a:pt x="2076" y="2858"/>
                      <a:pt x="2240" y="2813"/>
                      <a:pt x="2404" y="2789"/>
                    </a:cubicBezTo>
                    <a:cubicBezTo>
                      <a:pt x="2377" y="2686"/>
                      <a:pt x="2352" y="2584"/>
                      <a:pt x="2328" y="2485"/>
                    </a:cubicBezTo>
                    <a:cubicBezTo>
                      <a:pt x="2254" y="2161"/>
                      <a:pt x="2202" y="1867"/>
                      <a:pt x="2226" y="1612"/>
                    </a:cubicBezTo>
                    <a:cubicBezTo>
                      <a:pt x="2267" y="1181"/>
                      <a:pt x="2216" y="594"/>
                      <a:pt x="1956" y="0"/>
                    </a:cubicBezTo>
                    <a:close/>
                  </a:path>
                </a:pathLst>
              </a:custGeom>
              <a:solidFill>
                <a:srgbClr val="D1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 flipH="1">
                <a:off x="6625371" y="2210010"/>
                <a:ext cx="46435" cy="23617"/>
              </a:xfrm>
              <a:custGeom>
                <a:avLst/>
                <a:gdLst/>
                <a:ahLst/>
                <a:cxnLst/>
                <a:rect l="l" t="t" r="r" b="b"/>
                <a:pathLst>
                  <a:path w="814" h="414" extrusionOk="0">
                    <a:moveTo>
                      <a:pt x="208" y="0"/>
                    </a:moveTo>
                    <a:cubicBezTo>
                      <a:pt x="140" y="0"/>
                      <a:pt x="86" y="21"/>
                      <a:pt x="65" y="76"/>
                    </a:cubicBezTo>
                    <a:cubicBezTo>
                      <a:pt x="0" y="256"/>
                      <a:pt x="403" y="413"/>
                      <a:pt x="594" y="413"/>
                    </a:cubicBezTo>
                    <a:cubicBezTo>
                      <a:pt x="639" y="413"/>
                      <a:pt x="673" y="407"/>
                      <a:pt x="687" y="390"/>
                    </a:cubicBezTo>
                    <a:cubicBezTo>
                      <a:pt x="813" y="229"/>
                      <a:pt x="434" y="0"/>
                      <a:pt x="208" y="0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3"/>
              <p:cNvSpPr/>
              <p:nvPr/>
            </p:nvSpPr>
            <p:spPr>
              <a:xfrm flipH="1">
                <a:off x="6604378" y="2312008"/>
                <a:ext cx="12721" cy="8533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496" extrusionOk="0">
                    <a:moveTo>
                      <a:pt x="223" y="1493"/>
                    </a:moveTo>
                    <a:lnTo>
                      <a:pt x="223" y="1496"/>
                    </a:lnTo>
                    <a:lnTo>
                      <a:pt x="223" y="1493"/>
                    </a:lnTo>
                    <a:close/>
                    <a:moveTo>
                      <a:pt x="223" y="1486"/>
                    </a:moveTo>
                    <a:lnTo>
                      <a:pt x="223" y="1493"/>
                    </a:lnTo>
                    <a:lnTo>
                      <a:pt x="223" y="1486"/>
                    </a:lnTo>
                    <a:close/>
                    <a:moveTo>
                      <a:pt x="199" y="1045"/>
                    </a:moveTo>
                    <a:lnTo>
                      <a:pt x="199" y="1045"/>
                    </a:lnTo>
                    <a:lnTo>
                      <a:pt x="199" y="1045"/>
                    </a:lnTo>
                    <a:close/>
                    <a:moveTo>
                      <a:pt x="199" y="1039"/>
                    </a:moveTo>
                    <a:lnTo>
                      <a:pt x="199" y="1039"/>
                    </a:lnTo>
                    <a:lnTo>
                      <a:pt x="199" y="1039"/>
                    </a:lnTo>
                    <a:close/>
                    <a:moveTo>
                      <a:pt x="199" y="1032"/>
                    </a:moveTo>
                    <a:lnTo>
                      <a:pt x="199" y="1032"/>
                    </a:lnTo>
                    <a:lnTo>
                      <a:pt x="199" y="1032"/>
                    </a:lnTo>
                    <a:close/>
                    <a:moveTo>
                      <a:pt x="199" y="1025"/>
                    </a:moveTo>
                    <a:lnTo>
                      <a:pt x="199" y="1028"/>
                    </a:lnTo>
                    <a:lnTo>
                      <a:pt x="199" y="1025"/>
                    </a:lnTo>
                    <a:close/>
                    <a:moveTo>
                      <a:pt x="195" y="1018"/>
                    </a:moveTo>
                    <a:lnTo>
                      <a:pt x="195" y="1022"/>
                    </a:lnTo>
                    <a:lnTo>
                      <a:pt x="195" y="1018"/>
                    </a:lnTo>
                    <a:close/>
                    <a:moveTo>
                      <a:pt x="195" y="1015"/>
                    </a:moveTo>
                    <a:lnTo>
                      <a:pt x="195" y="1015"/>
                    </a:lnTo>
                    <a:lnTo>
                      <a:pt x="195" y="1015"/>
                    </a:lnTo>
                    <a:close/>
                    <a:moveTo>
                      <a:pt x="195" y="1008"/>
                    </a:moveTo>
                    <a:lnTo>
                      <a:pt x="195" y="1008"/>
                    </a:lnTo>
                    <a:lnTo>
                      <a:pt x="195" y="1008"/>
                    </a:lnTo>
                    <a:close/>
                    <a:moveTo>
                      <a:pt x="195" y="1001"/>
                    </a:moveTo>
                    <a:lnTo>
                      <a:pt x="195" y="1004"/>
                    </a:lnTo>
                    <a:lnTo>
                      <a:pt x="195" y="1001"/>
                    </a:lnTo>
                    <a:close/>
                    <a:moveTo>
                      <a:pt x="195" y="995"/>
                    </a:moveTo>
                    <a:lnTo>
                      <a:pt x="195" y="998"/>
                    </a:lnTo>
                    <a:lnTo>
                      <a:pt x="195" y="995"/>
                    </a:lnTo>
                    <a:close/>
                    <a:moveTo>
                      <a:pt x="192" y="987"/>
                    </a:moveTo>
                    <a:cubicBezTo>
                      <a:pt x="192" y="991"/>
                      <a:pt x="192" y="991"/>
                      <a:pt x="195" y="991"/>
                    </a:cubicBezTo>
                    <a:cubicBezTo>
                      <a:pt x="192" y="991"/>
                      <a:pt x="192" y="991"/>
                      <a:pt x="192" y="987"/>
                    </a:cubicBezTo>
                    <a:close/>
                    <a:moveTo>
                      <a:pt x="192" y="981"/>
                    </a:moveTo>
                    <a:lnTo>
                      <a:pt x="192" y="987"/>
                    </a:lnTo>
                    <a:lnTo>
                      <a:pt x="192" y="981"/>
                    </a:lnTo>
                    <a:close/>
                    <a:moveTo>
                      <a:pt x="192" y="977"/>
                    </a:moveTo>
                    <a:lnTo>
                      <a:pt x="192" y="981"/>
                    </a:lnTo>
                    <a:lnTo>
                      <a:pt x="192" y="977"/>
                    </a:lnTo>
                    <a:close/>
                    <a:moveTo>
                      <a:pt x="192" y="971"/>
                    </a:moveTo>
                    <a:lnTo>
                      <a:pt x="192" y="974"/>
                    </a:lnTo>
                    <a:lnTo>
                      <a:pt x="192" y="971"/>
                    </a:lnTo>
                    <a:close/>
                    <a:moveTo>
                      <a:pt x="192" y="963"/>
                    </a:moveTo>
                    <a:lnTo>
                      <a:pt x="192" y="971"/>
                    </a:lnTo>
                    <a:lnTo>
                      <a:pt x="192" y="963"/>
                    </a:lnTo>
                    <a:close/>
                    <a:moveTo>
                      <a:pt x="1" y="1"/>
                    </a:moveTo>
                    <a:lnTo>
                      <a:pt x="1" y="1"/>
                    </a:lnTo>
                    <a:cubicBezTo>
                      <a:pt x="72" y="302"/>
                      <a:pt x="147" y="626"/>
                      <a:pt x="192" y="963"/>
                    </a:cubicBezTo>
                    <a:cubicBezTo>
                      <a:pt x="147" y="626"/>
                      <a:pt x="72" y="302"/>
                      <a:pt x="1" y="1"/>
                    </a:cubicBezTo>
                    <a:close/>
                  </a:path>
                </a:pathLst>
              </a:custGeom>
              <a:solidFill>
                <a:srgbClr val="D2CD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3"/>
              <p:cNvSpPr/>
              <p:nvPr/>
            </p:nvSpPr>
            <p:spPr>
              <a:xfrm flipH="1">
                <a:off x="6604379" y="2312008"/>
                <a:ext cx="94866" cy="95722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678" extrusionOk="0">
                    <a:moveTo>
                      <a:pt x="1441" y="1"/>
                    </a:moveTo>
                    <a:cubicBezTo>
                      <a:pt x="1277" y="25"/>
                      <a:pt x="1113" y="70"/>
                      <a:pt x="949" y="141"/>
                    </a:cubicBezTo>
                    <a:cubicBezTo>
                      <a:pt x="393" y="387"/>
                      <a:pt x="34" y="868"/>
                      <a:pt x="0" y="1343"/>
                    </a:cubicBezTo>
                    <a:cubicBezTo>
                      <a:pt x="297" y="1554"/>
                      <a:pt x="645" y="1677"/>
                      <a:pt x="1017" y="1677"/>
                    </a:cubicBezTo>
                    <a:cubicBezTo>
                      <a:pt x="1242" y="1677"/>
                      <a:pt x="1458" y="1633"/>
                      <a:pt x="1659" y="1551"/>
                    </a:cubicBezTo>
                    <a:cubicBezTo>
                      <a:pt x="1663" y="1534"/>
                      <a:pt x="1663" y="1513"/>
                      <a:pt x="1663" y="1496"/>
                    </a:cubicBezTo>
                    <a:lnTo>
                      <a:pt x="1663" y="1493"/>
                    </a:lnTo>
                    <a:lnTo>
                      <a:pt x="1663" y="1486"/>
                    </a:lnTo>
                    <a:cubicBezTo>
                      <a:pt x="1663" y="1335"/>
                      <a:pt x="1655" y="1189"/>
                      <a:pt x="1639" y="1045"/>
                    </a:cubicBezTo>
                    <a:lnTo>
                      <a:pt x="1639" y="1039"/>
                    </a:lnTo>
                    <a:lnTo>
                      <a:pt x="1639" y="1032"/>
                    </a:lnTo>
                    <a:lnTo>
                      <a:pt x="1639" y="1028"/>
                    </a:lnTo>
                    <a:lnTo>
                      <a:pt x="1639" y="1025"/>
                    </a:lnTo>
                    <a:cubicBezTo>
                      <a:pt x="1639" y="1025"/>
                      <a:pt x="1639" y="1022"/>
                      <a:pt x="1635" y="1022"/>
                    </a:cubicBezTo>
                    <a:lnTo>
                      <a:pt x="1635" y="1018"/>
                    </a:lnTo>
                    <a:lnTo>
                      <a:pt x="1635" y="1015"/>
                    </a:lnTo>
                    <a:lnTo>
                      <a:pt x="1635" y="1008"/>
                    </a:lnTo>
                    <a:lnTo>
                      <a:pt x="1635" y="1004"/>
                    </a:lnTo>
                    <a:lnTo>
                      <a:pt x="1635" y="1001"/>
                    </a:lnTo>
                    <a:lnTo>
                      <a:pt x="1635" y="998"/>
                    </a:lnTo>
                    <a:lnTo>
                      <a:pt x="1635" y="995"/>
                    </a:lnTo>
                    <a:lnTo>
                      <a:pt x="1635" y="991"/>
                    </a:lnTo>
                    <a:cubicBezTo>
                      <a:pt x="1632" y="991"/>
                      <a:pt x="1632" y="991"/>
                      <a:pt x="1632" y="987"/>
                    </a:cubicBezTo>
                    <a:lnTo>
                      <a:pt x="1632" y="981"/>
                    </a:lnTo>
                    <a:lnTo>
                      <a:pt x="1632" y="977"/>
                    </a:lnTo>
                    <a:lnTo>
                      <a:pt x="1632" y="974"/>
                    </a:lnTo>
                    <a:lnTo>
                      <a:pt x="1632" y="971"/>
                    </a:lnTo>
                    <a:lnTo>
                      <a:pt x="1632" y="963"/>
                    </a:lnTo>
                    <a:cubicBezTo>
                      <a:pt x="1587" y="626"/>
                      <a:pt x="1512" y="302"/>
                      <a:pt x="1441" y="1"/>
                    </a:cubicBezTo>
                    <a:close/>
                  </a:path>
                </a:pathLst>
              </a:custGeom>
              <a:solidFill>
                <a:srgbClr val="D1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flipH="1">
                <a:off x="6645451" y="2267798"/>
                <a:ext cx="26925" cy="46606"/>
              </a:xfrm>
              <a:custGeom>
                <a:avLst/>
                <a:gdLst/>
                <a:ahLst/>
                <a:cxnLst/>
                <a:rect l="l" t="t" r="r" b="b"/>
                <a:pathLst>
                  <a:path w="472" h="817" extrusionOk="0">
                    <a:moveTo>
                      <a:pt x="349" y="134"/>
                    </a:moveTo>
                    <a:cubicBezTo>
                      <a:pt x="379" y="134"/>
                      <a:pt x="403" y="179"/>
                      <a:pt x="410" y="233"/>
                    </a:cubicBezTo>
                    <a:cubicBezTo>
                      <a:pt x="420" y="288"/>
                      <a:pt x="399" y="339"/>
                      <a:pt x="372" y="342"/>
                    </a:cubicBezTo>
                    <a:lnTo>
                      <a:pt x="369" y="342"/>
                    </a:lnTo>
                    <a:cubicBezTo>
                      <a:pt x="341" y="342"/>
                      <a:pt x="314" y="298"/>
                      <a:pt x="308" y="243"/>
                    </a:cubicBezTo>
                    <a:cubicBezTo>
                      <a:pt x="300" y="189"/>
                      <a:pt x="318" y="141"/>
                      <a:pt x="345" y="138"/>
                    </a:cubicBezTo>
                    <a:lnTo>
                      <a:pt x="349" y="134"/>
                    </a:lnTo>
                    <a:close/>
                    <a:moveTo>
                      <a:pt x="236" y="1"/>
                    </a:moveTo>
                    <a:cubicBezTo>
                      <a:pt x="106" y="1"/>
                      <a:pt x="0" y="182"/>
                      <a:pt x="0" y="407"/>
                    </a:cubicBezTo>
                    <a:cubicBezTo>
                      <a:pt x="0" y="636"/>
                      <a:pt x="106" y="817"/>
                      <a:pt x="236" y="817"/>
                    </a:cubicBezTo>
                    <a:cubicBezTo>
                      <a:pt x="365" y="817"/>
                      <a:pt x="472" y="636"/>
                      <a:pt x="472" y="407"/>
                    </a:cubicBezTo>
                    <a:cubicBezTo>
                      <a:pt x="472" y="182"/>
                      <a:pt x="365" y="1"/>
                      <a:pt x="236" y="1"/>
                    </a:cubicBezTo>
                    <a:close/>
                  </a:path>
                </a:pathLst>
              </a:custGeom>
              <a:solidFill>
                <a:srgbClr val="3A2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flipH="1">
                <a:off x="6648417" y="2275442"/>
                <a:ext cx="6845" cy="11922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09" extrusionOk="0">
                    <a:moveTo>
                      <a:pt x="49" y="0"/>
                    </a:moveTo>
                    <a:lnTo>
                      <a:pt x="45" y="4"/>
                    </a:lnTo>
                    <a:cubicBezTo>
                      <a:pt x="18" y="7"/>
                      <a:pt x="0" y="55"/>
                      <a:pt x="8" y="109"/>
                    </a:cubicBezTo>
                    <a:cubicBezTo>
                      <a:pt x="14" y="164"/>
                      <a:pt x="41" y="208"/>
                      <a:pt x="69" y="208"/>
                    </a:cubicBezTo>
                    <a:lnTo>
                      <a:pt x="72" y="208"/>
                    </a:lnTo>
                    <a:cubicBezTo>
                      <a:pt x="99" y="205"/>
                      <a:pt x="120" y="154"/>
                      <a:pt x="110" y="99"/>
                    </a:cubicBezTo>
                    <a:cubicBezTo>
                      <a:pt x="103" y="45"/>
                      <a:pt x="79" y="0"/>
                      <a:pt x="49" y="0"/>
                    </a:cubicBezTo>
                    <a:close/>
                  </a:path>
                </a:pathLst>
              </a:custGeom>
              <a:solidFill>
                <a:srgbClr val="D1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flipH="1">
                <a:off x="6544994" y="2187991"/>
                <a:ext cx="53394" cy="11534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2022" extrusionOk="0">
                    <a:moveTo>
                      <a:pt x="342" y="0"/>
                    </a:moveTo>
                    <a:cubicBezTo>
                      <a:pt x="168" y="0"/>
                      <a:pt x="0" y="168"/>
                      <a:pt x="133" y="342"/>
                    </a:cubicBezTo>
                    <a:cubicBezTo>
                      <a:pt x="253" y="499"/>
                      <a:pt x="338" y="676"/>
                      <a:pt x="383" y="861"/>
                    </a:cubicBezTo>
                    <a:lnTo>
                      <a:pt x="775" y="523"/>
                    </a:lnTo>
                    <a:cubicBezTo>
                      <a:pt x="721" y="376"/>
                      <a:pt x="642" y="232"/>
                      <a:pt x="543" y="103"/>
                    </a:cubicBezTo>
                    <a:cubicBezTo>
                      <a:pt x="489" y="32"/>
                      <a:pt x="413" y="0"/>
                      <a:pt x="342" y="0"/>
                    </a:cubicBezTo>
                    <a:close/>
                    <a:moveTo>
                      <a:pt x="829" y="687"/>
                    </a:moveTo>
                    <a:lnTo>
                      <a:pt x="413" y="1042"/>
                    </a:lnTo>
                    <a:cubicBezTo>
                      <a:pt x="434" y="1247"/>
                      <a:pt x="403" y="1455"/>
                      <a:pt x="317" y="1660"/>
                    </a:cubicBezTo>
                    <a:cubicBezTo>
                      <a:pt x="232" y="1847"/>
                      <a:pt x="399" y="2022"/>
                      <a:pt x="553" y="2022"/>
                    </a:cubicBezTo>
                    <a:cubicBezTo>
                      <a:pt x="621" y="2022"/>
                      <a:pt x="686" y="1987"/>
                      <a:pt x="727" y="1899"/>
                    </a:cubicBezTo>
                    <a:cubicBezTo>
                      <a:pt x="898" y="1506"/>
                      <a:pt x="936" y="1083"/>
                      <a:pt x="829" y="687"/>
                    </a:cubicBezTo>
                    <a:close/>
                  </a:path>
                </a:pathLst>
              </a:custGeom>
              <a:solidFill>
                <a:srgbClr val="ECF0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3"/>
              <p:cNvSpPr/>
              <p:nvPr/>
            </p:nvSpPr>
            <p:spPr>
              <a:xfrm flipH="1">
                <a:off x="6551040" y="2217826"/>
                <a:ext cx="25556" cy="29606"/>
              </a:xfrm>
              <a:custGeom>
                <a:avLst/>
                <a:gdLst/>
                <a:ahLst/>
                <a:cxnLst/>
                <a:rect l="l" t="t" r="r" b="b"/>
                <a:pathLst>
                  <a:path w="448" h="519" extrusionOk="0">
                    <a:moveTo>
                      <a:pt x="393" y="0"/>
                    </a:moveTo>
                    <a:lnTo>
                      <a:pt x="1" y="338"/>
                    </a:lnTo>
                    <a:cubicBezTo>
                      <a:pt x="14" y="396"/>
                      <a:pt x="28" y="457"/>
                      <a:pt x="31" y="519"/>
                    </a:cubicBezTo>
                    <a:lnTo>
                      <a:pt x="447" y="164"/>
                    </a:lnTo>
                    <a:cubicBezTo>
                      <a:pt x="434" y="109"/>
                      <a:pt x="414" y="54"/>
                      <a:pt x="393" y="0"/>
                    </a:cubicBezTo>
                    <a:close/>
                  </a:path>
                </a:pathLst>
              </a:custGeom>
              <a:solidFill>
                <a:srgbClr val="9AA2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3"/>
              <p:cNvSpPr/>
              <p:nvPr/>
            </p:nvSpPr>
            <p:spPr>
              <a:xfrm flipH="1">
                <a:off x="6802271" y="2215829"/>
                <a:ext cx="55505" cy="105248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845" extrusionOk="0">
                    <a:moveTo>
                      <a:pt x="322" y="1"/>
                    </a:moveTo>
                    <a:cubicBezTo>
                      <a:pt x="127" y="1"/>
                      <a:pt x="0" y="311"/>
                      <a:pt x="205" y="455"/>
                    </a:cubicBezTo>
                    <a:cubicBezTo>
                      <a:pt x="533" y="687"/>
                      <a:pt x="489" y="1271"/>
                      <a:pt x="472" y="1616"/>
                    </a:cubicBezTo>
                    <a:cubicBezTo>
                      <a:pt x="465" y="1769"/>
                      <a:pt x="577" y="1844"/>
                      <a:pt x="697" y="1844"/>
                    </a:cubicBezTo>
                    <a:cubicBezTo>
                      <a:pt x="816" y="1844"/>
                      <a:pt x="939" y="1769"/>
                      <a:pt x="946" y="1616"/>
                    </a:cubicBezTo>
                    <a:cubicBezTo>
                      <a:pt x="973" y="1059"/>
                      <a:pt x="943" y="396"/>
                      <a:pt x="444" y="45"/>
                    </a:cubicBezTo>
                    <a:cubicBezTo>
                      <a:pt x="404" y="15"/>
                      <a:pt x="363" y="1"/>
                      <a:pt x="322" y="1"/>
                    </a:cubicBezTo>
                    <a:close/>
                  </a:path>
                </a:pathLst>
              </a:custGeom>
              <a:solidFill>
                <a:srgbClr val="EBDE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flipH="1">
                <a:off x="6564104" y="2315146"/>
                <a:ext cx="34912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76" extrusionOk="0">
                    <a:moveTo>
                      <a:pt x="305" y="1"/>
                    </a:moveTo>
                    <a:cubicBezTo>
                      <a:pt x="1" y="1"/>
                      <a:pt x="1" y="475"/>
                      <a:pt x="305" y="475"/>
                    </a:cubicBezTo>
                    <a:cubicBezTo>
                      <a:pt x="612" y="475"/>
                      <a:pt x="612" y="1"/>
                      <a:pt x="305" y="1"/>
                    </a:cubicBezTo>
                    <a:close/>
                  </a:path>
                </a:pathLst>
              </a:custGeom>
              <a:solidFill>
                <a:srgbClr val="ECF0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 flipH="1">
                <a:off x="6797364" y="2331347"/>
                <a:ext cx="35083" cy="27096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5" extrusionOk="0">
                    <a:moveTo>
                      <a:pt x="308" y="0"/>
                    </a:moveTo>
                    <a:cubicBezTo>
                      <a:pt x="0" y="0"/>
                      <a:pt x="0" y="475"/>
                      <a:pt x="308" y="475"/>
                    </a:cubicBezTo>
                    <a:cubicBezTo>
                      <a:pt x="611" y="475"/>
                      <a:pt x="615" y="0"/>
                      <a:pt x="308" y="0"/>
                    </a:cubicBezTo>
                    <a:close/>
                  </a:path>
                </a:pathLst>
              </a:custGeom>
              <a:solidFill>
                <a:srgbClr val="EBDE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3"/>
              <p:cNvSpPr/>
              <p:nvPr/>
            </p:nvSpPr>
            <p:spPr>
              <a:xfrm flipH="1">
                <a:off x="7071928" y="2320394"/>
                <a:ext cx="125670" cy="10678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72" extrusionOk="0">
                    <a:moveTo>
                      <a:pt x="2100" y="0"/>
                    </a:moveTo>
                    <a:lnTo>
                      <a:pt x="1" y="1796"/>
                    </a:lnTo>
                    <a:lnTo>
                      <a:pt x="155" y="1872"/>
                    </a:lnTo>
                    <a:lnTo>
                      <a:pt x="2203" y="120"/>
                    </a:lnTo>
                    <a:lnTo>
                      <a:pt x="2100" y="0"/>
                    </a:ln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3"/>
              <p:cNvSpPr/>
              <p:nvPr/>
            </p:nvSpPr>
            <p:spPr>
              <a:xfrm flipH="1">
                <a:off x="6775121" y="2175269"/>
                <a:ext cx="305818" cy="290644"/>
              </a:xfrm>
              <a:custGeom>
                <a:avLst/>
                <a:gdLst/>
                <a:ahLst/>
                <a:cxnLst/>
                <a:rect l="l" t="t" r="r" b="b"/>
                <a:pathLst>
                  <a:path w="5361" h="5095" extrusionOk="0">
                    <a:moveTo>
                      <a:pt x="3046" y="159"/>
                    </a:moveTo>
                    <a:cubicBezTo>
                      <a:pt x="3799" y="159"/>
                      <a:pt x="4332" y="316"/>
                      <a:pt x="4674" y="636"/>
                    </a:cubicBezTo>
                    <a:cubicBezTo>
                      <a:pt x="5042" y="985"/>
                      <a:pt x="5200" y="1517"/>
                      <a:pt x="5200" y="2415"/>
                    </a:cubicBezTo>
                    <a:cubicBezTo>
                      <a:pt x="5200" y="3805"/>
                      <a:pt x="4070" y="4934"/>
                      <a:pt x="2680" y="4934"/>
                    </a:cubicBezTo>
                    <a:cubicBezTo>
                      <a:pt x="1291" y="4934"/>
                      <a:pt x="158" y="3805"/>
                      <a:pt x="158" y="2415"/>
                    </a:cubicBezTo>
                    <a:cubicBezTo>
                      <a:pt x="158" y="1142"/>
                      <a:pt x="1151" y="261"/>
                      <a:pt x="2684" y="169"/>
                    </a:cubicBezTo>
                    <a:cubicBezTo>
                      <a:pt x="2810" y="162"/>
                      <a:pt x="2929" y="159"/>
                      <a:pt x="3046" y="159"/>
                    </a:cubicBezTo>
                    <a:close/>
                    <a:moveTo>
                      <a:pt x="3044" y="1"/>
                    </a:moveTo>
                    <a:cubicBezTo>
                      <a:pt x="2927" y="1"/>
                      <a:pt x="2804" y="5"/>
                      <a:pt x="2677" y="12"/>
                    </a:cubicBezTo>
                    <a:cubicBezTo>
                      <a:pt x="1052" y="107"/>
                      <a:pt x="0" y="1049"/>
                      <a:pt x="0" y="2415"/>
                    </a:cubicBezTo>
                    <a:cubicBezTo>
                      <a:pt x="0" y="3893"/>
                      <a:pt x="1202" y="5095"/>
                      <a:pt x="2680" y="5095"/>
                    </a:cubicBezTo>
                    <a:cubicBezTo>
                      <a:pt x="4158" y="5095"/>
                      <a:pt x="5360" y="3893"/>
                      <a:pt x="5360" y="2415"/>
                    </a:cubicBezTo>
                    <a:cubicBezTo>
                      <a:pt x="5360" y="1750"/>
                      <a:pt x="5291" y="1002"/>
                      <a:pt x="4783" y="524"/>
                    </a:cubicBezTo>
                    <a:cubicBezTo>
                      <a:pt x="4411" y="173"/>
                      <a:pt x="3840" y="1"/>
                      <a:pt x="3044" y="1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 flipH="1">
                <a:off x="6523775" y="2147716"/>
                <a:ext cx="234854" cy="264461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4636" extrusionOk="0">
                    <a:moveTo>
                      <a:pt x="2338" y="160"/>
                    </a:moveTo>
                    <a:cubicBezTo>
                      <a:pt x="2857" y="160"/>
                      <a:pt x="3233" y="276"/>
                      <a:pt x="3489" y="516"/>
                    </a:cubicBezTo>
                    <a:cubicBezTo>
                      <a:pt x="3820" y="823"/>
                      <a:pt x="3960" y="1324"/>
                      <a:pt x="3960" y="2198"/>
                    </a:cubicBezTo>
                    <a:cubicBezTo>
                      <a:pt x="3960" y="3454"/>
                      <a:pt x="3106" y="4478"/>
                      <a:pt x="2058" y="4478"/>
                    </a:cubicBezTo>
                    <a:cubicBezTo>
                      <a:pt x="1010" y="4478"/>
                      <a:pt x="161" y="3454"/>
                      <a:pt x="161" y="2198"/>
                    </a:cubicBezTo>
                    <a:cubicBezTo>
                      <a:pt x="161" y="1048"/>
                      <a:pt x="908" y="249"/>
                      <a:pt x="2065" y="171"/>
                    </a:cubicBezTo>
                    <a:cubicBezTo>
                      <a:pt x="2161" y="164"/>
                      <a:pt x="2253" y="160"/>
                      <a:pt x="2338" y="160"/>
                    </a:cubicBezTo>
                    <a:close/>
                    <a:moveTo>
                      <a:pt x="2331" y="0"/>
                    </a:moveTo>
                    <a:cubicBezTo>
                      <a:pt x="2243" y="0"/>
                      <a:pt x="2151" y="4"/>
                      <a:pt x="2055" y="10"/>
                    </a:cubicBezTo>
                    <a:cubicBezTo>
                      <a:pt x="805" y="99"/>
                      <a:pt x="0" y="956"/>
                      <a:pt x="0" y="2198"/>
                    </a:cubicBezTo>
                    <a:cubicBezTo>
                      <a:pt x="0" y="3544"/>
                      <a:pt x="925" y="4636"/>
                      <a:pt x="2058" y="4636"/>
                    </a:cubicBezTo>
                    <a:cubicBezTo>
                      <a:pt x="3195" y="4636"/>
                      <a:pt x="4117" y="3544"/>
                      <a:pt x="4117" y="2198"/>
                    </a:cubicBezTo>
                    <a:cubicBezTo>
                      <a:pt x="4117" y="1550"/>
                      <a:pt x="4055" y="826"/>
                      <a:pt x="3598" y="399"/>
                    </a:cubicBezTo>
                    <a:cubicBezTo>
                      <a:pt x="3309" y="131"/>
                      <a:pt x="2892" y="0"/>
                      <a:pt x="2331" y="0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 flipH="1">
                <a:off x="6701927" y="2253593"/>
                <a:ext cx="63320" cy="117513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060" extrusionOk="0">
                    <a:moveTo>
                      <a:pt x="37" y="1"/>
                    </a:moveTo>
                    <a:cubicBezTo>
                      <a:pt x="37" y="1"/>
                      <a:pt x="0" y="1384"/>
                      <a:pt x="192" y="1384"/>
                    </a:cubicBezTo>
                    <a:cubicBezTo>
                      <a:pt x="193" y="1384"/>
                      <a:pt x="194" y="1384"/>
                      <a:pt x="195" y="1384"/>
                    </a:cubicBezTo>
                    <a:cubicBezTo>
                      <a:pt x="224" y="1382"/>
                      <a:pt x="257" y="1373"/>
                      <a:pt x="294" y="1359"/>
                    </a:cubicBezTo>
                    <a:lnTo>
                      <a:pt x="294" y="1359"/>
                    </a:lnTo>
                    <a:lnTo>
                      <a:pt x="427" y="2060"/>
                    </a:lnTo>
                    <a:cubicBezTo>
                      <a:pt x="427" y="2060"/>
                      <a:pt x="1109" y="1554"/>
                      <a:pt x="966" y="1308"/>
                    </a:cubicBezTo>
                    <a:cubicBezTo>
                      <a:pt x="918" y="1229"/>
                      <a:pt x="851" y="1200"/>
                      <a:pt x="773" y="1200"/>
                    </a:cubicBezTo>
                    <a:cubicBezTo>
                      <a:pt x="622" y="1200"/>
                      <a:pt x="435" y="1309"/>
                      <a:pt x="294" y="1359"/>
                    </a:cubicBezTo>
                    <a:lnTo>
                      <a:pt x="294" y="1359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flipH="1">
                <a:off x="6696508" y="2249087"/>
                <a:ext cx="72276" cy="126526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2218" extrusionOk="0">
                    <a:moveTo>
                      <a:pt x="97" y="1"/>
                    </a:moveTo>
                    <a:cubicBezTo>
                      <a:pt x="58" y="1"/>
                      <a:pt x="21" y="34"/>
                      <a:pt x="21" y="76"/>
                    </a:cubicBezTo>
                    <a:cubicBezTo>
                      <a:pt x="14" y="370"/>
                      <a:pt x="0" y="1343"/>
                      <a:pt x="167" y="1507"/>
                    </a:cubicBezTo>
                    <a:cubicBezTo>
                      <a:pt x="197" y="1533"/>
                      <a:pt x="229" y="1542"/>
                      <a:pt x="252" y="1542"/>
                    </a:cubicBezTo>
                    <a:cubicBezTo>
                      <a:pt x="256" y="1542"/>
                      <a:pt x="260" y="1542"/>
                      <a:pt x="263" y="1541"/>
                    </a:cubicBezTo>
                    <a:cubicBezTo>
                      <a:pt x="339" y="1537"/>
                      <a:pt x="427" y="1496"/>
                      <a:pt x="523" y="1455"/>
                    </a:cubicBezTo>
                    <a:cubicBezTo>
                      <a:pt x="663" y="1394"/>
                      <a:pt x="764" y="1357"/>
                      <a:pt x="836" y="1357"/>
                    </a:cubicBezTo>
                    <a:cubicBezTo>
                      <a:pt x="892" y="1357"/>
                      <a:pt x="931" y="1379"/>
                      <a:pt x="960" y="1428"/>
                    </a:cubicBezTo>
                    <a:cubicBezTo>
                      <a:pt x="1028" y="1548"/>
                      <a:pt x="703" y="1882"/>
                      <a:pt x="441" y="2077"/>
                    </a:cubicBezTo>
                    <a:cubicBezTo>
                      <a:pt x="407" y="2101"/>
                      <a:pt x="400" y="2152"/>
                      <a:pt x="424" y="2186"/>
                    </a:cubicBezTo>
                    <a:cubicBezTo>
                      <a:pt x="441" y="2207"/>
                      <a:pt x="465" y="2217"/>
                      <a:pt x="489" y="2217"/>
                    </a:cubicBezTo>
                    <a:cubicBezTo>
                      <a:pt x="506" y="2217"/>
                      <a:pt x="523" y="2213"/>
                      <a:pt x="536" y="2203"/>
                    </a:cubicBezTo>
                    <a:cubicBezTo>
                      <a:pt x="659" y="2111"/>
                      <a:pt x="1267" y="1640"/>
                      <a:pt x="1097" y="1346"/>
                    </a:cubicBezTo>
                    <a:cubicBezTo>
                      <a:pt x="1031" y="1236"/>
                      <a:pt x="938" y="1199"/>
                      <a:pt x="837" y="1199"/>
                    </a:cubicBezTo>
                    <a:cubicBezTo>
                      <a:pt x="708" y="1199"/>
                      <a:pt x="567" y="1261"/>
                      <a:pt x="457" y="1309"/>
                    </a:cubicBezTo>
                    <a:cubicBezTo>
                      <a:pt x="389" y="1340"/>
                      <a:pt x="318" y="1373"/>
                      <a:pt x="270" y="1381"/>
                    </a:cubicBezTo>
                    <a:cubicBezTo>
                      <a:pt x="195" y="1271"/>
                      <a:pt x="164" y="633"/>
                      <a:pt x="178" y="80"/>
                    </a:cubicBezTo>
                    <a:cubicBezTo>
                      <a:pt x="181" y="39"/>
                      <a:pt x="147" y="1"/>
                      <a:pt x="103" y="1"/>
                    </a:cubicBezTo>
                    <a:cubicBezTo>
                      <a:pt x="101" y="1"/>
                      <a:pt x="99" y="1"/>
                      <a:pt x="97" y="1"/>
                    </a:cubicBez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 flipH="1">
                <a:off x="6749047" y="2247318"/>
                <a:ext cx="39247" cy="23674"/>
              </a:xfrm>
              <a:custGeom>
                <a:avLst/>
                <a:gdLst/>
                <a:ahLst/>
                <a:cxnLst/>
                <a:rect l="l" t="t" r="r" b="b"/>
                <a:pathLst>
                  <a:path w="688" h="415" extrusionOk="0">
                    <a:moveTo>
                      <a:pt x="387" y="1"/>
                    </a:moveTo>
                    <a:cubicBezTo>
                      <a:pt x="361" y="1"/>
                      <a:pt x="334" y="5"/>
                      <a:pt x="308" y="12"/>
                    </a:cubicBezTo>
                    <a:cubicBezTo>
                      <a:pt x="114" y="60"/>
                      <a:pt x="21" y="295"/>
                      <a:pt x="15" y="306"/>
                    </a:cubicBezTo>
                    <a:cubicBezTo>
                      <a:pt x="1" y="347"/>
                      <a:pt x="21" y="391"/>
                      <a:pt x="62" y="408"/>
                    </a:cubicBezTo>
                    <a:cubicBezTo>
                      <a:pt x="70" y="411"/>
                      <a:pt x="79" y="415"/>
                      <a:pt x="90" y="415"/>
                    </a:cubicBezTo>
                    <a:cubicBezTo>
                      <a:pt x="120" y="415"/>
                      <a:pt x="151" y="394"/>
                      <a:pt x="165" y="364"/>
                    </a:cubicBezTo>
                    <a:cubicBezTo>
                      <a:pt x="182" y="316"/>
                      <a:pt x="254" y="189"/>
                      <a:pt x="349" y="162"/>
                    </a:cubicBezTo>
                    <a:cubicBezTo>
                      <a:pt x="360" y="160"/>
                      <a:pt x="371" y="159"/>
                      <a:pt x="382" y="159"/>
                    </a:cubicBezTo>
                    <a:cubicBezTo>
                      <a:pt x="433" y="159"/>
                      <a:pt x="490" y="184"/>
                      <a:pt x="550" y="234"/>
                    </a:cubicBezTo>
                    <a:cubicBezTo>
                      <a:pt x="564" y="247"/>
                      <a:pt x="581" y="253"/>
                      <a:pt x="599" y="253"/>
                    </a:cubicBezTo>
                    <a:cubicBezTo>
                      <a:pt x="621" y="253"/>
                      <a:pt x="644" y="243"/>
                      <a:pt x="660" y="224"/>
                    </a:cubicBezTo>
                    <a:cubicBezTo>
                      <a:pt x="687" y="193"/>
                      <a:pt x="684" y="142"/>
                      <a:pt x="650" y="114"/>
                    </a:cubicBezTo>
                    <a:cubicBezTo>
                      <a:pt x="561" y="39"/>
                      <a:pt x="474" y="1"/>
                      <a:pt x="387" y="1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" name="Google Shape;294;p23"/>
            <p:cNvGrpSpPr/>
            <p:nvPr/>
          </p:nvGrpSpPr>
          <p:grpSpPr>
            <a:xfrm>
              <a:off x="4765797" y="2778327"/>
              <a:ext cx="1787677" cy="1971829"/>
              <a:chOff x="4765797" y="2778327"/>
              <a:chExt cx="1787677" cy="1971829"/>
            </a:xfrm>
          </p:grpSpPr>
          <p:sp>
            <p:nvSpPr>
              <p:cNvPr id="295" name="Google Shape;295;p23"/>
              <p:cNvSpPr/>
              <p:nvPr/>
            </p:nvSpPr>
            <p:spPr>
              <a:xfrm>
                <a:off x="5094539" y="2778327"/>
                <a:ext cx="1458935" cy="990590"/>
              </a:xfrm>
              <a:custGeom>
                <a:avLst/>
                <a:gdLst/>
                <a:ahLst/>
                <a:cxnLst/>
                <a:rect l="l" t="t" r="r" b="b"/>
                <a:pathLst>
                  <a:path w="46474" h="31555" extrusionOk="0">
                    <a:moveTo>
                      <a:pt x="37567" y="1"/>
                    </a:moveTo>
                    <a:cubicBezTo>
                      <a:pt x="35652" y="1"/>
                      <a:pt x="24308" y="1663"/>
                      <a:pt x="23717" y="2161"/>
                    </a:cubicBezTo>
                    <a:cubicBezTo>
                      <a:pt x="23090" y="2686"/>
                      <a:pt x="26383" y="7735"/>
                      <a:pt x="19936" y="9429"/>
                    </a:cubicBezTo>
                    <a:cubicBezTo>
                      <a:pt x="19251" y="9609"/>
                      <a:pt x="18656" y="9689"/>
                      <a:pt x="18136" y="9689"/>
                    </a:cubicBezTo>
                    <a:cubicBezTo>
                      <a:pt x="13767" y="9689"/>
                      <a:pt x="14790" y="3995"/>
                      <a:pt x="13602" y="3716"/>
                    </a:cubicBezTo>
                    <a:cubicBezTo>
                      <a:pt x="13480" y="3687"/>
                      <a:pt x="13267" y="3674"/>
                      <a:pt x="12980" y="3674"/>
                    </a:cubicBezTo>
                    <a:cubicBezTo>
                      <a:pt x="10126" y="3674"/>
                      <a:pt x="0" y="5003"/>
                      <a:pt x="145" y="6095"/>
                    </a:cubicBezTo>
                    <a:cubicBezTo>
                      <a:pt x="1040" y="12927"/>
                      <a:pt x="3344" y="30634"/>
                      <a:pt x="4116" y="31442"/>
                    </a:cubicBezTo>
                    <a:cubicBezTo>
                      <a:pt x="4190" y="31520"/>
                      <a:pt x="4581" y="31555"/>
                      <a:pt x="5227" y="31555"/>
                    </a:cubicBezTo>
                    <a:cubicBezTo>
                      <a:pt x="11300" y="31555"/>
                      <a:pt x="39957" y="28456"/>
                      <a:pt x="41094" y="28140"/>
                    </a:cubicBezTo>
                    <a:cubicBezTo>
                      <a:pt x="42350" y="27791"/>
                      <a:pt x="40082" y="18822"/>
                      <a:pt x="40082" y="18822"/>
                    </a:cubicBezTo>
                    <a:lnTo>
                      <a:pt x="40082" y="18822"/>
                    </a:lnTo>
                    <a:cubicBezTo>
                      <a:pt x="40082" y="18822"/>
                      <a:pt x="40225" y="18833"/>
                      <a:pt x="40465" y="18833"/>
                    </a:cubicBezTo>
                    <a:cubicBezTo>
                      <a:pt x="41855" y="18833"/>
                      <a:pt x="46473" y="18469"/>
                      <a:pt x="45221" y="13539"/>
                    </a:cubicBezTo>
                    <a:cubicBezTo>
                      <a:pt x="44455" y="10512"/>
                      <a:pt x="42769" y="9791"/>
                      <a:pt x="41337" y="9791"/>
                    </a:cubicBezTo>
                    <a:cubicBezTo>
                      <a:pt x="40033" y="9791"/>
                      <a:pt x="38938" y="10389"/>
                      <a:pt x="38938" y="10389"/>
                    </a:cubicBezTo>
                    <a:cubicBezTo>
                      <a:pt x="38938" y="10389"/>
                      <a:pt x="38519" y="246"/>
                      <a:pt x="37810" y="20"/>
                    </a:cubicBezTo>
                    <a:cubicBezTo>
                      <a:pt x="37768" y="7"/>
                      <a:pt x="37686" y="1"/>
                      <a:pt x="37567" y="1"/>
                    </a:cubicBezTo>
                    <a:close/>
                  </a:path>
                </a:pathLst>
              </a:custGeom>
              <a:solidFill>
                <a:srgbClr val="2AB0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3"/>
              <p:cNvSpPr txBox="1"/>
              <p:nvPr/>
            </p:nvSpPr>
            <p:spPr>
              <a:xfrm rot="-378820">
                <a:off x="5347240" y="2992648"/>
                <a:ext cx="930242" cy="67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2400">
                    <a:solidFill>
                      <a:srgbClr val="F4E9DF"/>
                    </a:solidFill>
                    <a:latin typeface="Anton"/>
                    <a:ea typeface="Anton"/>
                    <a:cs typeface="Anton"/>
                    <a:sym typeface="Anton"/>
                  </a:rPr>
                  <a:t>GREEN</a:t>
                </a:r>
                <a:endParaRPr sz="2400">
                  <a:solidFill>
                    <a:srgbClr val="F4E9DF"/>
                  </a:solidFill>
                  <a:latin typeface="Anton"/>
                  <a:ea typeface="Anton"/>
                  <a:cs typeface="Anton"/>
                  <a:sym typeface="Anton"/>
                </a:endParaRPr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>
                <a:off x="5406052" y="4627308"/>
                <a:ext cx="195409" cy="101658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4552" extrusionOk="0">
                    <a:moveTo>
                      <a:pt x="1007" y="1"/>
                    </a:moveTo>
                    <a:lnTo>
                      <a:pt x="1007" y="1"/>
                    </a:lnTo>
                    <a:cubicBezTo>
                      <a:pt x="1007" y="1"/>
                      <a:pt x="1048" y="356"/>
                      <a:pt x="525" y="1476"/>
                    </a:cubicBezTo>
                    <a:cubicBezTo>
                      <a:pt x="0" y="2599"/>
                      <a:pt x="140" y="4551"/>
                      <a:pt x="140" y="4551"/>
                    </a:cubicBezTo>
                    <a:lnTo>
                      <a:pt x="8278" y="4551"/>
                    </a:lnTo>
                    <a:cubicBezTo>
                      <a:pt x="8053" y="3551"/>
                      <a:pt x="8749" y="2114"/>
                      <a:pt x="8749" y="2114"/>
                    </a:cubicBezTo>
                    <a:lnTo>
                      <a:pt x="8749" y="2114"/>
                    </a:lnTo>
                    <a:cubicBezTo>
                      <a:pt x="8749" y="2114"/>
                      <a:pt x="8675" y="2121"/>
                      <a:pt x="8538" y="2121"/>
                    </a:cubicBezTo>
                    <a:cubicBezTo>
                      <a:pt x="8155" y="2121"/>
                      <a:pt x="7282" y="2069"/>
                      <a:pt x="6178" y="1674"/>
                    </a:cubicBezTo>
                    <a:cubicBezTo>
                      <a:pt x="4683" y="1138"/>
                      <a:pt x="4232" y="66"/>
                      <a:pt x="4232" y="66"/>
                    </a:cubicBezTo>
                    <a:lnTo>
                      <a:pt x="1007" y="1"/>
                    </a:ln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>
                <a:off x="5571910" y="4661409"/>
                <a:ext cx="113762" cy="67556"/>
              </a:xfrm>
              <a:custGeom>
                <a:avLst/>
                <a:gdLst/>
                <a:ahLst/>
                <a:cxnLst/>
                <a:rect l="l" t="t" r="r" b="b"/>
                <a:pathLst>
                  <a:path w="5094" h="3025" extrusionOk="0">
                    <a:moveTo>
                      <a:pt x="2820" y="0"/>
                    </a:moveTo>
                    <a:cubicBezTo>
                      <a:pt x="1" y="0"/>
                      <a:pt x="226" y="2854"/>
                      <a:pt x="301" y="3024"/>
                    </a:cubicBezTo>
                    <a:lnTo>
                      <a:pt x="5094" y="3024"/>
                    </a:lnTo>
                    <a:cubicBezTo>
                      <a:pt x="5094" y="3024"/>
                      <a:pt x="5043" y="0"/>
                      <a:pt x="2820" y="0"/>
                    </a:cubicBezTo>
                    <a:close/>
                  </a:path>
                </a:pathLst>
              </a:custGeom>
              <a:solidFill>
                <a:srgbClr val="DC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3"/>
              <p:cNvSpPr/>
              <p:nvPr/>
            </p:nvSpPr>
            <p:spPr>
              <a:xfrm>
                <a:off x="5401384" y="4728940"/>
                <a:ext cx="291551" cy="21216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50" extrusionOk="0">
                    <a:moveTo>
                      <a:pt x="25" y="0"/>
                    </a:moveTo>
                    <a:cubicBezTo>
                      <a:pt x="11" y="0"/>
                      <a:pt x="1" y="11"/>
                      <a:pt x="1" y="24"/>
                    </a:cubicBezTo>
                    <a:lnTo>
                      <a:pt x="1" y="925"/>
                    </a:lnTo>
                    <a:cubicBezTo>
                      <a:pt x="1" y="939"/>
                      <a:pt x="11" y="950"/>
                      <a:pt x="25" y="950"/>
                    </a:cubicBezTo>
                    <a:lnTo>
                      <a:pt x="13031" y="950"/>
                    </a:lnTo>
                    <a:cubicBezTo>
                      <a:pt x="13044" y="950"/>
                      <a:pt x="13054" y="939"/>
                      <a:pt x="13054" y="925"/>
                    </a:cubicBezTo>
                    <a:lnTo>
                      <a:pt x="13054" y="24"/>
                    </a:lnTo>
                    <a:cubicBezTo>
                      <a:pt x="13054" y="11"/>
                      <a:pt x="13044" y="0"/>
                      <a:pt x="13031" y="0"/>
                    </a:cubicBezTo>
                    <a:close/>
                  </a:path>
                </a:pathLst>
              </a:custGeom>
              <a:solidFill>
                <a:srgbClr val="E1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3"/>
              <p:cNvSpPr/>
              <p:nvPr/>
            </p:nvSpPr>
            <p:spPr>
              <a:xfrm>
                <a:off x="5499488" y="4646223"/>
                <a:ext cx="25727" cy="2809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258" extrusionOk="0">
                    <a:moveTo>
                      <a:pt x="890" y="1"/>
                    </a:moveTo>
                    <a:cubicBezTo>
                      <a:pt x="849" y="1"/>
                      <a:pt x="807" y="12"/>
                      <a:pt x="769" y="35"/>
                    </a:cubicBezTo>
                    <a:cubicBezTo>
                      <a:pt x="752" y="45"/>
                      <a:pt x="343" y="304"/>
                      <a:pt x="53" y="942"/>
                    </a:cubicBezTo>
                    <a:cubicBezTo>
                      <a:pt x="1" y="1055"/>
                      <a:pt x="53" y="1188"/>
                      <a:pt x="168" y="1240"/>
                    </a:cubicBezTo>
                    <a:cubicBezTo>
                      <a:pt x="199" y="1250"/>
                      <a:pt x="229" y="1257"/>
                      <a:pt x="261" y="1257"/>
                    </a:cubicBezTo>
                    <a:cubicBezTo>
                      <a:pt x="349" y="1257"/>
                      <a:pt x="431" y="1209"/>
                      <a:pt x="469" y="1123"/>
                    </a:cubicBezTo>
                    <a:cubicBezTo>
                      <a:pt x="697" y="622"/>
                      <a:pt x="1004" y="421"/>
                      <a:pt x="1015" y="414"/>
                    </a:cubicBezTo>
                    <a:cubicBezTo>
                      <a:pt x="1121" y="345"/>
                      <a:pt x="1151" y="209"/>
                      <a:pt x="1086" y="107"/>
                    </a:cubicBezTo>
                    <a:cubicBezTo>
                      <a:pt x="1042" y="38"/>
                      <a:pt x="967" y="1"/>
                      <a:pt x="890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>
                <a:off x="5538055" y="4660404"/>
                <a:ext cx="16816" cy="20077"/>
              </a:xfrm>
              <a:custGeom>
                <a:avLst/>
                <a:gdLst/>
                <a:ahLst/>
                <a:cxnLst/>
                <a:rect l="l" t="t" r="r" b="b"/>
                <a:pathLst>
                  <a:path w="753" h="899" extrusionOk="0">
                    <a:moveTo>
                      <a:pt x="492" y="0"/>
                    </a:moveTo>
                    <a:cubicBezTo>
                      <a:pt x="460" y="0"/>
                      <a:pt x="428" y="7"/>
                      <a:pt x="397" y="21"/>
                    </a:cubicBezTo>
                    <a:cubicBezTo>
                      <a:pt x="360" y="38"/>
                      <a:pt x="46" y="195"/>
                      <a:pt x="12" y="660"/>
                    </a:cubicBezTo>
                    <a:cubicBezTo>
                      <a:pt x="1" y="783"/>
                      <a:pt x="97" y="888"/>
                      <a:pt x="223" y="898"/>
                    </a:cubicBezTo>
                    <a:lnTo>
                      <a:pt x="240" y="898"/>
                    </a:lnTo>
                    <a:cubicBezTo>
                      <a:pt x="360" y="898"/>
                      <a:pt x="459" y="806"/>
                      <a:pt x="469" y="690"/>
                    </a:cubicBezTo>
                    <a:cubicBezTo>
                      <a:pt x="483" y="496"/>
                      <a:pt x="578" y="434"/>
                      <a:pt x="595" y="424"/>
                    </a:cubicBezTo>
                    <a:cubicBezTo>
                      <a:pt x="705" y="369"/>
                      <a:pt x="752" y="239"/>
                      <a:pt x="697" y="130"/>
                    </a:cubicBezTo>
                    <a:cubicBezTo>
                      <a:pt x="660" y="48"/>
                      <a:pt x="577" y="0"/>
                      <a:pt x="492" y="0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 rot="3420117">
                <a:off x="5011254" y="4459690"/>
                <a:ext cx="195409" cy="101657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4552" extrusionOk="0">
                    <a:moveTo>
                      <a:pt x="1007" y="1"/>
                    </a:moveTo>
                    <a:lnTo>
                      <a:pt x="1007" y="1"/>
                    </a:lnTo>
                    <a:cubicBezTo>
                      <a:pt x="1007" y="1"/>
                      <a:pt x="1048" y="356"/>
                      <a:pt x="525" y="1476"/>
                    </a:cubicBezTo>
                    <a:cubicBezTo>
                      <a:pt x="0" y="2599"/>
                      <a:pt x="140" y="4551"/>
                      <a:pt x="140" y="4551"/>
                    </a:cubicBezTo>
                    <a:lnTo>
                      <a:pt x="8278" y="4551"/>
                    </a:lnTo>
                    <a:cubicBezTo>
                      <a:pt x="8053" y="3551"/>
                      <a:pt x="8749" y="2114"/>
                      <a:pt x="8749" y="2114"/>
                    </a:cubicBezTo>
                    <a:lnTo>
                      <a:pt x="8749" y="2114"/>
                    </a:lnTo>
                    <a:cubicBezTo>
                      <a:pt x="8749" y="2114"/>
                      <a:pt x="8675" y="2121"/>
                      <a:pt x="8538" y="2121"/>
                    </a:cubicBezTo>
                    <a:cubicBezTo>
                      <a:pt x="8155" y="2121"/>
                      <a:pt x="7282" y="2069"/>
                      <a:pt x="6178" y="1674"/>
                    </a:cubicBezTo>
                    <a:cubicBezTo>
                      <a:pt x="4683" y="1138"/>
                      <a:pt x="4232" y="66"/>
                      <a:pt x="4232" y="66"/>
                    </a:cubicBezTo>
                    <a:lnTo>
                      <a:pt x="1007" y="1"/>
                    </a:ln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 rot="3420117">
                <a:off x="5105880" y="4590889"/>
                <a:ext cx="113762" cy="67556"/>
              </a:xfrm>
              <a:custGeom>
                <a:avLst/>
                <a:gdLst/>
                <a:ahLst/>
                <a:cxnLst/>
                <a:rect l="l" t="t" r="r" b="b"/>
                <a:pathLst>
                  <a:path w="5094" h="3025" extrusionOk="0">
                    <a:moveTo>
                      <a:pt x="2820" y="0"/>
                    </a:moveTo>
                    <a:cubicBezTo>
                      <a:pt x="1" y="0"/>
                      <a:pt x="226" y="2854"/>
                      <a:pt x="301" y="3024"/>
                    </a:cubicBezTo>
                    <a:lnTo>
                      <a:pt x="5094" y="3024"/>
                    </a:lnTo>
                    <a:cubicBezTo>
                      <a:pt x="5094" y="3024"/>
                      <a:pt x="5043" y="0"/>
                      <a:pt x="2820" y="0"/>
                    </a:cubicBezTo>
                    <a:close/>
                  </a:path>
                </a:pathLst>
              </a:custGeom>
              <a:solidFill>
                <a:srgbClr val="DC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3"/>
              <p:cNvSpPr/>
              <p:nvPr/>
            </p:nvSpPr>
            <p:spPr>
              <a:xfrm rot="3420117">
                <a:off x="4935318" y="4569762"/>
                <a:ext cx="291550" cy="21216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50" extrusionOk="0">
                    <a:moveTo>
                      <a:pt x="25" y="0"/>
                    </a:moveTo>
                    <a:cubicBezTo>
                      <a:pt x="11" y="0"/>
                      <a:pt x="1" y="11"/>
                      <a:pt x="1" y="24"/>
                    </a:cubicBezTo>
                    <a:lnTo>
                      <a:pt x="1" y="925"/>
                    </a:lnTo>
                    <a:cubicBezTo>
                      <a:pt x="1" y="939"/>
                      <a:pt x="11" y="950"/>
                      <a:pt x="25" y="950"/>
                    </a:cubicBezTo>
                    <a:lnTo>
                      <a:pt x="13031" y="950"/>
                    </a:lnTo>
                    <a:cubicBezTo>
                      <a:pt x="13044" y="950"/>
                      <a:pt x="13054" y="939"/>
                      <a:pt x="13054" y="925"/>
                    </a:cubicBezTo>
                    <a:lnTo>
                      <a:pt x="13054" y="24"/>
                    </a:lnTo>
                    <a:cubicBezTo>
                      <a:pt x="13054" y="11"/>
                      <a:pt x="13044" y="0"/>
                      <a:pt x="13031" y="0"/>
                    </a:cubicBezTo>
                    <a:close/>
                  </a:path>
                </a:pathLst>
              </a:custGeom>
              <a:solidFill>
                <a:srgbClr val="E1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3"/>
              <p:cNvSpPr/>
              <p:nvPr/>
            </p:nvSpPr>
            <p:spPr>
              <a:xfrm rot="3420117">
                <a:off x="5115764" y="4493949"/>
                <a:ext cx="25727" cy="2809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258" extrusionOk="0">
                    <a:moveTo>
                      <a:pt x="890" y="1"/>
                    </a:moveTo>
                    <a:cubicBezTo>
                      <a:pt x="849" y="1"/>
                      <a:pt x="807" y="12"/>
                      <a:pt x="769" y="35"/>
                    </a:cubicBezTo>
                    <a:cubicBezTo>
                      <a:pt x="752" y="45"/>
                      <a:pt x="343" y="304"/>
                      <a:pt x="53" y="942"/>
                    </a:cubicBezTo>
                    <a:cubicBezTo>
                      <a:pt x="1" y="1055"/>
                      <a:pt x="53" y="1188"/>
                      <a:pt x="168" y="1240"/>
                    </a:cubicBezTo>
                    <a:cubicBezTo>
                      <a:pt x="199" y="1250"/>
                      <a:pt x="229" y="1257"/>
                      <a:pt x="261" y="1257"/>
                    </a:cubicBezTo>
                    <a:cubicBezTo>
                      <a:pt x="349" y="1257"/>
                      <a:pt x="431" y="1209"/>
                      <a:pt x="469" y="1123"/>
                    </a:cubicBezTo>
                    <a:cubicBezTo>
                      <a:pt x="697" y="622"/>
                      <a:pt x="1004" y="421"/>
                      <a:pt x="1015" y="414"/>
                    </a:cubicBezTo>
                    <a:cubicBezTo>
                      <a:pt x="1121" y="345"/>
                      <a:pt x="1151" y="209"/>
                      <a:pt x="1086" y="107"/>
                    </a:cubicBezTo>
                    <a:cubicBezTo>
                      <a:pt x="1042" y="38"/>
                      <a:pt x="967" y="1"/>
                      <a:pt x="890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 rot="3420117">
                <a:off x="5130268" y="4532106"/>
                <a:ext cx="16816" cy="20077"/>
              </a:xfrm>
              <a:custGeom>
                <a:avLst/>
                <a:gdLst/>
                <a:ahLst/>
                <a:cxnLst/>
                <a:rect l="l" t="t" r="r" b="b"/>
                <a:pathLst>
                  <a:path w="753" h="899" extrusionOk="0">
                    <a:moveTo>
                      <a:pt x="492" y="0"/>
                    </a:moveTo>
                    <a:cubicBezTo>
                      <a:pt x="460" y="0"/>
                      <a:pt x="428" y="7"/>
                      <a:pt x="397" y="21"/>
                    </a:cubicBezTo>
                    <a:cubicBezTo>
                      <a:pt x="360" y="38"/>
                      <a:pt x="46" y="195"/>
                      <a:pt x="12" y="660"/>
                    </a:cubicBezTo>
                    <a:cubicBezTo>
                      <a:pt x="1" y="783"/>
                      <a:pt x="97" y="888"/>
                      <a:pt x="223" y="898"/>
                    </a:cubicBezTo>
                    <a:lnTo>
                      <a:pt x="240" y="898"/>
                    </a:lnTo>
                    <a:cubicBezTo>
                      <a:pt x="360" y="898"/>
                      <a:pt x="459" y="806"/>
                      <a:pt x="469" y="690"/>
                    </a:cubicBezTo>
                    <a:cubicBezTo>
                      <a:pt x="483" y="496"/>
                      <a:pt x="578" y="434"/>
                      <a:pt x="595" y="424"/>
                    </a:cubicBezTo>
                    <a:cubicBezTo>
                      <a:pt x="705" y="369"/>
                      <a:pt x="752" y="239"/>
                      <a:pt x="697" y="130"/>
                    </a:cubicBezTo>
                    <a:cubicBezTo>
                      <a:pt x="660" y="48"/>
                      <a:pt x="577" y="0"/>
                      <a:pt x="492" y="0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>
                <a:off x="5105903" y="4129492"/>
                <a:ext cx="623863" cy="526515"/>
              </a:xfrm>
              <a:custGeom>
                <a:avLst/>
                <a:gdLst/>
                <a:ahLst/>
                <a:cxnLst/>
                <a:rect l="l" t="t" r="r" b="b"/>
                <a:pathLst>
                  <a:path w="19873" h="16772" extrusionOk="0">
                    <a:moveTo>
                      <a:pt x="19873" y="0"/>
                    </a:moveTo>
                    <a:lnTo>
                      <a:pt x="4861" y="2535"/>
                    </a:lnTo>
                    <a:cubicBezTo>
                      <a:pt x="4861" y="2535"/>
                      <a:pt x="4578" y="7010"/>
                      <a:pt x="1" y="9064"/>
                    </a:cubicBezTo>
                    <a:cubicBezTo>
                      <a:pt x="1" y="9064"/>
                      <a:pt x="54" y="10381"/>
                      <a:pt x="235" y="10815"/>
                    </a:cubicBezTo>
                    <a:cubicBezTo>
                      <a:pt x="464" y="11369"/>
                      <a:pt x="1096" y="11697"/>
                      <a:pt x="1096" y="11697"/>
                    </a:cubicBezTo>
                    <a:cubicBezTo>
                      <a:pt x="1096" y="11697"/>
                      <a:pt x="6198" y="11583"/>
                      <a:pt x="10177" y="5484"/>
                    </a:cubicBezTo>
                    <a:cubicBezTo>
                      <a:pt x="10324" y="5259"/>
                      <a:pt x="10530" y="5156"/>
                      <a:pt x="10759" y="5156"/>
                    </a:cubicBezTo>
                    <a:cubicBezTo>
                      <a:pt x="11733" y="5156"/>
                      <a:pt x="13124" y="7016"/>
                      <a:pt x="12157" y="9289"/>
                    </a:cubicBezTo>
                    <a:cubicBezTo>
                      <a:pt x="10968" y="12100"/>
                      <a:pt x="9558" y="15791"/>
                      <a:pt x="9558" y="15791"/>
                    </a:cubicBezTo>
                    <a:cubicBezTo>
                      <a:pt x="9558" y="15791"/>
                      <a:pt x="9886" y="16697"/>
                      <a:pt x="11025" y="16767"/>
                    </a:cubicBezTo>
                    <a:cubicBezTo>
                      <a:pt x="11084" y="16770"/>
                      <a:pt x="11142" y="16772"/>
                      <a:pt x="11201" y="16772"/>
                    </a:cubicBezTo>
                    <a:cubicBezTo>
                      <a:pt x="12285" y="16772"/>
                      <a:pt x="13351" y="16189"/>
                      <a:pt x="13351" y="16189"/>
                    </a:cubicBezTo>
                    <a:cubicBezTo>
                      <a:pt x="13351" y="16189"/>
                      <a:pt x="19491" y="4413"/>
                      <a:pt x="19873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3"/>
              <p:cNvSpPr/>
              <p:nvPr/>
            </p:nvSpPr>
            <p:spPr>
              <a:xfrm>
                <a:off x="5189345" y="3769074"/>
                <a:ext cx="555396" cy="483664"/>
              </a:xfrm>
              <a:custGeom>
                <a:avLst/>
                <a:gdLst/>
                <a:ahLst/>
                <a:cxnLst/>
                <a:rect l="l" t="t" r="r" b="b"/>
                <a:pathLst>
                  <a:path w="17692" h="15407" extrusionOk="0">
                    <a:moveTo>
                      <a:pt x="10291" y="0"/>
                    </a:moveTo>
                    <a:lnTo>
                      <a:pt x="3720" y="3237"/>
                    </a:lnTo>
                    <a:cubicBezTo>
                      <a:pt x="3720" y="3237"/>
                      <a:pt x="3122" y="8810"/>
                      <a:pt x="1564" y="10951"/>
                    </a:cubicBezTo>
                    <a:cubicBezTo>
                      <a:pt x="0" y="13088"/>
                      <a:pt x="1571" y="15394"/>
                      <a:pt x="4922" y="15394"/>
                    </a:cubicBezTo>
                    <a:cubicBezTo>
                      <a:pt x="5443" y="15394"/>
                      <a:pt x="6110" y="15407"/>
                      <a:pt x="6865" y="15407"/>
                    </a:cubicBezTo>
                    <a:cubicBezTo>
                      <a:pt x="10973" y="15407"/>
                      <a:pt x="17692" y="15023"/>
                      <a:pt x="17658" y="10086"/>
                    </a:cubicBezTo>
                    <a:cubicBezTo>
                      <a:pt x="17616" y="4242"/>
                      <a:pt x="13802" y="805"/>
                      <a:pt x="10291" y="0"/>
                    </a:cubicBez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9" name="Google Shape;309;p23"/>
              <p:cNvGrpSpPr/>
              <p:nvPr/>
            </p:nvGrpSpPr>
            <p:grpSpPr>
              <a:xfrm>
                <a:off x="4765797" y="2931428"/>
                <a:ext cx="787826" cy="817869"/>
                <a:chOff x="34550" y="3406650"/>
                <a:chExt cx="627400" cy="651325"/>
              </a:xfrm>
            </p:grpSpPr>
            <p:sp>
              <p:nvSpPr>
                <p:cNvPr id="310" name="Google Shape;310;p23"/>
                <p:cNvSpPr/>
                <p:nvPr/>
              </p:nvSpPr>
              <p:spPr>
                <a:xfrm>
                  <a:off x="145950" y="3574125"/>
                  <a:ext cx="269825" cy="20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3" h="8399" extrusionOk="0">
                      <a:moveTo>
                        <a:pt x="5972" y="1"/>
                      </a:moveTo>
                      <a:cubicBezTo>
                        <a:pt x="5006" y="1"/>
                        <a:pt x="4002" y="344"/>
                        <a:pt x="3056" y="995"/>
                      </a:cubicBezTo>
                      <a:cubicBezTo>
                        <a:pt x="1" y="3095"/>
                        <a:pt x="4820" y="8164"/>
                        <a:pt x="4820" y="8164"/>
                      </a:cubicBezTo>
                      <a:lnTo>
                        <a:pt x="4820" y="8398"/>
                      </a:lnTo>
                      <a:lnTo>
                        <a:pt x="10792" y="5560"/>
                      </a:lnTo>
                      <a:cubicBezTo>
                        <a:pt x="10095" y="1717"/>
                        <a:pt x="8130" y="1"/>
                        <a:pt x="5972" y="1"/>
                      </a:cubicBezTo>
                      <a:close/>
                    </a:path>
                  </a:pathLst>
                </a:custGeom>
                <a:solidFill>
                  <a:srgbClr val="493A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23"/>
                <p:cNvSpPr/>
                <p:nvPr/>
              </p:nvSpPr>
              <p:spPr>
                <a:xfrm>
                  <a:off x="34550" y="3886900"/>
                  <a:ext cx="171100" cy="17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4" h="6843" extrusionOk="0">
                      <a:moveTo>
                        <a:pt x="4412" y="1"/>
                      </a:moveTo>
                      <a:cubicBezTo>
                        <a:pt x="2271" y="1"/>
                        <a:pt x="1" y="1041"/>
                        <a:pt x="635" y="4295"/>
                      </a:cubicBezTo>
                      <a:cubicBezTo>
                        <a:pt x="1036" y="6354"/>
                        <a:pt x="2731" y="6842"/>
                        <a:pt x="4249" y="6842"/>
                      </a:cubicBezTo>
                      <a:cubicBezTo>
                        <a:pt x="5619" y="6842"/>
                        <a:pt x="6844" y="6445"/>
                        <a:pt x="6844" y="6445"/>
                      </a:cubicBezTo>
                      <a:lnTo>
                        <a:pt x="5679" y="120"/>
                      </a:lnTo>
                      <a:cubicBezTo>
                        <a:pt x="5280" y="44"/>
                        <a:pt x="4849" y="1"/>
                        <a:pt x="4412" y="1"/>
                      </a:cubicBezTo>
                      <a:close/>
                    </a:path>
                  </a:pathLst>
                </a:custGeom>
                <a:solidFill>
                  <a:srgbClr val="493A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23"/>
                <p:cNvSpPr/>
                <p:nvPr/>
              </p:nvSpPr>
              <p:spPr>
                <a:xfrm>
                  <a:off x="59925" y="3727775"/>
                  <a:ext cx="206550" cy="16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2" h="6698" extrusionOk="0">
                      <a:moveTo>
                        <a:pt x="3970" y="1"/>
                      </a:moveTo>
                      <a:cubicBezTo>
                        <a:pt x="3005" y="1"/>
                        <a:pt x="2115" y="366"/>
                        <a:pt x="1530" y="1297"/>
                      </a:cubicBezTo>
                      <a:cubicBezTo>
                        <a:pt x="1" y="3733"/>
                        <a:pt x="3298" y="6366"/>
                        <a:pt x="4591" y="6698"/>
                      </a:cubicBezTo>
                      <a:lnTo>
                        <a:pt x="8261" y="2018"/>
                      </a:lnTo>
                      <a:cubicBezTo>
                        <a:pt x="7286" y="956"/>
                        <a:pt x="5530" y="1"/>
                        <a:pt x="3970" y="1"/>
                      </a:cubicBezTo>
                      <a:close/>
                    </a:path>
                  </a:pathLst>
                </a:custGeom>
                <a:solidFill>
                  <a:srgbClr val="493A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23"/>
                <p:cNvSpPr/>
                <p:nvPr/>
              </p:nvSpPr>
              <p:spPr>
                <a:xfrm>
                  <a:off x="344200" y="3406650"/>
                  <a:ext cx="317750" cy="32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0" h="13092" extrusionOk="0">
                      <a:moveTo>
                        <a:pt x="7434" y="1"/>
                      </a:moveTo>
                      <a:cubicBezTo>
                        <a:pt x="2432" y="1"/>
                        <a:pt x="1" y="6615"/>
                        <a:pt x="192" y="13091"/>
                      </a:cubicBezTo>
                      <a:cubicBezTo>
                        <a:pt x="192" y="13091"/>
                        <a:pt x="1345" y="12698"/>
                        <a:pt x="3945" y="11939"/>
                      </a:cubicBezTo>
                      <a:cubicBezTo>
                        <a:pt x="5992" y="11340"/>
                        <a:pt x="12710" y="147"/>
                        <a:pt x="7595" y="3"/>
                      </a:cubicBezTo>
                      <a:cubicBezTo>
                        <a:pt x="7541" y="2"/>
                        <a:pt x="7487" y="1"/>
                        <a:pt x="7434" y="1"/>
                      </a:cubicBezTo>
                      <a:close/>
                    </a:path>
                  </a:pathLst>
                </a:custGeom>
                <a:solidFill>
                  <a:srgbClr val="493A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4" name="Google Shape;314;p23"/>
              <p:cNvSpPr/>
              <p:nvPr/>
            </p:nvSpPr>
            <p:spPr>
              <a:xfrm>
                <a:off x="4895636" y="3295770"/>
                <a:ext cx="872837" cy="632841"/>
              </a:xfrm>
              <a:custGeom>
                <a:avLst/>
                <a:gdLst/>
                <a:ahLst/>
                <a:cxnLst/>
                <a:rect l="l" t="t" r="r" b="b"/>
                <a:pathLst>
                  <a:path w="27804" h="20159" extrusionOk="0">
                    <a:moveTo>
                      <a:pt x="15316" y="1"/>
                    </a:moveTo>
                    <a:cubicBezTo>
                      <a:pt x="13311" y="1"/>
                      <a:pt x="11014" y="446"/>
                      <a:pt x="8442" y="1485"/>
                    </a:cubicBezTo>
                    <a:cubicBezTo>
                      <a:pt x="1" y="4894"/>
                      <a:pt x="33" y="11612"/>
                      <a:pt x="2708" y="14049"/>
                    </a:cubicBezTo>
                    <a:cubicBezTo>
                      <a:pt x="2708" y="14049"/>
                      <a:pt x="654" y="15291"/>
                      <a:pt x="1752" y="18208"/>
                    </a:cubicBezTo>
                    <a:cubicBezTo>
                      <a:pt x="2169" y="19310"/>
                      <a:pt x="3621" y="20159"/>
                      <a:pt x="5485" y="20159"/>
                    </a:cubicBezTo>
                    <a:cubicBezTo>
                      <a:pt x="6982" y="20159"/>
                      <a:pt x="8745" y="19611"/>
                      <a:pt x="10448" y="18208"/>
                    </a:cubicBezTo>
                    <a:cubicBezTo>
                      <a:pt x="10448" y="18208"/>
                      <a:pt x="10984" y="18378"/>
                      <a:pt x="11987" y="18378"/>
                    </a:cubicBezTo>
                    <a:cubicBezTo>
                      <a:pt x="13841" y="18378"/>
                      <a:pt x="17294" y="17796"/>
                      <a:pt x="21916" y="14479"/>
                    </a:cubicBezTo>
                    <a:cubicBezTo>
                      <a:pt x="27804" y="10250"/>
                      <a:pt x="24928" y="1"/>
                      <a:pt x="15316" y="1"/>
                    </a:cubicBezTo>
                    <a:close/>
                  </a:path>
                </a:pathLst>
              </a:custGeom>
              <a:solidFill>
                <a:srgbClr val="F7B5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3"/>
              <p:cNvSpPr/>
              <p:nvPr/>
            </p:nvSpPr>
            <p:spPr>
              <a:xfrm>
                <a:off x="4977539" y="3689400"/>
                <a:ext cx="219308" cy="51892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1653" extrusionOk="0">
                    <a:moveTo>
                      <a:pt x="4299" y="1"/>
                    </a:moveTo>
                    <a:cubicBezTo>
                      <a:pt x="4018" y="1"/>
                      <a:pt x="3737" y="20"/>
                      <a:pt x="3459" y="58"/>
                    </a:cubicBezTo>
                    <a:cubicBezTo>
                      <a:pt x="2847" y="147"/>
                      <a:pt x="2248" y="316"/>
                      <a:pt x="1670" y="537"/>
                    </a:cubicBezTo>
                    <a:cubicBezTo>
                      <a:pt x="1091" y="763"/>
                      <a:pt x="534" y="1025"/>
                      <a:pt x="1" y="1366"/>
                    </a:cubicBezTo>
                    <a:lnTo>
                      <a:pt x="201" y="1652"/>
                    </a:lnTo>
                    <a:cubicBezTo>
                      <a:pt x="682" y="1317"/>
                      <a:pt x="1223" y="1025"/>
                      <a:pt x="1768" y="783"/>
                    </a:cubicBezTo>
                    <a:cubicBezTo>
                      <a:pt x="2322" y="541"/>
                      <a:pt x="2897" y="348"/>
                      <a:pt x="3487" y="230"/>
                    </a:cubicBezTo>
                    <a:cubicBezTo>
                      <a:pt x="3841" y="166"/>
                      <a:pt x="4200" y="132"/>
                      <a:pt x="4560" y="132"/>
                    </a:cubicBezTo>
                    <a:cubicBezTo>
                      <a:pt x="4804" y="132"/>
                      <a:pt x="5048" y="147"/>
                      <a:pt x="5291" y="181"/>
                    </a:cubicBezTo>
                    <a:cubicBezTo>
                      <a:pt x="5895" y="267"/>
                      <a:pt x="6461" y="505"/>
                      <a:pt x="6986" y="816"/>
                    </a:cubicBezTo>
                    <a:cubicBezTo>
                      <a:pt x="6477" y="480"/>
                      <a:pt x="5915" y="209"/>
                      <a:pt x="5308" y="90"/>
                    </a:cubicBezTo>
                    <a:cubicBezTo>
                      <a:pt x="4976" y="29"/>
                      <a:pt x="4638" y="1"/>
                      <a:pt x="4299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3"/>
              <p:cNvSpPr/>
              <p:nvPr/>
            </p:nvSpPr>
            <p:spPr>
              <a:xfrm>
                <a:off x="5021332" y="3773093"/>
                <a:ext cx="145002" cy="73804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2351" extrusionOk="0">
                    <a:moveTo>
                      <a:pt x="2164" y="1"/>
                    </a:moveTo>
                    <a:cubicBezTo>
                      <a:pt x="2075" y="1"/>
                      <a:pt x="1985" y="7"/>
                      <a:pt x="1895" y="20"/>
                    </a:cubicBezTo>
                    <a:cubicBezTo>
                      <a:pt x="1136" y="131"/>
                      <a:pt x="513" y="726"/>
                      <a:pt x="37" y="1780"/>
                    </a:cubicBezTo>
                    <a:cubicBezTo>
                      <a:pt x="0" y="1871"/>
                      <a:pt x="37" y="1973"/>
                      <a:pt x="127" y="2013"/>
                    </a:cubicBezTo>
                    <a:cubicBezTo>
                      <a:pt x="151" y="2023"/>
                      <a:pt x="175" y="2028"/>
                      <a:pt x="199" y="2028"/>
                    </a:cubicBezTo>
                    <a:cubicBezTo>
                      <a:pt x="267" y="2028"/>
                      <a:pt x="331" y="1990"/>
                      <a:pt x="361" y="1924"/>
                    </a:cubicBezTo>
                    <a:cubicBezTo>
                      <a:pt x="779" y="985"/>
                      <a:pt x="1313" y="463"/>
                      <a:pt x="1948" y="365"/>
                    </a:cubicBezTo>
                    <a:cubicBezTo>
                      <a:pt x="2020" y="354"/>
                      <a:pt x="2092" y="349"/>
                      <a:pt x="2163" y="349"/>
                    </a:cubicBezTo>
                    <a:cubicBezTo>
                      <a:pt x="2753" y="349"/>
                      <a:pt x="3322" y="690"/>
                      <a:pt x="3724" y="1000"/>
                    </a:cubicBezTo>
                    <a:cubicBezTo>
                      <a:pt x="3601" y="979"/>
                      <a:pt x="3471" y="965"/>
                      <a:pt x="3341" y="965"/>
                    </a:cubicBezTo>
                    <a:cubicBezTo>
                      <a:pt x="3121" y="965"/>
                      <a:pt x="2899" y="1005"/>
                      <a:pt x="2703" y="1116"/>
                    </a:cubicBezTo>
                    <a:cubicBezTo>
                      <a:pt x="2371" y="1305"/>
                      <a:pt x="2182" y="1657"/>
                      <a:pt x="2137" y="2157"/>
                    </a:cubicBezTo>
                    <a:cubicBezTo>
                      <a:pt x="2129" y="2256"/>
                      <a:pt x="2202" y="2342"/>
                      <a:pt x="2297" y="2350"/>
                    </a:cubicBezTo>
                    <a:lnTo>
                      <a:pt x="2314" y="2350"/>
                    </a:lnTo>
                    <a:cubicBezTo>
                      <a:pt x="2403" y="2350"/>
                      <a:pt x="2482" y="2280"/>
                      <a:pt x="2490" y="2186"/>
                    </a:cubicBezTo>
                    <a:cubicBezTo>
                      <a:pt x="2522" y="1809"/>
                      <a:pt x="2649" y="1551"/>
                      <a:pt x="2876" y="1423"/>
                    </a:cubicBezTo>
                    <a:cubicBezTo>
                      <a:pt x="3012" y="1346"/>
                      <a:pt x="3174" y="1317"/>
                      <a:pt x="3340" y="1317"/>
                    </a:cubicBezTo>
                    <a:cubicBezTo>
                      <a:pt x="3825" y="1317"/>
                      <a:pt x="4343" y="1564"/>
                      <a:pt x="4352" y="1567"/>
                    </a:cubicBezTo>
                    <a:cubicBezTo>
                      <a:pt x="4377" y="1579"/>
                      <a:pt x="4403" y="1585"/>
                      <a:pt x="4430" y="1585"/>
                    </a:cubicBezTo>
                    <a:cubicBezTo>
                      <a:pt x="4482" y="1585"/>
                      <a:pt x="4533" y="1561"/>
                      <a:pt x="4569" y="1517"/>
                    </a:cubicBezTo>
                    <a:cubicBezTo>
                      <a:pt x="4618" y="1452"/>
                      <a:pt x="4614" y="1358"/>
                      <a:pt x="4561" y="1296"/>
                    </a:cubicBezTo>
                    <a:cubicBezTo>
                      <a:pt x="4511" y="1239"/>
                      <a:pt x="3417" y="1"/>
                      <a:pt x="2164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3"/>
              <p:cNvSpPr/>
              <p:nvPr/>
            </p:nvSpPr>
            <p:spPr>
              <a:xfrm>
                <a:off x="5326373" y="3588505"/>
                <a:ext cx="35160" cy="47403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510" extrusionOk="0">
                    <a:moveTo>
                      <a:pt x="329" y="1"/>
                    </a:moveTo>
                    <a:cubicBezTo>
                      <a:pt x="297" y="1"/>
                      <a:pt x="266" y="6"/>
                      <a:pt x="237" y="19"/>
                    </a:cubicBezTo>
                    <a:cubicBezTo>
                      <a:pt x="29" y="109"/>
                      <a:pt x="0" y="516"/>
                      <a:pt x="176" y="921"/>
                    </a:cubicBezTo>
                    <a:cubicBezTo>
                      <a:pt x="328" y="1272"/>
                      <a:pt x="585" y="1509"/>
                      <a:pt x="786" y="1509"/>
                    </a:cubicBezTo>
                    <a:cubicBezTo>
                      <a:pt x="818" y="1509"/>
                      <a:pt x="849" y="1503"/>
                      <a:pt x="877" y="1491"/>
                    </a:cubicBezTo>
                    <a:cubicBezTo>
                      <a:pt x="1091" y="1397"/>
                      <a:pt x="1119" y="995"/>
                      <a:pt x="943" y="589"/>
                    </a:cubicBezTo>
                    <a:cubicBezTo>
                      <a:pt x="791" y="238"/>
                      <a:pt x="534" y="1"/>
                      <a:pt x="329" y="1"/>
                    </a:cubicBezTo>
                    <a:close/>
                  </a:path>
                </a:pathLst>
              </a:custGeom>
              <a:solidFill>
                <a:srgbClr val="4232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3"/>
              <p:cNvSpPr/>
              <p:nvPr/>
            </p:nvSpPr>
            <p:spPr>
              <a:xfrm>
                <a:off x="5546780" y="3480106"/>
                <a:ext cx="35160" cy="47403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510" extrusionOk="0">
                    <a:moveTo>
                      <a:pt x="333" y="0"/>
                    </a:moveTo>
                    <a:cubicBezTo>
                      <a:pt x="301" y="0"/>
                      <a:pt x="271" y="6"/>
                      <a:pt x="243" y="18"/>
                    </a:cubicBezTo>
                    <a:cubicBezTo>
                      <a:pt x="29" y="113"/>
                      <a:pt x="0" y="514"/>
                      <a:pt x="177" y="921"/>
                    </a:cubicBezTo>
                    <a:cubicBezTo>
                      <a:pt x="329" y="1271"/>
                      <a:pt x="585" y="1509"/>
                      <a:pt x="790" y="1509"/>
                    </a:cubicBezTo>
                    <a:cubicBezTo>
                      <a:pt x="822" y="1509"/>
                      <a:pt x="853" y="1503"/>
                      <a:pt x="882" y="1491"/>
                    </a:cubicBezTo>
                    <a:cubicBezTo>
                      <a:pt x="1091" y="1400"/>
                      <a:pt x="1120" y="995"/>
                      <a:pt x="943" y="588"/>
                    </a:cubicBezTo>
                    <a:cubicBezTo>
                      <a:pt x="791" y="238"/>
                      <a:pt x="535" y="0"/>
                      <a:pt x="333" y="0"/>
                    </a:cubicBezTo>
                    <a:close/>
                  </a:path>
                </a:pathLst>
              </a:custGeom>
              <a:solidFill>
                <a:srgbClr val="4232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5258879" y="3646644"/>
                <a:ext cx="183897" cy="116435"/>
              </a:xfrm>
              <a:custGeom>
                <a:avLst/>
                <a:gdLst/>
                <a:ahLst/>
                <a:cxnLst/>
                <a:rect l="l" t="t" r="r" b="b"/>
                <a:pathLst>
                  <a:path w="5858" h="3709" extrusionOk="0">
                    <a:moveTo>
                      <a:pt x="3803" y="0"/>
                    </a:moveTo>
                    <a:cubicBezTo>
                      <a:pt x="3347" y="0"/>
                      <a:pt x="2843" y="95"/>
                      <a:pt x="2334" y="283"/>
                    </a:cubicBezTo>
                    <a:cubicBezTo>
                      <a:pt x="899" y="829"/>
                      <a:pt x="0" y="1969"/>
                      <a:pt x="329" y="2838"/>
                    </a:cubicBezTo>
                    <a:cubicBezTo>
                      <a:pt x="542" y="3396"/>
                      <a:pt x="1215" y="3708"/>
                      <a:pt x="2056" y="3708"/>
                    </a:cubicBezTo>
                    <a:cubicBezTo>
                      <a:pt x="2510" y="3708"/>
                      <a:pt x="3015" y="3614"/>
                      <a:pt x="3519" y="3425"/>
                    </a:cubicBezTo>
                    <a:cubicBezTo>
                      <a:pt x="4959" y="2880"/>
                      <a:pt x="5857" y="1740"/>
                      <a:pt x="5529" y="870"/>
                    </a:cubicBezTo>
                    <a:cubicBezTo>
                      <a:pt x="5316" y="312"/>
                      <a:pt x="4643" y="0"/>
                      <a:pt x="3803" y="0"/>
                    </a:cubicBezTo>
                    <a:close/>
                  </a:path>
                </a:pathLst>
              </a:custGeom>
              <a:solidFill>
                <a:srgbClr val="FF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3"/>
              <p:cNvSpPr/>
              <p:nvPr/>
            </p:nvSpPr>
            <p:spPr>
              <a:xfrm>
                <a:off x="5555789" y="3522141"/>
                <a:ext cx="116403" cy="9631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068" extrusionOk="0">
                    <a:moveTo>
                      <a:pt x="2445" y="0"/>
                    </a:moveTo>
                    <a:cubicBezTo>
                      <a:pt x="1998" y="0"/>
                      <a:pt x="1481" y="201"/>
                      <a:pt x="1038" y="578"/>
                    </a:cubicBezTo>
                    <a:cubicBezTo>
                      <a:pt x="263" y="1239"/>
                      <a:pt x="1" y="2206"/>
                      <a:pt x="452" y="2732"/>
                    </a:cubicBezTo>
                    <a:cubicBezTo>
                      <a:pt x="645" y="2957"/>
                      <a:pt x="931" y="3068"/>
                      <a:pt x="1264" y="3068"/>
                    </a:cubicBezTo>
                    <a:cubicBezTo>
                      <a:pt x="1707" y="3068"/>
                      <a:pt x="2224" y="2867"/>
                      <a:pt x="2670" y="2490"/>
                    </a:cubicBezTo>
                    <a:cubicBezTo>
                      <a:pt x="3446" y="1825"/>
                      <a:pt x="3708" y="862"/>
                      <a:pt x="3257" y="336"/>
                    </a:cubicBezTo>
                    <a:cubicBezTo>
                      <a:pt x="3064" y="111"/>
                      <a:pt x="2773" y="0"/>
                      <a:pt x="2445" y="0"/>
                    </a:cubicBezTo>
                    <a:close/>
                  </a:path>
                </a:pathLst>
              </a:custGeom>
              <a:solidFill>
                <a:srgbClr val="FF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3"/>
              <p:cNvSpPr/>
              <p:nvPr/>
            </p:nvSpPr>
            <p:spPr>
              <a:xfrm>
                <a:off x="5394306" y="3509270"/>
                <a:ext cx="552916" cy="418964"/>
              </a:xfrm>
              <a:custGeom>
                <a:avLst/>
                <a:gdLst/>
                <a:ahLst/>
                <a:cxnLst/>
                <a:rect l="l" t="t" r="r" b="b"/>
                <a:pathLst>
                  <a:path w="17613" h="13346" extrusionOk="0">
                    <a:moveTo>
                      <a:pt x="15218" y="1"/>
                    </a:moveTo>
                    <a:cubicBezTo>
                      <a:pt x="14722" y="1"/>
                      <a:pt x="14055" y="1686"/>
                      <a:pt x="13667" y="1813"/>
                    </a:cubicBezTo>
                    <a:cubicBezTo>
                      <a:pt x="13648" y="1820"/>
                      <a:pt x="13628" y="1823"/>
                      <a:pt x="13609" y="1823"/>
                    </a:cubicBezTo>
                    <a:cubicBezTo>
                      <a:pt x="13309" y="1823"/>
                      <a:pt x="13072" y="1069"/>
                      <a:pt x="12639" y="1069"/>
                    </a:cubicBezTo>
                    <a:cubicBezTo>
                      <a:pt x="12537" y="1069"/>
                      <a:pt x="12424" y="1110"/>
                      <a:pt x="12297" y="1214"/>
                    </a:cubicBezTo>
                    <a:cubicBezTo>
                      <a:pt x="11596" y="1780"/>
                      <a:pt x="13286" y="2498"/>
                      <a:pt x="12466" y="3733"/>
                    </a:cubicBezTo>
                    <a:cubicBezTo>
                      <a:pt x="9086" y="8802"/>
                      <a:pt x="95" y="10705"/>
                      <a:pt x="26" y="12346"/>
                    </a:cubicBezTo>
                    <a:cubicBezTo>
                      <a:pt x="0" y="13001"/>
                      <a:pt x="839" y="13346"/>
                      <a:pt x="2133" y="13346"/>
                    </a:cubicBezTo>
                    <a:cubicBezTo>
                      <a:pt x="4730" y="13346"/>
                      <a:pt x="9162" y="11958"/>
                      <a:pt x="12129" y="8900"/>
                    </a:cubicBezTo>
                    <a:cubicBezTo>
                      <a:pt x="16575" y="4323"/>
                      <a:pt x="17613" y="2317"/>
                      <a:pt x="16842" y="1915"/>
                    </a:cubicBezTo>
                    <a:cubicBezTo>
                      <a:pt x="16660" y="1820"/>
                      <a:pt x="16508" y="1784"/>
                      <a:pt x="16381" y="1784"/>
                    </a:cubicBezTo>
                    <a:cubicBezTo>
                      <a:pt x="16273" y="1784"/>
                      <a:pt x="16184" y="1810"/>
                      <a:pt x="16112" y="1849"/>
                    </a:cubicBezTo>
                    <a:lnTo>
                      <a:pt x="16112" y="1849"/>
                    </a:lnTo>
                    <a:cubicBezTo>
                      <a:pt x="16279" y="1601"/>
                      <a:pt x="16396" y="1249"/>
                      <a:pt x="16009" y="976"/>
                    </a:cubicBezTo>
                    <a:cubicBezTo>
                      <a:pt x="15843" y="860"/>
                      <a:pt x="15697" y="816"/>
                      <a:pt x="15572" y="816"/>
                    </a:cubicBezTo>
                    <a:cubicBezTo>
                      <a:pt x="15356" y="816"/>
                      <a:pt x="15202" y="946"/>
                      <a:pt x="15109" y="1057"/>
                    </a:cubicBezTo>
                    <a:lnTo>
                      <a:pt x="15109" y="1057"/>
                    </a:lnTo>
                    <a:cubicBezTo>
                      <a:pt x="15301" y="754"/>
                      <a:pt x="15655" y="111"/>
                      <a:pt x="15271" y="8"/>
                    </a:cubicBezTo>
                    <a:cubicBezTo>
                      <a:pt x="15254" y="3"/>
                      <a:pt x="15236" y="1"/>
                      <a:pt x="15218" y="1"/>
                    </a:cubicBezTo>
                    <a:close/>
                  </a:path>
                </a:pathLst>
              </a:custGeom>
              <a:solidFill>
                <a:srgbClr val="F7B5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3"/>
              <p:cNvSpPr/>
              <p:nvPr/>
            </p:nvSpPr>
            <p:spPr>
              <a:xfrm>
                <a:off x="5664564" y="3787313"/>
                <a:ext cx="61058" cy="43353"/>
              </a:xfrm>
              <a:custGeom>
                <a:avLst/>
                <a:gdLst/>
                <a:ahLst/>
                <a:cxnLst/>
                <a:rect l="l" t="t" r="r" b="b"/>
                <a:pathLst>
                  <a:path w="1945" h="1381" extrusionOk="0">
                    <a:moveTo>
                      <a:pt x="1364" y="1"/>
                    </a:moveTo>
                    <a:cubicBezTo>
                      <a:pt x="1227" y="1"/>
                      <a:pt x="1089" y="45"/>
                      <a:pt x="973" y="89"/>
                    </a:cubicBezTo>
                    <a:cubicBezTo>
                      <a:pt x="678" y="203"/>
                      <a:pt x="379" y="359"/>
                      <a:pt x="55" y="560"/>
                    </a:cubicBezTo>
                    <a:cubicBezTo>
                      <a:pt x="14" y="585"/>
                      <a:pt x="1" y="638"/>
                      <a:pt x="25" y="679"/>
                    </a:cubicBezTo>
                    <a:cubicBezTo>
                      <a:pt x="41" y="708"/>
                      <a:pt x="71" y="723"/>
                      <a:pt x="100" y="723"/>
                    </a:cubicBezTo>
                    <a:cubicBezTo>
                      <a:pt x="117" y="723"/>
                      <a:pt x="134" y="718"/>
                      <a:pt x="148" y="708"/>
                    </a:cubicBezTo>
                    <a:cubicBezTo>
                      <a:pt x="461" y="515"/>
                      <a:pt x="752" y="363"/>
                      <a:pt x="1039" y="252"/>
                    </a:cubicBezTo>
                    <a:cubicBezTo>
                      <a:pt x="1137" y="214"/>
                      <a:pt x="1252" y="177"/>
                      <a:pt x="1360" y="177"/>
                    </a:cubicBezTo>
                    <a:cubicBezTo>
                      <a:pt x="1416" y="177"/>
                      <a:pt x="1470" y="187"/>
                      <a:pt x="1519" y="212"/>
                    </a:cubicBezTo>
                    <a:cubicBezTo>
                      <a:pt x="1625" y="265"/>
                      <a:pt x="1687" y="388"/>
                      <a:pt x="1720" y="483"/>
                    </a:cubicBezTo>
                    <a:cubicBezTo>
                      <a:pt x="1748" y="564"/>
                      <a:pt x="1773" y="683"/>
                      <a:pt x="1732" y="778"/>
                    </a:cubicBezTo>
                    <a:cubicBezTo>
                      <a:pt x="1695" y="863"/>
                      <a:pt x="1609" y="921"/>
                      <a:pt x="1532" y="970"/>
                    </a:cubicBezTo>
                    <a:cubicBezTo>
                      <a:pt x="1400" y="1052"/>
                      <a:pt x="1256" y="1114"/>
                      <a:pt x="1108" y="1163"/>
                    </a:cubicBezTo>
                    <a:cubicBezTo>
                      <a:pt x="1041" y="1183"/>
                      <a:pt x="963" y="1203"/>
                      <a:pt x="887" y="1203"/>
                    </a:cubicBezTo>
                    <a:cubicBezTo>
                      <a:pt x="870" y="1203"/>
                      <a:pt x="854" y="1202"/>
                      <a:pt x="838" y="1200"/>
                    </a:cubicBezTo>
                    <a:cubicBezTo>
                      <a:pt x="756" y="1183"/>
                      <a:pt x="690" y="1130"/>
                      <a:pt x="674" y="1073"/>
                    </a:cubicBezTo>
                    <a:cubicBezTo>
                      <a:pt x="653" y="990"/>
                      <a:pt x="711" y="901"/>
                      <a:pt x="748" y="852"/>
                    </a:cubicBezTo>
                    <a:cubicBezTo>
                      <a:pt x="854" y="708"/>
                      <a:pt x="1019" y="597"/>
                      <a:pt x="1195" y="556"/>
                    </a:cubicBezTo>
                    <a:cubicBezTo>
                      <a:pt x="1212" y="551"/>
                      <a:pt x="1227" y="551"/>
                      <a:pt x="1240" y="551"/>
                    </a:cubicBezTo>
                    <a:cubicBezTo>
                      <a:pt x="1191" y="617"/>
                      <a:pt x="1129" y="674"/>
                      <a:pt x="1064" y="724"/>
                    </a:cubicBezTo>
                    <a:cubicBezTo>
                      <a:pt x="1023" y="753"/>
                      <a:pt x="1015" y="810"/>
                      <a:pt x="1043" y="847"/>
                    </a:cubicBezTo>
                    <a:cubicBezTo>
                      <a:pt x="1060" y="872"/>
                      <a:pt x="1087" y="884"/>
                      <a:pt x="1114" y="884"/>
                    </a:cubicBezTo>
                    <a:cubicBezTo>
                      <a:pt x="1132" y="884"/>
                      <a:pt x="1150" y="879"/>
                      <a:pt x="1166" y="867"/>
                    </a:cubicBezTo>
                    <a:cubicBezTo>
                      <a:pt x="1248" y="810"/>
                      <a:pt x="1322" y="736"/>
                      <a:pt x="1384" y="659"/>
                    </a:cubicBezTo>
                    <a:cubicBezTo>
                      <a:pt x="1396" y="638"/>
                      <a:pt x="1428" y="597"/>
                      <a:pt x="1428" y="540"/>
                    </a:cubicBezTo>
                    <a:cubicBezTo>
                      <a:pt x="1433" y="490"/>
                      <a:pt x="1412" y="449"/>
                      <a:pt x="1371" y="421"/>
                    </a:cubicBezTo>
                    <a:cubicBezTo>
                      <a:pt x="1332" y="386"/>
                      <a:pt x="1279" y="374"/>
                      <a:pt x="1230" y="374"/>
                    </a:cubicBezTo>
                    <a:cubicBezTo>
                      <a:pt x="1202" y="374"/>
                      <a:pt x="1176" y="378"/>
                      <a:pt x="1154" y="384"/>
                    </a:cubicBezTo>
                    <a:cubicBezTo>
                      <a:pt x="936" y="437"/>
                      <a:pt x="739" y="568"/>
                      <a:pt x="604" y="744"/>
                    </a:cubicBezTo>
                    <a:cubicBezTo>
                      <a:pt x="510" y="876"/>
                      <a:pt x="473" y="1003"/>
                      <a:pt x="506" y="1117"/>
                    </a:cubicBezTo>
                    <a:cubicBezTo>
                      <a:pt x="538" y="1245"/>
                      <a:pt x="657" y="1344"/>
                      <a:pt x="805" y="1372"/>
                    </a:cubicBezTo>
                    <a:cubicBezTo>
                      <a:pt x="838" y="1376"/>
                      <a:pt x="867" y="1380"/>
                      <a:pt x="896" y="1380"/>
                    </a:cubicBezTo>
                    <a:cubicBezTo>
                      <a:pt x="994" y="1380"/>
                      <a:pt x="1089" y="1356"/>
                      <a:pt x="1162" y="1331"/>
                    </a:cubicBezTo>
                    <a:cubicBezTo>
                      <a:pt x="1322" y="1278"/>
                      <a:pt x="1477" y="1208"/>
                      <a:pt x="1625" y="1117"/>
                    </a:cubicBezTo>
                    <a:cubicBezTo>
                      <a:pt x="1720" y="1060"/>
                      <a:pt x="1835" y="979"/>
                      <a:pt x="1892" y="852"/>
                    </a:cubicBezTo>
                    <a:cubicBezTo>
                      <a:pt x="1945" y="733"/>
                      <a:pt x="1941" y="589"/>
                      <a:pt x="1884" y="421"/>
                    </a:cubicBezTo>
                    <a:cubicBezTo>
                      <a:pt x="1822" y="244"/>
                      <a:pt x="1723" y="117"/>
                      <a:pt x="1600" y="55"/>
                    </a:cubicBezTo>
                    <a:cubicBezTo>
                      <a:pt x="1525" y="16"/>
                      <a:pt x="1444" y="1"/>
                      <a:pt x="1364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3"/>
              <p:cNvSpPr/>
              <p:nvPr/>
            </p:nvSpPr>
            <p:spPr>
              <a:xfrm>
                <a:off x="5449494" y="3533191"/>
                <a:ext cx="39900" cy="29603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943" extrusionOk="0">
                    <a:moveTo>
                      <a:pt x="1093" y="1"/>
                    </a:moveTo>
                    <a:lnTo>
                      <a:pt x="7" y="686"/>
                    </a:lnTo>
                    <a:cubicBezTo>
                      <a:pt x="7" y="686"/>
                      <a:pt x="0" y="942"/>
                      <a:pt x="230" y="942"/>
                    </a:cubicBezTo>
                    <a:cubicBezTo>
                      <a:pt x="255" y="942"/>
                      <a:pt x="283" y="939"/>
                      <a:pt x="315" y="932"/>
                    </a:cubicBezTo>
                    <a:cubicBezTo>
                      <a:pt x="631" y="862"/>
                      <a:pt x="1271" y="186"/>
                      <a:pt x="1093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3"/>
              <p:cNvSpPr/>
              <p:nvPr/>
            </p:nvSpPr>
            <p:spPr>
              <a:xfrm>
                <a:off x="5275492" y="3533463"/>
                <a:ext cx="61823" cy="44553"/>
              </a:xfrm>
              <a:custGeom>
                <a:avLst/>
                <a:gdLst/>
                <a:ahLst/>
                <a:cxnLst/>
                <a:rect l="l" t="t" r="r" b="b"/>
                <a:pathLst>
                  <a:path w="5180" h="3733" extrusionOk="0">
                    <a:moveTo>
                      <a:pt x="3686" y="0"/>
                    </a:moveTo>
                    <a:cubicBezTo>
                      <a:pt x="2638" y="0"/>
                      <a:pt x="2201" y="1538"/>
                      <a:pt x="1346" y="2215"/>
                    </a:cubicBezTo>
                    <a:cubicBezTo>
                      <a:pt x="357" y="2997"/>
                      <a:pt x="278" y="2580"/>
                      <a:pt x="141" y="2839"/>
                    </a:cubicBezTo>
                    <a:cubicBezTo>
                      <a:pt x="1" y="3118"/>
                      <a:pt x="474" y="3733"/>
                      <a:pt x="1391" y="3733"/>
                    </a:cubicBezTo>
                    <a:cubicBezTo>
                      <a:pt x="1788" y="3733"/>
                      <a:pt x="2268" y="3618"/>
                      <a:pt x="2818" y="3310"/>
                    </a:cubicBezTo>
                    <a:cubicBezTo>
                      <a:pt x="4637" y="2294"/>
                      <a:pt x="5180" y="532"/>
                      <a:pt x="4234" y="126"/>
                    </a:cubicBezTo>
                    <a:cubicBezTo>
                      <a:pt x="4033" y="39"/>
                      <a:pt x="3852" y="0"/>
                      <a:pt x="3686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3"/>
              <p:cNvSpPr/>
              <p:nvPr/>
            </p:nvSpPr>
            <p:spPr>
              <a:xfrm rot="-1398344">
                <a:off x="5463888" y="3388040"/>
                <a:ext cx="86086" cy="46445"/>
              </a:xfrm>
              <a:custGeom>
                <a:avLst/>
                <a:gdLst/>
                <a:ahLst/>
                <a:cxnLst/>
                <a:rect l="l" t="t" r="r" b="b"/>
                <a:pathLst>
                  <a:path w="7212" h="3891" extrusionOk="0">
                    <a:moveTo>
                      <a:pt x="2191" y="1"/>
                    </a:moveTo>
                    <a:cubicBezTo>
                      <a:pt x="866" y="1"/>
                      <a:pt x="0" y="539"/>
                      <a:pt x="473" y="1840"/>
                    </a:cubicBezTo>
                    <a:cubicBezTo>
                      <a:pt x="815" y="2771"/>
                      <a:pt x="1907" y="2328"/>
                      <a:pt x="3678" y="2549"/>
                    </a:cubicBezTo>
                    <a:cubicBezTo>
                      <a:pt x="5411" y="2768"/>
                      <a:pt x="5883" y="3891"/>
                      <a:pt x="6227" y="3891"/>
                    </a:cubicBezTo>
                    <a:cubicBezTo>
                      <a:pt x="6265" y="3891"/>
                      <a:pt x="6301" y="3877"/>
                      <a:pt x="6337" y="3847"/>
                    </a:cubicBezTo>
                    <a:cubicBezTo>
                      <a:pt x="6700" y="3546"/>
                      <a:pt x="7212" y="1341"/>
                      <a:pt x="4754" y="488"/>
                    </a:cubicBezTo>
                    <a:cubicBezTo>
                      <a:pt x="3859" y="177"/>
                      <a:pt x="2950" y="1"/>
                      <a:pt x="2191" y="1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3"/>
              <p:cNvSpPr/>
              <p:nvPr/>
            </p:nvSpPr>
            <p:spPr>
              <a:xfrm rot="1613050">
                <a:off x="5397019" y="4050100"/>
                <a:ext cx="124562" cy="215730"/>
              </a:xfrm>
              <a:custGeom>
                <a:avLst/>
                <a:gdLst/>
                <a:ahLst/>
                <a:cxnLst/>
                <a:rect l="l" t="t" r="r" b="b"/>
                <a:pathLst>
                  <a:path w="6397" h="11079" extrusionOk="0">
                    <a:moveTo>
                      <a:pt x="4485" y="1"/>
                    </a:moveTo>
                    <a:cubicBezTo>
                      <a:pt x="4485" y="1"/>
                      <a:pt x="0" y="7030"/>
                      <a:pt x="3389" y="11078"/>
                    </a:cubicBezTo>
                    <a:lnTo>
                      <a:pt x="6397" y="9074"/>
                    </a:lnTo>
                    <a:cubicBezTo>
                      <a:pt x="6397" y="9074"/>
                      <a:pt x="2396" y="6398"/>
                      <a:pt x="4485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3"/>
              <p:cNvSpPr/>
              <p:nvPr/>
            </p:nvSpPr>
            <p:spPr>
              <a:xfrm rot="484227" flipH="1">
                <a:off x="5464478" y="4245690"/>
                <a:ext cx="87682" cy="399396"/>
              </a:xfrm>
              <a:custGeom>
                <a:avLst/>
                <a:gdLst/>
                <a:ahLst/>
                <a:cxnLst/>
                <a:rect l="l" t="t" r="r" b="b"/>
                <a:pathLst>
                  <a:path w="4452" h="20279" extrusionOk="0">
                    <a:moveTo>
                      <a:pt x="123" y="1"/>
                    </a:moveTo>
                    <a:cubicBezTo>
                      <a:pt x="120" y="1"/>
                      <a:pt x="116" y="1"/>
                      <a:pt x="113" y="1"/>
                    </a:cubicBezTo>
                    <a:cubicBezTo>
                      <a:pt x="51" y="5"/>
                      <a:pt x="0" y="56"/>
                      <a:pt x="4" y="118"/>
                    </a:cubicBezTo>
                    <a:cubicBezTo>
                      <a:pt x="21" y="384"/>
                      <a:pt x="37" y="685"/>
                      <a:pt x="58" y="1016"/>
                    </a:cubicBezTo>
                    <a:cubicBezTo>
                      <a:pt x="62" y="1074"/>
                      <a:pt x="113" y="1118"/>
                      <a:pt x="174" y="1118"/>
                    </a:cubicBezTo>
                    <a:lnTo>
                      <a:pt x="181" y="1118"/>
                    </a:lnTo>
                    <a:cubicBezTo>
                      <a:pt x="242" y="1115"/>
                      <a:pt x="290" y="1060"/>
                      <a:pt x="287" y="998"/>
                    </a:cubicBezTo>
                    <a:cubicBezTo>
                      <a:pt x="267" y="671"/>
                      <a:pt x="246" y="370"/>
                      <a:pt x="232" y="107"/>
                    </a:cubicBezTo>
                    <a:cubicBezTo>
                      <a:pt x="229" y="49"/>
                      <a:pt x="180" y="1"/>
                      <a:pt x="123" y="1"/>
                    </a:cubicBezTo>
                    <a:close/>
                    <a:moveTo>
                      <a:pt x="241" y="1786"/>
                    </a:moveTo>
                    <a:cubicBezTo>
                      <a:pt x="237" y="1786"/>
                      <a:pt x="233" y="1786"/>
                      <a:pt x="229" y="1787"/>
                    </a:cubicBezTo>
                    <a:cubicBezTo>
                      <a:pt x="168" y="1794"/>
                      <a:pt x="119" y="1845"/>
                      <a:pt x="123" y="1906"/>
                    </a:cubicBezTo>
                    <a:cubicBezTo>
                      <a:pt x="147" y="2190"/>
                      <a:pt x="174" y="2487"/>
                      <a:pt x="201" y="2801"/>
                    </a:cubicBezTo>
                    <a:cubicBezTo>
                      <a:pt x="209" y="2859"/>
                      <a:pt x="256" y="2903"/>
                      <a:pt x="314" y="2903"/>
                    </a:cubicBezTo>
                    <a:cubicBezTo>
                      <a:pt x="317" y="2903"/>
                      <a:pt x="321" y="2900"/>
                      <a:pt x="324" y="2900"/>
                    </a:cubicBezTo>
                    <a:cubicBezTo>
                      <a:pt x="390" y="2897"/>
                      <a:pt x="434" y="2842"/>
                      <a:pt x="431" y="2780"/>
                    </a:cubicBezTo>
                    <a:cubicBezTo>
                      <a:pt x="399" y="2470"/>
                      <a:pt x="376" y="2172"/>
                      <a:pt x="352" y="1889"/>
                    </a:cubicBezTo>
                    <a:cubicBezTo>
                      <a:pt x="349" y="1831"/>
                      <a:pt x="300" y="1786"/>
                      <a:pt x="241" y="1786"/>
                    </a:cubicBezTo>
                    <a:close/>
                    <a:moveTo>
                      <a:pt x="402" y="3568"/>
                    </a:moveTo>
                    <a:cubicBezTo>
                      <a:pt x="398" y="3568"/>
                      <a:pt x="394" y="3568"/>
                      <a:pt x="390" y="3568"/>
                    </a:cubicBezTo>
                    <a:cubicBezTo>
                      <a:pt x="328" y="3576"/>
                      <a:pt x="283" y="3630"/>
                      <a:pt x="290" y="3691"/>
                    </a:cubicBezTo>
                    <a:cubicBezTo>
                      <a:pt x="317" y="3978"/>
                      <a:pt x="352" y="4276"/>
                      <a:pt x="385" y="4583"/>
                    </a:cubicBezTo>
                    <a:cubicBezTo>
                      <a:pt x="393" y="4638"/>
                      <a:pt x="444" y="4682"/>
                      <a:pt x="499" y="4682"/>
                    </a:cubicBezTo>
                    <a:lnTo>
                      <a:pt x="512" y="4682"/>
                    </a:lnTo>
                    <a:cubicBezTo>
                      <a:pt x="577" y="4674"/>
                      <a:pt x="621" y="4617"/>
                      <a:pt x="615" y="4556"/>
                    </a:cubicBezTo>
                    <a:cubicBezTo>
                      <a:pt x="577" y="4252"/>
                      <a:pt x="546" y="3954"/>
                      <a:pt x="516" y="3668"/>
                    </a:cubicBezTo>
                    <a:cubicBezTo>
                      <a:pt x="509" y="3610"/>
                      <a:pt x="461" y="3568"/>
                      <a:pt x="402" y="3568"/>
                    </a:cubicBezTo>
                    <a:close/>
                    <a:moveTo>
                      <a:pt x="612" y="5346"/>
                    </a:moveTo>
                    <a:cubicBezTo>
                      <a:pt x="606" y="5346"/>
                      <a:pt x="600" y="5346"/>
                      <a:pt x="594" y="5347"/>
                    </a:cubicBezTo>
                    <a:cubicBezTo>
                      <a:pt x="533" y="5354"/>
                      <a:pt x="488" y="5409"/>
                      <a:pt x="495" y="5470"/>
                    </a:cubicBezTo>
                    <a:cubicBezTo>
                      <a:pt x="533" y="5760"/>
                      <a:pt x="570" y="6057"/>
                      <a:pt x="615" y="6358"/>
                    </a:cubicBezTo>
                    <a:cubicBezTo>
                      <a:pt x="621" y="6415"/>
                      <a:pt x="669" y="6456"/>
                      <a:pt x="727" y="6456"/>
                    </a:cubicBezTo>
                    <a:cubicBezTo>
                      <a:pt x="730" y="6456"/>
                      <a:pt x="738" y="6453"/>
                      <a:pt x="741" y="6453"/>
                    </a:cubicBezTo>
                    <a:cubicBezTo>
                      <a:pt x="806" y="6447"/>
                      <a:pt x="847" y="6388"/>
                      <a:pt x="840" y="6327"/>
                    </a:cubicBezTo>
                    <a:cubicBezTo>
                      <a:pt x="799" y="6026"/>
                      <a:pt x="758" y="5733"/>
                      <a:pt x="721" y="5443"/>
                    </a:cubicBezTo>
                    <a:cubicBezTo>
                      <a:pt x="714" y="5387"/>
                      <a:pt x="666" y="5346"/>
                      <a:pt x="612" y="5346"/>
                    </a:cubicBezTo>
                    <a:close/>
                    <a:moveTo>
                      <a:pt x="859" y="7118"/>
                    </a:moveTo>
                    <a:cubicBezTo>
                      <a:pt x="853" y="7118"/>
                      <a:pt x="846" y="7118"/>
                      <a:pt x="840" y="7119"/>
                    </a:cubicBezTo>
                    <a:cubicBezTo>
                      <a:pt x="775" y="7129"/>
                      <a:pt x="734" y="7184"/>
                      <a:pt x="741" y="7245"/>
                    </a:cubicBezTo>
                    <a:cubicBezTo>
                      <a:pt x="785" y="7535"/>
                      <a:pt x="833" y="7833"/>
                      <a:pt x="881" y="8129"/>
                    </a:cubicBezTo>
                    <a:cubicBezTo>
                      <a:pt x="891" y="8184"/>
                      <a:pt x="939" y="8225"/>
                      <a:pt x="993" y="8225"/>
                    </a:cubicBezTo>
                    <a:lnTo>
                      <a:pt x="1014" y="8225"/>
                    </a:lnTo>
                    <a:cubicBezTo>
                      <a:pt x="1075" y="8215"/>
                      <a:pt x="1116" y="8156"/>
                      <a:pt x="1106" y="8095"/>
                    </a:cubicBezTo>
                    <a:cubicBezTo>
                      <a:pt x="1058" y="7798"/>
                      <a:pt x="1011" y="7501"/>
                      <a:pt x="970" y="7211"/>
                    </a:cubicBezTo>
                    <a:cubicBezTo>
                      <a:pt x="960" y="7159"/>
                      <a:pt x="913" y="7118"/>
                      <a:pt x="859" y="7118"/>
                    </a:cubicBezTo>
                    <a:close/>
                    <a:moveTo>
                      <a:pt x="1146" y="8882"/>
                    </a:moveTo>
                    <a:cubicBezTo>
                      <a:pt x="1140" y="8882"/>
                      <a:pt x="1133" y="8883"/>
                      <a:pt x="1127" y="8884"/>
                    </a:cubicBezTo>
                    <a:cubicBezTo>
                      <a:pt x="1065" y="8894"/>
                      <a:pt x="1020" y="8952"/>
                      <a:pt x="1034" y="9013"/>
                    </a:cubicBezTo>
                    <a:cubicBezTo>
                      <a:pt x="1086" y="9303"/>
                      <a:pt x="1140" y="9597"/>
                      <a:pt x="1195" y="9894"/>
                    </a:cubicBezTo>
                    <a:cubicBezTo>
                      <a:pt x="1205" y="9949"/>
                      <a:pt x="1253" y="9987"/>
                      <a:pt x="1307" y="9987"/>
                    </a:cubicBezTo>
                    <a:cubicBezTo>
                      <a:pt x="1315" y="9987"/>
                      <a:pt x="1321" y="9987"/>
                      <a:pt x="1328" y="9983"/>
                    </a:cubicBezTo>
                    <a:cubicBezTo>
                      <a:pt x="1389" y="9973"/>
                      <a:pt x="1430" y="9915"/>
                      <a:pt x="1420" y="9853"/>
                    </a:cubicBezTo>
                    <a:cubicBezTo>
                      <a:pt x="1362" y="9560"/>
                      <a:pt x="1311" y="9266"/>
                      <a:pt x="1260" y="8976"/>
                    </a:cubicBezTo>
                    <a:cubicBezTo>
                      <a:pt x="1247" y="8921"/>
                      <a:pt x="1200" y="8882"/>
                      <a:pt x="1146" y="8882"/>
                    </a:cubicBezTo>
                    <a:close/>
                    <a:moveTo>
                      <a:pt x="1480" y="10640"/>
                    </a:moveTo>
                    <a:cubicBezTo>
                      <a:pt x="1473" y="10640"/>
                      <a:pt x="1465" y="10641"/>
                      <a:pt x="1458" y="10642"/>
                    </a:cubicBezTo>
                    <a:cubicBezTo>
                      <a:pt x="1396" y="10655"/>
                      <a:pt x="1356" y="10713"/>
                      <a:pt x="1369" y="10775"/>
                    </a:cubicBezTo>
                    <a:cubicBezTo>
                      <a:pt x="1427" y="11065"/>
                      <a:pt x="1492" y="11356"/>
                      <a:pt x="1557" y="11652"/>
                    </a:cubicBezTo>
                    <a:cubicBezTo>
                      <a:pt x="1567" y="11704"/>
                      <a:pt x="1614" y="11737"/>
                      <a:pt x="1666" y="11737"/>
                    </a:cubicBezTo>
                    <a:lnTo>
                      <a:pt x="1690" y="11737"/>
                    </a:lnTo>
                    <a:cubicBezTo>
                      <a:pt x="1751" y="11724"/>
                      <a:pt x="1792" y="11666"/>
                      <a:pt x="1778" y="11605"/>
                    </a:cubicBezTo>
                    <a:cubicBezTo>
                      <a:pt x="1714" y="11311"/>
                      <a:pt x="1652" y="11021"/>
                      <a:pt x="1594" y="10731"/>
                    </a:cubicBezTo>
                    <a:cubicBezTo>
                      <a:pt x="1582" y="10676"/>
                      <a:pt x="1535" y="10640"/>
                      <a:pt x="1480" y="10640"/>
                    </a:cubicBezTo>
                    <a:close/>
                    <a:moveTo>
                      <a:pt x="1865" y="12390"/>
                    </a:moveTo>
                    <a:cubicBezTo>
                      <a:pt x="1856" y="12390"/>
                      <a:pt x="1848" y="12391"/>
                      <a:pt x="1840" y="12393"/>
                    </a:cubicBezTo>
                    <a:cubicBezTo>
                      <a:pt x="1778" y="12407"/>
                      <a:pt x="1741" y="12465"/>
                      <a:pt x="1754" y="12526"/>
                    </a:cubicBezTo>
                    <a:cubicBezTo>
                      <a:pt x="1823" y="12816"/>
                      <a:pt x="1891" y="13106"/>
                      <a:pt x="1967" y="13396"/>
                    </a:cubicBezTo>
                    <a:cubicBezTo>
                      <a:pt x="1980" y="13448"/>
                      <a:pt x="2024" y="13482"/>
                      <a:pt x="2076" y="13482"/>
                    </a:cubicBezTo>
                    <a:cubicBezTo>
                      <a:pt x="2085" y="13482"/>
                      <a:pt x="2096" y="13482"/>
                      <a:pt x="2103" y="13478"/>
                    </a:cubicBezTo>
                    <a:cubicBezTo>
                      <a:pt x="2164" y="13465"/>
                      <a:pt x="2202" y="13404"/>
                      <a:pt x="2188" y="13346"/>
                    </a:cubicBezTo>
                    <a:cubicBezTo>
                      <a:pt x="2117" y="13052"/>
                      <a:pt x="2045" y="12765"/>
                      <a:pt x="1977" y="12475"/>
                    </a:cubicBezTo>
                    <a:cubicBezTo>
                      <a:pt x="1964" y="12425"/>
                      <a:pt x="1917" y="12390"/>
                      <a:pt x="1865" y="12390"/>
                    </a:cubicBezTo>
                    <a:close/>
                    <a:moveTo>
                      <a:pt x="2306" y="14126"/>
                    </a:moveTo>
                    <a:cubicBezTo>
                      <a:pt x="2295" y="14126"/>
                      <a:pt x="2285" y="14127"/>
                      <a:pt x="2274" y="14130"/>
                    </a:cubicBezTo>
                    <a:cubicBezTo>
                      <a:pt x="2212" y="14144"/>
                      <a:pt x="2175" y="14206"/>
                      <a:pt x="2192" y="14264"/>
                    </a:cubicBezTo>
                    <a:cubicBezTo>
                      <a:pt x="2270" y="14554"/>
                      <a:pt x="2348" y="14841"/>
                      <a:pt x="2430" y="15131"/>
                    </a:cubicBezTo>
                    <a:cubicBezTo>
                      <a:pt x="2444" y="15178"/>
                      <a:pt x="2492" y="15213"/>
                      <a:pt x="2543" y="15213"/>
                    </a:cubicBezTo>
                    <a:cubicBezTo>
                      <a:pt x="2553" y="15213"/>
                      <a:pt x="2564" y="15209"/>
                      <a:pt x="2574" y="15206"/>
                    </a:cubicBezTo>
                    <a:cubicBezTo>
                      <a:pt x="2632" y="15189"/>
                      <a:pt x="2670" y="15128"/>
                      <a:pt x="2652" y="15069"/>
                    </a:cubicBezTo>
                    <a:cubicBezTo>
                      <a:pt x="2570" y="14783"/>
                      <a:pt x="2489" y="14496"/>
                      <a:pt x="2413" y="14209"/>
                    </a:cubicBezTo>
                    <a:cubicBezTo>
                      <a:pt x="2400" y="14158"/>
                      <a:pt x="2355" y="14126"/>
                      <a:pt x="2306" y="14126"/>
                    </a:cubicBezTo>
                    <a:close/>
                    <a:moveTo>
                      <a:pt x="2795" y="15846"/>
                    </a:moveTo>
                    <a:cubicBezTo>
                      <a:pt x="2784" y="15846"/>
                      <a:pt x="2773" y="15848"/>
                      <a:pt x="2761" y="15851"/>
                    </a:cubicBezTo>
                    <a:cubicBezTo>
                      <a:pt x="2704" y="15868"/>
                      <a:pt x="2670" y="15930"/>
                      <a:pt x="2687" y="15988"/>
                    </a:cubicBezTo>
                    <a:cubicBezTo>
                      <a:pt x="2775" y="16275"/>
                      <a:pt x="2864" y="16561"/>
                      <a:pt x="2956" y="16845"/>
                    </a:cubicBezTo>
                    <a:cubicBezTo>
                      <a:pt x="2974" y="16892"/>
                      <a:pt x="3018" y="16923"/>
                      <a:pt x="3065" y="16923"/>
                    </a:cubicBezTo>
                    <a:cubicBezTo>
                      <a:pt x="3076" y="16923"/>
                      <a:pt x="3089" y="16919"/>
                      <a:pt x="3100" y="16916"/>
                    </a:cubicBezTo>
                    <a:cubicBezTo>
                      <a:pt x="3161" y="16899"/>
                      <a:pt x="3196" y="16834"/>
                      <a:pt x="3175" y="16776"/>
                    </a:cubicBezTo>
                    <a:cubicBezTo>
                      <a:pt x="3083" y="16492"/>
                      <a:pt x="2994" y="16210"/>
                      <a:pt x="2905" y="15926"/>
                    </a:cubicBezTo>
                    <a:cubicBezTo>
                      <a:pt x="2891" y="15876"/>
                      <a:pt x="2845" y="15846"/>
                      <a:pt x="2795" y="15846"/>
                    </a:cubicBezTo>
                    <a:close/>
                    <a:moveTo>
                      <a:pt x="3353" y="17548"/>
                    </a:moveTo>
                    <a:cubicBezTo>
                      <a:pt x="3340" y="17548"/>
                      <a:pt x="3327" y="17550"/>
                      <a:pt x="3314" y="17554"/>
                    </a:cubicBezTo>
                    <a:cubicBezTo>
                      <a:pt x="3257" y="17571"/>
                      <a:pt x="3223" y="17636"/>
                      <a:pt x="3243" y="17694"/>
                    </a:cubicBezTo>
                    <a:cubicBezTo>
                      <a:pt x="3342" y="17978"/>
                      <a:pt x="3445" y="18258"/>
                      <a:pt x="3550" y="18541"/>
                    </a:cubicBezTo>
                    <a:cubicBezTo>
                      <a:pt x="3568" y="18586"/>
                      <a:pt x="3612" y="18613"/>
                      <a:pt x="3656" y="18613"/>
                    </a:cubicBezTo>
                    <a:cubicBezTo>
                      <a:pt x="3670" y="18613"/>
                      <a:pt x="3683" y="18613"/>
                      <a:pt x="3697" y="18606"/>
                    </a:cubicBezTo>
                    <a:cubicBezTo>
                      <a:pt x="3755" y="18586"/>
                      <a:pt x="3785" y="18520"/>
                      <a:pt x="3765" y="18463"/>
                    </a:cubicBezTo>
                    <a:cubicBezTo>
                      <a:pt x="3659" y="18186"/>
                      <a:pt x="3560" y="17902"/>
                      <a:pt x="3462" y="17623"/>
                    </a:cubicBezTo>
                    <a:cubicBezTo>
                      <a:pt x="3446" y="17577"/>
                      <a:pt x="3401" y="17548"/>
                      <a:pt x="3353" y="17548"/>
                    </a:cubicBezTo>
                    <a:close/>
                    <a:moveTo>
                      <a:pt x="3979" y="19227"/>
                    </a:moveTo>
                    <a:cubicBezTo>
                      <a:pt x="3966" y="19227"/>
                      <a:pt x="3952" y="19229"/>
                      <a:pt x="3939" y="19234"/>
                    </a:cubicBezTo>
                    <a:cubicBezTo>
                      <a:pt x="3881" y="19257"/>
                      <a:pt x="3851" y="19323"/>
                      <a:pt x="3875" y="19380"/>
                    </a:cubicBezTo>
                    <a:cubicBezTo>
                      <a:pt x="3984" y="19657"/>
                      <a:pt x="4100" y="19937"/>
                      <a:pt x="4216" y="20210"/>
                    </a:cubicBezTo>
                    <a:cubicBezTo>
                      <a:pt x="4236" y="20255"/>
                      <a:pt x="4277" y="20278"/>
                      <a:pt x="4322" y="20278"/>
                    </a:cubicBezTo>
                    <a:cubicBezTo>
                      <a:pt x="4338" y="20278"/>
                      <a:pt x="4352" y="20278"/>
                      <a:pt x="4366" y="20272"/>
                    </a:cubicBezTo>
                    <a:cubicBezTo>
                      <a:pt x="4424" y="20248"/>
                      <a:pt x="4452" y="20183"/>
                      <a:pt x="4428" y="20125"/>
                    </a:cubicBezTo>
                    <a:cubicBezTo>
                      <a:pt x="4311" y="19851"/>
                      <a:pt x="4199" y="19575"/>
                      <a:pt x="4086" y="19298"/>
                    </a:cubicBezTo>
                    <a:cubicBezTo>
                      <a:pt x="4068" y="19254"/>
                      <a:pt x="4024" y="19227"/>
                      <a:pt x="3979" y="19227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3"/>
              <p:cNvSpPr/>
              <p:nvPr/>
            </p:nvSpPr>
            <p:spPr>
              <a:xfrm rot="1837076" flipH="1">
                <a:off x="5196376" y="4233672"/>
                <a:ext cx="49650" cy="226202"/>
              </a:xfrm>
              <a:custGeom>
                <a:avLst/>
                <a:gdLst/>
                <a:ahLst/>
                <a:cxnLst/>
                <a:rect l="l" t="t" r="r" b="b"/>
                <a:pathLst>
                  <a:path w="4452" h="20279" extrusionOk="0">
                    <a:moveTo>
                      <a:pt x="123" y="1"/>
                    </a:moveTo>
                    <a:cubicBezTo>
                      <a:pt x="120" y="1"/>
                      <a:pt x="116" y="1"/>
                      <a:pt x="113" y="1"/>
                    </a:cubicBezTo>
                    <a:cubicBezTo>
                      <a:pt x="51" y="5"/>
                      <a:pt x="0" y="56"/>
                      <a:pt x="4" y="118"/>
                    </a:cubicBezTo>
                    <a:cubicBezTo>
                      <a:pt x="21" y="384"/>
                      <a:pt x="37" y="685"/>
                      <a:pt x="58" y="1016"/>
                    </a:cubicBezTo>
                    <a:cubicBezTo>
                      <a:pt x="62" y="1074"/>
                      <a:pt x="113" y="1118"/>
                      <a:pt x="174" y="1118"/>
                    </a:cubicBezTo>
                    <a:lnTo>
                      <a:pt x="181" y="1118"/>
                    </a:lnTo>
                    <a:cubicBezTo>
                      <a:pt x="242" y="1115"/>
                      <a:pt x="290" y="1060"/>
                      <a:pt x="287" y="998"/>
                    </a:cubicBezTo>
                    <a:cubicBezTo>
                      <a:pt x="267" y="671"/>
                      <a:pt x="246" y="370"/>
                      <a:pt x="232" y="107"/>
                    </a:cubicBezTo>
                    <a:cubicBezTo>
                      <a:pt x="229" y="49"/>
                      <a:pt x="180" y="1"/>
                      <a:pt x="123" y="1"/>
                    </a:cubicBezTo>
                    <a:close/>
                    <a:moveTo>
                      <a:pt x="241" y="1786"/>
                    </a:moveTo>
                    <a:cubicBezTo>
                      <a:pt x="237" y="1786"/>
                      <a:pt x="233" y="1786"/>
                      <a:pt x="229" y="1787"/>
                    </a:cubicBezTo>
                    <a:cubicBezTo>
                      <a:pt x="168" y="1794"/>
                      <a:pt x="119" y="1845"/>
                      <a:pt x="123" y="1906"/>
                    </a:cubicBezTo>
                    <a:cubicBezTo>
                      <a:pt x="147" y="2190"/>
                      <a:pt x="174" y="2487"/>
                      <a:pt x="201" y="2801"/>
                    </a:cubicBezTo>
                    <a:cubicBezTo>
                      <a:pt x="209" y="2859"/>
                      <a:pt x="256" y="2903"/>
                      <a:pt x="314" y="2903"/>
                    </a:cubicBezTo>
                    <a:cubicBezTo>
                      <a:pt x="317" y="2903"/>
                      <a:pt x="321" y="2900"/>
                      <a:pt x="324" y="2900"/>
                    </a:cubicBezTo>
                    <a:cubicBezTo>
                      <a:pt x="390" y="2897"/>
                      <a:pt x="434" y="2842"/>
                      <a:pt x="431" y="2780"/>
                    </a:cubicBezTo>
                    <a:cubicBezTo>
                      <a:pt x="399" y="2470"/>
                      <a:pt x="376" y="2172"/>
                      <a:pt x="352" y="1889"/>
                    </a:cubicBezTo>
                    <a:cubicBezTo>
                      <a:pt x="349" y="1831"/>
                      <a:pt x="300" y="1786"/>
                      <a:pt x="241" y="1786"/>
                    </a:cubicBezTo>
                    <a:close/>
                    <a:moveTo>
                      <a:pt x="402" y="3568"/>
                    </a:moveTo>
                    <a:cubicBezTo>
                      <a:pt x="398" y="3568"/>
                      <a:pt x="394" y="3568"/>
                      <a:pt x="390" y="3568"/>
                    </a:cubicBezTo>
                    <a:cubicBezTo>
                      <a:pt x="328" y="3576"/>
                      <a:pt x="283" y="3630"/>
                      <a:pt x="290" y="3691"/>
                    </a:cubicBezTo>
                    <a:cubicBezTo>
                      <a:pt x="317" y="3978"/>
                      <a:pt x="352" y="4276"/>
                      <a:pt x="385" y="4583"/>
                    </a:cubicBezTo>
                    <a:cubicBezTo>
                      <a:pt x="393" y="4638"/>
                      <a:pt x="444" y="4682"/>
                      <a:pt x="499" y="4682"/>
                    </a:cubicBezTo>
                    <a:lnTo>
                      <a:pt x="512" y="4682"/>
                    </a:lnTo>
                    <a:cubicBezTo>
                      <a:pt x="577" y="4674"/>
                      <a:pt x="621" y="4617"/>
                      <a:pt x="615" y="4556"/>
                    </a:cubicBezTo>
                    <a:cubicBezTo>
                      <a:pt x="577" y="4252"/>
                      <a:pt x="546" y="3954"/>
                      <a:pt x="516" y="3668"/>
                    </a:cubicBezTo>
                    <a:cubicBezTo>
                      <a:pt x="509" y="3610"/>
                      <a:pt x="461" y="3568"/>
                      <a:pt x="402" y="3568"/>
                    </a:cubicBezTo>
                    <a:close/>
                    <a:moveTo>
                      <a:pt x="612" y="5346"/>
                    </a:moveTo>
                    <a:cubicBezTo>
                      <a:pt x="606" y="5346"/>
                      <a:pt x="600" y="5346"/>
                      <a:pt x="594" y="5347"/>
                    </a:cubicBezTo>
                    <a:cubicBezTo>
                      <a:pt x="533" y="5354"/>
                      <a:pt x="488" y="5409"/>
                      <a:pt x="495" y="5470"/>
                    </a:cubicBezTo>
                    <a:cubicBezTo>
                      <a:pt x="533" y="5760"/>
                      <a:pt x="570" y="6057"/>
                      <a:pt x="615" y="6358"/>
                    </a:cubicBezTo>
                    <a:cubicBezTo>
                      <a:pt x="621" y="6415"/>
                      <a:pt x="669" y="6456"/>
                      <a:pt x="727" y="6456"/>
                    </a:cubicBezTo>
                    <a:cubicBezTo>
                      <a:pt x="730" y="6456"/>
                      <a:pt x="738" y="6453"/>
                      <a:pt x="741" y="6453"/>
                    </a:cubicBezTo>
                    <a:cubicBezTo>
                      <a:pt x="806" y="6447"/>
                      <a:pt x="847" y="6388"/>
                      <a:pt x="840" y="6327"/>
                    </a:cubicBezTo>
                    <a:cubicBezTo>
                      <a:pt x="799" y="6026"/>
                      <a:pt x="758" y="5733"/>
                      <a:pt x="721" y="5443"/>
                    </a:cubicBezTo>
                    <a:cubicBezTo>
                      <a:pt x="714" y="5387"/>
                      <a:pt x="666" y="5346"/>
                      <a:pt x="612" y="5346"/>
                    </a:cubicBezTo>
                    <a:close/>
                    <a:moveTo>
                      <a:pt x="859" y="7118"/>
                    </a:moveTo>
                    <a:cubicBezTo>
                      <a:pt x="853" y="7118"/>
                      <a:pt x="846" y="7118"/>
                      <a:pt x="840" y="7119"/>
                    </a:cubicBezTo>
                    <a:cubicBezTo>
                      <a:pt x="775" y="7129"/>
                      <a:pt x="734" y="7184"/>
                      <a:pt x="741" y="7245"/>
                    </a:cubicBezTo>
                    <a:cubicBezTo>
                      <a:pt x="785" y="7535"/>
                      <a:pt x="833" y="7833"/>
                      <a:pt x="881" y="8129"/>
                    </a:cubicBezTo>
                    <a:cubicBezTo>
                      <a:pt x="891" y="8184"/>
                      <a:pt x="939" y="8225"/>
                      <a:pt x="993" y="8225"/>
                    </a:cubicBezTo>
                    <a:lnTo>
                      <a:pt x="1014" y="8225"/>
                    </a:lnTo>
                    <a:cubicBezTo>
                      <a:pt x="1075" y="8215"/>
                      <a:pt x="1116" y="8156"/>
                      <a:pt x="1106" y="8095"/>
                    </a:cubicBezTo>
                    <a:cubicBezTo>
                      <a:pt x="1058" y="7798"/>
                      <a:pt x="1011" y="7501"/>
                      <a:pt x="970" y="7211"/>
                    </a:cubicBezTo>
                    <a:cubicBezTo>
                      <a:pt x="960" y="7159"/>
                      <a:pt x="913" y="7118"/>
                      <a:pt x="859" y="7118"/>
                    </a:cubicBezTo>
                    <a:close/>
                    <a:moveTo>
                      <a:pt x="1146" y="8882"/>
                    </a:moveTo>
                    <a:cubicBezTo>
                      <a:pt x="1140" y="8882"/>
                      <a:pt x="1133" y="8883"/>
                      <a:pt x="1127" y="8884"/>
                    </a:cubicBezTo>
                    <a:cubicBezTo>
                      <a:pt x="1065" y="8894"/>
                      <a:pt x="1020" y="8952"/>
                      <a:pt x="1034" y="9013"/>
                    </a:cubicBezTo>
                    <a:cubicBezTo>
                      <a:pt x="1086" y="9303"/>
                      <a:pt x="1140" y="9597"/>
                      <a:pt x="1195" y="9894"/>
                    </a:cubicBezTo>
                    <a:cubicBezTo>
                      <a:pt x="1205" y="9949"/>
                      <a:pt x="1253" y="9987"/>
                      <a:pt x="1307" y="9987"/>
                    </a:cubicBezTo>
                    <a:cubicBezTo>
                      <a:pt x="1315" y="9987"/>
                      <a:pt x="1321" y="9987"/>
                      <a:pt x="1328" y="9983"/>
                    </a:cubicBezTo>
                    <a:cubicBezTo>
                      <a:pt x="1389" y="9973"/>
                      <a:pt x="1430" y="9915"/>
                      <a:pt x="1420" y="9853"/>
                    </a:cubicBezTo>
                    <a:cubicBezTo>
                      <a:pt x="1362" y="9560"/>
                      <a:pt x="1311" y="9266"/>
                      <a:pt x="1260" y="8976"/>
                    </a:cubicBezTo>
                    <a:cubicBezTo>
                      <a:pt x="1247" y="8921"/>
                      <a:pt x="1200" y="8882"/>
                      <a:pt x="1146" y="8882"/>
                    </a:cubicBezTo>
                    <a:close/>
                    <a:moveTo>
                      <a:pt x="1480" y="10640"/>
                    </a:moveTo>
                    <a:cubicBezTo>
                      <a:pt x="1473" y="10640"/>
                      <a:pt x="1465" y="10641"/>
                      <a:pt x="1458" y="10642"/>
                    </a:cubicBezTo>
                    <a:cubicBezTo>
                      <a:pt x="1396" y="10655"/>
                      <a:pt x="1356" y="10713"/>
                      <a:pt x="1369" y="10775"/>
                    </a:cubicBezTo>
                    <a:cubicBezTo>
                      <a:pt x="1427" y="11065"/>
                      <a:pt x="1492" y="11356"/>
                      <a:pt x="1557" y="11652"/>
                    </a:cubicBezTo>
                    <a:cubicBezTo>
                      <a:pt x="1567" y="11704"/>
                      <a:pt x="1614" y="11737"/>
                      <a:pt x="1666" y="11737"/>
                    </a:cubicBezTo>
                    <a:lnTo>
                      <a:pt x="1690" y="11737"/>
                    </a:lnTo>
                    <a:cubicBezTo>
                      <a:pt x="1751" y="11724"/>
                      <a:pt x="1792" y="11666"/>
                      <a:pt x="1778" y="11605"/>
                    </a:cubicBezTo>
                    <a:cubicBezTo>
                      <a:pt x="1714" y="11311"/>
                      <a:pt x="1652" y="11021"/>
                      <a:pt x="1594" y="10731"/>
                    </a:cubicBezTo>
                    <a:cubicBezTo>
                      <a:pt x="1582" y="10676"/>
                      <a:pt x="1535" y="10640"/>
                      <a:pt x="1480" y="10640"/>
                    </a:cubicBezTo>
                    <a:close/>
                    <a:moveTo>
                      <a:pt x="1865" y="12390"/>
                    </a:moveTo>
                    <a:cubicBezTo>
                      <a:pt x="1856" y="12390"/>
                      <a:pt x="1848" y="12391"/>
                      <a:pt x="1840" y="12393"/>
                    </a:cubicBezTo>
                    <a:cubicBezTo>
                      <a:pt x="1778" y="12407"/>
                      <a:pt x="1741" y="12465"/>
                      <a:pt x="1754" y="12526"/>
                    </a:cubicBezTo>
                    <a:cubicBezTo>
                      <a:pt x="1823" y="12816"/>
                      <a:pt x="1891" y="13106"/>
                      <a:pt x="1967" y="13396"/>
                    </a:cubicBezTo>
                    <a:cubicBezTo>
                      <a:pt x="1980" y="13448"/>
                      <a:pt x="2024" y="13482"/>
                      <a:pt x="2076" y="13482"/>
                    </a:cubicBezTo>
                    <a:cubicBezTo>
                      <a:pt x="2085" y="13482"/>
                      <a:pt x="2096" y="13482"/>
                      <a:pt x="2103" y="13478"/>
                    </a:cubicBezTo>
                    <a:cubicBezTo>
                      <a:pt x="2164" y="13465"/>
                      <a:pt x="2202" y="13404"/>
                      <a:pt x="2188" y="13346"/>
                    </a:cubicBezTo>
                    <a:cubicBezTo>
                      <a:pt x="2117" y="13052"/>
                      <a:pt x="2045" y="12765"/>
                      <a:pt x="1977" y="12475"/>
                    </a:cubicBezTo>
                    <a:cubicBezTo>
                      <a:pt x="1964" y="12425"/>
                      <a:pt x="1917" y="12390"/>
                      <a:pt x="1865" y="12390"/>
                    </a:cubicBezTo>
                    <a:close/>
                    <a:moveTo>
                      <a:pt x="2306" y="14126"/>
                    </a:moveTo>
                    <a:cubicBezTo>
                      <a:pt x="2295" y="14126"/>
                      <a:pt x="2285" y="14127"/>
                      <a:pt x="2274" y="14130"/>
                    </a:cubicBezTo>
                    <a:cubicBezTo>
                      <a:pt x="2212" y="14144"/>
                      <a:pt x="2175" y="14206"/>
                      <a:pt x="2192" y="14264"/>
                    </a:cubicBezTo>
                    <a:cubicBezTo>
                      <a:pt x="2270" y="14554"/>
                      <a:pt x="2348" y="14841"/>
                      <a:pt x="2430" y="15131"/>
                    </a:cubicBezTo>
                    <a:cubicBezTo>
                      <a:pt x="2444" y="15178"/>
                      <a:pt x="2492" y="15213"/>
                      <a:pt x="2543" y="15213"/>
                    </a:cubicBezTo>
                    <a:cubicBezTo>
                      <a:pt x="2553" y="15213"/>
                      <a:pt x="2564" y="15209"/>
                      <a:pt x="2574" y="15206"/>
                    </a:cubicBezTo>
                    <a:cubicBezTo>
                      <a:pt x="2632" y="15189"/>
                      <a:pt x="2670" y="15128"/>
                      <a:pt x="2652" y="15069"/>
                    </a:cubicBezTo>
                    <a:cubicBezTo>
                      <a:pt x="2570" y="14783"/>
                      <a:pt x="2489" y="14496"/>
                      <a:pt x="2413" y="14209"/>
                    </a:cubicBezTo>
                    <a:cubicBezTo>
                      <a:pt x="2400" y="14158"/>
                      <a:pt x="2355" y="14126"/>
                      <a:pt x="2306" y="14126"/>
                    </a:cubicBezTo>
                    <a:close/>
                    <a:moveTo>
                      <a:pt x="2795" y="15846"/>
                    </a:moveTo>
                    <a:cubicBezTo>
                      <a:pt x="2784" y="15846"/>
                      <a:pt x="2773" y="15848"/>
                      <a:pt x="2761" y="15851"/>
                    </a:cubicBezTo>
                    <a:cubicBezTo>
                      <a:pt x="2704" y="15868"/>
                      <a:pt x="2670" y="15930"/>
                      <a:pt x="2687" y="15988"/>
                    </a:cubicBezTo>
                    <a:cubicBezTo>
                      <a:pt x="2775" y="16275"/>
                      <a:pt x="2864" y="16561"/>
                      <a:pt x="2956" y="16845"/>
                    </a:cubicBezTo>
                    <a:cubicBezTo>
                      <a:pt x="2974" y="16892"/>
                      <a:pt x="3018" y="16923"/>
                      <a:pt x="3065" y="16923"/>
                    </a:cubicBezTo>
                    <a:cubicBezTo>
                      <a:pt x="3076" y="16923"/>
                      <a:pt x="3089" y="16919"/>
                      <a:pt x="3100" y="16916"/>
                    </a:cubicBezTo>
                    <a:cubicBezTo>
                      <a:pt x="3161" y="16899"/>
                      <a:pt x="3196" y="16834"/>
                      <a:pt x="3175" y="16776"/>
                    </a:cubicBezTo>
                    <a:cubicBezTo>
                      <a:pt x="3083" y="16492"/>
                      <a:pt x="2994" y="16210"/>
                      <a:pt x="2905" y="15926"/>
                    </a:cubicBezTo>
                    <a:cubicBezTo>
                      <a:pt x="2891" y="15876"/>
                      <a:pt x="2845" y="15846"/>
                      <a:pt x="2795" y="15846"/>
                    </a:cubicBezTo>
                    <a:close/>
                    <a:moveTo>
                      <a:pt x="3353" y="17548"/>
                    </a:moveTo>
                    <a:cubicBezTo>
                      <a:pt x="3340" y="17548"/>
                      <a:pt x="3327" y="17550"/>
                      <a:pt x="3314" y="17554"/>
                    </a:cubicBezTo>
                    <a:cubicBezTo>
                      <a:pt x="3257" y="17571"/>
                      <a:pt x="3223" y="17636"/>
                      <a:pt x="3243" y="17694"/>
                    </a:cubicBezTo>
                    <a:cubicBezTo>
                      <a:pt x="3342" y="17978"/>
                      <a:pt x="3445" y="18258"/>
                      <a:pt x="3550" y="18541"/>
                    </a:cubicBezTo>
                    <a:cubicBezTo>
                      <a:pt x="3568" y="18586"/>
                      <a:pt x="3612" y="18613"/>
                      <a:pt x="3656" y="18613"/>
                    </a:cubicBezTo>
                    <a:cubicBezTo>
                      <a:pt x="3670" y="18613"/>
                      <a:pt x="3683" y="18613"/>
                      <a:pt x="3697" y="18606"/>
                    </a:cubicBezTo>
                    <a:cubicBezTo>
                      <a:pt x="3755" y="18586"/>
                      <a:pt x="3785" y="18520"/>
                      <a:pt x="3765" y="18463"/>
                    </a:cubicBezTo>
                    <a:cubicBezTo>
                      <a:pt x="3659" y="18186"/>
                      <a:pt x="3560" y="17902"/>
                      <a:pt x="3462" y="17623"/>
                    </a:cubicBezTo>
                    <a:cubicBezTo>
                      <a:pt x="3446" y="17577"/>
                      <a:pt x="3401" y="17548"/>
                      <a:pt x="3353" y="17548"/>
                    </a:cubicBezTo>
                    <a:close/>
                    <a:moveTo>
                      <a:pt x="3979" y="19227"/>
                    </a:moveTo>
                    <a:cubicBezTo>
                      <a:pt x="3966" y="19227"/>
                      <a:pt x="3952" y="19229"/>
                      <a:pt x="3939" y="19234"/>
                    </a:cubicBezTo>
                    <a:cubicBezTo>
                      <a:pt x="3881" y="19257"/>
                      <a:pt x="3851" y="19323"/>
                      <a:pt x="3875" y="19380"/>
                    </a:cubicBezTo>
                    <a:cubicBezTo>
                      <a:pt x="3984" y="19657"/>
                      <a:pt x="4100" y="19937"/>
                      <a:pt x="4216" y="20210"/>
                    </a:cubicBezTo>
                    <a:cubicBezTo>
                      <a:pt x="4236" y="20255"/>
                      <a:pt x="4277" y="20278"/>
                      <a:pt x="4322" y="20278"/>
                    </a:cubicBezTo>
                    <a:cubicBezTo>
                      <a:pt x="4338" y="20278"/>
                      <a:pt x="4352" y="20278"/>
                      <a:pt x="4366" y="20272"/>
                    </a:cubicBezTo>
                    <a:cubicBezTo>
                      <a:pt x="4424" y="20248"/>
                      <a:pt x="4452" y="20183"/>
                      <a:pt x="4428" y="20125"/>
                    </a:cubicBezTo>
                    <a:cubicBezTo>
                      <a:pt x="4311" y="19851"/>
                      <a:pt x="4199" y="19575"/>
                      <a:pt x="4086" y="19298"/>
                    </a:cubicBezTo>
                    <a:cubicBezTo>
                      <a:pt x="4068" y="19254"/>
                      <a:pt x="4024" y="19227"/>
                      <a:pt x="3979" y="19227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3"/>
              <p:cNvSpPr/>
              <p:nvPr/>
            </p:nvSpPr>
            <p:spPr>
              <a:xfrm flipH="1">
                <a:off x="5479510" y="3620364"/>
                <a:ext cx="29258" cy="15696"/>
              </a:xfrm>
              <a:custGeom>
                <a:avLst/>
                <a:gdLst/>
                <a:ahLst/>
                <a:cxnLst/>
                <a:rect l="l" t="t" r="r" b="b"/>
                <a:pathLst>
                  <a:path w="932" h="500" extrusionOk="0">
                    <a:moveTo>
                      <a:pt x="128" y="0"/>
                    </a:moveTo>
                    <a:cubicBezTo>
                      <a:pt x="95" y="0"/>
                      <a:pt x="63" y="13"/>
                      <a:pt x="41" y="39"/>
                    </a:cubicBezTo>
                    <a:cubicBezTo>
                      <a:pt x="0" y="87"/>
                      <a:pt x="7" y="155"/>
                      <a:pt x="55" y="196"/>
                    </a:cubicBezTo>
                    <a:cubicBezTo>
                      <a:pt x="92" y="230"/>
                      <a:pt x="420" y="499"/>
                      <a:pt x="741" y="499"/>
                    </a:cubicBezTo>
                    <a:cubicBezTo>
                      <a:pt x="768" y="499"/>
                      <a:pt x="799" y="496"/>
                      <a:pt x="826" y="493"/>
                    </a:cubicBezTo>
                    <a:cubicBezTo>
                      <a:pt x="887" y="482"/>
                      <a:pt x="932" y="424"/>
                      <a:pt x="919" y="363"/>
                    </a:cubicBezTo>
                    <a:cubicBezTo>
                      <a:pt x="909" y="308"/>
                      <a:pt x="862" y="269"/>
                      <a:pt x="808" y="269"/>
                    </a:cubicBezTo>
                    <a:cubicBezTo>
                      <a:pt x="801" y="269"/>
                      <a:pt x="795" y="270"/>
                      <a:pt x="788" y="271"/>
                    </a:cubicBezTo>
                    <a:cubicBezTo>
                      <a:pt x="772" y="274"/>
                      <a:pt x="756" y="275"/>
                      <a:pt x="739" y="275"/>
                    </a:cubicBezTo>
                    <a:cubicBezTo>
                      <a:pt x="540" y="275"/>
                      <a:pt x="290" y="101"/>
                      <a:pt x="205" y="28"/>
                    </a:cubicBezTo>
                    <a:cubicBezTo>
                      <a:pt x="183" y="10"/>
                      <a:pt x="155" y="0"/>
                      <a:pt x="128" y="0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3"/>
              <p:cNvSpPr/>
              <p:nvPr/>
            </p:nvSpPr>
            <p:spPr>
              <a:xfrm rot="-1943700">
                <a:off x="5385487" y="3839034"/>
                <a:ext cx="173027" cy="181771"/>
              </a:xfrm>
              <a:prstGeom prst="rect">
                <a:avLst/>
              </a:pr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" name="Google Shape;331;p23"/>
            <p:cNvGrpSpPr/>
            <p:nvPr/>
          </p:nvGrpSpPr>
          <p:grpSpPr>
            <a:xfrm>
              <a:off x="4138073" y="3540977"/>
              <a:ext cx="856417" cy="1215324"/>
              <a:chOff x="4598640" y="4070171"/>
              <a:chExt cx="483633" cy="686430"/>
            </a:xfrm>
          </p:grpSpPr>
          <p:sp>
            <p:nvSpPr>
              <p:cNvPr id="332" name="Google Shape;332;p23"/>
              <p:cNvSpPr/>
              <p:nvPr/>
            </p:nvSpPr>
            <p:spPr>
              <a:xfrm flipH="1">
                <a:off x="4635663" y="4378790"/>
                <a:ext cx="117684" cy="107131"/>
              </a:xfrm>
              <a:custGeom>
                <a:avLst/>
                <a:gdLst/>
                <a:ahLst/>
                <a:cxnLst/>
                <a:rect l="l" t="t" r="r" b="b"/>
                <a:pathLst>
                  <a:path w="2063" h="1878" extrusionOk="0">
                    <a:moveTo>
                      <a:pt x="1032" y="1"/>
                    </a:moveTo>
                    <a:cubicBezTo>
                      <a:pt x="369" y="1"/>
                      <a:pt x="123" y="885"/>
                      <a:pt x="35" y="1438"/>
                    </a:cubicBezTo>
                    <a:cubicBezTo>
                      <a:pt x="0" y="1669"/>
                      <a:pt x="178" y="1878"/>
                      <a:pt x="413" y="1878"/>
                    </a:cubicBezTo>
                    <a:lnTo>
                      <a:pt x="1650" y="1878"/>
                    </a:lnTo>
                    <a:cubicBezTo>
                      <a:pt x="1881" y="1878"/>
                      <a:pt x="2062" y="1669"/>
                      <a:pt x="2025" y="1438"/>
                    </a:cubicBezTo>
                    <a:cubicBezTo>
                      <a:pt x="1936" y="885"/>
                      <a:pt x="1691" y="1"/>
                      <a:pt x="1032" y="1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3"/>
              <p:cNvSpPr/>
              <p:nvPr/>
            </p:nvSpPr>
            <p:spPr>
              <a:xfrm flipH="1">
                <a:off x="4734579" y="4308909"/>
                <a:ext cx="63548" cy="232401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4074" extrusionOk="0">
                    <a:moveTo>
                      <a:pt x="274" y="0"/>
                    </a:moveTo>
                    <a:cubicBezTo>
                      <a:pt x="194" y="0"/>
                      <a:pt x="114" y="49"/>
                      <a:pt x="106" y="153"/>
                    </a:cubicBezTo>
                    <a:cubicBezTo>
                      <a:pt x="1" y="1516"/>
                      <a:pt x="301" y="2700"/>
                      <a:pt x="758" y="3977"/>
                    </a:cubicBezTo>
                    <a:cubicBezTo>
                      <a:pt x="782" y="4045"/>
                      <a:pt x="832" y="4074"/>
                      <a:pt x="886" y="4074"/>
                    </a:cubicBezTo>
                    <a:cubicBezTo>
                      <a:pt x="993" y="4074"/>
                      <a:pt x="1113" y="3960"/>
                      <a:pt x="1066" y="3823"/>
                    </a:cubicBezTo>
                    <a:cubicBezTo>
                      <a:pt x="629" y="2601"/>
                      <a:pt x="349" y="1489"/>
                      <a:pt x="448" y="181"/>
                    </a:cubicBezTo>
                    <a:cubicBezTo>
                      <a:pt x="457" y="63"/>
                      <a:pt x="365" y="0"/>
                      <a:pt x="274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3"/>
              <p:cNvSpPr/>
              <p:nvPr/>
            </p:nvSpPr>
            <p:spPr>
              <a:xfrm flipH="1">
                <a:off x="4675026" y="4070171"/>
                <a:ext cx="236052" cy="251397"/>
              </a:xfrm>
              <a:custGeom>
                <a:avLst/>
                <a:gdLst/>
                <a:ahLst/>
                <a:cxnLst/>
                <a:rect l="l" t="t" r="r" b="b"/>
                <a:pathLst>
                  <a:path w="4138" h="4407" extrusionOk="0">
                    <a:moveTo>
                      <a:pt x="2018" y="0"/>
                    </a:moveTo>
                    <a:cubicBezTo>
                      <a:pt x="188" y="0"/>
                      <a:pt x="0" y="2765"/>
                      <a:pt x="0" y="3915"/>
                    </a:cubicBezTo>
                    <a:cubicBezTo>
                      <a:pt x="0" y="4185"/>
                      <a:pt x="222" y="4404"/>
                      <a:pt x="492" y="4404"/>
                    </a:cubicBezTo>
                    <a:cubicBezTo>
                      <a:pt x="728" y="4402"/>
                      <a:pt x="1034" y="4402"/>
                      <a:pt x="1368" y="4402"/>
                    </a:cubicBezTo>
                    <a:cubicBezTo>
                      <a:pt x="2149" y="4402"/>
                      <a:pt x="3085" y="4405"/>
                      <a:pt x="3643" y="4407"/>
                    </a:cubicBezTo>
                    <a:cubicBezTo>
                      <a:pt x="3920" y="4407"/>
                      <a:pt x="4138" y="4182"/>
                      <a:pt x="4131" y="3905"/>
                    </a:cubicBezTo>
                    <a:cubicBezTo>
                      <a:pt x="4104" y="2745"/>
                      <a:pt x="3841" y="0"/>
                      <a:pt x="2018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3"/>
              <p:cNvSpPr/>
              <p:nvPr/>
            </p:nvSpPr>
            <p:spPr>
              <a:xfrm flipH="1">
                <a:off x="4639369" y="4222313"/>
                <a:ext cx="38220" cy="362863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361" extrusionOk="0">
                    <a:moveTo>
                      <a:pt x="278" y="0"/>
                    </a:moveTo>
                    <a:cubicBezTo>
                      <a:pt x="178" y="0"/>
                      <a:pt x="68" y="85"/>
                      <a:pt x="93" y="214"/>
                    </a:cubicBezTo>
                    <a:cubicBezTo>
                      <a:pt x="284" y="1241"/>
                      <a:pt x="325" y="2265"/>
                      <a:pt x="229" y="3303"/>
                    </a:cubicBezTo>
                    <a:cubicBezTo>
                      <a:pt x="141" y="4269"/>
                      <a:pt x="0" y="5225"/>
                      <a:pt x="96" y="6198"/>
                    </a:cubicBezTo>
                    <a:cubicBezTo>
                      <a:pt x="107" y="6306"/>
                      <a:pt x="199" y="6360"/>
                      <a:pt x="285" y="6360"/>
                    </a:cubicBezTo>
                    <a:cubicBezTo>
                      <a:pt x="370" y="6360"/>
                      <a:pt x="449" y="6307"/>
                      <a:pt x="437" y="6198"/>
                    </a:cubicBezTo>
                    <a:cubicBezTo>
                      <a:pt x="335" y="5150"/>
                      <a:pt x="509" y="4129"/>
                      <a:pt x="591" y="3089"/>
                    </a:cubicBezTo>
                    <a:cubicBezTo>
                      <a:pt x="670" y="2091"/>
                      <a:pt x="608" y="1105"/>
                      <a:pt x="424" y="125"/>
                    </a:cubicBezTo>
                    <a:cubicBezTo>
                      <a:pt x="408" y="38"/>
                      <a:pt x="345" y="0"/>
                      <a:pt x="278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3"/>
              <p:cNvSpPr/>
              <p:nvPr/>
            </p:nvSpPr>
            <p:spPr>
              <a:xfrm flipH="1">
                <a:off x="4598640" y="4103372"/>
                <a:ext cx="132687" cy="142099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2491" extrusionOk="0">
                    <a:moveTo>
                      <a:pt x="1079" y="1"/>
                    </a:moveTo>
                    <a:cubicBezTo>
                      <a:pt x="151" y="1"/>
                      <a:pt x="17" y="1527"/>
                      <a:pt x="4" y="2166"/>
                    </a:cubicBezTo>
                    <a:cubicBezTo>
                      <a:pt x="0" y="2319"/>
                      <a:pt x="117" y="2445"/>
                      <a:pt x="270" y="2453"/>
                    </a:cubicBezTo>
                    <a:lnTo>
                      <a:pt x="1110" y="2490"/>
                    </a:lnTo>
                    <a:cubicBezTo>
                      <a:pt x="1557" y="2480"/>
                      <a:pt x="1847" y="2480"/>
                      <a:pt x="2035" y="2480"/>
                    </a:cubicBezTo>
                    <a:cubicBezTo>
                      <a:pt x="2036" y="2480"/>
                      <a:pt x="2038" y="2480"/>
                      <a:pt x="2040" y="2480"/>
                    </a:cubicBezTo>
                    <a:cubicBezTo>
                      <a:pt x="2198" y="2480"/>
                      <a:pt x="2325" y="2341"/>
                      <a:pt x="2315" y="2183"/>
                    </a:cubicBezTo>
                    <a:cubicBezTo>
                      <a:pt x="2264" y="1524"/>
                      <a:pt x="2048" y="36"/>
                      <a:pt x="1110" y="1"/>
                    </a:cubicBezTo>
                    <a:cubicBezTo>
                      <a:pt x="1099" y="1"/>
                      <a:pt x="1089" y="1"/>
                      <a:pt x="1079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3"/>
              <p:cNvSpPr/>
              <p:nvPr/>
            </p:nvSpPr>
            <p:spPr>
              <a:xfrm flipH="1">
                <a:off x="4782497" y="4318207"/>
                <a:ext cx="20593" cy="24729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4335" extrusionOk="0">
                    <a:moveTo>
                      <a:pt x="172" y="1"/>
                    </a:moveTo>
                    <a:cubicBezTo>
                      <a:pt x="86" y="1"/>
                      <a:pt x="1" y="55"/>
                      <a:pt x="2" y="165"/>
                    </a:cubicBezTo>
                    <a:cubicBezTo>
                      <a:pt x="6" y="1499"/>
                      <a:pt x="12" y="2834"/>
                      <a:pt x="15" y="4168"/>
                    </a:cubicBezTo>
                    <a:cubicBezTo>
                      <a:pt x="18" y="4279"/>
                      <a:pt x="104" y="4335"/>
                      <a:pt x="189" y="4335"/>
                    </a:cubicBezTo>
                    <a:cubicBezTo>
                      <a:pt x="275" y="4335"/>
                      <a:pt x="360" y="4279"/>
                      <a:pt x="360" y="4168"/>
                    </a:cubicBezTo>
                    <a:cubicBezTo>
                      <a:pt x="354" y="2834"/>
                      <a:pt x="351" y="1499"/>
                      <a:pt x="343" y="165"/>
                    </a:cubicBezTo>
                    <a:cubicBezTo>
                      <a:pt x="343" y="55"/>
                      <a:pt x="257" y="1"/>
                      <a:pt x="172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3"/>
              <p:cNvSpPr/>
              <p:nvPr/>
            </p:nvSpPr>
            <p:spPr>
              <a:xfrm flipH="1">
                <a:off x="4722715" y="4179186"/>
                <a:ext cx="146492" cy="172789"/>
              </a:xfrm>
              <a:custGeom>
                <a:avLst/>
                <a:gdLst/>
                <a:ahLst/>
                <a:cxnLst/>
                <a:rect l="l" t="t" r="r" b="b"/>
                <a:pathLst>
                  <a:path w="2568" h="3029" extrusionOk="0">
                    <a:moveTo>
                      <a:pt x="1284" y="0"/>
                    </a:moveTo>
                    <a:cubicBezTo>
                      <a:pt x="232" y="0"/>
                      <a:pt x="41" y="1789"/>
                      <a:pt x="7" y="2619"/>
                    </a:cubicBezTo>
                    <a:cubicBezTo>
                      <a:pt x="0" y="2841"/>
                      <a:pt x="178" y="3029"/>
                      <a:pt x="404" y="3029"/>
                    </a:cubicBezTo>
                    <a:lnTo>
                      <a:pt x="2162" y="3029"/>
                    </a:lnTo>
                    <a:cubicBezTo>
                      <a:pt x="2387" y="3029"/>
                      <a:pt x="2567" y="2841"/>
                      <a:pt x="2557" y="2619"/>
                    </a:cubicBezTo>
                    <a:cubicBezTo>
                      <a:pt x="2523" y="1789"/>
                      <a:pt x="2332" y="0"/>
                      <a:pt x="1284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3"/>
              <p:cNvSpPr/>
              <p:nvPr/>
            </p:nvSpPr>
            <p:spPr>
              <a:xfrm flipH="1">
                <a:off x="4675366" y="4456715"/>
                <a:ext cx="54877" cy="88363"/>
              </a:xfrm>
              <a:custGeom>
                <a:avLst/>
                <a:gdLst/>
                <a:ahLst/>
                <a:cxnLst/>
                <a:rect l="l" t="t" r="r" b="b"/>
                <a:pathLst>
                  <a:path w="962" h="1549" extrusionOk="0">
                    <a:moveTo>
                      <a:pt x="713" y="0"/>
                    </a:moveTo>
                    <a:cubicBezTo>
                      <a:pt x="611" y="0"/>
                      <a:pt x="502" y="85"/>
                      <a:pt x="531" y="215"/>
                    </a:cubicBezTo>
                    <a:cubicBezTo>
                      <a:pt x="572" y="399"/>
                      <a:pt x="432" y="642"/>
                      <a:pt x="357" y="798"/>
                    </a:cubicBezTo>
                    <a:cubicBezTo>
                      <a:pt x="279" y="970"/>
                      <a:pt x="183" y="1133"/>
                      <a:pt x="84" y="1294"/>
                    </a:cubicBezTo>
                    <a:cubicBezTo>
                      <a:pt x="0" y="1425"/>
                      <a:pt x="119" y="1548"/>
                      <a:pt x="238" y="1548"/>
                    </a:cubicBezTo>
                    <a:cubicBezTo>
                      <a:pt x="290" y="1548"/>
                      <a:pt x="342" y="1525"/>
                      <a:pt x="377" y="1468"/>
                    </a:cubicBezTo>
                    <a:cubicBezTo>
                      <a:pt x="606" y="1110"/>
                      <a:pt x="961" y="570"/>
                      <a:pt x="862" y="122"/>
                    </a:cubicBezTo>
                    <a:cubicBezTo>
                      <a:pt x="843" y="37"/>
                      <a:pt x="779" y="0"/>
                      <a:pt x="713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3"/>
              <p:cNvSpPr/>
              <p:nvPr/>
            </p:nvSpPr>
            <p:spPr>
              <a:xfrm flipH="1">
                <a:off x="4749016" y="4489573"/>
                <a:ext cx="333257" cy="267028"/>
              </a:xfrm>
              <a:custGeom>
                <a:avLst/>
                <a:gdLst/>
                <a:ahLst/>
                <a:cxnLst/>
                <a:rect l="l" t="t" r="r" b="b"/>
                <a:pathLst>
                  <a:path w="5842" h="4681" extrusionOk="0">
                    <a:moveTo>
                      <a:pt x="279" y="0"/>
                    </a:moveTo>
                    <a:cubicBezTo>
                      <a:pt x="77" y="0"/>
                      <a:pt x="1" y="111"/>
                      <a:pt x="104" y="359"/>
                    </a:cubicBezTo>
                    <a:cubicBezTo>
                      <a:pt x="687" y="1766"/>
                      <a:pt x="5739" y="4630"/>
                      <a:pt x="5774" y="4681"/>
                    </a:cubicBezTo>
                    <a:lnTo>
                      <a:pt x="5842" y="4548"/>
                    </a:lnTo>
                    <a:cubicBezTo>
                      <a:pt x="4872" y="2401"/>
                      <a:pt x="1218" y="0"/>
                      <a:pt x="279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3"/>
              <p:cNvSpPr/>
              <p:nvPr/>
            </p:nvSpPr>
            <p:spPr>
              <a:xfrm flipH="1">
                <a:off x="4768297" y="4503207"/>
                <a:ext cx="299886" cy="228522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4006" extrusionOk="0">
                    <a:moveTo>
                      <a:pt x="0" y="0"/>
                    </a:moveTo>
                    <a:cubicBezTo>
                      <a:pt x="211" y="178"/>
                      <a:pt x="427" y="349"/>
                      <a:pt x="641" y="526"/>
                    </a:cubicBezTo>
                    <a:lnTo>
                      <a:pt x="1167" y="943"/>
                    </a:lnTo>
                    <a:cubicBezTo>
                      <a:pt x="1106" y="953"/>
                      <a:pt x="1048" y="960"/>
                      <a:pt x="986" y="974"/>
                    </a:cubicBezTo>
                    <a:cubicBezTo>
                      <a:pt x="904" y="994"/>
                      <a:pt x="823" y="1015"/>
                      <a:pt x="741" y="1045"/>
                    </a:cubicBezTo>
                    <a:cubicBezTo>
                      <a:pt x="826" y="1059"/>
                      <a:pt x="911" y="1062"/>
                      <a:pt x="996" y="1062"/>
                    </a:cubicBezTo>
                    <a:cubicBezTo>
                      <a:pt x="1082" y="1062"/>
                      <a:pt x="1164" y="1056"/>
                      <a:pt x="1249" y="1045"/>
                    </a:cubicBezTo>
                    <a:lnTo>
                      <a:pt x="1294" y="1042"/>
                    </a:lnTo>
                    <a:cubicBezTo>
                      <a:pt x="1498" y="1206"/>
                      <a:pt x="1707" y="1366"/>
                      <a:pt x="1911" y="1524"/>
                    </a:cubicBezTo>
                    <a:cubicBezTo>
                      <a:pt x="1881" y="1537"/>
                      <a:pt x="1850" y="1547"/>
                      <a:pt x="1820" y="1560"/>
                    </a:cubicBezTo>
                    <a:cubicBezTo>
                      <a:pt x="1744" y="1588"/>
                      <a:pt x="1672" y="1622"/>
                      <a:pt x="1604" y="1670"/>
                    </a:cubicBezTo>
                    <a:cubicBezTo>
                      <a:pt x="1614" y="1671"/>
                      <a:pt x="1624" y="1671"/>
                      <a:pt x="1634" y="1671"/>
                    </a:cubicBezTo>
                    <a:cubicBezTo>
                      <a:pt x="1706" y="1671"/>
                      <a:pt x="1774" y="1661"/>
                      <a:pt x="1843" y="1650"/>
                    </a:cubicBezTo>
                    <a:cubicBezTo>
                      <a:pt x="1905" y="1639"/>
                      <a:pt x="1963" y="1622"/>
                      <a:pt x="2020" y="1609"/>
                    </a:cubicBezTo>
                    <a:cubicBezTo>
                      <a:pt x="2212" y="1755"/>
                      <a:pt x="2403" y="1902"/>
                      <a:pt x="2594" y="2049"/>
                    </a:cubicBezTo>
                    <a:cubicBezTo>
                      <a:pt x="2625" y="2072"/>
                      <a:pt x="2659" y="2097"/>
                      <a:pt x="2690" y="2124"/>
                    </a:cubicBezTo>
                    <a:cubicBezTo>
                      <a:pt x="2598" y="2162"/>
                      <a:pt x="2509" y="2203"/>
                      <a:pt x="2423" y="2261"/>
                    </a:cubicBezTo>
                    <a:cubicBezTo>
                      <a:pt x="2553" y="2257"/>
                      <a:pt x="2672" y="2230"/>
                      <a:pt x="2792" y="2199"/>
                    </a:cubicBezTo>
                    <a:cubicBezTo>
                      <a:pt x="3035" y="2384"/>
                      <a:pt x="3280" y="2564"/>
                      <a:pt x="3523" y="2745"/>
                    </a:cubicBezTo>
                    <a:cubicBezTo>
                      <a:pt x="3403" y="2779"/>
                      <a:pt x="3284" y="2817"/>
                      <a:pt x="3167" y="2875"/>
                    </a:cubicBezTo>
                    <a:cubicBezTo>
                      <a:pt x="3196" y="2877"/>
                      <a:pt x="3223" y="2878"/>
                      <a:pt x="3251" y="2878"/>
                    </a:cubicBezTo>
                    <a:cubicBezTo>
                      <a:pt x="3384" y="2878"/>
                      <a:pt x="3512" y="2859"/>
                      <a:pt x="3638" y="2834"/>
                    </a:cubicBezTo>
                    <a:cubicBezTo>
                      <a:pt x="3731" y="2902"/>
                      <a:pt x="3823" y="2970"/>
                      <a:pt x="3915" y="3039"/>
                    </a:cubicBezTo>
                    <a:cubicBezTo>
                      <a:pt x="4041" y="3131"/>
                      <a:pt x="4164" y="3223"/>
                      <a:pt x="4291" y="3312"/>
                    </a:cubicBezTo>
                    <a:cubicBezTo>
                      <a:pt x="4232" y="3332"/>
                      <a:pt x="4178" y="3356"/>
                      <a:pt x="4123" y="3387"/>
                    </a:cubicBezTo>
                    <a:cubicBezTo>
                      <a:pt x="4170" y="3394"/>
                      <a:pt x="4215" y="3396"/>
                      <a:pt x="4259" y="3396"/>
                    </a:cubicBezTo>
                    <a:cubicBezTo>
                      <a:pt x="4304" y="3396"/>
                      <a:pt x="4347" y="3394"/>
                      <a:pt x="4390" y="3391"/>
                    </a:cubicBezTo>
                    <a:lnTo>
                      <a:pt x="4393" y="3391"/>
                    </a:lnTo>
                    <a:cubicBezTo>
                      <a:pt x="4680" y="3599"/>
                      <a:pt x="4966" y="3804"/>
                      <a:pt x="5256" y="4005"/>
                    </a:cubicBezTo>
                    <a:lnTo>
                      <a:pt x="4615" y="3482"/>
                    </a:lnTo>
                    <a:lnTo>
                      <a:pt x="4434" y="3336"/>
                    </a:lnTo>
                    <a:lnTo>
                      <a:pt x="4431" y="3329"/>
                    </a:lnTo>
                    <a:cubicBezTo>
                      <a:pt x="4424" y="3244"/>
                      <a:pt x="4410" y="3158"/>
                      <a:pt x="4386" y="3076"/>
                    </a:cubicBezTo>
                    <a:cubicBezTo>
                      <a:pt x="4363" y="2991"/>
                      <a:pt x="4335" y="2909"/>
                      <a:pt x="4291" y="2827"/>
                    </a:cubicBezTo>
                    <a:cubicBezTo>
                      <a:pt x="4273" y="2920"/>
                      <a:pt x="4277" y="3008"/>
                      <a:pt x="4284" y="3093"/>
                    </a:cubicBezTo>
                    <a:cubicBezTo>
                      <a:pt x="4291" y="3142"/>
                      <a:pt x="4298" y="3189"/>
                      <a:pt x="4304" y="3237"/>
                    </a:cubicBezTo>
                    <a:lnTo>
                      <a:pt x="3966" y="2970"/>
                    </a:lnTo>
                    <a:cubicBezTo>
                      <a:pt x="3878" y="2899"/>
                      <a:pt x="3786" y="2830"/>
                      <a:pt x="3697" y="2759"/>
                    </a:cubicBezTo>
                    <a:cubicBezTo>
                      <a:pt x="3687" y="2677"/>
                      <a:pt x="3676" y="2595"/>
                      <a:pt x="3659" y="2513"/>
                    </a:cubicBezTo>
                    <a:cubicBezTo>
                      <a:pt x="3638" y="2431"/>
                      <a:pt x="3618" y="2346"/>
                      <a:pt x="3584" y="2264"/>
                    </a:cubicBezTo>
                    <a:cubicBezTo>
                      <a:pt x="3570" y="2353"/>
                      <a:pt x="3567" y="2438"/>
                      <a:pt x="3567" y="2523"/>
                    </a:cubicBezTo>
                    <a:cubicBezTo>
                      <a:pt x="3567" y="2571"/>
                      <a:pt x="3570" y="2616"/>
                      <a:pt x="3574" y="2663"/>
                    </a:cubicBezTo>
                    <a:cubicBezTo>
                      <a:pt x="3335" y="2479"/>
                      <a:pt x="3096" y="2294"/>
                      <a:pt x="2857" y="2110"/>
                    </a:cubicBezTo>
                    <a:cubicBezTo>
                      <a:pt x="2857" y="2028"/>
                      <a:pt x="2854" y="1943"/>
                      <a:pt x="2844" y="1861"/>
                    </a:cubicBezTo>
                    <a:cubicBezTo>
                      <a:pt x="2830" y="1769"/>
                      <a:pt x="2816" y="1680"/>
                      <a:pt x="2786" y="1588"/>
                    </a:cubicBezTo>
                    <a:cubicBezTo>
                      <a:pt x="2762" y="1680"/>
                      <a:pt x="2751" y="1773"/>
                      <a:pt x="2748" y="1864"/>
                    </a:cubicBezTo>
                    <a:cubicBezTo>
                      <a:pt x="2745" y="1916"/>
                      <a:pt x="2745" y="1970"/>
                      <a:pt x="2745" y="2022"/>
                    </a:cubicBezTo>
                    <a:cubicBezTo>
                      <a:pt x="2717" y="2001"/>
                      <a:pt x="2690" y="1981"/>
                      <a:pt x="2663" y="1960"/>
                    </a:cubicBezTo>
                    <a:cubicBezTo>
                      <a:pt x="2478" y="1820"/>
                      <a:pt x="2297" y="1683"/>
                      <a:pt x="2116" y="1547"/>
                    </a:cubicBezTo>
                    <a:lnTo>
                      <a:pt x="2116" y="1540"/>
                    </a:lnTo>
                    <a:cubicBezTo>
                      <a:pt x="2113" y="1404"/>
                      <a:pt x="2106" y="1267"/>
                      <a:pt x="2065" y="1130"/>
                    </a:cubicBezTo>
                    <a:cubicBezTo>
                      <a:pt x="2028" y="1243"/>
                      <a:pt x="2014" y="1352"/>
                      <a:pt x="2007" y="1465"/>
                    </a:cubicBezTo>
                    <a:cubicBezTo>
                      <a:pt x="1785" y="1298"/>
                      <a:pt x="1563" y="1130"/>
                      <a:pt x="1341" y="966"/>
                    </a:cubicBezTo>
                    <a:lnTo>
                      <a:pt x="1297" y="936"/>
                    </a:lnTo>
                    <a:cubicBezTo>
                      <a:pt x="1297" y="861"/>
                      <a:pt x="1294" y="789"/>
                      <a:pt x="1283" y="714"/>
                    </a:cubicBezTo>
                    <a:cubicBezTo>
                      <a:pt x="1273" y="622"/>
                      <a:pt x="1259" y="530"/>
                      <a:pt x="1232" y="438"/>
                    </a:cubicBezTo>
                    <a:cubicBezTo>
                      <a:pt x="1212" y="530"/>
                      <a:pt x="1198" y="622"/>
                      <a:pt x="1191" y="714"/>
                    </a:cubicBezTo>
                    <a:cubicBezTo>
                      <a:pt x="1188" y="762"/>
                      <a:pt x="1188" y="810"/>
                      <a:pt x="1185" y="854"/>
                    </a:cubicBezTo>
                    <a:lnTo>
                      <a:pt x="676" y="479"/>
                    </a:lnTo>
                    <a:cubicBezTo>
                      <a:pt x="451" y="322"/>
                      <a:pt x="229" y="158"/>
                      <a:pt x="0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3"/>
              <p:cNvSpPr/>
              <p:nvPr/>
            </p:nvSpPr>
            <p:spPr>
              <a:xfrm flipH="1">
                <a:off x="4817924" y="4245417"/>
                <a:ext cx="125100" cy="272048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4769" extrusionOk="0">
                    <a:moveTo>
                      <a:pt x="711" y="0"/>
                    </a:moveTo>
                    <a:lnTo>
                      <a:pt x="711" y="0"/>
                    </a:lnTo>
                    <a:cubicBezTo>
                      <a:pt x="714" y="191"/>
                      <a:pt x="724" y="379"/>
                      <a:pt x="732" y="570"/>
                    </a:cubicBezTo>
                    <a:cubicBezTo>
                      <a:pt x="752" y="762"/>
                      <a:pt x="765" y="952"/>
                      <a:pt x="789" y="1140"/>
                    </a:cubicBezTo>
                    <a:cubicBezTo>
                      <a:pt x="820" y="1386"/>
                      <a:pt x="861" y="1628"/>
                      <a:pt x="909" y="1871"/>
                    </a:cubicBezTo>
                    <a:cubicBezTo>
                      <a:pt x="612" y="1686"/>
                      <a:pt x="311" y="1509"/>
                      <a:pt x="1" y="1348"/>
                    </a:cubicBezTo>
                    <a:lnTo>
                      <a:pt x="1" y="1348"/>
                    </a:lnTo>
                    <a:cubicBezTo>
                      <a:pt x="305" y="1587"/>
                      <a:pt x="622" y="1813"/>
                      <a:pt x="943" y="2028"/>
                    </a:cubicBezTo>
                    <a:cubicBezTo>
                      <a:pt x="960" y="2110"/>
                      <a:pt x="981" y="2188"/>
                      <a:pt x="998" y="2266"/>
                    </a:cubicBezTo>
                    <a:cubicBezTo>
                      <a:pt x="1069" y="2547"/>
                      <a:pt x="1151" y="2827"/>
                      <a:pt x="1250" y="3100"/>
                    </a:cubicBezTo>
                    <a:cubicBezTo>
                      <a:pt x="1219" y="3089"/>
                      <a:pt x="1192" y="3076"/>
                      <a:pt x="1165" y="3065"/>
                    </a:cubicBezTo>
                    <a:cubicBezTo>
                      <a:pt x="1072" y="3032"/>
                      <a:pt x="981" y="2997"/>
                      <a:pt x="888" y="2970"/>
                    </a:cubicBezTo>
                    <a:cubicBezTo>
                      <a:pt x="704" y="2909"/>
                      <a:pt x="513" y="2857"/>
                      <a:pt x="322" y="2813"/>
                    </a:cubicBezTo>
                    <a:lnTo>
                      <a:pt x="322" y="2813"/>
                    </a:lnTo>
                    <a:cubicBezTo>
                      <a:pt x="499" y="2901"/>
                      <a:pt x="673" y="2983"/>
                      <a:pt x="855" y="3059"/>
                    </a:cubicBezTo>
                    <a:lnTo>
                      <a:pt x="1117" y="3175"/>
                    </a:lnTo>
                    <a:cubicBezTo>
                      <a:pt x="1162" y="3196"/>
                      <a:pt x="1206" y="3212"/>
                      <a:pt x="1247" y="3232"/>
                    </a:cubicBezTo>
                    <a:cubicBezTo>
                      <a:pt x="1253" y="3236"/>
                      <a:pt x="1266" y="3244"/>
                      <a:pt x="1268" y="3244"/>
                    </a:cubicBezTo>
                    <a:cubicBezTo>
                      <a:pt x="1268" y="3244"/>
                      <a:pt x="1268" y="3244"/>
                      <a:pt x="1267" y="3243"/>
                    </a:cubicBezTo>
                    <a:cubicBezTo>
                      <a:pt x="1264" y="3243"/>
                      <a:pt x="1264" y="3240"/>
                      <a:pt x="1260" y="3237"/>
                    </a:cubicBezTo>
                    <a:lnTo>
                      <a:pt x="1260" y="3229"/>
                    </a:lnTo>
                    <a:cubicBezTo>
                      <a:pt x="1260" y="3232"/>
                      <a:pt x="1271" y="3250"/>
                      <a:pt x="1281" y="3257"/>
                    </a:cubicBezTo>
                    <a:cubicBezTo>
                      <a:pt x="1294" y="3267"/>
                      <a:pt x="1305" y="3267"/>
                      <a:pt x="1312" y="3270"/>
                    </a:cubicBezTo>
                    <a:cubicBezTo>
                      <a:pt x="1326" y="3298"/>
                      <a:pt x="1335" y="3328"/>
                      <a:pt x="1346" y="3359"/>
                    </a:cubicBezTo>
                    <a:cubicBezTo>
                      <a:pt x="1431" y="3560"/>
                      <a:pt x="1520" y="3758"/>
                      <a:pt x="1619" y="3949"/>
                    </a:cubicBezTo>
                    <a:cubicBezTo>
                      <a:pt x="1493" y="3929"/>
                      <a:pt x="1362" y="3916"/>
                      <a:pt x="1233" y="3905"/>
                    </a:cubicBezTo>
                    <a:cubicBezTo>
                      <a:pt x="1104" y="3894"/>
                      <a:pt x="975" y="3887"/>
                      <a:pt x="844" y="3887"/>
                    </a:cubicBezTo>
                    <a:cubicBezTo>
                      <a:pt x="819" y="3887"/>
                      <a:pt x="794" y="3887"/>
                      <a:pt x="768" y="3888"/>
                    </a:cubicBezTo>
                    <a:cubicBezTo>
                      <a:pt x="919" y="3939"/>
                      <a:pt x="1069" y="3974"/>
                      <a:pt x="1219" y="4004"/>
                    </a:cubicBezTo>
                    <a:cubicBezTo>
                      <a:pt x="1370" y="4035"/>
                      <a:pt x="1520" y="4059"/>
                      <a:pt x="1674" y="4080"/>
                    </a:cubicBezTo>
                    <a:lnTo>
                      <a:pt x="1694" y="4083"/>
                    </a:lnTo>
                    <a:cubicBezTo>
                      <a:pt x="1752" y="4182"/>
                      <a:pt x="2076" y="4677"/>
                      <a:pt x="2141" y="4769"/>
                    </a:cubicBezTo>
                    <a:cubicBezTo>
                      <a:pt x="2192" y="4656"/>
                      <a:pt x="1776" y="4168"/>
                      <a:pt x="1728" y="4066"/>
                    </a:cubicBezTo>
                    <a:lnTo>
                      <a:pt x="1738" y="4042"/>
                    </a:lnTo>
                    <a:cubicBezTo>
                      <a:pt x="1789" y="3916"/>
                      <a:pt x="1841" y="3785"/>
                      <a:pt x="1888" y="3656"/>
                    </a:cubicBezTo>
                    <a:cubicBezTo>
                      <a:pt x="1912" y="3591"/>
                      <a:pt x="1933" y="3523"/>
                      <a:pt x="1953" y="3458"/>
                    </a:cubicBezTo>
                    <a:cubicBezTo>
                      <a:pt x="1977" y="3393"/>
                      <a:pt x="1994" y="3325"/>
                      <a:pt x="2022" y="3260"/>
                    </a:cubicBezTo>
                    <a:lnTo>
                      <a:pt x="2022" y="3260"/>
                    </a:lnTo>
                    <a:cubicBezTo>
                      <a:pt x="1970" y="3311"/>
                      <a:pt x="1940" y="3376"/>
                      <a:pt x="1902" y="3434"/>
                    </a:cubicBezTo>
                    <a:cubicBezTo>
                      <a:pt x="1868" y="3495"/>
                      <a:pt x="1830" y="3554"/>
                      <a:pt x="1800" y="3618"/>
                    </a:cubicBezTo>
                    <a:cubicBezTo>
                      <a:pt x="1752" y="3714"/>
                      <a:pt x="1704" y="3810"/>
                      <a:pt x="1663" y="3908"/>
                    </a:cubicBezTo>
                    <a:cubicBezTo>
                      <a:pt x="1653" y="3892"/>
                      <a:pt x="1646" y="3875"/>
                      <a:pt x="1639" y="3858"/>
                    </a:cubicBezTo>
                    <a:cubicBezTo>
                      <a:pt x="1564" y="3683"/>
                      <a:pt x="1499" y="3503"/>
                      <a:pt x="1438" y="3325"/>
                    </a:cubicBezTo>
                    <a:cubicBezTo>
                      <a:pt x="1424" y="3287"/>
                      <a:pt x="1414" y="3250"/>
                      <a:pt x="1400" y="3209"/>
                    </a:cubicBezTo>
                    <a:cubicBezTo>
                      <a:pt x="1411" y="3199"/>
                      <a:pt x="1421" y="3185"/>
                      <a:pt x="1428" y="3171"/>
                    </a:cubicBezTo>
                    <a:cubicBezTo>
                      <a:pt x="1537" y="3007"/>
                      <a:pt x="1633" y="2837"/>
                      <a:pt x="1725" y="2666"/>
                    </a:cubicBezTo>
                    <a:cubicBezTo>
                      <a:pt x="1817" y="2495"/>
                      <a:pt x="1902" y="2318"/>
                      <a:pt x="1977" y="2137"/>
                    </a:cubicBezTo>
                    <a:lnTo>
                      <a:pt x="1977" y="2137"/>
                    </a:lnTo>
                    <a:cubicBezTo>
                      <a:pt x="1858" y="2294"/>
                      <a:pt x="1745" y="2454"/>
                      <a:pt x="1639" y="2615"/>
                    </a:cubicBezTo>
                    <a:lnTo>
                      <a:pt x="1353" y="3059"/>
                    </a:lnTo>
                    <a:cubicBezTo>
                      <a:pt x="1267" y="2786"/>
                      <a:pt x="1189" y="2512"/>
                      <a:pt x="1121" y="2236"/>
                    </a:cubicBezTo>
                    <a:cubicBezTo>
                      <a:pt x="1100" y="2158"/>
                      <a:pt x="1083" y="2082"/>
                      <a:pt x="1066" y="2004"/>
                    </a:cubicBezTo>
                    <a:cubicBezTo>
                      <a:pt x="1247" y="1768"/>
                      <a:pt x="1424" y="1529"/>
                      <a:pt x="1598" y="1283"/>
                    </a:cubicBezTo>
                    <a:cubicBezTo>
                      <a:pt x="1776" y="1034"/>
                      <a:pt x="1950" y="779"/>
                      <a:pt x="2110" y="512"/>
                    </a:cubicBezTo>
                    <a:lnTo>
                      <a:pt x="2110" y="512"/>
                    </a:lnTo>
                    <a:cubicBezTo>
                      <a:pt x="1902" y="741"/>
                      <a:pt x="1704" y="976"/>
                      <a:pt x="1513" y="1219"/>
                    </a:cubicBezTo>
                    <a:cubicBezTo>
                      <a:pt x="1346" y="1423"/>
                      <a:pt x="1189" y="1635"/>
                      <a:pt x="1031" y="1847"/>
                    </a:cubicBezTo>
                    <a:cubicBezTo>
                      <a:pt x="1018" y="1792"/>
                      <a:pt x="1004" y="1737"/>
                      <a:pt x="994" y="1683"/>
                    </a:cubicBezTo>
                    <a:cubicBezTo>
                      <a:pt x="950" y="1499"/>
                      <a:pt x="926" y="1311"/>
                      <a:pt x="885" y="1127"/>
                    </a:cubicBezTo>
                    <a:cubicBezTo>
                      <a:pt x="817" y="754"/>
                      <a:pt x="768" y="376"/>
                      <a:pt x="711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3"/>
              <p:cNvSpPr/>
              <p:nvPr/>
            </p:nvSpPr>
            <p:spPr>
              <a:xfrm flipH="1">
                <a:off x="4871090" y="4206968"/>
                <a:ext cx="55733" cy="49059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60" extrusionOk="0">
                    <a:moveTo>
                      <a:pt x="487" y="1"/>
                    </a:moveTo>
                    <a:cubicBezTo>
                      <a:pt x="425" y="1"/>
                      <a:pt x="363" y="14"/>
                      <a:pt x="304" y="43"/>
                    </a:cubicBezTo>
                    <a:cubicBezTo>
                      <a:pt x="89" y="145"/>
                      <a:pt x="0" y="401"/>
                      <a:pt x="103" y="616"/>
                    </a:cubicBezTo>
                    <a:cubicBezTo>
                      <a:pt x="177" y="769"/>
                      <a:pt x="331" y="860"/>
                      <a:pt x="490" y="860"/>
                    </a:cubicBezTo>
                    <a:cubicBezTo>
                      <a:pt x="552" y="860"/>
                      <a:pt x="614" y="846"/>
                      <a:pt x="673" y="818"/>
                    </a:cubicBezTo>
                    <a:cubicBezTo>
                      <a:pt x="888" y="715"/>
                      <a:pt x="976" y="459"/>
                      <a:pt x="874" y="244"/>
                    </a:cubicBezTo>
                    <a:cubicBezTo>
                      <a:pt x="800" y="91"/>
                      <a:pt x="646" y="1"/>
                      <a:pt x="487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3"/>
              <p:cNvSpPr/>
              <p:nvPr/>
            </p:nvSpPr>
            <p:spPr>
              <a:xfrm flipH="1">
                <a:off x="4799440" y="4256598"/>
                <a:ext cx="55733" cy="4894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58" extrusionOk="0">
                    <a:moveTo>
                      <a:pt x="490" y="0"/>
                    </a:moveTo>
                    <a:cubicBezTo>
                      <a:pt x="428" y="0"/>
                      <a:pt x="364" y="14"/>
                      <a:pt x="304" y="43"/>
                    </a:cubicBezTo>
                    <a:cubicBezTo>
                      <a:pt x="93" y="145"/>
                      <a:pt x="0" y="402"/>
                      <a:pt x="103" y="613"/>
                    </a:cubicBezTo>
                    <a:cubicBezTo>
                      <a:pt x="176" y="768"/>
                      <a:pt x="329" y="857"/>
                      <a:pt x="489" y="857"/>
                    </a:cubicBezTo>
                    <a:cubicBezTo>
                      <a:pt x="552" y="857"/>
                      <a:pt x="616" y="843"/>
                      <a:pt x="676" y="815"/>
                    </a:cubicBezTo>
                    <a:cubicBezTo>
                      <a:pt x="887" y="712"/>
                      <a:pt x="977" y="456"/>
                      <a:pt x="878" y="244"/>
                    </a:cubicBezTo>
                    <a:cubicBezTo>
                      <a:pt x="804" y="90"/>
                      <a:pt x="651" y="0"/>
                      <a:pt x="490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3"/>
              <p:cNvSpPr/>
              <p:nvPr/>
            </p:nvSpPr>
            <p:spPr>
              <a:xfrm flipH="1">
                <a:off x="4800410" y="4336234"/>
                <a:ext cx="51112" cy="4489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787" extrusionOk="0">
                    <a:moveTo>
                      <a:pt x="449" y="1"/>
                    </a:moveTo>
                    <a:cubicBezTo>
                      <a:pt x="393" y="1"/>
                      <a:pt x="335" y="13"/>
                      <a:pt x="281" y="40"/>
                    </a:cubicBezTo>
                    <a:cubicBezTo>
                      <a:pt x="83" y="132"/>
                      <a:pt x="1" y="367"/>
                      <a:pt x="97" y="562"/>
                    </a:cubicBezTo>
                    <a:cubicBezTo>
                      <a:pt x="163" y="704"/>
                      <a:pt x="303" y="786"/>
                      <a:pt x="448" y="786"/>
                    </a:cubicBezTo>
                    <a:cubicBezTo>
                      <a:pt x="506" y="786"/>
                      <a:pt x="564" y="773"/>
                      <a:pt x="619" y="747"/>
                    </a:cubicBezTo>
                    <a:cubicBezTo>
                      <a:pt x="814" y="654"/>
                      <a:pt x="896" y="419"/>
                      <a:pt x="803" y="224"/>
                    </a:cubicBezTo>
                    <a:cubicBezTo>
                      <a:pt x="737" y="84"/>
                      <a:pt x="596" y="1"/>
                      <a:pt x="449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3"/>
              <p:cNvSpPr/>
              <p:nvPr/>
            </p:nvSpPr>
            <p:spPr>
              <a:xfrm flipH="1">
                <a:off x="4898928" y="4383525"/>
                <a:ext cx="51283" cy="44894"/>
              </a:xfrm>
              <a:custGeom>
                <a:avLst/>
                <a:gdLst/>
                <a:ahLst/>
                <a:cxnLst/>
                <a:rect l="l" t="t" r="r" b="b"/>
                <a:pathLst>
                  <a:path w="899" h="787" extrusionOk="0">
                    <a:moveTo>
                      <a:pt x="451" y="0"/>
                    </a:moveTo>
                    <a:cubicBezTo>
                      <a:pt x="394" y="0"/>
                      <a:pt x="335" y="13"/>
                      <a:pt x="280" y="40"/>
                    </a:cubicBezTo>
                    <a:cubicBezTo>
                      <a:pt x="83" y="132"/>
                      <a:pt x="1" y="368"/>
                      <a:pt x="96" y="562"/>
                    </a:cubicBezTo>
                    <a:cubicBezTo>
                      <a:pt x="162" y="703"/>
                      <a:pt x="303" y="786"/>
                      <a:pt x="449" y="786"/>
                    </a:cubicBezTo>
                    <a:cubicBezTo>
                      <a:pt x="506" y="786"/>
                      <a:pt x="564" y="774"/>
                      <a:pt x="618" y="747"/>
                    </a:cubicBezTo>
                    <a:cubicBezTo>
                      <a:pt x="813" y="655"/>
                      <a:pt x="899" y="419"/>
                      <a:pt x="803" y="225"/>
                    </a:cubicBezTo>
                    <a:cubicBezTo>
                      <a:pt x="736" y="83"/>
                      <a:pt x="597" y="0"/>
                      <a:pt x="451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3"/>
              <p:cNvSpPr/>
              <p:nvPr/>
            </p:nvSpPr>
            <p:spPr>
              <a:xfrm flipH="1">
                <a:off x="4877137" y="4452893"/>
                <a:ext cx="35140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543" extrusionOk="0">
                    <a:moveTo>
                      <a:pt x="306" y="1"/>
                    </a:moveTo>
                    <a:cubicBezTo>
                      <a:pt x="272" y="1"/>
                      <a:pt x="236" y="8"/>
                      <a:pt x="202" y="22"/>
                    </a:cubicBezTo>
                    <a:cubicBezTo>
                      <a:pt x="62" y="84"/>
                      <a:pt x="1" y="241"/>
                      <a:pt x="59" y="378"/>
                    </a:cubicBezTo>
                    <a:cubicBezTo>
                      <a:pt x="105" y="482"/>
                      <a:pt x="205" y="543"/>
                      <a:pt x="309" y="543"/>
                    </a:cubicBezTo>
                    <a:cubicBezTo>
                      <a:pt x="344" y="543"/>
                      <a:pt x="379" y="536"/>
                      <a:pt x="414" y="521"/>
                    </a:cubicBezTo>
                    <a:cubicBezTo>
                      <a:pt x="554" y="460"/>
                      <a:pt x="615" y="302"/>
                      <a:pt x="557" y="166"/>
                    </a:cubicBezTo>
                    <a:cubicBezTo>
                      <a:pt x="511" y="63"/>
                      <a:pt x="411" y="1"/>
                      <a:pt x="306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3"/>
              <p:cNvSpPr/>
              <p:nvPr/>
            </p:nvSpPr>
            <p:spPr>
              <a:xfrm flipH="1">
                <a:off x="4809594" y="4411534"/>
                <a:ext cx="35083" cy="30861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41" extrusionOk="0">
                    <a:moveTo>
                      <a:pt x="310" y="1"/>
                    </a:moveTo>
                    <a:cubicBezTo>
                      <a:pt x="274" y="1"/>
                      <a:pt x="237" y="8"/>
                      <a:pt x="202" y="24"/>
                    </a:cubicBezTo>
                    <a:cubicBezTo>
                      <a:pt x="65" y="82"/>
                      <a:pt x="1" y="243"/>
                      <a:pt x="62" y="379"/>
                    </a:cubicBezTo>
                    <a:cubicBezTo>
                      <a:pt x="105" y="480"/>
                      <a:pt x="205" y="541"/>
                      <a:pt x="310" y="541"/>
                    </a:cubicBezTo>
                    <a:cubicBezTo>
                      <a:pt x="346" y="541"/>
                      <a:pt x="382" y="534"/>
                      <a:pt x="417" y="519"/>
                    </a:cubicBezTo>
                    <a:cubicBezTo>
                      <a:pt x="554" y="461"/>
                      <a:pt x="615" y="300"/>
                      <a:pt x="557" y="164"/>
                    </a:cubicBezTo>
                    <a:cubicBezTo>
                      <a:pt x="514" y="62"/>
                      <a:pt x="415" y="1"/>
                      <a:pt x="310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3"/>
              <p:cNvSpPr/>
              <p:nvPr/>
            </p:nvSpPr>
            <p:spPr>
              <a:xfrm flipH="1">
                <a:off x="4918039" y="4291624"/>
                <a:ext cx="55733" cy="4894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58" extrusionOk="0">
                    <a:moveTo>
                      <a:pt x="489" y="1"/>
                    </a:moveTo>
                    <a:cubicBezTo>
                      <a:pt x="426" y="1"/>
                      <a:pt x="363" y="15"/>
                      <a:pt x="304" y="43"/>
                    </a:cubicBezTo>
                    <a:cubicBezTo>
                      <a:pt x="89" y="146"/>
                      <a:pt x="1" y="402"/>
                      <a:pt x="103" y="613"/>
                    </a:cubicBezTo>
                    <a:cubicBezTo>
                      <a:pt x="177" y="768"/>
                      <a:pt x="329" y="858"/>
                      <a:pt x="488" y="858"/>
                    </a:cubicBezTo>
                    <a:cubicBezTo>
                      <a:pt x="550" y="858"/>
                      <a:pt x="613" y="844"/>
                      <a:pt x="673" y="815"/>
                    </a:cubicBezTo>
                    <a:cubicBezTo>
                      <a:pt x="888" y="713"/>
                      <a:pt x="976" y="456"/>
                      <a:pt x="874" y="245"/>
                    </a:cubicBezTo>
                    <a:cubicBezTo>
                      <a:pt x="800" y="90"/>
                      <a:pt x="648" y="1"/>
                      <a:pt x="489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3"/>
              <p:cNvSpPr/>
              <p:nvPr/>
            </p:nvSpPr>
            <p:spPr>
              <a:xfrm flipH="1">
                <a:off x="4812446" y="4416612"/>
                <a:ext cx="16828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59" extrusionOk="0">
                    <a:moveTo>
                      <a:pt x="148" y="1"/>
                    </a:moveTo>
                    <a:cubicBezTo>
                      <a:pt x="130" y="1"/>
                      <a:pt x="111" y="5"/>
                      <a:pt x="93" y="13"/>
                    </a:cubicBezTo>
                    <a:cubicBezTo>
                      <a:pt x="28" y="44"/>
                      <a:pt x="0" y="122"/>
                      <a:pt x="31" y="184"/>
                    </a:cubicBezTo>
                    <a:cubicBezTo>
                      <a:pt x="53" y="231"/>
                      <a:pt x="100" y="258"/>
                      <a:pt x="148" y="258"/>
                    </a:cubicBezTo>
                    <a:cubicBezTo>
                      <a:pt x="166" y="258"/>
                      <a:pt x="185" y="254"/>
                      <a:pt x="202" y="245"/>
                    </a:cubicBezTo>
                    <a:cubicBezTo>
                      <a:pt x="266" y="215"/>
                      <a:pt x="294" y="140"/>
                      <a:pt x="263" y="75"/>
                    </a:cubicBezTo>
                    <a:cubicBezTo>
                      <a:pt x="241" y="28"/>
                      <a:pt x="196" y="1"/>
                      <a:pt x="148" y="1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3"/>
              <p:cNvSpPr/>
              <p:nvPr/>
            </p:nvSpPr>
            <p:spPr>
              <a:xfrm flipH="1">
                <a:off x="4895391" y="4457399"/>
                <a:ext cx="1175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81" extrusionOk="0">
                    <a:moveTo>
                      <a:pt x="99" y="0"/>
                    </a:moveTo>
                    <a:cubicBezTo>
                      <a:pt x="87" y="0"/>
                      <a:pt x="74" y="3"/>
                      <a:pt x="62" y="8"/>
                    </a:cubicBezTo>
                    <a:cubicBezTo>
                      <a:pt x="17" y="33"/>
                      <a:pt x="0" y="83"/>
                      <a:pt x="21" y="131"/>
                    </a:cubicBezTo>
                    <a:cubicBezTo>
                      <a:pt x="35" y="163"/>
                      <a:pt x="67" y="181"/>
                      <a:pt x="100" y="181"/>
                    </a:cubicBezTo>
                    <a:cubicBezTo>
                      <a:pt x="113" y="181"/>
                      <a:pt x="127" y="178"/>
                      <a:pt x="139" y="172"/>
                    </a:cubicBezTo>
                    <a:cubicBezTo>
                      <a:pt x="185" y="151"/>
                      <a:pt x="205" y="97"/>
                      <a:pt x="185" y="53"/>
                    </a:cubicBezTo>
                    <a:cubicBezTo>
                      <a:pt x="166" y="20"/>
                      <a:pt x="134" y="0"/>
                      <a:pt x="99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3"/>
              <p:cNvSpPr/>
              <p:nvPr/>
            </p:nvSpPr>
            <p:spPr>
              <a:xfrm flipH="1">
                <a:off x="4924427" y="4390656"/>
                <a:ext cx="19395" cy="16999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98" extrusionOk="0">
                    <a:moveTo>
                      <a:pt x="168" y="0"/>
                    </a:moveTo>
                    <a:cubicBezTo>
                      <a:pt x="146" y="0"/>
                      <a:pt x="124" y="5"/>
                      <a:pt x="103" y="15"/>
                    </a:cubicBezTo>
                    <a:cubicBezTo>
                      <a:pt x="32" y="51"/>
                      <a:pt x="1" y="141"/>
                      <a:pt x="35" y="212"/>
                    </a:cubicBezTo>
                    <a:cubicBezTo>
                      <a:pt x="60" y="267"/>
                      <a:pt x="114" y="298"/>
                      <a:pt x="170" y="298"/>
                    </a:cubicBezTo>
                    <a:cubicBezTo>
                      <a:pt x="191" y="298"/>
                      <a:pt x="213" y="293"/>
                      <a:pt x="234" y="284"/>
                    </a:cubicBezTo>
                    <a:cubicBezTo>
                      <a:pt x="308" y="246"/>
                      <a:pt x="339" y="158"/>
                      <a:pt x="302" y="86"/>
                    </a:cubicBezTo>
                    <a:cubicBezTo>
                      <a:pt x="277" y="31"/>
                      <a:pt x="224" y="0"/>
                      <a:pt x="168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3"/>
              <p:cNvSpPr/>
              <p:nvPr/>
            </p:nvSpPr>
            <p:spPr>
              <a:xfrm flipH="1">
                <a:off x="4944108" y="4297842"/>
                <a:ext cx="22647" cy="19966"/>
              </a:xfrm>
              <a:custGeom>
                <a:avLst/>
                <a:gdLst/>
                <a:ahLst/>
                <a:cxnLst/>
                <a:rect l="l" t="t" r="r" b="b"/>
                <a:pathLst>
                  <a:path w="397" h="350" extrusionOk="0">
                    <a:moveTo>
                      <a:pt x="200" y="1"/>
                    </a:moveTo>
                    <a:cubicBezTo>
                      <a:pt x="174" y="1"/>
                      <a:pt x="148" y="7"/>
                      <a:pt x="124" y="19"/>
                    </a:cubicBezTo>
                    <a:cubicBezTo>
                      <a:pt x="34" y="60"/>
                      <a:pt x="1" y="163"/>
                      <a:pt x="42" y="252"/>
                    </a:cubicBezTo>
                    <a:cubicBezTo>
                      <a:pt x="71" y="313"/>
                      <a:pt x="131" y="349"/>
                      <a:pt x="196" y="349"/>
                    </a:cubicBezTo>
                    <a:cubicBezTo>
                      <a:pt x="221" y="349"/>
                      <a:pt x="248" y="343"/>
                      <a:pt x="273" y="331"/>
                    </a:cubicBezTo>
                    <a:cubicBezTo>
                      <a:pt x="359" y="290"/>
                      <a:pt x="396" y="187"/>
                      <a:pt x="355" y="98"/>
                    </a:cubicBezTo>
                    <a:cubicBezTo>
                      <a:pt x="326" y="37"/>
                      <a:pt x="264" y="1"/>
                      <a:pt x="200" y="1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3"/>
              <p:cNvSpPr/>
              <p:nvPr/>
            </p:nvSpPr>
            <p:spPr>
              <a:xfrm flipH="1">
                <a:off x="4884724" y="4212900"/>
                <a:ext cx="22076" cy="19281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38" extrusionOk="0">
                    <a:moveTo>
                      <a:pt x="196" y="0"/>
                    </a:moveTo>
                    <a:cubicBezTo>
                      <a:pt x="171" y="0"/>
                      <a:pt x="145" y="6"/>
                      <a:pt x="120" y="17"/>
                    </a:cubicBezTo>
                    <a:cubicBezTo>
                      <a:pt x="38" y="58"/>
                      <a:pt x="1" y="157"/>
                      <a:pt x="42" y="243"/>
                    </a:cubicBezTo>
                    <a:cubicBezTo>
                      <a:pt x="71" y="302"/>
                      <a:pt x="131" y="337"/>
                      <a:pt x="194" y="337"/>
                    </a:cubicBezTo>
                    <a:cubicBezTo>
                      <a:pt x="218" y="337"/>
                      <a:pt x="243" y="332"/>
                      <a:pt x="267" y="321"/>
                    </a:cubicBezTo>
                    <a:cubicBezTo>
                      <a:pt x="352" y="280"/>
                      <a:pt x="387" y="181"/>
                      <a:pt x="346" y="95"/>
                    </a:cubicBezTo>
                    <a:cubicBezTo>
                      <a:pt x="316" y="35"/>
                      <a:pt x="258" y="0"/>
                      <a:pt x="196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3"/>
              <p:cNvSpPr/>
              <p:nvPr/>
            </p:nvSpPr>
            <p:spPr>
              <a:xfrm flipH="1">
                <a:off x="4805087" y="4267094"/>
                <a:ext cx="16999" cy="14889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61" extrusionOk="0">
                    <a:moveTo>
                      <a:pt x="148" y="0"/>
                    </a:moveTo>
                    <a:cubicBezTo>
                      <a:pt x="130" y="0"/>
                      <a:pt x="111" y="4"/>
                      <a:pt x="93" y="13"/>
                    </a:cubicBezTo>
                    <a:cubicBezTo>
                      <a:pt x="28" y="43"/>
                      <a:pt x="0" y="122"/>
                      <a:pt x="31" y="187"/>
                    </a:cubicBezTo>
                    <a:cubicBezTo>
                      <a:pt x="53" y="233"/>
                      <a:pt x="100" y="261"/>
                      <a:pt x="149" y="261"/>
                    </a:cubicBezTo>
                    <a:cubicBezTo>
                      <a:pt x="168" y="261"/>
                      <a:pt x="187" y="257"/>
                      <a:pt x="205" y="248"/>
                    </a:cubicBezTo>
                    <a:cubicBezTo>
                      <a:pt x="271" y="218"/>
                      <a:pt x="298" y="139"/>
                      <a:pt x="267" y="74"/>
                    </a:cubicBezTo>
                    <a:cubicBezTo>
                      <a:pt x="242" y="28"/>
                      <a:pt x="196" y="0"/>
                      <a:pt x="148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3"/>
              <p:cNvSpPr/>
              <p:nvPr/>
            </p:nvSpPr>
            <p:spPr>
              <a:xfrm flipH="1">
                <a:off x="4807255" y="4344163"/>
                <a:ext cx="17570" cy="15630"/>
              </a:xfrm>
              <a:custGeom>
                <a:avLst/>
                <a:gdLst/>
                <a:ahLst/>
                <a:cxnLst/>
                <a:rect l="l" t="t" r="r" b="b"/>
                <a:pathLst>
                  <a:path w="308" h="274" extrusionOk="0">
                    <a:moveTo>
                      <a:pt x="153" y="1"/>
                    </a:moveTo>
                    <a:cubicBezTo>
                      <a:pt x="134" y="1"/>
                      <a:pt x="114" y="5"/>
                      <a:pt x="97" y="14"/>
                    </a:cubicBezTo>
                    <a:cubicBezTo>
                      <a:pt x="28" y="47"/>
                      <a:pt x="1" y="129"/>
                      <a:pt x="32" y="195"/>
                    </a:cubicBezTo>
                    <a:cubicBezTo>
                      <a:pt x="54" y="244"/>
                      <a:pt x="102" y="273"/>
                      <a:pt x="153" y="273"/>
                    </a:cubicBezTo>
                    <a:cubicBezTo>
                      <a:pt x="173" y="273"/>
                      <a:pt x="193" y="269"/>
                      <a:pt x="212" y="259"/>
                    </a:cubicBezTo>
                    <a:cubicBezTo>
                      <a:pt x="281" y="228"/>
                      <a:pt x="308" y="146"/>
                      <a:pt x="278" y="78"/>
                    </a:cubicBezTo>
                    <a:cubicBezTo>
                      <a:pt x="253" y="29"/>
                      <a:pt x="203" y="1"/>
                      <a:pt x="153" y="1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3"/>
              <p:cNvSpPr/>
              <p:nvPr/>
            </p:nvSpPr>
            <p:spPr>
              <a:xfrm flipH="1">
                <a:off x="4630987" y="4519580"/>
                <a:ext cx="240730" cy="158357"/>
              </a:xfrm>
              <a:custGeom>
                <a:avLst/>
                <a:gdLst/>
                <a:ahLst/>
                <a:cxnLst/>
                <a:rect l="l" t="t" r="r" b="b"/>
                <a:pathLst>
                  <a:path w="4220" h="2776" extrusionOk="0">
                    <a:moveTo>
                      <a:pt x="2045" y="0"/>
                    </a:moveTo>
                    <a:cubicBezTo>
                      <a:pt x="226" y="0"/>
                      <a:pt x="0" y="1530"/>
                      <a:pt x="7" y="2318"/>
                    </a:cubicBezTo>
                    <a:cubicBezTo>
                      <a:pt x="7" y="2571"/>
                      <a:pt x="212" y="2776"/>
                      <a:pt x="468" y="2776"/>
                    </a:cubicBezTo>
                    <a:lnTo>
                      <a:pt x="1929" y="2776"/>
                    </a:lnTo>
                    <a:cubicBezTo>
                      <a:pt x="2215" y="2763"/>
                      <a:pt x="2572" y="2759"/>
                      <a:pt x="2918" y="2759"/>
                    </a:cubicBezTo>
                    <a:cubicBezTo>
                      <a:pt x="3218" y="2759"/>
                      <a:pt x="3509" y="2762"/>
                      <a:pt x="3738" y="2765"/>
                    </a:cubicBezTo>
                    <a:cubicBezTo>
                      <a:pt x="3742" y="2765"/>
                      <a:pt x="3746" y="2765"/>
                      <a:pt x="3751" y="2765"/>
                    </a:cubicBezTo>
                    <a:cubicBezTo>
                      <a:pt x="4011" y="2765"/>
                      <a:pt x="4219" y="2546"/>
                      <a:pt x="4205" y="2284"/>
                    </a:cubicBezTo>
                    <a:cubicBezTo>
                      <a:pt x="4161" y="1486"/>
                      <a:pt x="3834" y="0"/>
                      <a:pt x="2045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3"/>
              <p:cNvSpPr/>
              <p:nvPr/>
            </p:nvSpPr>
            <p:spPr>
              <a:xfrm flipH="1">
                <a:off x="4698584" y="4676912"/>
                <a:ext cx="102225" cy="79178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1388" extrusionOk="0">
                    <a:moveTo>
                      <a:pt x="1546" y="1"/>
                    </a:moveTo>
                    <a:lnTo>
                      <a:pt x="259" y="18"/>
                    </a:lnTo>
                    <a:cubicBezTo>
                      <a:pt x="259" y="18"/>
                      <a:pt x="0" y="1387"/>
                      <a:pt x="871" y="1387"/>
                    </a:cubicBezTo>
                    <a:cubicBezTo>
                      <a:pt x="879" y="1387"/>
                      <a:pt x="886" y="1387"/>
                      <a:pt x="894" y="1387"/>
                    </a:cubicBezTo>
                    <a:cubicBezTo>
                      <a:pt x="1792" y="1366"/>
                      <a:pt x="1546" y="1"/>
                      <a:pt x="1546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3"/>
              <p:cNvSpPr/>
              <p:nvPr/>
            </p:nvSpPr>
            <p:spPr>
              <a:xfrm flipH="1">
                <a:off x="4749354" y="4603894"/>
                <a:ext cx="36109" cy="3605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632" extrusionOk="0">
                    <a:moveTo>
                      <a:pt x="318" y="0"/>
                    </a:moveTo>
                    <a:cubicBezTo>
                      <a:pt x="144" y="0"/>
                      <a:pt x="1" y="144"/>
                      <a:pt x="1" y="318"/>
                    </a:cubicBezTo>
                    <a:cubicBezTo>
                      <a:pt x="1" y="488"/>
                      <a:pt x="144" y="632"/>
                      <a:pt x="318" y="632"/>
                    </a:cubicBezTo>
                    <a:cubicBezTo>
                      <a:pt x="489" y="632"/>
                      <a:pt x="632" y="488"/>
                      <a:pt x="632" y="318"/>
                    </a:cubicBezTo>
                    <a:cubicBezTo>
                      <a:pt x="632" y="144"/>
                      <a:pt x="489" y="0"/>
                      <a:pt x="318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3"/>
              <p:cNvSpPr/>
              <p:nvPr/>
            </p:nvSpPr>
            <p:spPr>
              <a:xfrm flipH="1">
                <a:off x="4820091" y="4582216"/>
                <a:ext cx="37992" cy="35311"/>
              </a:xfrm>
              <a:custGeom>
                <a:avLst/>
                <a:gdLst/>
                <a:ahLst/>
                <a:cxnLst/>
                <a:rect l="l" t="t" r="r" b="b"/>
                <a:pathLst>
                  <a:path w="666" h="619" extrusionOk="0">
                    <a:moveTo>
                      <a:pt x="353" y="1"/>
                    </a:moveTo>
                    <a:cubicBezTo>
                      <a:pt x="238" y="1"/>
                      <a:pt x="123" y="73"/>
                      <a:pt x="68" y="193"/>
                    </a:cubicBezTo>
                    <a:cubicBezTo>
                      <a:pt x="0" y="353"/>
                      <a:pt x="62" y="534"/>
                      <a:pt x="205" y="596"/>
                    </a:cubicBezTo>
                    <a:cubicBezTo>
                      <a:pt x="241" y="611"/>
                      <a:pt x="278" y="619"/>
                      <a:pt x="315" y="619"/>
                    </a:cubicBezTo>
                    <a:cubicBezTo>
                      <a:pt x="430" y="619"/>
                      <a:pt x="542" y="547"/>
                      <a:pt x="594" y="429"/>
                    </a:cubicBezTo>
                    <a:cubicBezTo>
                      <a:pt x="666" y="268"/>
                      <a:pt x="604" y="87"/>
                      <a:pt x="458" y="22"/>
                    </a:cubicBezTo>
                    <a:cubicBezTo>
                      <a:pt x="424" y="8"/>
                      <a:pt x="388" y="1"/>
                      <a:pt x="353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3"/>
              <p:cNvSpPr/>
              <p:nvPr/>
            </p:nvSpPr>
            <p:spPr>
              <a:xfrm flipH="1">
                <a:off x="4735606" y="4537891"/>
                <a:ext cx="36623" cy="28066"/>
              </a:xfrm>
              <a:custGeom>
                <a:avLst/>
                <a:gdLst/>
                <a:ahLst/>
                <a:cxnLst/>
                <a:rect l="l" t="t" r="r" b="b"/>
                <a:pathLst>
                  <a:path w="642" h="492" extrusionOk="0">
                    <a:moveTo>
                      <a:pt x="322" y="0"/>
                    </a:moveTo>
                    <a:cubicBezTo>
                      <a:pt x="144" y="0"/>
                      <a:pt x="0" y="109"/>
                      <a:pt x="0" y="246"/>
                    </a:cubicBezTo>
                    <a:cubicBezTo>
                      <a:pt x="0" y="383"/>
                      <a:pt x="144" y="492"/>
                      <a:pt x="322" y="492"/>
                    </a:cubicBezTo>
                    <a:cubicBezTo>
                      <a:pt x="499" y="492"/>
                      <a:pt x="642" y="383"/>
                      <a:pt x="642" y="246"/>
                    </a:cubicBezTo>
                    <a:cubicBezTo>
                      <a:pt x="642" y="109"/>
                      <a:pt x="499" y="0"/>
                      <a:pt x="322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3"/>
              <p:cNvSpPr/>
              <p:nvPr/>
            </p:nvSpPr>
            <p:spPr>
              <a:xfrm flipH="1">
                <a:off x="4663728" y="4577025"/>
                <a:ext cx="31603" cy="29492"/>
              </a:xfrm>
              <a:custGeom>
                <a:avLst/>
                <a:gdLst/>
                <a:ahLst/>
                <a:cxnLst/>
                <a:rect l="l" t="t" r="r" b="b"/>
                <a:pathLst>
                  <a:path w="554" h="517" extrusionOk="0">
                    <a:moveTo>
                      <a:pt x="277" y="0"/>
                    </a:moveTo>
                    <a:cubicBezTo>
                      <a:pt x="124" y="0"/>
                      <a:pt x="1" y="116"/>
                      <a:pt x="1" y="257"/>
                    </a:cubicBezTo>
                    <a:cubicBezTo>
                      <a:pt x="1" y="400"/>
                      <a:pt x="124" y="516"/>
                      <a:pt x="277" y="516"/>
                    </a:cubicBezTo>
                    <a:cubicBezTo>
                      <a:pt x="431" y="516"/>
                      <a:pt x="554" y="400"/>
                      <a:pt x="554" y="257"/>
                    </a:cubicBezTo>
                    <a:cubicBezTo>
                      <a:pt x="554" y="116"/>
                      <a:pt x="431" y="0"/>
                      <a:pt x="277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5"/>
          <p:cNvSpPr txBox="1">
            <a:spLocks noGrp="1"/>
          </p:cNvSpPr>
          <p:nvPr>
            <p:ph type="ctrTitle"/>
          </p:nvPr>
        </p:nvSpPr>
        <p:spPr>
          <a:xfrm>
            <a:off x="1553792" y="0"/>
            <a:ext cx="7590208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HƯỚNG MỞ RỘNG</a:t>
            </a:r>
            <a:endParaRPr lang="vi-VN" sz="4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3792" y="909757"/>
            <a:ext cx="69851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Tích hợp google maps, live chat cho website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Bổ sung chức năng gửi email khi đặt hàng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Quên mật khẩu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8468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9" name="Google Shape;2099;p41"/>
          <p:cNvGrpSpPr/>
          <p:nvPr/>
        </p:nvGrpSpPr>
        <p:grpSpPr>
          <a:xfrm>
            <a:off x="3396925" y="457263"/>
            <a:ext cx="4990652" cy="4159625"/>
            <a:chOff x="3396925" y="144238"/>
            <a:chExt cx="4990652" cy="4159625"/>
          </a:xfrm>
        </p:grpSpPr>
        <p:grpSp>
          <p:nvGrpSpPr>
            <p:cNvPr id="2100" name="Google Shape;2100;p41"/>
            <p:cNvGrpSpPr/>
            <p:nvPr/>
          </p:nvGrpSpPr>
          <p:grpSpPr>
            <a:xfrm>
              <a:off x="4912000" y="144238"/>
              <a:ext cx="3475577" cy="4159625"/>
              <a:chOff x="4986875" y="491938"/>
              <a:chExt cx="3475577" cy="4159625"/>
            </a:xfrm>
          </p:grpSpPr>
          <p:sp>
            <p:nvSpPr>
              <p:cNvPr id="2101" name="Google Shape;2101;p41"/>
              <p:cNvSpPr/>
              <p:nvPr/>
            </p:nvSpPr>
            <p:spPr>
              <a:xfrm>
                <a:off x="6851677" y="4094797"/>
                <a:ext cx="1560300" cy="373500"/>
              </a:xfrm>
              <a:prstGeom prst="ellipse">
                <a:avLst/>
              </a:prstGeom>
              <a:solidFill>
                <a:srgbClr val="0F93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1"/>
              <p:cNvSpPr/>
              <p:nvPr/>
            </p:nvSpPr>
            <p:spPr>
              <a:xfrm flipH="1">
                <a:off x="6148287" y="491938"/>
                <a:ext cx="2266540" cy="2171538"/>
              </a:xfrm>
              <a:custGeom>
                <a:avLst/>
                <a:gdLst/>
                <a:ahLst/>
                <a:cxnLst/>
                <a:rect l="l" t="t" r="r" b="b"/>
                <a:pathLst>
                  <a:path w="36240" h="34721" extrusionOk="0">
                    <a:moveTo>
                      <a:pt x="24356" y="0"/>
                    </a:moveTo>
                    <a:cubicBezTo>
                      <a:pt x="22590" y="0"/>
                      <a:pt x="20146" y="493"/>
                      <a:pt x="17912" y="1022"/>
                    </a:cubicBezTo>
                    <a:cubicBezTo>
                      <a:pt x="14993" y="1712"/>
                      <a:pt x="12897" y="4121"/>
                      <a:pt x="12330" y="7067"/>
                    </a:cubicBezTo>
                    <a:cubicBezTo>
                      <a:pt x="12218" y="7672"/>
                      <a:pt x="11863" y="8217"/>
                      <a:pt x="10975" y="8712"/>
                    </a:cubicBezTo>
                    <a:cubicBezTo>
                      <a:pt x="9453" y="9559"/>
                      <a:pt x="7599" y="9505"/>
                      <a:pt x="5940" y="10040"/>
                    </a:cubicBezTo>
                    <a:cubicBezTo>
                      <a:pt x="2202" y="11256"/>
                      <a:pt x="0" y="15895"/>
                      <a:pt x="1427" y="19558"/>
                    </a:cubicBezTo>
                    <a:cubicBezTo>
                      <a:pt x="1898" y="20766"/>
                      <a:pt x="2694" y="21858"/>
                      <a:pt x="2940" y="23136"/>
                    </a:cubicBezTo>
                    <a:cubicBezTo>
                      <a:pt x="3141" y="24180"/>
                      <a:pt x="2953" y="25258"/>
                      <a:pt x="3042" y="26320"/>
                    </a:cubicBezTo>
                    <a:cubicBezTo>
                      <a:pt x="3250" y="28877"/>
                      <a:pt x="5131" y="31123"/>
                      <a:pt x="7480" y="32164"/>
                    </a:cubicBezTo>
                    <a:cubicBezTo>
                      <a:pt x="8726" y="32716"/>
                      <a:pt x="10082" y="32960"/>
                      <a:pt x="11448" y="32960"/>
                    </a:cubicBezTo>
                    <a:cubicBezTo>
                      <a:pt x="12652" y="32960"/>
                      <a:pt x="13866" y="32770"/>
                      <a:pt x="15020" y="32434"/>
                    </a:cubicBezTo>
                    <a:cubicBezTo>
                      <a:pt x="15717" y="32230"/>
                      <a:pt x="16426" y="31972"/>
                      <a:pt x="17149" y="31972"/>
                    </a:cubicBezTo>
                    <a:cubicBezTo>
                      <a:pt x="17237" y="31972"/>
                      <a:pt x="17325" y="31975"/>
                      <a:pt x="17414" y="31984"/>
                    </a:cubicBezTo>
                    <a:cubicBezTo>
                      <a:pt x="17976" y="32031"/>
                      <a:pt x="18509" y="32260"/>
                      <a:pt x="19038" y="32468"/>
                    </a:cubicBezTo>
                    <a:cubicBezTo>
                      <a:pt x="21824" y="33577"/>
                      <a:pt x="24759" y="34314"/>
                      <a:pt x="27740" y="34649"/>
                    </a:cubicBezTo>
                    <a:cubicBezTo>
                      <a:pt x="28086" y="34688"/>
                      <a:pt x="28442" y="34721"/>
                      <a:pt x="28794" y="34721"/>
                    </a:cubicBezTo>
                    <a:cubicBezTo>
                      <a:pt x="29308" y="34721"/>
                      <a:pt x="29814" y="34651"/>
                      <a:pt x="30276" y="34431"/>
                    </a:cubicBezTo>
                    <a:cubicBezTo>
                      <a:pt x="31269" y="33960"/>
                      <a:pt x="31842" y="32871"/>
                      <a:pt x="32020" y="31785"/>
                    </a:cubicBezTo>
                    <a:cubicBezTo>
                      <a:pt x="32197" y="30700"/>
                      <a:pt x="32047" y="29591"/>
                      <a:pt x="31965" y="28494"/>
                    </a:cubicBezTo>
                    <a:cubicBezTo>
                      <a:pt x="31924" y="27969"/>
                      <a:pt x="31901" y="27426"/>
                      <a:pt x="32071" y="26925"/>
                    </a:cubicBezTo>
                    <a:cubicBezTo>
                      <a:pt x="32290" y="26290"/>
                      <a:pt x="32795" y="25798"/>
                      <a:pt x="33232" y="25286"/>
                    </a:cubicBezTo>
                    <a:cubicBezTo>
                      <a:pt x="36239" y="21722"/>
                      <a:pt x="35925" y="15827"/>
                      <a:pt x="32553" y="12604"/>
                    </a:cubicBezTo>
                    <a:cubicBezTo>
                      <a:pt x="31918" y="11997"/>
                      <a:pt x="31180" y="11464"/>
                      <a:pt x="30743" y="10699"/>
                    </a:cubicBezTo>
                    <a:cubicBezTo>
                      <a:pt x="30115" y="9604"/>
                      <a:pt x="30228" y="8255"/>
                      <a:pt x="30102" y="6999"/>
                    </a:cubicBezTo>
                    <a:cubicBezTo>
                      <a:pt x="29842" y="4436"/>
                      <a:pt x="28477" y="2005"/>
                      <a:pt x="26425" y="455"/>
                    </a:cubicBezTo>
                    <a:cubicBezTo>
                      <a:pt x="25997" y="131"/>
                      <a:pt x="25267" y="0"/>
                      <a:pt x="24356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03" name="Google Shape;2103;p41"/>
              <p:cNvGrpSpPr/>
              <p:nvPr/>
            </p:nvGrpSpPr>
            <p:grpSpPr>
              <a:xfrm>
                <a:off x="6195912" y="491938"/>
                <a:ext cx="2266540" cy="3776438"/>
                <a:chOff x="5784087" y="540000"/>
                <a:chExt cx="2266540" cy="3776438"/>
              </a:xfrm>
            </p:grpSpPr>
            <p:sp>
              <p:nvSpPr>
                <p:cNvPr id="2104" name="Google Shape;2104;p41"/>
                <p:cNvSpPr/>
                <p:nvPr/>
              </p:nvSpPr>
              <p:spPr>
                <a:xfrm flipH="1">
                  <a:off x="5784087" y="540000"/>
                  <a:ext cx="2266540" cy="217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40" h="34721" extrusionOk="0">
                      <a:moveTo>
                        <a:pt x="24356" y="0"/>
                      </a:moveTo>
                      <a:cubicBezTo>
                        <a:pt x="22590" y="0"/>
                        <a:pt x="20146" y="493"/>
                        <a:pt x="17912" y="1022"/>
                      </a:cubicBezTo>
                      <a:cubicBezTo>
                        <a:pt x="14993" y="1712"/>
                        <a:pt x="12897" y="4121"/>
                        <a:pt x="12330" y="7067"/>
                      </a:cubicBezTo>
                      <a:cubicBezTo>
                        <a:pt x="12218" y="7672"/>
                        <a:pt x="11863" y="8217"/>
                        <a:pt x="10975" y="8712"/>
                      </a:cubicBezTo>
                      <a:cubicBezTo>
                        <a:pt x="9453" y="9559"/>
                        <a:pt x="7599" y="9505"/>
                        <a:pt x="5940" y="10040"/>
                      </a:cubicBezTo>
                      <a:cubicBezTo>
                        <a:pt x="2202" y="11256"/>
                        <a:pt x="0" y="15895"/>
                        <a:pt x="1427" y="19558"/>
                      </a:cubicBezTo>
                      <a:cubicBezTo>
                        <a:pt x="1898" y="20766"/>
                        <a:pt x="2694" y="21858"/>
                        <a:pt x="2940" y="23136"/>
                      </a:cubicBezTo>
                      <a:cubicBezTo>
                        <a:pt x="3141" y="24180"/>
                        <a:pt x="2953" y="25258"/>
                        <a:pt x="3042" y="26320"/>
                      </a:cubicBezTo>
                      <a:cubicBezTo>
                        <a:pt x="3250" y="28877"/>
                        <a:pt x="5131" y="31123"/>
                        <a:pt x="7480" y="32164"/>
                      </a:cubicBezTo>
                      <a:cubicBezTo>
                        <a:pt x="8726" y="32716"/>
                        <a:pt x="10082" y="32960"/>
                        <a:pt x="11448" y="32960"/>
                      </a:cubicBezTo>
                      <a:cubicBezTo>
                        <a:pt x="12652" y="32960"/>
                        <a:pt x="13866" y="32770"/>
                        <a:pt x="15020" y="32434"/>
                      </a:cubicBezTo>
                      <a:cubicBezTo>
                        <a:pt x="15717" y="32230"/>
                        <a:pt x="16426" y="31972"/>
                        <a:pt x="17149" y="31972"/>
                      </a:cubicBezTo>
                      <a:cubicBezTo>
                        <a:pt x="17237" y="31972"/>
                        <a:pt x="17325" y="31975"/>
                        <a:pt x="17414" y="31984"/>
                      </a:cubicBezTo>
                      <a:cubicBezTo>
                        <a:pt x="17976" y="32031"/>
                        <a:pt x="18509" y="32260"/>
                        <a:pt x="19038" y="32468"/>
                      </a:cubicBezTo>
                      <a:cubicBezTo>
                        <a:pt x="21824" y="33577"/>
                        <a:pt x="24759" y="34314"/>
                        <a:pt x="27740" y="34649"/>
                      </a:cubicBezTo>
                      <a:cubicBezTo>
                        <a:pt x="28086" y="34688"/>
                        <a:pt x="28442" y="34721"/>
                        <a:pt x="28794" y="34721"/>
                      </a:cubicBezTo>
                      <a:cubicBezTo>
                        <a:pt x="29308" y="34721"/>
                        <a:pt x="29814" y="34651"/>
                        <a:pt x="30276" y="34431"/>
                      </a:cubicBezTo>
                      <a:cubicBezTo>
                        <a:pt x="31269" y="33960"/>
                        <a:pt x="31842" y="32871"/>
                        <a:pt x="32020" y="31785"/>
                      </a:cubicBezTo>
                      <a:cubicBezTo>
                        <a:pt x="32197" y="30700"/>
                        <a:pt x="32047" y="29591"/>
                        <a:pt x="31965" y="28494"/>
                      </a:cubicBezTo>
                      <a:cubicBezTo>
                        <a:pt x="31924" y="27969"/>
                        <a:pt x="31901" y="27426"/>
                        <a:pt x="32071" y="26925"/>
                      </a:cubicBezTo>
                      <a:cubicBezTo>
                        <a:pt x="32290" y="26290"/>
                        <a:pt x="32795" y="25798"/>
                        <a:pt x="33232" y="25286"/>
                      </a:cubicBezTo>
                      <a:cubicBezTo>
                        <a:pt x="36239" y="21722"/>
                        <a:pt x="35925" y="15827"/>
                        <a:pt x="32553" y="12604"/>
                      </a:cubicBezTo>
                      <a:cubicBezTo>
                        <a:pt x="31918" y="11997"/>
                        <a:pt x="31180" y="11464"/>
                        <a:pt x="30743" y="10699"/>
                      </a:cubicBezTo>
                      <a:cubicBezTo>
                        <a:pt x="30115" y="9604"/>
                        <a:pt x="30228" y="8255"/>
                        <a:pt x="30102" y="6999"/>
                      </a:cubicBezTo>
                      <a:cubicBezTo>
                        <a:pt x="29842" y="4436"/>
                        <a:pt x="28477" y="2005"/>
                        <a:pt x="26425" y="455"/>
                      </a:cubicBezTo>
                      <a:cubicBezTo>
                        <a:pt x="25997" y="131"/>
                        <a:pt x="25267" y="0"/>
                        <a:pt x="24356" y="0"/>
                      </a:cubicBezTo>
                      <a:close/>
                    </a:path>
                  </a:pathLst>
                </a:custGeom>
                <a:solidFill>
                  <a:srgbClr val="EDBC9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5" name="Google Shape;2105;p41"/>
                <p:cNvSpPr/>
                <p:nvPr/>
              </p:nvSpPr>
              <p:spPr>
                <a:xfrm flipH="1">
                  <a:off x="6352849" y="1208513"/>
                  <a:ext cx="878597" cy="3107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8" h="49693" extrusionOk="0">
                      <a:moveTo>
                        <a:pt x="6909" y="0"/>
                      </a:moveTo>
                      <a:cubicBezTo>
                        <a:pt x="7298" y="1963"/>
                        <a:pt x="7343" y="3970"/>
                        <a:pt x="7158" y="5946"/>
                      </a:cubicBezTo>
                      <a:cubicBezTo>
                        <a:pt x="6974" y="7927"/>
                        <a:pt x="6596" y="9879"/>
                        <a:pt x="6159" y="11821"/>
                      </a:cubicBezTo>
                      <a:cubicBezTo>
                        <a:pt x="5715" y="13767"/>
                        <a:pt x="5247" y="15710"/>
                        <a:pt x="4841" y="17676"/>
                      </a:cubicBezTo>
                      <a:cubicBezTo>
                        <a:pt x="4721" y="18263"/>
                        <a:pt x="4606" y="18850"/>
                        <a:pt x="4496" y="19441"/>
                      </a:cubicBezTo>
                      <a:cubicBezTo>
                        <a:pt x="4302" y="18806"/>
                        <a:pt x="4053" y="18191"/>
                        <a:pt x="3742" y="17608"/>
                      </a:cubicBezTo>
                      <a:cubicBezTo>
                        <a:pt x="3346" y="16857"/>
                        <a:pt x="2865" y="16174"/>
                        <a:pt x="2383" y="15505"/>
                      </a:cubicBezTo>
                      <a:cubicBezTo>
                        <a:pt x="1899" y="14835"/>
                        <a:pt x="1414" y="14177"/>
                        <a:pt x="987" y="13480"/>
                      </a:cubicBezTo>
                      <a:cubicBezTo>
                        <a:pt x="557" y="12787"/>
                        <a:pt x="205" y="12040"/>
                        <a:pt x="0" y="11241"/>
                      </a:cubicBezTo>
                      <a:lnTo>
                        <a:pt x="0" y="11241"/>
                      </a:lnTo>
                      <a:cubicBezTo>
                        <a:pt x="137" y="12053"/>
                        <a:pt x="427" y="12845"/>
                        <a:pt x="799" y="13583"/>
                      </a:cubicBezTo>
                      <a:cubicBezTo>
                        <a:pt x="1171" y="14327"/>
                        <a:pt x="1608" y="15034"/>
                        <a:pt x="2028" y="15737"/>
                      </a:cubicBezTo>
                      <a:cubicBezTo>
                        <a:pt x="2452" y="16440"/>
                        <a:pt x="2861" y="17147"/>
                        <a:pt x="3169" y="17881"/>
                      </a:cubicBezTo>
                      <a:cubicBezTo>
                        <a:pt x="3482" y="18615"/>
                        <a:pt x="3697" y="19382"/>
                        <a:pt x="3824" y="20168"/>
                      </a:cubicBezTo>
                      <a:cubicBezTo>
                        <a:pt x="3963" y="20983"/>
                        <a:pt x="4018" y="21810"/>
                        <a:pt x="4025" y="22642"/>
                      </a:cubicBezTo>
                      <a:cubicBezTo>
                        <a:pt x="3994" y="22990"/>
                        <a:pt x="3971" y="23343"/>
                        <a:pt x="3960" y="23704"/>
                      </a:cubicBezTo>
                      <a:lnTo>
                        <a:pt x="4015" y="23701"/>
                      </a:lnTo>
                      <a:lnTo>
                        <a:pt x="4015" y="23701"/>
                      </a:lnTo>
                      <a:cubicBezTo>
                        <a:pt x="4001" y="24128"/>
                        <a:pt x="3980" y="24551"/>
                        <a:pt x="3957" y="24977"/>
                      </a:cubicBezTo>
                      <a:lnTo>
                        <a:pt x="3636" y="29903"/>
                      </a:lnTo>
                      <a:lnTo>
                        <a:pt x="2332" y="49613"/>
                      </a:lnTo>
                      <a:lnTo>
                        <a:pt x="5715" y="49692"/>
                      </a:lnTo>
                      <a:lnTo>
                        <a:pt x="5326" y="29941"/>
                      </a:lnTo>
                      <a:lnTo>
                        <a:pt x="5227" y="24998"/>
                      </a:lnTo>
                      <a:cubicBezTo>
                        <a:pt x="5206" y="24271"/>
                        <a:pt x="5172" y="23534"/>
                        <a:pt x="5107" y="22800"/>
                      </a:cubicBezTo>
                      <a:cubicBezTo>
                        <a:pt x="5138" y="22138"/>
                        <a:pt x="5209" y="21458"/>
                        <a:pt x="5291" y="20786"/>
                      </a:cubicBezTo>
                      <a:cubicBezTo>
                        <a:pt x="5340" y="20386"/>
                        <a:pt x="5397" y="19987"/>
                        <a:pt x="5455" y="19591"/>
                      </a:cubicBezTo>
                      <a:cubicBezTo>
                        <a:pt x="6718" y="19004"/>
                        <a:pt x="7951" y="18358"/>
                        <a:pt x="9139" y="17645"/>
                      </a:cubicBezTo>
                      <a:cubicBezTo>
                        <a:pt x="9787" y="17256"/>
                        <a:pt x="10419" y="16860"/>
                        <a:pt x="11047" y="16427"/>
                      </a:cubicBezTo>
                      <a:cubicBezTo>
                        <a:pt x="11668" y="15990"/>
                        <a:pt x="12289" y="15478"/>
                        <a:pt x="12726" y="14798"/>
                      </a:cubicBezTo>
                      <a:cubicBezTo>
                        <a:pt x="13164" y="14122"/>
                        <a:pt x="13375" y="13361"/>
                        <a:pt x="13525" y="12623"/>
                      </a:cubicBezTo>
                      <a:cubicBezTo>
                        <a:pt x="13668" y="11880"/>
                        <a:pt x="13774" y="11142"/>
                        <a:pt x="13853" y="10394"/>
                      </a:cubicBezTo>
                      <a:cubicBezTo>
                        <a:pt x="14013" y="8906"/>
                        <a:pt x="14048" y="7408"/>
                        <a:pt x="13966" y="5919"/>
                      </a:cubicBezTo>
                      <a:lnTo>
                        <a:pt x="13966" y="5919"/>
                      </a:lnTo>
                      <a:cubicBezTo>
                        <a:pt x="13955" y="7411"/>
                        <a:pt x="13822" y="8896"/>
                        <a:pt x="13573" y="10357"/>
                      </a:cubicBezTo>
                      <a:cubicBezTo>
                        <a:pt x="13450" y="11087"/>
                        <a:pt x="13296" y="11815"/>
                        <a:pt x="13112" y="12528"/>
                      </a:cubicBezTo>
                      <a:cubicBezTo>
                        <a:pt x="12924" y="13235"/>
                        <a:pt x="12675" y="13921"/>
                        <a:pt x="12262" y="14477"/>
                      </a:cubicBezTo>
                      <a:cubicBezTo>
                        <a:pt x="11853" y="15034"/>
                        <a:pt x="11275" y="15461"/>
                        <a:pt x="10657" y="15836"/>
                      </a:cubicBezTo>
                      <a:cubicBezTo>
                        <a:pt x="10036" y="16211"/>
                        <a:pt x="9381" y="16570"/>
                        <a:pt x="8729" y="16904"/>
                      </a:cubicBezTo>
                      <a:cubicBezTo>
                        <a:pt x="7722" y="17424"/>
                        <a:pt x="6695" y="17898"/>
                        <a:pt x="5653" y="18325"/>
                      </a:cubicBezTo>
                      <a:cubicBezTo>
                        <a:pt x="5677" y="18164"/>
                        <a:pt x="5701" y="18004"/>
                        <a:pt x="5729" y="17843"/>
                      </a:cubicBezTo>
                      <a:cubicBezTo>
                        <a:pt x="6056" y="15880"/>
                        <a:pt x="6462" y="13924"/>
                        <a:pt x="6786" y="11948"/>
                      </a:cubicBezTo>
                      <a:cubicBezTo>
                        <a:pt x="7125" y="9971"/>
                        <a:pt x="7401" y="7974"/>
                        <a:pt x="7480" y="5967"/>
                      </a:cubicBezTo>
                      <a:cubicBezTo>
                        <a:pt x="7558" y="3960"/>
                        <a:pt x="7404" y="1935"/>
                        <a:pt x="6909" y="0"/>
                      </a:cubicBezTo>
                      <a:close/>
                    </a:path>
                  </a:pathLst>
                </a:custGeom>
                <a:solidFill>
                  <a:srgbClr val="6052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06" name="Google Shape;2106;p41"/>
              <p:cNvSpPr/>
              <p:nvPr/>
            </p:nvSpPr>
            <p:spPr>
              <a:xfrm>
                <a:off x="6396925" y="4593388"/>
                <a:ext cx="1470700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2056" extrusionOk="0">
                    <a:moveTo>
                      <a:pt x="29416" y="1"/>
                    </a:moveTo>
                    <a:cubicBezTo>
                      <a:pt x="13170" y="1"/>
                      <a:pt x="0" y="460"/>
                      <a:pt x="0" y="1030"/>
                    </a:cubicBezTo>
                    <a:cubicBezTo>
                      <a:pt x="0" y="1596"/>
                      <a:pt x="13170" y="2056"/>
                      <a:pt x="29416" y="2056"/>
                    </a:cubicBezTo>
                    <a:cubicBezTo>
                      <a:pt x="45658" y="2056"/>
                      <a:pt x="58827" y="1596"/>
                      <a:pt x="58827" y="1030"/>
                    </a:cubicBezTo>
                    <a:cubicBezTo>
                      <a:pt x="58827" y="460"/>
                      <a:pt x="45658" y="1"/>
                      <a:pt x="29416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1"/>
              <p:cNvSpPr/>
              <p:nvPr/>
            </p:nvSpPr>
            <p:spPr>
              <a:xfrm>
                <a:off x="5727300" y="4156963"/>
                <a:ext cx="1479750" cy="60425"/>
              </a:xfrm>
              <a:custGeom>
                <a:avLst/>
                <a:gdLst/>
                <a:ahLst/>
                <a:cxnLst/>
                <a:rect l="l" t="t" r="r" b="b"/>
                <a:pathLst>
                  <a:path w="59190" h="2417" extrusionOk="0">
                    <a:moveTo>
                      <a:pt x="29597" y="362"/>
                    </a:moveTo>
                    <a:cubicBezTo>
                      <a:pt x="45670" y="362"/>
                      <a:pt x="56630" y="784"/>
                      <a:pt x="58586" y="1210"/>
                    </a:cubicBezTo>
                    <a:cubicBezTo>
                      <a:pt x="56630" y="1633"/>
                      <a:pt x="45670" y="2055"/>
                      <a:pt x="29597" y="2055"/>
                    </a:cubicBezTo>
                    <a:cubicBezTo>
                      <a:pt x="13523" y="2055"/>
                      <a:pt x="2560" y="1633"/>
                      <a:pt x="607" y="1210"/>
                    </a:cubicBezTo>
                    <a:cubicBezTo>
                      <a:pt x="2560" y="784"/>
                      <a:pt x="13523" y="362"/>
                      <a:pt x="29597" y="362"/>
                    </a:cubicBezTo>
                    <a:close/>
                    <a:moveTo>
                      <a:pt x="29597" y="0"/>
                    </a:moveTo>
                    <a:cubicBezTo>
                      <a:pt x="21739" y="0"/>
                      <a:pt x="14348" y="111"/>
                      <a:pt x="8790" y="304"/>
                    </a:cubicBezTo>
                    <a:cubicBezTo>
                      <a:pt x="1" y="612"/>
                      <a:pt x="1" y="956"/>
                      <a:pt x="1" y="1210"/>
                    </a:cubicBezTo>
                    <a:cubicBezTo>
                      <a:pt x="1" y="1460"/>
                      <a:pt x="1" y="1805"/>
                      <a:pt x="8790" y="2113"/>
                    </a:cubicBezTo>
                    <a:cubicBezTo>
                      <a:pt x="14348" y="2306"/>
                      <a:pt x="21735" y="2416"/>
                      <a:pt x="29597" y="2416"/>
                    </a:cubicBezTo>
                    <a:cubicBezTo>
                      <a:pt x="37456" y="2416"/>
                      <a:pt x="44843" y="2306"/>
                      <a:pt x="50400" y="2113"/>
                    </a:cubicBezTo>
                    <a:cubicBezTo>
                      <a:pt x="59190" y="1805"/>
                      <a:pt x="59190" y="1460"/>
                      <a:pt x="59190" y="1210"/>
                    </a:cubicBezTo>
                    <a:cubicBezTo>
                      <a:pt x="59190" y="956"/>
                      <a:pt x="59190" y="612"/>
                      <a:pt x="50400" y="304"/>
                    </a:cubicBezTo>
                    <a:cubicBezTo>
                      <a:pt x="44843" y="111"/>
                      <a:pt x="37456" y="0"/>
                      <a:pt x="29597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1"/>
              <p:cNvSpPr/>
              <p:nvPr/>
            </p:nvSpPr>
            <p:spPr>
              <a:xfrm>
                <a:off x="6392400" y="4588888"/>
                <a:ext cx="1479750" cy="60425"/>
              </a:xfrm>
              <a:custGeom>
                <a:avLst/>
                <a:gdLst/>
                <a:ahLst/>
                <a:cxnLst/>
                <a:rect l="l" t="t" r="r" b="b"/>
                <a:pathLst>
                  <a:path w="59190" h="2417" extrusionOk="0">
                    <a:moveTo>
                      <a:pt x="29597" y="362"/>
                    </a:moveTo>
                    <a:cubicBezTo>
                      <a:pt x="45670" y="362"/>
                      <a:pt x="56630" y="784"/>
                      <a:pt x="58586" y="1210"/>
                    </a:cubicBezTo>
                    <a:cubicBezTo>
                      <a:pt x="56630" y="1633"/>
                      <a:pt x="45670" y="2055"/>
                      <a:pt x="29597" y="2055"/>
                    </a:cubicBezTo>
                    <a:cubicBezTo>
                      <a:pt x="13523" y="2055"/>
                      <a:pt x="2560" y="1633"/>
                      <a:pt x="607" y="1210"/>
                    </a:cubicBezTo>
                    <a:cubicBezTo>
                      <a:pt x="2560" y="784"/>
                      <a:pt x="13523" y="362"/>
                      <a:pt x="29597" y="362"/>
                    </a:cubicBezTo>
                    <a:close/>
                    <a:moveTo>
                      <a:pt x="29597" y="0"/>
                    </a:moveTo>
                    <a:cubicBezTo>
                      <a:pt x="21739" y="0"/>
                      <a:pt x="14348" y="111"/>
                      <a:pt x="8790" y="304"/>
                    </a:cubicBezTo>
                    <a:cubicBezTo>
                      <a:pt x="1" y="612"/>
                      <a:pt x="1" y="956"/>
                      <a:pt x="1" y="1210"/>
                    </a:cubicBezTo>
                    <a:cubicBezTo>
                      <a:pt x="1" y="1460"/>
                      <a:pt x="1" y="1805"/>
                      <a:pt x="8790" y="2113"/>
                    </a:cubicBezTo>
                    <a:cubicBezTo>
                      <a:pt x="14348" y="2306"/>
                      <a:pt x="21735" y="2416"/>
                      <a:pt x="29597" y="2416"/>
                    </a:cubicBezTo>
                    <a:cubicBezTo>
                      <a:pt x="37456" y="2416"/>
                      <a:pt x="44843" y="2306"/>
                      <a:pt x="50400" y="2113"/>
                    </a:cubicBezTo>
                    <a:cubicBezTo>
                      <a:pt x="59190" y="1805"/>
                      <a:pt x="59190" y="1460"/>
                      <a:pt x="59190" y="1210"/>
                    </a:cubicBezTo>
                    <a:cubicBezTo>
                      <a:pt x="59190" y="956"/>
                      <a:pt x="59190" y="612"/>
                      <a:pt x="50400" y="304"/>
                    </a:cubicBezTo>
                    <a:cubicBezTo>
                      <a:pt x="44843" y="111"/>
                      <a:pt x="37456" y="0"/>
                      <a:pt x="29597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1"/>
              <p:cNvSpPr/>
              <p:nvPr/>
            </p:nvSpPr>
            <p:spPr>
              <a:xfrm>
                <a:off x="5436325" y="2438438"/>
                <a:ext cx="70050" cy="54175"/>
              </a:xfrm>
              <a:custGeom>
                <a:avLst/>
                <a:gdLst/>
                <a:ahLst/>
                <a:cxnLst/>
                <a:rect l="l" t="t" r="r" b="b"/>
                <a:pathLst>
                  <a:path w="2802" h="2167" extrusionOk="0">
                    <a:moveTo>
                      <a:pt x="2653" y="1"/>
                    </a:moveTo>
                    <a:cubicBezTo>
                      <a:pt x="2645" y="1"/>
                      <a:pt x="2636" y="2"/>
                      <a:pt x="2628" y="4"/>
                    </a:cubicBezTo>
                    <a:cubicBezTo>
                      <a:pt x="1685" y="315"/>
                      <a:pt x="586" y="1116"/>
                      <a:pt x="57" y="1952"/>
                    </a:cubicBezTo>
                    <a:cubicBezTo>
                      <a:pt x="1" y="2041"/>
                      <a:pt x="87" y="2167"/>
                      <a:pt x="181" y="2167"/>
                    </a:cubicBezTo>
                    <a:cubicBezTo>
                      <a:pt x="204" y="2167"/>
                      <a:pt x="228" y="2159"/>
                      <a:pt x="250" y="2141"/>
                    </a:cubicBezTo>
                    <a:cubicBezTo>
                      <a:pt x="655" y="1801"/>
                      <a:pt x="1000" y="1394"/>
                      <a:pt x="1422" y="1063"/>
                    </a:cubicBezTo>
                    <a:cubicBezTo>
                      <a:pt x="1841" y="739"/>
                      <a:pt x="2296" y="480"/>
                      <a:pt x="2727" y="177"/>
                    </a:cubicBezTo>
                    <a:cubicBezTo>
                      <a:pt x="2802" y="120"/>
                      <a:pt x="2734" y="1"/>
                      <a:pt x="2653" y="1"/>
                    </a:cubicBezTo>
                    <a:close/>
                  </a:path>
                </a:pathLst>
              </a:custGeom>
              <a:solidFill>
                <a:srgbClr val="FCD0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1"/>
              <p:cNvSpPr/>
              <p:nvPr/>
            </p:nvSpPr>
            <p:spPr>
              <a:xfrm>
                <a:off x="5731825" y="4161463"/>
                <a:ext cx="1470700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2056" extrusionOk="0">
                    <a:moveTo>
                      <a:pt x="29416" y="1"/>
                    </a:moveTo>
                    <a:cubicBezTo>
                      <a:pt x="13170" y="1"/>
                      <a:pt x="0" y="460"/>
                      <a:pt x="0" y="1030"/>
                    </a:cubicBezTo>
                    <a:cubicBezTo>
                      <a:pt x="0" y="1596"/>
                      <a:pt x="13170" y="2056"/>
                      <a:pt x="29416" y="2056"/>
                    </a:cubicBezTo>
                    <a:cubicBezTo>
                      <a:pt x="45658" y="2056"/>
                      <a:pt x="58827" y="1596"/>
                      <a:pt x="58827" y="1030"/>
                    </a:cubicBezTo>
                    <a:cubicBezTo>
                      <a:pt x="58827" y="460"/>
                      <a:pt x="45658" y="1"/>
                      <a:pt x="29416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1"/>
              <p:cNvSpPr/>
              <p:nvPr/>
            </p:nvSpPr>
            <p:spPr>
              <a:xfrm>
                <a:off x="5450950" y="3061613"/>
                <a:ext cx="441975" cy="1135800"/>
              </a:xfrm>
              <a:custGeom>
                <a:avLst/>
                <a:gdLst/>
                <a:ahLst/>
                <a:cxnLst/>
                <a:rect l="l" t="t" r="r" b="b"/>
                <a:pathLst>
                  <a:path w="17679" h="45432" extrusionOk="0">
                    <a:moveTo>
                      <a:pt x="5777" y="1601"/>
                    </a:moveTo>
                    <a:cubicBezTo>
                      <a:pt x="8796" y="1601"/>
                      <a:pt x="12527" y="10354"/>
                      <a:pt x="14245" y="21638"/>
                    </a:cubicBezTo>
                    <a:cubicBezTo>
                      <a:pt x="16021" y="33302"/>
                      <a:pt x="14976" y="43248"/>
                      <a:pt x="11907" y="43860"/>
                    </a:cubicBezTo>
                    <a:cubicBezTo>
                      <a:pt x="11808" y="43879"/>
                      <a:pt x="11708" y="43889"/>
                      <a:pt x="11607" y="43889"/>
                    </a:cubicBezTo>
                    <a:cubicBezTo>
                      <a:pt x="8589" y="43889"/>
                      <a:pt x="4857" y="35136"/>
                      <a:pt x="3139" y="23853"/>
                    </a:cubicBezTo>
                    <a:cubicBezTo>
                      <a:pt x="1363" y="12192"/>
                      <a:pt x="2412" y="2242"/>
                      <a:pt x="5477" y="1631"/>
                    </a:cubicBezTo>
                    <a:cubicBezTo>
                      <a:pt x="5576" y="1611"/>
                      <a:pt x="5676" y="1601"/>
                      <a:pt x="5777" y="1601"/>
                    </a:cubicBezTo>
                    <a:close/>
                    <a:moveTo>
                      <a:pt x="5865" y="0"/>
                    </a:moveTo>
                    <a:cubicBezTo>
                      <a:pt x="5719" y="0"/>
                      <a:pt x="5575" y="14"/>
                      <a:pt x="5431" y="43"/>
                    </a:cubicBezTo>
                    <a:cubicBezTo>
                      <a:pt x="1588" y="798"/>
                      <a:pt x="1" y="11564"/>
                      <a:pt x="1884" y="24086"/>
                    </a:cubicBezTo>
                    <a:cubicBezTo>
                      <a:pt x="3700" y="36140"/>
                      <a:pt x="8066" y="45432"/>
                      <a:pt x="11818" y="45432"/>
                    </a:cubicBezTo>
                    <a:cubicBezTo>
                      <a:pt x="11964" y="45432"/>
                      <a:pt x="12108" y="45418"/>
                      <a:pt x="12252" y="45389"/>
                    </a:cubicBezTo>
                    <a:cubicBezTo>
                      <a:pt x="16091" y="44634"/>
                      <a:pt x="17679" y="33868"/>
                      <a:pt x="15796" y="21346"/>
                    </a:cubicBezTo>
                    <a:cubicBezTo>
                      <a:pt x="13984" y="9292"/>
                      <a:pt x="9613" y="0"/>
                      <a:pt x="5865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1"/>
              <p:cNvSpPr/>
              <p:nvPr/>
            </p:nvSpPr>
            <p:spPr>
              <a:xfrm>
                <a:off x="5502850" y="3283338"/>
                <a:ext cx="296850" cy="875500"/>
              </a:xfrm>
              <a:custGeom>
                <a:avLst/>
                <a:gdLst/>
                <a:ahLst/>
                <a:cxnLst/>
                <a:rect l="l" t="t" r="r" b="b"/>
                <a:pathLst>
                  <a:path w="11874" h="35020" extrusionOk="0">
                    <a:moveTo>
                      <a:pt x="390" y="1"/>
                    </a:moveTo>
                    <a:lnTo>
                      <a:pt x="390" y="1"/>
                    </a:lnTo>
                    <a:cubicBezTo>
                      <a:pt x="1" y="3991"/>
                      <a:pt x="194" y="9282"/>
                      <a:pt x="1063" y="14984"/>
                    </a:cubicBezTo>
                    <a:cubicBezTo>
                      <a:pt x="2781" y="26266"/>
                      <a:pt x="6513" y="35019"/>
                      <a:pt x="9532" y="35019"/>
                    </a:cubicBezTo>
                    <a:lnTo>
                      <a:pt x="9536" y="35019"/>
                    </a:lnTo>
                    <a:cubicBezTo>
                      <a:pt x="9638" y="35019"/>
                      <a:pt x="9733" y="35011"/>
                      <a:pt x="9831" y="34991"/>
                    </a:cubicBezTo>
                    <a:lnTo>
                      <a:pt x="9848" y="34991"/>
                    </a:lnTo>
                    <a:cubicBezTo>
                      <a:pt x="9848" y="34987"/>
                      <a:pt x="9852" y="34987"/>
                      <a:pt x="9852" y="34987"/>
                    </a:cubicBezTo>
                    <a:cubicBezTo>
                      <a:pt x="10681" y="34810"/>
                      <a:pt x="11357" y="33948"/>
                      <a:pt x="11874" y="32554"/>
                    </a:cubicBezTo>
                    <a:lnTo>
                      <a:pt x="11874" y="32554"/>
                    </a:lnTo>
                    <a:cubicBezTo>
                      <a:pt x="11764" y="32608"/>
                      <a:pt x="11652" y="32649"/>
                      <a:pt x="11533" y="32669"/>
                    </a:cubicBezTo>
                    <a:cubicBezTo>
                      <a:pt x="11435" y="32689"/>
                      <a:pt x="11333" y="32702"/>
                      <a:pt x="11234" y="32702"/>
                    </a:cubicBezTo>
                    <a:cubicBezTo>
                      <a:pt x="8216" y="32702"/>
                      <a:pt x="4483" y="23957"/>
                      <a:pt x="2765" y="12686"/>
                    </a:cubicBezTo>
                    <a:cubicBezTo>
                      <a:pt x="2318" y="9750"/>
                      <a:pt x="2051" y="6924"/>
                      <a:pt x="1949" y="4328"/>
                    </a:cubicBezTo>
                    <a:cubicBezTo>
                      <a:pt x="1637" y="3044"/>
                      <a:pt x="1350" y="1941"/>
                      <a:pt x="1116" y="1214"/>
                    </a:cubicBezTo>
                    <a:cubicBezTo>
                      <a:pt x="968" y="747"/>
                      <a:pt x="718" y="349"/>
                      <a:pt x="390" y="1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1"/>
              <p:cNvSpPr/>
              <p:nvPr/>
            </p:nvSpPr>
            <p:spPr>
              <a:xfrm>
                <a:off x="5741250" y="4157988"/>
                <a:ext cx="79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34" extrusionOk="0">
                    <a:moveTo>
                      <a:pt x="295" y="5"/>
                    </a:moveTo>
                    <a:cubicBezTo>
                      <a:pt x="197" y="25"/>
                      <a:pt x="102" y="33"/>
                      <a:pt x="0" y="33"/>
                    </a:cubicBezTo>
                    <a:cubicBezTo>
                      <a:pt x="102" y="33"/>
                      <a:pt x="197" y="25"/>
                      <a:pt x="295" y="5"/>
                    </a:cubicBezTo>
                    <a:close/>
                    <a:moveTo>
                      <a:pt x="304" y="5"/>
                    </a:moveTo>
                    <a:lnTo>
                      <a:pt x="299" y="5"/>
                    </a:lnTo>
                    <a:lnTo>
                      <a:pt x="304" y="5"/>
                    </a:lnTo>
                    <a:close/>
                    <a:moveTo>
                      <a:pt x="308" y="5"/>
                    </a:moveTo>
                    <a:lnTo>
                      <a:pt x="304" y="5"/>
                    </a:lnTo>
                    <a:lnTo>
                      <a:pt x="308" y="5"/>
                    </a:lnTo>
                    <a:close/>
                    <a:moveTo>
                      <a:pt x="312" y="5"/>
                    </a:moveTo>
                    <a:lnTo>
                      <a:pt x="312" y="5"/>
                    </a:lnTo>
                    <a:lnTo>
                      <a:pt x="312" y="5"/>
                    </a:lnTo>
                    <a:close/>
                    <a:moveTo>
                      <a:pt x="316" y="1"/>
                    </a:moveTo>
                    <a:lnTo>
                      <a:pt x="316" y="1"/>
                    </a:lnTo>
                    <a:close/>
                  </a:path>
                </a:pathLst>
              </a:custGeom>
              <a:solidFill>
                <a:srgbClr val="A1BD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1"/>
              <p:cNvSpPr/>
              <p:nvPr/>
            </p:nvSpPr>
            <p:spPr>
              <a:xfrm>
                <a:off x="5626950" y="3754113"/>
                <a:ext cx="359175" cy="227825"/>
              </a:xfrm>
              <a:custGeom>
                <a:avLst/>
                <a:gdLst/>
                <a:ahLst/>
                <a:cxnLst/>
                <a:rect l="l" t="t" r="r" b="b"/>
                <a:pathLst>
                  <a:path w="14367" h="9113" extrusionOk="0">
                    <a:moveTo>
                      <a:pt x="4139" y="1"/>
                    </a:moveTo>
                    <a:cubicBezTo>
                      <a:pt x="3932" y="1"/>
                      <a:pt x="3738" y="20"/>
                      <a:pt x="3559" y="61"/>
                    </a:cubicBezTo>
                    <a:cubicBezTo>
                      <a:pt x="3559" y="61"/>
                      <a:pt x="631" y="1054"/>
                      <a:pt x="315" y="2719"/>
                    </a:cubicBezTo>
                    <a:cubicBezTo>
                      <a:pt x="0" y="4376"/>
                      <a:pt x="7808" y="9113"/>
                      <a:pt x="9790" y="9113"/>
                    </a:cubicBezTo>
                    <a:cubicBezTo>
                      <a:pt x="9799" y="9113"/>
                      <a:pt x="9809" y="9113"/>
                      <a:pt x="9818" y="9113"/>
                    </a:cubicBezTo>
                    <a:cubicBezTo>
                      <a:pt x="11754" y="9068"/>
                      <a:pt x="14096" y="7719"/>
                      <a:pt x="14232" y="5918"/>
                    </a:cubicBezTo>
                    <a:cubicBezTo>
                      <a:pt x="14367" y="4113"/>
                      <a:pt x="12295" y="3305"/>
                      <a:pt x="10762" y="2538"/>
                    </a:cubicBezTo>
                    <a:cubicBezTo>
                      <a:pt x="9373" y="1846"/>
                      <a:pt x="6167" y="1"/>
                      <a:pt x="4139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1"/>
              <p:cNvSpPr/>
              <p:nvPr/>
            </p:nvSpPr>
            <p:spPr>
              <a:xfrm>
                <a:off x="5651425" y="3807663"/>
                <a:ext cx="322625" cy="130300"/>
              </a:xfrm>
              <a:custGeom>
                <a:avLst/>
                <a:gdLst/>
                <a:ahLst/>
                <a:cxnLst/>
                <a:rect l="l" t="t" r="r" b="b"/>
                <a:pathLst>
                  <a:path w="12905" h="5212" extrusionOk="0">
                    <a:moveTo>
                      <a:pt x="194" y="1"/>
                    </a:moveTo>
                    <a:cubicBezTo>
                      <a:pt x="143" y="1"/>
                      <a:pt x="92" y="25"/>
                      <a:pt x="58" y="68"/>
                    </a:cubicBezTo>
                    <a:cubicBezTo>
                      <a:pt x="0" y="146"/>
                      <a:pt x="17" y="252"/>
                      <a:pt x="91" y="307"/>
                    </a:cubicBezTo>
                    <a:cubicBezTo>
                      <a:pt x="361" y="511"/>
                      <a:pt x="6629" y="5212"/>
                      <a:pt x="9052" y="5212"/>
                    </a:cubicBezTo>
                    <a:cubicBezTo>
                      <a:pt x="9109" y="5212"/>
                      <a:pt x="9164" y="5212"/>
                      <a:pt x="9217" y="5204"/>
                    </a:cubicBezTo>
                    <a:cubicBezTo>
                      <a:pt x="11513" y="4973"/>
                      <a:pt x="12793" y="3362"/>
                      <a:pt x="12846" y="3292"/>
                    </a:cubicBezTo>
                    <a:cubicBezTo>
                      <a:pt x="12904" y="3218"/>
                      <a:pt x="12891" y="3112"/>
                      <a:pt x="12814" y="3054"/>
                    </a:cubicBezTo>
                    <a:cubicBezTo>
                      <a:pt x="12782" y="3030"/>
                      <a:pt x="12745" y="3018"/>
                      <a:pt x="12709" y="3018"/>
                    </a:cubicBezTo>
                    <a:cubicBezTo>
                      <a:pt x="12658" y="3018"/>
                      <a:pt x="12609" y="3040"/>
                      <a:pt x="12575" y="3082"/>
                    </a:cubicBezTo>
                    <a:cubicBezTo>
                      <a:pt x="12564" y="3099"/>
                      <a:pt x="11329" y="4653"/>
                      <a:pt x="9183" y="4867"/>
                    </a:cubicBezTo>
                    <a:cubicBezTo>
                      <a:pt x="9141" y="4871"/>
                      <a:pt x="9098" y="4873"/>
                      <a:pt x="9053" y="4873"/>
                    </a:cubicBezTo>
                    <a:cubicBezTo>
                      <a:pt x="6767" y="4873"/>
                      <a:pt x="360" y="88"/>
                      <a:pt x="295" y="36"/>
                    </a:cubicBezTo>
                    <a:cubicBezTo>
                      <a:pt x="265" y="12"/>
                      <a:pt x="230" y="1"/>
                      <a:pt x="1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1"/>
              <p:cNvSpPr/>
              <p:nvPr/>
            </p:nvSpPr>
            <p:spPr>
              <a:xfrm>
                <a:off x="5825325" y="3456213"/>
                <a:ext cx="172575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6903" h="4503" extrusionOk="0">
                    <a:moveTo>
                      <a:pt x="4865" y="1"/>
                    </a:moveTo>
                    <a:cubicBezTo>
                      <a:pt x="4865" y="1"/>
                      <a:pt x="2642" y="722"/>
                      <a:pt x="1322" y="722"/>
                    </a:cubicBezTo>
                    <a:cubicBezTo>
                      <a:pt x="1" y="722"/>
                      <a:pt x="120" y="2712"/>
                      <a:pt x="661" y="3704"/>
                    </a:cubicBezTo>
                    <a:cubicBezTo>
                      <a:pt x="1040" y="4398"/>
                      <a:pt x="2034" y="4503"/>
                      <a:pt x="3111" y="4503"/>
                    </a:cubicBezTo>
                    <a:cubicBezTo>
                      <a:pt x="3574" y="4503"/>
                      <a:pt x="4053" y="4484"/>
                      <a:pt x="4504" y="4484"/>
                    </a:cubicBezTo>
                    <a:cubicBezTo>
                      <a:pt x="6005" y="4484"/>
                      <a:pt x="6547" y="3348"/>
                      <a:pt x="6723" y="2142"/>
                    </a:cubicBezTo>
                    <a:cubicBezTo>
                      <a:pt x="6903" y="936"/>
                      <a:pt x="4865" y="1"/>
                      <a:pt x="4865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1"/>
              <p:cNvSpPr/>
              <p:nvPr/>
            </p:nvSpPr>
            <p:spPr>
              <a:xfrm>
                <a:off x="5820825" y="3497063"/>
                <a:ext cx="168375" cy="33425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1337" extrusionOk="0">
                    <a:moveTo>
                      <a:pt x="6544" y="0"/>
                    </a:moveTo>
                    <a:cubicBezTo>
                      <a:pt x="6495" y="0"/>
                      <a:pt x="6447" y="21"/>
                      <a:pt x="6415" y="61"/>
                    </a:cubicBezTo>
                    <a:cubicBezTo>
                      <a:pt x="6405" y="73"/>
                      <a:pt x="5591" y="997"/>
                      <a:pt x="2787" y="997"/>
                    </a:cubicBezTo>
                    <a:cubicBezTo>
                      <a:pt x="2065" y="997"/>
                      <a:pt x="1211" y="936"/>
                      <a:pt x="205" y="782"/>
                    </a:cubicBezTo>
                    <a:cubicBezTo>
                      <a:pt x="195" y="781"/>
                      <a:pt x="186" y="780"/>
                      <a:pt x="176" y="780"/>
                    </a:cubicBezTo>
                    <a:cubicBezTo>
                      <a:pt x="94" y="780"/>
                      <a:pt x="27" y="841"/>
                      <a:pt x="12" y="922"/>
                    </a:cubicBezTo>
                    <a:cubicBezTo>
                      <a:pt x="1" y="1017"/>
                      <a:pt x="62" y="1102"/>
                      <a:pt x="156" y="1119"/>
                    </a:cubicBezTo>
                    <a:cubicBezTo>
                      <a:pt x="1186" y="1275"/>
                      <a:pt x="2063" y="1337"/>
                      <a:pt x="2806" y="1337"/>
                    </a:cubicBezTo>
                    <a:cubicBezTo>
                      <a:pt x="5775" y="1337"/>
                      <a:pt x="6632" y="328"/>
                      <a:pt x="6677" y="273"/>
                    </a:cubicBezTo>
                    <a:cubicBezTo>
                      <a:pt x="6735" y="205"/>
                      <a:pt x="6723" y="97"/>
                      <a:pt x="6653" y="40"/>
                    </a:cubicBezTo>
                    <a:cubicBezTo>
                      <a:pt x="6621" y="13"/>
                      <a:pt x="6582" y="0"/>
                      <a:pt x="65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1"/>
              <p:cNvSpPr/>
              <p:nvPr/>
            </p:nvSpPr>
            <p:spPr>
              <a:xfrm>
                <a:off x="5109725" y="1918238"/>
                <a:ext cx="759300" cy="686875"/>
              </a:xfrm>
              <a:custGeom>
                <a:avLst/>
                <a:gdLst/>
                <a:ahLst/>
                <a:cxnLst/>
                <a:rect l="l" t="t" r="r" b="b"/>
                <a:pathLst>
                  <a:path w="30372" h="27475" extrusionOk="0">
                    <a:moveTo>
                      <a:pt x="18712" y="1"/>
                    </a:moveTo>
                    <a:cubicBezTo>
                      <a:pt x="17109" y="1"/>
                      <a:pt x="3679" y="2392"/>
                      <a:pt x="3679" y="2392"/>
                    </a:cubicBezTo>
                    <a:cubicBezTo>
                      <a:pt x="3679" y="2392"/>
                      <a:pt x="0" y="18729"/>
                      <a:pt x="1292" y="20184"/>
                    </a:cubicBezTo>
                    <a:cubicBezTo>
                      <a:pt x="2559" y="21607"/>
                      <a:pt x="10894" y="27474"/>
                      <a:pt x="12251" y="27474"/>
                    </a:cubicBezTo>
                    <a:cubicBezTo>
                      <a:pt x="12282" y="27474"/>
                      <a:pt x="12310" y="27471"/>
                      <a:pt x="12333" y="27465"/>
                    </a:cubicBezTo>
                    <a:cubicBezTo>
                      <a:pt x="13388" y="27182"/>
                      <a:pt x="22726" y="25000"/>
                      <a:pt x="23616" y="24475"/>
                    </a:cubicBezTo>
                    <a:cubicBezTo>
                      <a:pt x="24507" y="23946"/>
                      <a:pt x="30048" y="14607"/>
                      <a:pt x="30208" y="13918"/>
                    </a:cubicBezTo>
                    <a:cubicBezTo>
                      <a:pt x="30372" y="13229"/>
                      <a:pt x="19856" y="128"/>
                      <a:pt x="18806" y="5"/>
                    </a:cubicBezTo>
                    <a:cubicBezTo>
                      <a:pt x="18781" y="2"/>
                      <a:pt x="18750" y="1"/>
                      <a:pt x="18712" y="1"/>
                    </a:cubicBezTo>
                    <a:close/>
                  </a:path>
                </a:pathLst>
              </a:custGeom>
              <a:solidFill>
                <a:srgbClr val="CD3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1"/>
              <p:cNvSpPr/>
              <p:nvPr/>
            </p:nvSpPr>
            <p:spPr>
              <a:xfrm>
                <a:off x="5409725" y="2262788"/>
                <a:ext cx="459700" cy="341200"/>
              </a:xfrm>
              <a:custGeom>
                <a:avLst/>
                <a:gdLst/>
                <a:ahLst/>
                <a:cxnLst/>
                <a:rect l="l" t="t" r="r" b="b"/>
                <a:pathLst>
                  <a:path w="18388" h="13648" extrusionOk="0">
                    <a:moveTo>
                      <a:pt x="18239" y="1"/>
                    </a:moveTo>
                    <a:cubicBezTo>
                      <a:pt x="18222" y="1"/>
                      <a:pt x="18199" y="2"/>
                      <a:pt x="18171" y="4"/>
                    </a:cubicBezTo>
                    <a:lnTo>
                      <a:pt x="2844" y="3434"/>
                    </a:lnTo>
                    <a:lnTo>
                      <a:pt x="1" y="13613"/>
                    </a:lnTo>
                    <a:cubicBezTo>
                      <a:pt x="88" y="13635"/>
                      <a:pt x="164" y="13648"/>
                      <a:pt x="226" y="13648"/>
                    </a:cubicBezTo>
                    <a:cubicBezTo>
                      <a:pt x="258" y="13648"/>
                      <a:pt x="285" y="13644"/>
                      <a:pt x="309" y="13637"/>
                    </a:cubicBezTo>
                    <a:cubicBezTo>
                      <a:pt x="1363" y="13355"/>
                      <a:pt x="10702" y="11173"/>
                      <a:pt x="11592" y="10644"/>
                    </a:cubicBezTo>
                    <a:cubicBezTo>
                      <a:pt x="12482" y="10118"/>
                      <a:pt x="18023" y="780"/>
                      <a:pt x="18183" y="91"/>
                    </a:cubicBezTo>
                    <a:cubicBezTo>
                      <a:pt x="18186" y="72"/>
                      <a:pt x="18388" y="1"/>
                      <a:pt x="18239" y="1"/>
                    </a:cubicBezTo>
                    <a:close/>
                  </a:path>
                </a:pathLst>
              </a:custGeom>
              <a:solidFill>
                <a:srgbClr val="EA96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1"/>
              <p:cNvSpPr/>
              <p:nvPr/>
            </p:nvSpPr>
            <p:spPr>
              <a:xfrm>
                <a:off x="5202300" y="1876788"/>
                <a:ext cx="691475" cy="487600"/>
              </a:xfrm>
              <a:custGeom>
                <a:avLst/>
                <a:gdLst/>
                <a:ahLst/>
                <a:cxnLst/>
                <a:rect l="l" t="t" r="r" b="b"/>
                <a:pathLst>
                  <a:path w="27659" h="19504" extrusionOk="0">
                    <a:moveTo>
                      <a:pt x="23598" y="1"/>
                    </a:moveTo>
                    <a:cubicBezTo>
                      <a:pt x="23579" y="1"/>
                      <a:pt x="23559" y="1"/>
                      <a:pt x="23540" y="2"/>
                    </a:cubicBezTo>
                    <a:cubicBezTo>
                      <a:pt x="20021" y="162"/>
                      <a:pt x="407" y="2632"/>
                      <a:pt x="206" y="4005"/>
                    </a:cubicBezTo>
                    <a:cubicBezTo>
                      <a:pt x="1" y="5379"/>
                      <a:pt x="9952" y="19251"/>
                      <a:pt x="11366" y="19493"/>
                    </a:cubicBezTo>
                    <a:cubicBezTo>
                      <a:pt x="11407" y="19500"/>
                      <a:pt x="11458" y="19503"/>
                      <a:pt x="11518" y="19503"/>
                    </a:cubicBezTo>
                    <a:cubicBezTo>
                      <a:pt x="13562" y="19503"/>
                      <a:pt x="26529" y="15654"/>
                      <a:pt x="26529" y="15654"/>
                    </a:cubicBezTo>
                    <a:cubicBezTo>
                      <a:pt x="27659" y="14487"/>
                      <a:pt x="27065" y="1"/>
                      <a:pt x="23598" y="1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1"/>
              <p:cNvSpPr/>
              <p:nvPr/>
            </p:nvSpPr>
            <p:spPr>
              <a:xfrm>
                <a:off x="5872600" y="2252913"/>
                <a:ext cx="202625" cy="372700"/>
              </a:xfrm>
              <a:custGeom>
                <a:avLst/>
                <a:gdLst/>
                <a:ahLst/>
                <a:cxnLst/>
                <a:rect l="l" t="t" r="r" b="b"/>
                <a:pathLst>
                  <a:path w="8105" h="14908" extrusionOk="0">
                    <a:moveTo>
                      <a:pt x="2322" y="1"/>
                    </a:moveTo>
                    <a:cubicBezTo>
                      <a:pt x="456" y="1"/>
                      <a:pt x="693" y="2826"/>
                      <a:pt x="370" y="4370"/>
                    </a:cubicBezTo>
                    <a:cubicBezTo>
                      <a:pt x="1" y="6150"/>
                      <a:pt x="1260" y="14159"/>
                      <a:pt x="1260" y="14159"/>
                    </a:cubicBezTo>
                    <a:cubicBezTo>
                      <a:pt x="1260" y="14159"/>
                      <a:pt x="1985" y="14908"/>
                      <a:pt x="3390" y="14908"/>
                    </a:cubicBezTo>
                    <a:cubicBezTo>
                      <a:pt x="4526" y="14908"/>
                      <a:pt x="6106" y="14418"/>
                      <a:pt x="8105" y="12646"/>
                    </a:cubicBezTo>
                    <a:cubicBezTo>
                      <a:pt x="8105" y="12646"/>
                      <a:pt x="6304" y="1330"/>
                      <a:pt x="3339" y="215"/>
                    </a:cubicBezTo>
                    <a:cubicBezTo>
                      <a:pt x="2944" y="67"/>
                      <a:pt x="2608" y="1"/>
                      <a:pt x="2322" y="1"/>
                    </a:cubicBez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41"/>
              <p:cNvSpPr/>
              <p:nvPr/>
            </p:nvSpPr>
            <p:spPr>
              <a:xfrm>
                <a:off x="5919550" y="2253013"/>
                <a:ext cx="155675" cy="335575"/>
              </a:xfrm>
              <a:custGeom>
                <a:avLst/>
                <a:gdLst/>
                <a:ahLst/>
                <a:cxnLst/>
                <a:rect l="l" t="t" r="r" b="b"/>
                <a:pathLst>
                  <a:path w="6227" h="13423" extrusionOk="0">
                    <a:moveTo>
                      <a:pt x="449" y="0"/>
                    </a:moveTo>
                    <a:cubicBezTo>
                      <a:pt x="284" y="0"/>
                      <a:pt x="135" y="22"/>
                      <a:pt x="1" y="63"/>
                    </a:cubicBezTo>
                    <a:cubicBezTo>
                      <a:pt x="1013" y="827"/>
                      <a:pt x="250" y="7327"/>
                      <a:pt x="2696" y="7327"/>
                    </a:cubicBezTo>
                    <a:cubicBezTo>
                      <a:pt x="2707" y="7327"/>
                      <a:pt x="2718" y="7327"/>
                      <a:pt x="2728" y="7327"/>
                    </a:cubicBezTo>
                    <a:cubicBezTo>
                      <a:pt x="2734" y="7327"/>
                      <a:pt x="2740" y="7327"/>
                      <a:pt x="2745" y="7327"/>
                    </a:cubicBezTo>
                    <a:cubicBezTo>
                      <a:pt x="3951" y="7327"/>
                      <a:pt x="4904" y="10380"/>
                      <a:pt x="5267" y="13422"/>
                    </a:cubicBezTo>
                    <a:cubicBezTo>
                      <a:pt x="5575" y="13192"/>
                      <a:pt x="5895" y="12938"/>
                      <a:pt x="6227" y="12642"/>
                    </a:cubicBezTo>
                    <a:cubicBezTo>
                      <a:pt x="6227" y="12642"/>
                      <a:pt x="4426" y="1326"/>
                      <a:pt x="1461" y="211"/>
                    </a:cubicBezTo>
                    <a:cubicBezTo>
                      <a:pt x="1067" y="65"/>
                      <a:pt x="733" y="0"/>
                      <a:pt x="449" y="0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41"/>
              <p:cNvSpPr/>
              <p:nvPr/>
            </p:nvSpPr>
            <p:spPr>
              <a:xfrm>
                <a:off x="5800400" y="3208288"/>
                <a:ext cx="193000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720" h="11605" extrusionOk="0">
                    <a:moveTo>
                      <a:pt x="3339" y="0"/>
                    </a:moveTo>
                    <a:cubicBezTo>
                      <a:pt x="1683" y="61"/>
                      <a:pt x="1" y="415"/>
                      <a:pt x="55" y="1977"/>
                    </a:cubicBezTo>
                    <a:cubicBezTo>
                      <a:pt x="108" y="3540"/>
                      <a:pt x="1211" y="11529"/>
                      <a:pt x="3614" y="11599"/>
                    </a:cubicBezTo>
                    <a:cubicBezTo>
                      <a:pt x="3740" y="11603"/>
                      <a:pt x="3862" y="11605"/>
                      <a:pt x="3980" y="11605"/>
                    </a:cubicBezTo>
                    <a:cubicBezTo>
                      <a:pt x="6119" y="11605"/>
                      <a:pt x="7052" y="11002"/>
                      <a:pt x="7285" y="9696"/>
                    </a:cubicBezTo>
                    <a:cubicBezTo>
                      <a:pt x="7531" y="8314"/>
                      <a:pt x="6875" y="6751"/>
                      <a:pt x="7298" y="6272"/>
                    </a:cubicBezTo>
                    <a:cubicBezTo>
                      <a:pt x="7720" y="5795"/>
                      <a:pt x="3339" y="0"/>
                      <a:pt x="3339" y="0"/>
                    </a:cubicBezTo>
                    <a:close/>
                  </a:path>
                </a:pathLst>
              </a:custGeom>
              <a:solidFill>
                <a:srgbClr val="FFF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41"/>
              <p:cNvSpPr/>
              <p:nvPr/>
            </p:nvSpPr>
            <p:spPr>
              <a:xfrm>
                <a:off x="5821650" y="3208146"/>
                <a:ext cx="78350" cy="281375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11255" extrusionOk="0">
                    <a:moveTo>
                      <a:pt x="2408" y="1"/>
                    </a:moveTo>
                    <a:cubicBezTo>
                      <a:pt x="1291" y="50"/>
                      <a:pt x="496" y="234"/>
                      <a:pt x="0" y="567"/>
                    </a:cubicBezTo>
                    <a:cubicBezTo>
                      <a:pt x="595" y="2244"/>
                      <a:pt x="1070" y="4122"/>
                      <a:pt x="1452" y="6017"/>
                    </a:cubicBezTo>
                    <a:cubicBezTo>
                      <a:pt x="1452" y="5328"/>
                      <a:pt x="1596" y="4754"/>
                      <a:pt x="1952" y="4426"/>
                    </a:cubicBezTo>
                    <a:cubicBezTo>
                      <a:pt x="2289" y="4118"/>
                      <a:pt x="2699" y="3851"/>
                      <a:pt x="3133" y="3622"/>
                    </a:cubicBezTo>
                    <a:cubicBezTo>
                      <a:pt x="2440" y="2195"/>
                      <a:pt x="2428" y="628"/>
                      <a:pt x="2448" y="54"/>
                    </a:cubicBezTo>
                    <a:cubicBezTo>
                      <a:pt x="2436" y="37"/>
                      <a:pt x="2424" y="21"/>
                      <a:pt x="2408" y="1"/>
                    </a:cubicBezTo>
                    <a:close/>
                    <a:moveTo>
                      <a:pt x="2010" y="9188"/>
                    </a:moveTo>
                    <a:lnTo>
                      <a:pt x="2010" y="9188"/>
                    </a:lnTo>
                    <a:cubicBezTo>
                      <a:pt x="2109" y="9840"/>
                      <a:pt x="2198" y="10484"/>
                      <a:pt x="2276" y="11107"/>
                    </a:cubicBezTo>
                    <a:cubicBezTo>
                      <a:pt x="2412" y="11190"/>
                      <a:pt x="2555" y="11239"/>
                      <a:pt x="2699" y="11255"/>
                    </a:cubicBezTo>
                    <a:cubicBezTo>
                      <a:pt x="2497" y="10722"/>
                      <a:pt x="2239" y="9984"/>
                      <a:pt x="2010" y="9188"/>
                    </a:cubicBezTo>
                    <a:close/>
                  </a:path>
                </a:pathLst>
              </a:custGeom>
              <a:solidFill>
                <a:srgbClr val="E2E7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41"/>
              <p:cNvSpPr/>
              <p:nvPr/>
            </p:nvSpPr>
            <p:spPr>
              <a:xfrm>
                <a:off x="5897400" y="3353713"/>
                <a:ext cx="102750" cy="52900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116" extrusionOk="0">
                    <a:moveTo>
                      <a:pt x="701" y="0"/>
                    </a:moveTo>
                    <a:cubicBezTo>
                      <a:pt x="320" y="0"/>
                      <a:pt x="0" y="422"/>
                      <a:pt x="63" y="848"/>
                    </a:cubicBezTo>
                    <a:cubicBezTo>
                      <a:pt x="49" y="819"/>
                      <a:pt x="40" y="804"/>
                      <a:pt x="38" y="804"/>
                    </a:cubicBezTo>
                    <a:lnTo>
                      <a:pt x="38" y="804"/>
                    </a:lnTo>
                    <a:cubicBezTo>
                      <a:pt x="34" y="804"/>
                      <a:pt x="45" y="843"/>
                      <a:pt x="71" y="922"/>
                    </a:cubicBezTo>
                    <a:cubicBezTo>
                      <a:pt x="95" y="1025"/>
                      <a:pt x="141" y="1115"/>
                      <a:pt x="211" y="1197"/>
                    </a:cubicBezTo>
                    <a:cubicBezTo>
                      <a:pt x="272" y="1283"/>
                      <a:pt x="341" y="1369"/>
                      <a:pt x="423" y="1439"/>
                    </a:cubicBezTo>
                    <a:cubicBezTo>
                      <a:pt x="645" y="1619"/>
                      <a:pt x="915" y="1706"/>
                      <a:pt x="1186" y="1780"/>
                    </a:cubicBezTo>
                    <a:cubicBezTo>
                      <a:pt x="1814" y="1952"/>
                      <a:pt x="2466" y="2050"/>
                      <a:pt x="3118" y="2111"/>
                    </a:cubicBezTo>
                    <a:cubicBezTo>
                      <a:pt x="3148" y="2114"/>
                      <a:pt x="3177" y="2115"/>
                      <a:pt x="3204" y="2115"/>
                    </a:cubicBezTo>
                    <a:cubicBezTo>
                      <a:pt x="4109" y="2115"/>
                      <a:pt x="4072" y="727"/>
                      <a:pt x="3213" y="639"/>
                    </a:cubicBezTo>
                    <a:cubicBezTo>
                      <a:pt x="2839" y="602"/>
                      <a:pt x="2462" y="549"/>
                      <a:pt x="2093" y="479"/>
                    </a:cubicBezTo>
                    <a:cubicBezTo>
                      <a:pt x="1839" y="430"/>
                      <a:pt x="1330" y="397"/>
                      <a:pt x="1150" y="213"/>
                    </a:cubicBezTo>
                    <a:cubicBezTo>
                      <a:pt x="1003" y="63"/>
                      <a:pt x="848" y="0"/>
                      <a:pt x="701" y="0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1"/>
              <p:cNvSpPr/>
              <p:nvPr/>
            </p:nvSpPr>
            <p:spPr>
              <a:xfrm>
                <a:off x="5909825" y="3410788"/>
                <a:ext cx="92200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3688" h="1370" extrusionOk="0">
                    <a:moveTo>
                      <a:pt x="742" y="0"/>
                    </a:moveTo>
                    <a:cubicBezTo>
                      <a:pt x="0" y="0"/>
                      <a:pt x="192" y="1289"/>
                      <a:pt x="870" y="1333"/>
                    </a:cubicBezTo>
                    <a:cubicBezTo>
                      <a:pt x="1227" y="1358"/>
                      <a:pt x="1582" y="1369"/>
                      <a:pt x="1938" y="1369"/>
                    </a:cubicBezTo>
                    <a:cubicBezTo>
                      <a:pt x="2239" y="1369"/>
                      <a:pt x="2540" y="1361"/>
                      <a:pt x="2843" y="1346"/>
                    </a:cubicBezTo>
                    <a:cubicBezTo>
                      <a:pt x="3687" y="1305"/>
                      <a:pt x="3363" y="38"/>
                      <a:pt x="2620" y="38"/>
                    </a:cubicBezTo>
                    <a:cubicBezTo>
                      <a:pt x="2616" y="38"/>
                      <a:pt x="2612" y="38"/>
                      <a:pt x="2609" y="38"/>
                    </a:cubicBezTo>
                    <a:cubicBezTo>
                      <a:pt x="2518" y="39"/>
                      <a:pt x="2427" y="40"/>
                      <a:pt x="2337" y="40"/>
                    </a:cubicBezTo>
                    <a:cubicBezTo>
                      <a:pt x="1813" y="40"/>
                      <a:pt x="1291" y="22"/>
                      <a:pt x="767" y="1"/>
                    </a:cubicBezTo>
                    <a:cubicBezTo>
                      <a:pt x="759" y="0"/>
                      <a:pt x="750" y="0"/>
                      <a:pt x="742" y="0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1"/>
              <p:cNvSpPr/>
              <p:nvPr/>
            </p:nvSpPr>
            <p:spPr>
              <a:xfrm>
                <a:off x="5621375" y="3674613"/>
                <a:ext cx="368150" cy="227500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9100" extrusionOk="0">
                    <a:moveTo>
                      <a:pt x="10086" y="1"/>
                    </a:moveTo>
                    <a:lnTo>
                      <a:pt x="763" y="1125"/>
                    </a:lnTo>
                    <a:cubicBezTo>
                      <a:pt x="763" y="1125"/>
                      <a:pt x="0" y="3331"/>
                      <a:pt x="403" y="4008"/>
                    </a:cubicBezTo>
                    <a:cubicBezTo>
                      <a:pt x="808" y="4685"/>
                      <a:pt x="7293" y="9053"/>
                      <a:pt x="10267" y="9098"/>
                    </a:cubicBezTo>
                    <a:cubicBezTo>
                      <a:pt x="10301" y="9099"/>
                      <a:pt x="10334" y="9099"/>
                      <a:pt x="10367" y="9099"/>
                    </a:cubicBezTo>
                    <a:cubicBezTo>
                      <a:pt x="13269" y="9099"/>
                      <a:pt x="14725" y="7194"/>
                      <a:pt x="14725" y="5989"/>
                    </a:cubicBezTo>
                    <a:cubicBezTo>
                      <a:pt x="14725" y="4775"/>
                      <a:pt x="10086" y="1"/>
                      <a:pt x="10086" y="1"/>
                    </a:cubicBezTo>
                    <a:close/>
                  </a:path>
                </a:pathLst>
              </a:custGeom>
              <a:solidFill>
                <a:srgbClr val="FFF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1"/>
              <p:cNvSpPr/>
              <p:nvPr/>
            </p:nvSpPr>
            <p:spPr>
              <a:xfrm>
                <a:off x="5661292" y="3692988"/>
                <a:ext cx="328375" cy="204800"/>
              </a:xfrm>
              <a:custGeom>
                <a:avLst/>
                <a:gdLst/>
                <a:ahLst/>
                <a:cxnLst/>
                <a:rect l="l" t="t" r="r" b="b"/>
                <a:pathLst>
                  <a:path w="13135" h="8192" extrusionOk="0">
                    <a:moveTo>
                      <a:pt x="9135" y="0"/>
                    </a:moveTo>
                    <a:cubicBezTo>
                      <a:pt x="8585" y="484"/>
                      <a:pt x="7347" y="1185"/>
                      <a:pt x="4718" y="1337"/>
                    </a:cubicBezTo>
                    <a:cubicBezTo>
                      <a:pt x="4459" y="1354"/>
                      <a:pt x="4213" y="1362"/>
                      <a:pt x="3971" y="1362"/>
                    </a:cubicBezTo>
                    <a:cubicBezTo>
                      <a:pt x="2285" y="1362"/>
                      <a:pt x="949" y="1017"/>
                      <a:pt x="1" y="652"/>
                    </a:cubicBezTo>
                    <a:lnTo>
                      <a:pt x="1" y="652"/>
                    </a:lnTo>
                    <a:cubicBezTo>
                      <a:pt x="661" y="1185"/>
                      <a:pt x="1666" y="1805"/>
                      <a:pt x="2991" y="2083"/>
                    </a:cubicBezTo>
                    <a:cubicBezTo>
                      <a:pt x="5551" y="2621"/>
                      <a:pt x="8815" y="2412"/>
                      <a:pt x="10340" y="3777"/>
                    </a:cubicBezTo>
                    <a:cubicBezTo>
                      <a:pt x="11546" y="4852"/>
                      <a:pt x="10849" y="7264"/>
                      <a:pt x="9061" y="8191"/>
                    </a:cubicBezTo>
                    <a:cubicBezTo>
                      <a:pt x="10357" y="8174"/>
                      <a:pt x="11501" y="7735"/>
                      <a:pt x="12285" y="6965"/>
                    </a:cubicBezTo>
                    <a:cubicBezTo>
                      <a:pt x="12818" y="6439"/>
                      <a:pt x="13134" y="5799"/>
                      <a:pt x="13134" y="5254"/>
                    </a:cubicBezTo>
                    <a:cubicBezTo>
                      <a:pt x="13134" y="4500"/>
                      <a:pt x="10923" y="1899"/>
                      <a:pt x="9135" y="0"/>
                    </a:cubicBezTo>
                    <a:close/>
                  </a:path>
                </a:pathLst>
              </a:custGeom>
              <a:solidFill>
                <a:srgbClr val="E2E7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1"/>
              <p:cNvSpPr/>
              <p:nvPr/>
            </p:nvSpPr>
            <p:spPr>
              <a:xfrm>
                <a:off x="5793875" y="3696788"/>
                <a:ext cx="132925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2873" extrusionOk="0">
                    <a:moveTo>
                      <a:pt x="4264" y="1"/>
                    </a:moveTo>
                    <a:cubicBezTo>
                      <a:pt x="4187" y="1"/>
                      <a:pt x="4106" y="15"/>
                      <a:pt x="4023" y="45"/>
                    </a:cubicBezTo>
                    <a:cubicBezTo>
                      <a:pt x="2904" y="460"/>
                      <a:pt x="1640" y="910"/>
                      <a:pt x="627" y="1542"/>
                    </a:cubicBezTo>
                    <a:cubicBezTo>
                      <a:pt x="1" y="1935"/>
                      <a:pt x="556" y="2873"/>
                      <a:pt x="1178" y="2873"/>
                    </a:cubicBezTo>
                    <a:cubicBezTo>
                      <a:pt x="1232" y="2873"/>
                      <a:pt x="1286" y="2866"/>
                      <a:pt x="1340" y="2851"/>
                    </a:cubicBezTo>
                    <a:cubicBezTo>
                      <a:pt x="2444" y="2546"/>
                      <a:pt x="3589" y="1965"/>
                      <a:pt x="4609" y="1448"/>
                    </a:cubicBezTo>
                    <a:cubicBezTo>
                      <a:pt x="5317" y="1086"/>
                      <a:pt x="4942" y="1"/>
                      <a:pt x="4264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1"/>
              <p:cNvSpPr/>
              <p:nvPr/>
            </p:nvSpPr>
            <p:spPr>
              <a:xfrm>
                <a:off x="5842700" y="3723688"/>
                <a:ext cx="115775" cy="77400"/>
              </a:xfrm>
              <a:custGeom>
                <a:avLst/>
                <a:gdLst/>
                <a:ahLst/>
                <a:cxnLst/>
                <a:rect l="l" t="t" r="r" b="b"/>
                <a:pathLst>
                  <a:path w="4631" h="3096" extrusionOk="0">
                    <a:moveTo>
                      <a:pt x="3540" y="0"/>
                    </a:moveTo>
                    <a:cubicBezTo>
                      <a:pt x="3421" y="0"/>
                      <a:pt x="3297" y="37"/>
                      <a:pt x="3177" y="122"/>
                    </a:cubicBezTo>
                    <a:cubicBezTo>
                      <a:pt x="2287" y="749"/>
                      <a:pt x="1123" y="1032"/>
                      <a:pt x="405" y="1885"/>
                    </a:cubicBezTo>
                    <a:cubicBezTo>
                      <a:pt x="1" y="2364"/>
                      <a:pt x="519" y="3096"/>
                      <a:pt x="1065" y="3096"/>
                    </a:cubicBezTo>
                    <a:cubicBezTo>
                      <a:pt x="1179" y="3096"/>
                      <a:pt x="1294" y="3064"/>
                      <a:pt x="1401" y="2992"/>
                    </a:cubicBezTo>
                    <a:cubicBezTo>
                      <a:pt x="2267" y="2418"/>
                      <a:pt x="3260" y="2004"/>
                      <a:pt x="4067" y="1356"/>
                    </a:cubicBezTo>
                    <a:cubicBezTo>
                      <a:pt x="4631" y="906"/>
                      <a:pt x="4134" y="0"/>
                      <a:pt x="3540" y="0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1"/>
              <p:cNvSpPr/>
              <p:nvPr/>
            </p:nvSpPr>
            <p:spPr>
              <a:xfrm>
                <a:off x="5021650" y="2672113"/>
                <a:ext cx="1370750" cy="1054875"/>
              </a:xfrm>
              <a:custGeom>
                <a:avLst/>
                <a:gdLst/>
                <a:ahLst/>
                <a:cxnLst/>
                <a:rect l="l" t="t" r="r" b="b"/>
                <a:pathLst>
                  <a:path w="54830" h="42195" extrusionOk="0">
                    <a:moveTo>
                      <a:pt x="31451" y="0"/>
                    </a:moveTo>
                    <a:lnTo>
                      <a:pt x="5746" y="870"/>
                    </a:lnTo>
                    <a:cubicBezTo>
                      <a:pt x="5746" y="870"/>
                      <a:pt x="0" y="11087"/>
                      <a:pt x="6628" y="16870"/>
                    </a:cubicBezTo>
                    <a:cubicBezTo>
                      <a:pt x="13256" y="22653"/>
                      <a:pt x="19281" y="22292"/>
                      <a:pt x="20364" y="25663"/>
                    </a:cubicBezTo>
                    <a:cubicBezTo>
                      <a:pt x="21451" y="29039"/>
                      <a:pt x="23739" y="40605"/>
                      <a:pt x="23739" y="40605"/>
                    </a:cubicBezTo>
                    <a:cubicBezTo>
                      <a:pt x="23739" y="40605"/>
                      <a:pt x="25750" y="42194"/>
                      <a:pt x="29376" y="42194"/>
                    </a:cubicBezTo>
                    <a:cubicBezTo>
                      <a:pt x="29619" y="42194"/>
                      <a:pt x="29869" y="42187"/>
                      <a:pt x="30126" y="42172"/>
                    </a:cubicBezTo>
                    <a:cubicBezTo>
                      <a:pt x="34223" y="41934"/>
                      <a:pt x="34945" y="40368"/>
                      <a:pt x="34945" y="40368"/>
                    </a:cubicBezTo>
                    <a:cubicBezTo>
                      <a:pt x="34945" y="40368"/>
                      <a:pt x="34338" y="23416"/>
                      <a:pt x="29719" y="17781"/>
                    </a:cubicBezTo>
                    <a:cubicBezTo>
                      <a:pt x="25914" y="13137"/>
                      <a:pt x="23493" y="10292"/>
                      <a:pt x="26750" y="9327"/>
                    </a:cubicBezTo>
                    <a:cubicBezTo>
                      <a:pt x="28324" y="8860"/>
                      <a:pt x="31537" y="8417"/>
                      <a:pt x="34672" y="8417"/>
                    </a:cubicBezTo>
                    <a:cubicBezTo>
                      <a:pt x="38015" y="8417"/>
                      <a:pt x="41270" y="8921"/>
                      <a:pt x="42356" y="10439"/>
                    </a:cubicBezTo>
                    <a:cubicBezTo>
                      <a:pt x="44464" y="13376"/>
                      <a:pt x="34465" y="21447"/>
                      <a:pt x="34465" y="21447"/>
                    </a:cubicBezTo>
                    <a:cubicBezTo>
                      <a:pt x="34465" y="21447"/>
                      <a:pt x="33862" y="27592"/>
                      <a:pt x="39403" y="27956"/>
                    </a:cubicBezTo>
                    <a:cubicBezTo>
                      <a:pt x="39403" y="27956"/>
                      <a:pt x="51937" y="19040"/>
                      <a:pt x="53381" y="10242"/>
                    </a:cubicBezTo>
                    <a:cubicBezTo>
                      <a:pt x="54829" y="1444"/>
                      <a:pt x="31451" y="0"/>
                      <a:pt x="31451" y="0"/>
                    </a:cubicBezTo>
                    <a:close/>
                  </a:path>
                </a:pathLst>
              </a:custGeom>
              <a:solidFill>
                <a:srgbClr val="2AB0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1"/>
              <p:cNvSpPr/>
              <p:nvPr/>
            </p:nvSpPr>
            <p:spPr>
              <a:xfrm>
                <a:off x="5225175" y="2672113"/>
                <a:ext cx="611150" cy="125200"/>
              </a:xfrm>
              <a:custGeom>
                <a:avLst/>
                <a:gdLst/>
                <a:ahLst/>
                <a:cxnLst/>
                <a:rect l="l" t="t" r="r" b="b"/>
                <a:pathLst>
                  <a:path w="24446" h="5008" extrusionOk="0">
                    <a:moveTo>
                      <a:pt x="23310" y="0"/>
                    </a:moveTo>
                    <a:lnTo>
                      <a:pt x="11965" y="386"/>
                    </a:lnTo>
                    <a:lnTo>
                      <a:pt x="0" y="1715"/>
                    </a:lnTo>
                    <a:cubicBezTo>
                      <a:pt x="0" y="1715"/>
                      <a:pt x="12125" y="5008"/>
                      <a:pt x="17576" y="5008"/>
                    </a:cubicBezTo>
                    <a:cubicBezTo>
                      <a:pt x="18377" y="5008"/>
                      <a:pt x="19033" y="4937"/>
                      <a:pt x="19486" y="4774"/>
                    </a:cubicBezTo>
                    <a:cubicBezTo>
                      <a:pt x="21882" y="3918"/>
                      <a:pt x="23621" y="1542"/>
                      <a:pt x="24446" y="91"/>
                    </a:cubicBezTo>
                    <a:cubicBezTo>
                      <a:pt x="23728" y="25"/>
                      <a:pt x="23310" y="0"/>
                      <a:pt x="23310" y="0"/>
                    </a:cubicBez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1"/>
              <p:cNvSpPr/>
              <p:nvPr/>
            </p:nvSpPr>
            <p:spPr>
              <a:xfrm>
                <a:off x="5714875" y="2819988"/>
                <a:ext cx="569500" cy="500800"/>
              </a:xfrm>
              <a:custGeom>
                <a:avLst/>
                <a:gdLst/>
                <a:ahLst/>
                <a:cxnLst/>
                <a:rect l="l" t="t" r="r" b="b"/>
                <a:pathLst>
                  <a:path w="22780" h="20032" extrusionOk="0">
                    <a:moveTo>
                      <a:pt x="7127" y="0"/>
                    </a:moveTo>
                    <a:cubicBezTo>
                      <a:pt x="4782" y="0"/>
                      <a:pt x="2452" y="249"/>
                      <a:pt x="453" y="742"/>
                    </a:cubicBezTo>
                    <a:cubicBezTo>
                      <a:pt x="1" y="852"/>
                      <a:pt x="2618" y="2670"/>
                      <a:pt x="2274" y="2797"/>
                    </a:cubicBezTo>
                    <a:cubicBezTo>
                      <a:pt x="3695" y="2619"/>
                      <a:pt x="5330" y="2501"/>
                      <a:pt x="6944" y="2501"/>
                    </a:cubicBezTo>
                    <a:cubicBezTo>
                      <a:pt x="10286" y="2501"/>
                      <a:pt x="13540" y="3005"/>
                      <a:pt x="14627" y="4524"/>
                    </a:cubicBezTo>
                    <a:cubicBezTo>
                      <a:pt x="16735" y="7461"/>
                      <a:pt x="6736" y="15532"/>
                      <a:pt x="6736" y="15532"/>
                    </a:cubicBezTo>
                    <a:cubicBezTo>
                      <a:pt x="6736" y="15532"/>
                      <a:pt x="6482" y="18116"/>
                      <a:pt x="7815" y="20032"/>
                    </a:cubicBezTo>
                    <a:cubicBezTo>
                      <a:pt x="10202" y="18141"/>
                      <a:pt x="17293" y="12178"/>
                      <a:pt x="19540" y="8301"/>
                    </a:cubicBezTo>
                    <a:cubicBezTo>
                      <a:pt x="22780" y="2711"/>
                      <a:pt x="14868" y="0"/>
                      <a:pt x="7127" y="0"/>
                    </a:cubicBez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1"/>
              <p:cNvSpPr/>
              <p:nvPr/>
            </p:nvSpPr>
            <p:spPr>
              <a:xfrm>
                <a:off x="5416400" y="2916113"/>
                <a:ext cx="478900" cy="810625"/>
              </a:xfrm>
              <a:custGeom>
                <a:avLst/>
                <a:gdLst/>
                <a:ahLst/>
                <a:cxnLst/>
                <a:rect l="l" t="t" r="r" b="b"/>
                <a:pathLst>
                  <a:path w="19156" h="32425" extrusionOk="0">
                    <a:moveTo>
                      <a:pt x="9677" y="1"/>
                    </a:moveTo>
                    <a:cubicBezTo>
                      <a:pt x="5567" y="1"/>
                      <a:pt x="0" y="4158"/>
                      <a:pt x="5645" y="6930"/>
                    </a:cubicBezTo>
                    <a:cubicBezTo>
                      <a:pt x="12010" y="10059"/>
                      <a:pt x="14885" y="19263"/>
                      <a:pt x="14668" y="25082"/>
                    </a:cubicBezTo>
                    <a:cubicBezTo>
                      <a:pt x="14504" y="29402"/>
                      <a:pt x="14307" y="31391"/>
                      <a:pt x="13929" y="32425"/>
                    </a:cubicBezTo>
                    <a:cubicBezTo>
                      <a:pt x="14065" y="32420"/>
                      <a:pt x="14196" y="32420"/>
                      <a:pt x="14336" y="32412"/>
                    </a:cubicBezTo>
                    <a:cubicBezTo>
                      <a:pt x="18433" y="32174"/>
                      <a:pt x="19155" y="30608"/>
                      <a:pt x="19155" y="30608"/>
                    </a:cubicBezTo>
                    <a:cubicBezTo>
                      <a:pt x="19155" y="30608"/>
                      <a:pt x="18548" y="13656"/>
                      <a:pt x="13929" y="8021"/>
                    </a:cubicBezTo>
                    <a:cubicBezTo>
                      <a:pt x="10595" y="3952"/>
                      <a:pt x="8327" y="1265"/>
                      <a:pt x="10005" y="10"/>
                    </a:cubicBezTo>
                    <a:cubicBezTo>
                      <a:pt x="9897" y="4"/>
                      <a:pt x="9787" y="1"/>
                      <a:pt x="9677" y="1"/>
                    </a:cubicBez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1"/>
              <p:cNvSpPr/>
              <p:nvPr/>
            </p:nvSpPr>
            <p:spPr>
              <a:xfrm>
                <a:off x="5131450" y="2763288"/>
                <a:ext cx="140975" cy="97175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3887" extrusionOk="0">
                    <a:moveTo>
                      <a:pt x="5214" y="0"/>
                    </a:moveTo>
                    <a:cubicBezTo>
                      <a:pt x="5150" y="0"/>
                      <a:pt x="5084" y="19"/>
                      <a:pt x="5021" y="61"/>
                    </a:cubicBezTo>
                    <a:lnTo>
                      <a:pt x="263" y="3232"/>
                    </a:lnTo>
                    <a:cubicBezTo>
                      <a:pt x="1" y="3404"/>
                      <a:pt x="82" y="3814"/>
                      <a:pt x="394" y="3864"/>
                    </a:cubicBezTo>
                    <a:cubicBezTo>
                      <a:pt x="490" y="3878"/>
                      <a:pt x="601" y="3886"/>
                      <a:pt x="731" y="3886"/>
                    </a:cubicBezTo>
                    <a:cubicBezTo>
                      <a:pt x="1126" y="3886"/>
                      <a:pt x="1690" y="3809"/>
                      <a:pt x="2499" y="3584"/>
                    </a:cubicBezTo>
                    <a:cubicBezTo>
                      <a:pt x="4152" y="3120"/>
                      <a:pt x="5083" y="1542"/>
                      <a:pt x="5534" y="483"/>
                    </a:cubicBezTo>
                    <a:cubicBezTo>
                      <a:pt x="5639" y="237"/>
                      <a:pt x="5442" y="0"/>
                      <a:pt x="5214" y="0"/>
                    </a:cubicBez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1"/>
              <p:cNvSpPr/>
              <p:nvPr/>
            </p:nvSpPr>
            <p:spPr>
              <a:xfrm>
                <a:off x="5165300" y="2243163"/>
                <a:ext cx="852625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34105" h="20611" extrusionOk="0">
                    <a:moveTo>
                      <a:pt x="28278" y="1"/>
                    </a:moveTo>
                    <a:cubicBezTo>
                      <a:pt x="26934" y="1"/>
                      <a:pt x="25301" y="236"/>
                      <a:pt x="23350" y="740"/>
                    </a:cubicBezTo>
                    <a:cubicBezTo>
                      <a:pt x="20310" y="1523"/>
                      <a:pt x="14794" y="2521"/>
                      <a:pt x="9094" y="6441"/>
                    </a:cubicBezTo>
                    <a:cubicBezTo>
                      <a:pt x="3388" y="10362"/>
                      <a:pt x="0" y="18028"/>
                      <a:pt x="0" y="18028"/>
                    </a:cubicBezTo>
                    <a:cubicBezTo>
                      <a:pt x="0" y="18028"/>
                      <a:pt x="6649" y="20610"/>
                      <a:pt x="14620" y="20610"/>
                    </a:cubicBezTo>
                    <a:cubicBezTo>
                      <a:pt x="16014" y="20610"/>
                      <a:pt x="17449" y="20531"/>
                      <a:pt x="18896" y="20345"/>
                    </a:cubicBezTo>
                    <a:cubicBezTo>
                      <a:pt x="28609" y="19098"/>
                      <a:pt x="32251" y="10986"/>
                      <a:pt x="33137" y="7056"/>
                    </a:cubicBezTo>
                    <a:cubicBezTo>
                      <a:pt x="34105" y="2778"/>
                      <a:pt x="32889" y="1"/>
                      <a:pt x="28278" y="1"/>
                    </a:cubicBezTo>
                    <a:close/>
                  </a:path>
                </a:pathLst>
              </a:custGeom>
              <a:solidFill>
                <a:srgbClr val="FFF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1"/>
              <p:cNvSpPr/>
              <p:nvPr/>
            </p:nvSpPr>
            <p:spPr>
              <a:xfrm>
                <a:off x="5539150" y="2297563"/>
                <a:ext cx="159775" cy="450850"/>
              </a:xfrm>
              <a:custGeom>
                <a:avLst/>
                <a:gdLst/>
                <a:ahLst/>
                <a:cxnLst/>
                <a:rect l="l" t="t" r="r" b="b"/>
                <a:pathLst>
                  <a:path w="6391" h="18034" extrusionOk="0">
                    <a:moveTo>
                      <a:pt x="2999" y="0"/>
                    </a:moveTo>
                    <a:cubicBezTo>
                      <a:pt x="2522" y="152"/>
                      <a:pt x="2034" y="315"/>
                      <a:pt x="1530" y="496"/>
                    </a:cubicBezTo>
                    <a:cubicBezTo>
                      <a:pt x="1547" y="733"/>
                      <a:pt x="1670" y="972"/>
                      <a:pt x="1953" y="1136"/>
                    </a:cubicBezTo>
                    <a:cubicBezTo>
                      <a:pt x="5070" y="2961"/>
                      <a:pt x="5012" y="6923"/>
                      <a:pt x="4377" y="10065"/>
                    </a:cubicBezTo>
                    <a:cubicBezTo>
                      <a:pt x="3774" y="13043"/>
                      <a:pt x="2424" y="15347"/>
                      <a:pt x="247" y="17427"/>
                    </a:cubicBezTo>
                    <a:cubicBezTo>
                      <a:pt x="66" y="17603"/>
                      <a:pt x="1" y="17821"/>
                      <a:pt x="25" y="18034"/>
                    </a:cubicBezTo>
                    <a:cubicBezTo>
                      <a:pt x="763" y="17882"/>
                      <a:pt x="1608" y="17726"/>
                      <a:pt x="2564" y="17526"/>
                    </a:cubicBezTo>
                    <a:cubicBezTo>
                      <a:pt x="4667" y="15409"/>
                      <a:pt x="5750" y="12259"/>
                      <a:pt x="6140" y="9384"/>
                    </a:cubicBezTo>
                    <a:cubicBezTo>
                      <a:pt x="6390" y="7555"/>
                      <a:pt x="6378" y="5581"/>
                      <a:pt x="5837" y="3839"/>
                    </a:cubicBezTo>
                    <a:cubicBezTo>
                      <a:pt x="5214" y="3498"/>
                      <a:pt x="4832" y="3109"/>
                      <a:pt x="4832" y="3109"/>
                    </a:cubicBezTo>
                    <a:lnTo>
                      <a:pt x="4565" y="1394"/>
                    </a:lnTo>
                    <a:cubicBezTo>
                      <a:pt x="4139" y="865"/>
                      <a:pt x="3622" y="394"/>
                      <a:pt x="2999" y="0"/>
                    </a:cubicBezTo>
                    <a:close/>
                  </a:path>
                </a:pathLst>
              </a:custGeom>
              <a:solidFill>
                <a:srgbClr val="E2E7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1"/>
              <p:cNvSpPr/>
              <p:nvPr/>
            </p:nvSpPr>
            <p:spPr>
              <a:xfrm>
                <a:off x="5800925" y="2466113"/>
                <a:ext cx="119075" cy="10620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248" extrusionOk="0">
                    <a:moveTo>
                      <a:pt x="4323" y="1"/>
                    </a:moveTo>
                    <a:cubicBezTo>
                      <a:pt x="3188" y="603"/>
                      <a:pt x="1924" y="919"/>
                      <a:pt x="636" y="931"/>
                    </a:cubicBezTo>
                    <a:lnTo>
                      <a:pt x="431" y="931"/>
                    </a:lnTo>
                    <a:cubicBezTo>
                      <a:pt x="1" y="3380"/>
                      <a:pt x="613" y="4247"/>
                      <a:pt x="1793" y="4247"/>
                    </a:cubicBezTo>
                    <a:cubicBezTo>
                      <a:pt x="2122" y="4247"/>
                      <a:pt x="2494" y="4180"/>
                      <a:pt x="2900" y="4061"/>
                    </a:cubicBezTo>
                    <a:cubicBezTo>
                      <a:pt x="4762" y="3511"/>
                      <a:pt x="4324" y="1"/>
                      <a:pt x="4323" y="1"/>
                    </a:cubicBezTo>
                    <a:close/>
                  </a:path>
                </a:pathLst>
              </a:custGeom>
              <a:solidFill>
                <a:srgbClr val="FFF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1"/>
              <p:cNvSpPr/>
              <p:nvPr/>
            </p:nvSpPr>
            <p:spPr>
              <a:xfrm>
                <a:off x="5800400" y="2461838"/>
                <a:ext cx="123675" cy="114725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4589" extrusionOk="0">
                    <a:moveTo>
                      <a:pt x="4344" y="1"/>
                    </a:moveTo>
                    <a:cubicBezTo>
                      <a:pt x="4318" y="1"/>
                      <a:pt x="4291" y="7"/>
                      <a:pt x="4267" y="19"/>
                    </a:cubicBezTo>
                    <a:cubicBezTo>
                      <a:pt x="3159" y="606"/>
                      <a:pt x="1908" y="922"/>
                      <a:pt x="657" y="930"/>
                    </a:cubicBezTo>
                    <a:lnTo>
                      <a:pt x="448" y="935"/>
                    </a:lnTo>
                    <a:cubicBezTo>
                      <a:pt x="366" y="935"/>
                      <a:pt x="296" y="992"/>
                      <a:pt x="284" y="1074"/>
                    </a:cubicBezTo>
                    <a:cubicBezTo>
                      <a:pt x="1" y="2677"/>
                      <a:pt x="144" y="3707"/>
                      <a:pt x="719" y="4224"/>
                    </a:cubicBezTo>
                    <a:cubicBezTo>
                      <a:pt x="994" y="4466"/>
                      <a:pt x="1354" y="4589"/>
                      <a:pt x="1810" y="4589"/>
                    </a:cubicBezTo>
                    <a:cubicBezTo>
                      <a:pt x="2141" y="4589"/>
                      <a:pt x="2527" y="4523"/>
                      <a:pt x="2966" y="4392"/>
                    </a:cubicBezTo>
                    <a:cubicBezTo>
                      <a:pt x="4947" y="3809"/>
                      <a:pt x="4533" y="299"/>
                      <a:pt x="4513" y="151"/>
                    </a:cubicBezTo>
                    <a:cubicBezTo>
                      <a:pt x="4509" y="93"/>
                      <a:pt x="4475" y="44"/>
                      <a:pt x="4422" y="19"/>
                    </a:cubicBezTo>
                    <a:cubicBezTo>
                      <a:pt x="4398" y="7"/>
                      <a:pt x="4371" y="1"/>
                      <a:pt x="4344" y="1"/>
                    </a:cubicBez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1"/>
              <p:cNvSpPr/>
              <p:nvPr/>
            </p:nvSpPr>
            <p:spPr>
              <a:xfrm>
                <a:off x="5993700" y="2419238"/>
                <a:ext cx="1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5" h="14" extrusionOk="0">
                    <a:moveTo>
                      <a:pt x="5" y="1"/>
                    </a:moveTo>
                    <a:cubicBezTo>
                      <a:pt x="5" y="6"/>
                      <a:pt x="5" y="10"/>
                      <a:pt x="1" y="13"/>
                    </a:cubicBezTo>
                    <a:cubicBezTo>
                      <a:pt x="5" y="10"/>
                      <a:pt x="5" y="6"/>
                      <a:pt x="5" y="1"/>
                    </a:cubicBezTo>
                    <a:close/>
                  </a:path>
                </a:pathLst>
              </a:custGeom>
              <a:solidFill>
                <a:srgbClr val="A73C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1"/>
              <p:cNvSpPr/>
              <p:nvPr/>
            </p:nvSpPr>
            <p:spPr>
              <a:xfrm>
                <a:off x="5500400" y="2243188"/>
                <a:ext cx="517425" cy="515300"/>
              </a:xfrm>
              <a:custGeom>
                <a:avLst/>
                <a:gdLst/>
                <a:ahLst/>
                <a:cxnLst/>
                <a:rect l="l" t="t" r="r" b="b"/>
                <a:pathLst>
                  <a:path w="20697" h="20612" extrusionOk="0">
                    <a:moveTo>
                      <a:pt x="14872" y="1"/>
                    </a:moveTo>
                    <a:cubicBezTo>
                      <a:pt x="14412" y="1"/>
                      <a:pt x="13925" y="29"/>
                      <a:pt x="13403" y="83"/>
                    </a:cubicBezTo>
                    <a:lnTo>
                      <a:pt x="13359" y="698"/>
                    </a:lnTo>
                    <a:cubicBezTo>
                      <a:pt x="14343" y="1301"/>
                      <a:pt x="14728" y="2404"/>
                      <a:pt x="14995" y="3167"/>
                    </a:cubicBezTo>
                    <a:cubicBezTo>
                      <a:pt x="15421" y="4390"/>
                      <a:pt x="15680" y="6694"/>
                      <a:pt x="15352" y="9180"/>
                    </a:cubicBezTo>
                    <a:cubicBezTo>
                      <a:pt x="15663" y="9061"/>
                      <a:pt x="15971" y="8922"/>
                      <a:pt x="16267" y="8765"/>
                    </a:cubicBezTo>
                    <a:cubicBezTo>
                      <a:pt x="16291" y="8754"/>
                      <a:pt x="16320" y="8746"/>
                      <a:pt x="16344" y="8746"/>
                    </a:cubicBezTo>
                    <a:cubicBezTo>
                      <a:pt x="16373" y="8746"/>
                      <a:pt x="16398" y="8754"/>
                      <a:pt x="16422" y="8765"/>
                    </a:cubicBezTo>
                    <a:cubicBezTo>
                      <a:pt x="16475" y="8790"/>
                      <a:pt x="16509" y="8839"/>
                      <a:pt x="16513" y="8897"/>
                    </a:cubicBezTo>
                    <a:cubicBezTo>
                      <a:pt x="16533" y="9045"/>
                      <a:pt x="16947" y="12555"/>
                      <a:pt x="14966" y="13138"/>
                    </a:cubicBezTo>
                    <a:cubicBezTo>
                      <a:pt x="14688" y="13224"/>
                      <a:pt x="14425" y="13278"/>
                      <a:pt x="14187" y="13306"/>
                    </a:cubicBezTo>
                    <a:cubicBezTo>
                      <a:pt x="13149" y="15553"/>
                      <a:pt x="11390" y="17522"/>
                      <a:pt x="8568" y="18486"/>
                    </a:cubicBezTo>
                    <a:cubicBezTo>
                      <a:pt x="6891" y="19057"/>
                      <a:pt x="5405" y="19426"/>
                      <a:pt x="4114" y="19701"/>
                    </a:cubicBezTo>
                    <a:cubicBezTo>
                      <a:pt x="3806" y="20008"/>
                      <a:pt x="3474" y="20295"/>
                      <a:pt x="3122" y="20558"/>
                    </a:cubicBezTo>
                    <a:cubicBezTo>
                      <a:pt x="2654" y="20583"/>
                      <a:pt x="2186" y="20598"/>
                      <a:pt x="1723" y="20607"/>
                    </a:cubicBezTo>
                    <a:cubicBezTo>
                      <a:pt x="1640" y="20488"/>
                      <a:pt x="1591" y="20348"/>
                      <a:pt x="1575" y="20209"/>
                    </a:cubicBezTo>
                    <a:cubicBezTo>
                      <a:pt x="981" y="20328"/>
                      <a:pt x="455" y="20447"/>
                      <a:pt x="0" y="20590"/>
                    </a:cubicBezTo>
                    <a:cubicBezTo>
                      <a:pt x="406" y="20602"/>
                      <a:pt x="812" y="20611"/>
                      <a:pt x="1227" y="20611"/>
                    </a:cubicBezTo>
                    <a:cubicBezTo>
                      <a:pt x="2617" y="20611"/>
                      <a:pt x="4048" y="20528"/>
                      <a:pt x="5492" y="20344"/>
                    </a:cubicBezTo>
                    <a:cubicBezTo>
                      <a:pt x="15205" y="19097"/>
                      <a:pt x="18847" y="10985"/>
                      <a:pt x="19733" y="7055"/>
                    </a:cubicBezTo>
                    <a:cubicBezTo>
                      <a:pt x="19737" y="7052"/>
                      <a:pt x="19737" y="7048"/>
                      <a:pt x="19737" y="7043"/>
                    </a:cubicBezTo>
                    <a:cubicBezTo>
                      <a:pt x="20696" y="2774"/>
                      <a:pt x="19478" y="1"/>
                      <a:pt x="14872" y="1"/>
                    </a:cubicBezTo>
                    <a:close/>
                  </a:path>
                </a:pathLst>
              </a:custGeom>
              <a:solidFill>
                <a:srgbClr val="E2E7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1"/>
              <p:cNvSpPr/>
              <p:nvPr/>
            </p:nvSpPr>
            <p:spPr>
              <a:xfrm>
                <a:off x="5539775" y="2735688"/>
                <a:ext cx="63475" cy="22700"/>
              </a:xfrm>
              <a:custGeom>
                <a:avLst/>
                <a:gdLst/>
                <a:ahLst/>
                <a:cxnLst/>
                <a:rect l="l" t="t" r="r" b="b"/>
                <a:pathLst>
                  <a:path w="2539" h="908" extrusionOk="0">
                    <a:moveTo>
                      <a:pt x="2539" y="1"/>
                    </a:moveTo>
                    <a:lnTo>
                      <a:pt x="2539" y="1"/>
                    </a:lnTo>
                    <a:cubicBezTo>
                      <a:pt x="1583" y="201"/>
                      <a:pt x="738" y="357"/>
                      <a:pt x="0" y="509"/>
                    </a:cubicBezTo>
                    <a:cubicBezTo>
                      <a:pt x="16" y="648"/>
                      <a:pt x="65" y="788"/>
                      <a:pt x="148" y="907"/>
                    </a:cubicBezTo>
                    <a:cubicBezTo>
                      <a:pt x="611" y="898"/>
                      <a:pt x="1079" y="883"/>
                      <a:pt x="1547" y="858"/>
                    </a:cubicBezTo>
                    <a:cubicBezTo>
                      <a:pt x="1899" y="595"/>
                      <a:pt x="2231" y="308"/>
                      <a:pt x="2539" y="1"/>
                    </a:cubicBezTo>
                    <a:close/>
                  </a:path>
                </a:pathLst>
              </a:custGeom>
              <a:solidFill>
                <a:srgbClr val="C8D3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1"/>
              <p:cNvSpPr/>
              <p:nvPr/>
            </p:nvSpPr>
            <p:spPr>
              <a:xfrm>
                <a:off x="5855050" y="2461813"/>
                <a:ext cx="69025" cy="114050"/>
              </a:xfrm>
              <a:custGeom>
                <a:avLst/>
                <a:gdLst/>
                <a:ahLst/>
                <a:cxnLst/>
                <a:rect l="l" t="t" r="r" b="b"/>
                <a:pathLst>
                  <a:path w="2761" h="4562" extrusionOk="0">
                    <a:moveTo>
                      <a:pt x="2158" y="1"/>
                    </a:moveTo>
                    <a:cubicBezTo>
                      <a:pt x="2134" y="1"/>
                      <a:pt x="2105" y="9"/>
                      <a:pt x="2081" y="20"/>
                    </a:cubicBezTo>
                    <a:cubicBezTo>
                      <a:pt x="1785" y="177"/>
                      <a:pt x="1477" y="316"/>
                      <a:pt x="1166" y="435"/>
                    </a:cubicBezTo>
                    <a:cubicBezTo>
                      <a:pt x="1150" y="558"/>
                      <a:pt x="1129" y="685"/>
                      <a:pt x="1108" y="813"/>
                    </a:cubicBezTo>
                    <a:cubicBezTo>
                      <a:pt x="1416" y="705"/>
                      <a:pt x="1719" y="582"/>
                      <a:pt x="2015" y="435"/>
                    </a:cubicBezTo>
                    <a:lnTo>
                      <a:pt x="2015" y="435"/>
                    </a:lnTo>
                    <a:cubicBezTo>
                      <a:pt x="2068" y="1222"/>
                      <a:pt x="2121" y="3647"/>
                      <a:pt x="686" y="4069"/>
                    </a:cubicBezTo>
                    <a:cubicBezTo>
                      <a:pt x="502" y="4122"/>
                      <a:pt x="330" y="4163"/>
                      <a:pt x="165" y="4196"/>
                    </a:cubicBezTo>
                    <a:cubicBezTo>
                      <a:pt x="112" y="4319"/>
                      <a:pt x="59" y="4442"/>
                      <a:pt x="1" y="4561"/>
                    </a:cubicBezTo>
                    <a:cubicBezTo>
                      <a:pt x="239" y="4533"/>
                      <a:pt x="502" y="4479"/>
                      <a:pt x="780" y="4393"/>
                    </a:cubicBezTo>
                    <a:cubicBezTo>
                      <a:pt x="2761" y="3810"/>
                      <a:pt x="2347" y="300"/>
                      <a:pt x="2327" y="152"/>
                    </a:cubicBezTo>
                    <a:cubicBezTo>
                      <a:pt x="2323" y="94"/>
                      <a:pt x="2289" y="45"/>
                      <a:pt x="2236" y="20"/>
                    </a:cubicBezTo>
                    <a:cubicBezTo>
                      <a:pt x="2212" y="9"/>
                      <a:pt x="2187" y="1"/>
                      <a:pt x="2158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1"/>
              <p:cNvSpPr/>
              <p:nvPr/>
            </p:nvSpPr>
            <p:spPr>
              <a:xfrm>
                <a:off x="5859175" y="2472663"/>
                <a:ext cx="48925" cy="94050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3762" extrusionOk="0">
                    <a:moveTo>
                      <a:pt x="1850" y="1"/>
                    </a:moveTo>
                    <a:lnTo>
                      <a:pt x="1850" y="1"/>
                    </a:lnTo>
                    <a:cubicBezTo>
                      <a:pt x="1554" y="148"/>
                      <a:pt x="1251" y="271"/>
                      <a:pt x="943" y="379"/>
                    </a:cubicBezTo>
                    <a:cubicBezTo>
                      <a:pt x="767" y="1506"/>
                      <a:pt x="468" y="2662"/>
                      <a:pt x="0" y="3762"/>
                    </a:cubicBezTo>
                    <a:cubicBezTo>
                      <a:pt x="165" y="3729"/>
                      <a:pt x="337" y="3688"/>
                      <a:pt x="521" y="3635"/>
                    </a:cubicBezTo>
                    <a:cubicBezTo>
                      <a:pt x="1956" y="3213"/>
                      <a:pt x="1903" y="788"/>
                      <a:pt x="1850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1"/>
              <p:cNvSpPr/>
              <p:nvPr/>
            </p:nvSpPr>
            <p:spPr>
              <a:xfrm>
                <a:off x="4986875" y="1329863"/>
                <a:ext cx="1702875" cy="966600"/>
              </a:xfrm>
              <a:custGeom>
                <a:avLst/>
                <a:gdLst/>
                <a:ahLst/>
                <a:cxnLst/>
                <a:rect l="l" t="t" r="r" b="b"/>
                <a:pathLst>
                  <a:path w="68115" h="38664" extrusionOk="0">
                    <a:moveTo>
                      <a:pt x="22519" y="1"/>
                    </a:moveTo>
                    <a:cubicBezTo>
                      <a:pt x="17627" y="1"/>
                      <a:pt x="14871" y="3420"/>
                      <a:pt x="14478" y="5801"/>
                    </a:cubicBezTo>
                    <a:cubicBezTo>
                      <a:pt x="14364" y="6495"/>
                      <a:pt x="13929" y="7089"/>
                      <a:pt x="13335" y="7458"/>
                    </a:cubicBezTo>
                    <a:cubicBezTo>
                      <a:pt x="10476" y="9230"/>
                      <a:pt x="3097" y="14242"/>
                      <a:pt x="1695" y="19549"/>
                    </a:cubicBezTo>
                    <a:cubicBezTo>
                      <a:pt x="0" y="25961"/>
                      <a:pt x="7451" y="38663"/>
                      <a:pt x="14490" y="38663"/>
                    </a:cubicBezTo>
                    <a:cubicBezTo>
                      <a:pt x="14710" y="38663"/>
                      <a:pt x="14929" y="38651"/>
                      <a:pt x="15148" y="38625"/>
                    </a:cubicBezTo>
                    <a:cubicBezTo>
                      <a:pt x="22226" y="37805"/>
                      <a:pt x="33106" y="32237"/>
                      <a:pt x="39041" y="32237"/>
                    </a:cubicBezTo>
                    <a:cubicBezTo>
                      <a:pt x="39158" y="32237"/>
                      <a:pt x="39274" y="32239"/>
                      <a:pt x="39388" y="32244"/>
                    </a:cubicBezTo>
                    <a:cubicBezTo>
                      <a:pt x="43559" y="32406"/>
                      <a:pt x="49917" y="36763"/>
                      <a:pt x="55798" y="36763"/>
                    </a:cubicBezTo>
                    <a:cubicBezTo>
                      <a:pt x="57647" y="36763"/>
                      <a:pt x="59449" y="36332"/>
                      <a:pt x="61121" y="35205"/>
                    </a:cubicBezTo>
                    <a:cubicBezTo>
                      <a:pt x="68114" y="30493"/>
                      <a:pt x="60743" y="16965"/>
                      <a:pt x="57093" y="15218"/>
                    </a:cubicBezTo>
                    <a:cubicBezTo>
                      <a:pt x="56630" y="14996"/>
                      <a:pt x="56130" y="14899"/>
                      <a:pt x="55611" y="14899"/>
                    </a:cubicBezTo>
                    <a:cubicBezTo>
                      <a:pt x="52037" y="14899"/>
                      <a:pt x="47521" y="19476"/>
                      <a:pt x="47521" y="19476"/>
                    </a:cubicBezTo>
                    <a:cubicBezTo>
                      <a:pt x="47521" y="19476"/>
                      <a:pt x="45088" y="4050"/>
                      <a:pt x="38173" y="3135"/>
                    </a:cubicBezTo>
                    <a:cubicBezTo>
                      <a:pt x="37597" y="3059"/>
                      <a:pt x="37060" y="3025"/>
                      <a:pt x="36558" y="3025"/>
                    </a:cubicBezTo>
                    <a:cubicBezTo>
                      <a:pt x="33226" y="3025"/>
                      <a:pt x="31462" y="4553"/>
                      <a:pt x="30586" y="5772"/>
                    </a:cubicBezTo>
                    <a:cubicBezTo>
                      <a:pt x="30457" y="5947"/>
                      <a:pt x="30268" y="6030"/>
                      <a:pt x="30082" y="6030"/>
                    </a:cubicBezTo>
                    <a:cubicBezTo>
                      <a:pt x="29824" y="6030"/>
                      <a:pt x="29570" y="5871"/>
                      <a:pt x="29486" y="5579"/>
                    </a:cubicBezTo>
                    <a:cubicBezTo>
                      <a:pt x="28908" y="3533"/>
                      <a:pt x="27341" y="280"/>
                      <a:pt x="23203" y="23"/>
                    </a:cubicBezTo>
                    <a:cubicBezTo>
                      <a:pt x="22970" y="8"/>
                      <a:pt x="22742" y="1"/>
                      <a:pt x="22519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1"/>
              <p:cNvSpPr/>
              <p:nvPr/>
            </p:nvSpPr>
            <p:spPr>
              <a:xfrm>
                <a:off x="6175600" y="1702338"/>
                <a:ext cx="327325" cy="24617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9847" extrusionOk="0">
                    <a:moveTo>
                      <a:pt x="8061" y="0"/>
                    </a:moveTo>
                    <a:cubicBezTo>
                      <a:pt x="4645" y="0"/>
                      <a:pt x="367" y="4185"/>
                      <a:pt x="0" y="4548"/>
                    </a:cubicBezTo>
                    <a:lnTo>
                      <a:pt x="299" y="9847"/>
                    </a:lnTo>
                    <a:cubicBezTo>
                      <a:pt x="299" y="9847"/>
                      <a:pt x="4770" y="2949"/>
                      <a:pt x="9751" y="2949"/>
                    </a:cubicBezTo>
                    <a:cubicBezTo>
                      <a:pt x="10854" y="2949"/>
                      <a:pt x="11982" y="3287"/>
                      <a:pt x="13092" y="4113"/>
                    </a:cubicBezTo>
                    <a:cubicBezTo>
                      <a:pt x="11882" y="2227"/>
                      <a:pt x="10570" y="811"/>
                      <a:pt x="9544" y="319"/>
                    </a:cubicBezTo>
                    <a:cubicBezTo>
                      <a:pt x="9081" y="97"/>
                      <a:pt x="8581" y="0"/>
                      <a:pt x="8061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1"/>
              <p:cNvSpPr/>
              <p:nvPr/>
            </p:nvSpPr>
            <p:spPr>
              <a:xfrm>
                <a:off x="5956675" y="1815613"/>
                <a:ext cx="264075" cy="349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13966" extrusionOk="0">
                    <a:moveTo>
                      <a:pt x="8745" y="0"/>
                    </a:moveTo>
                    <a:cubicBezTo>
                      <a:pt x="8745" y="1"/>
                      <a:pt x="8511" y="10862"/>
                      <a:pt x="0" y="13064"/>
                    </a:cubicBezTo>
                    <a:lnTo>
                      <a:pt x="1297" y="13662"/>
                    </a:lnTo>
                    <a:cubicBezTo>
                      <a:pt x="1754" y="13873"/>
                      <a:pt x="2210" y="13965"/>
                      <a:pt x="2662" y="13965"/>
                    </a:cubicBezTo>
                    <a:cubicBezTo>
                      <a:pt x="3844" y="13965"/>
                      <a:pt x="4999" y="13337"/>
                      <a:pt x="6067" y="12572"/>
                    </a:cubicBezTo>
                    <a:cubicBezTo>
                      <a:pt x="9705" y="9963"/>
                      <a:pt x="10562" y="4631"/>
                      <a:pt x="8745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1"/>
              <p:cNvSpPr/>
              <p:nvPr/>
            </p:nvSpPr>
            <p:spPr>
              <a:xfrm>
                <a:off x="5364050" y="1345663"/>
                <a:ext cx="170625" cy="140125"/>
              </a:xfrm>
              <a:custGeom>
                <a:avLst/>
                <a:gdLst/>
                <a:ahLst/>
                <a:cxnLst/>
                <a:rect l="l" t="t" r="r" b="b"/>
                <a:pathLst>
                  <a:path w="6825" h="5605" extrusionOk="0">
                    <a:moveTo>
                      <a:pt x="6617" y="0"/>
                    </a:moveTo>
                    <a:cubicBezTo>
                      <a:pt x="6614" y="0"/>
                      <a:pt x="6610" y="1"/>
                      <a:pt x="6607" y="1"/>
                    </a:cubicBezTo>
                    <a:cubicBezTo>
                      <a:pt x="5093" y="108"/>
                      <a:pt x="3743" y="641"/>
                      <a:pt x="2550" y="1585"/>
                    </a:cubicBezTo>
                    <a:cubicBezTo>
                      <a:pt x="1409" y="2479"/>
                      <a:pt x="237" y="3889"/>
                      <a:pt x="16" y="5362"/>
                    </a:cubicBezTo>
                    <a:cubicBezTo>
                      <a:pt x="1" y="5470"/>
                      <a:pt x="114" y="5604"/>
                      <a:pt x="215" y="5604"/>
                    </a:cubicBezTo>
                    <a:cubicBezTo>
                      <a:pt x="256" y="5604"/>
                      <a:pt x="295" y="5583"/>
                      <a:pt x="323" y="5530"/>
                    </a:cubicBezTo>
                    <a:cubicBezTo>
                      <a:pt x="963" y="4312"/>
                      <a:pt x="1483" y="3192"/>
                      <a:pt x="2526" y="2245"/>
                    </a:cubicBezTo>
                    <a:cubicBezTo>
                      <a:pt x="3673" y="1207"/>
                      <a:pt x="5134" y="518"/>
                      <a:pt x="6660" y="264"/>
                    </a:cubicBezTo>
                    <a:cubicBezTo>
                      <a:pt x="6824" y="236"/>
                      <a:pt x="6762" y="0"/>
                      <a:pt x="6617" y="0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1"/>
              <p:cNvSpPr/>
              <p:nvPr/>
            </p:nvSpPr>
            <p:spPr>
              <a:xfrm>
                <a:off x="5024925" y="1718463"/>
                <a:ext cx="83075" cy="267300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10692" extrusionOk="0">
                    <a:moveTo>
                      <a:pt x="3129" y="0"/>
                    </a:moveTo>
                    <a:cubicBezTo>
                      <a:pt x="3107" y="0"/>
                      <a:pt x="3086" y="8"/>
                      <a:pt x="3069" y="27"/>
                    </a:cubicBezTo>
                    <a:cubicBezTo>
                      <a:pt x="451" y="2714"/>
                      <a:pt x="0" y="7089"/>
                      <a:pt x="1251" y="10544"/>
                    </a:cubicBezTo>
                    <a:cubicBezTo>
                      <a:pt x="1282" y="10630"/>
                      <a:pt x="1389" y="10691"/>
                      <a:pt x="1475" y="10691"/>
                    </a:cubicBezTo>
                    <a:cubicBezTo>
                      <a:pt x="1548" y="10691"/>
                      <a:pt x="1607" y="10648"/>
                      <a:pt x="1596" y="10540"/>
                    </a:cubicBezTo>
                    <a:cubicBezTo>
                      <a:pt x="1395" y="8620"/>
                      <a:pt x="956" y="6819"/>
                      <a:pt x="1218" y="4863"/>
                    </a:cubicBezTo>
                    <a:cubicBezTo>
                      <a:pt x="1452" y="3161"/>
                      <a:pt x="2088" y="1491"/>
                      <a:pt x="3253" y="208"/>
                    </a:cubicBezTo>
                    <a:cubicBezTo>
                      <a:pt x="3322" y="132"/>
                      <a:pt x="3219" y="0"/>
                      <a:pt x="3129" y="0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1"/>
              <p:cNvSpPr/>
              <p:nvPr/>
            </p:nvSpPr>
            <p:spPr>
              <a:xfrm>
                <a:off x="5394425" y="1570113"/>
                <a:ext cx="157475" cy="176800"/>
              </a:xfrm>
              <a:custGeom>
                <a:avLst/>
                <a:gdLst/>
                <a:ahLst/>
                <a:cxnLst/>
                <a:rect l="l" t="t" r="r" b="b"/>
                <a:pathLst>
                  <a:path w="6299" h="7072" extrusionOk="0">
                    <a:moveTo>
                      <a:pt x="133" y="0"/>
                    </a:moveTo>
                    <a:cubicBezTo>
                      <a:pt x="63" y="0"/>
                      <a:pt x="0" y="90"/>
                      <a:pt x="56" y="177"/>
                    </a:cubicBezTo>
                    <a:cubicBezTo>
                      <a:pt x="1618" y="2696"/>
                      <a:pt x="3378" y="5646"/>
                      <a:pt x="6101" y="7056"/>
                    </a:cubicBezTo>
                    <a:cubicBezTo>
                      <a:pt x="6121" y="7067"/>
                      <a:pt x="6140" y="7071"/>
                      <a:pt x="6157" y="7071"/>
                    </a:cubicBezTo>
                    <a:cubicBezTo>
                      <a:pt x="6261" y="7071"/>
                      <a:pt x="6298" y="6904"/>
                      <a:pt x="6204" y="6831"/>
                    </a:cubicBezTo>
                    <a:cubicBezTo>
                      <a:pt x="4944" y="5879"/>
                      <a:pt x="3804" y="4911"/>
                      <a:pt x="2803" y="3681"/>
                    </a:cubicBezTo>
                    <a:cubicBezTo>
                      <a:pt x="1864" y="2532"/>
                      <a:pt x="1036" y="1290"/>
                      <a:pt x="215" y="50"/>
                    </a:cubicBezTo>
                    <a:cubicBezTo>
                      <a:pt x="192" y="15"/>
                      <a:pt x="162" y="0"/>
                      <a:pt x="133" y="0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41"/>
              <p:cNvSpPr/>
              <p:nvPr/>
            </p:nvSpPr>
            <p:spPr>
              <a:xfrm>
                <a:off x="5770300" y="1427613"/>
                <a:ext cx="89925" cy="747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989" extrusionOk="0">
                    <a:moveTo>
                      <a:pt x="3390" y="0"/>
                    </a:moveTo>
                    <a:cubicBezTo>
                      <a:pt x="3386" y="0"/>
                      <a:pt x="3383" y="0"/>
                      <a:pt x="3379" y="1"/>
                    </a:cubicBezTo>
                    <a:cubicBezTo>
                      <a:pt x="2022" y="107"/>
                      <a:pt x="237" y="1362"/>
                      <a:pt x="15" y="2786"/>
                    </a:cubicBezTo>
                    <a:cubicBezTo>
                      <a:pt x="1" y="2883"/>
                      <a:pt x="86" y="2988"/>
                      <a:pt x="172" y="2988"/>
                    </a:cubicBezTo>
                    <a:cubicBezTo>
                      <a:pt x="206" y="2988"/>
                      <a:pt x="241" y="2972"/>
                      <a:pt x="269" y="2933"/>
                    </a:cubicBezTo>
                    <a:cubicBezTo>
                      <a:pt x="704" y="2334"/>
                      <a:pt x="1000" y="1719"/>
                      <a:pt x="1574" y="1222"/>
                    </a:cubicBezTo>
                    <a:cubicBezTo>
                      <a:pt x="2140" y="734"/>
                      <a:pt x="2776" y="497"/>
                      <a:pt x="3461" y="247"/>
                    </a:cubicBezTo>
                    <a:cubicBezTo>
                      <a:pt x="3596" y="199"/>
                      <a:pt x="3508" y="0"/>
                      <a:pt x="3390" y="0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41"/>
              <p:cNvSpPr/>
              <p:nvPr/>
            </p:nvSpPr>
            <p:spPr>
              <a:xfrm>
                <a:off x="5609575" y="1341588"/>
                <a:ext cx="120000" cy="150250"/>
              </a:xfrm>
              <a:custGeom>
                <a:avLst/>
                <a:gdLst/>
                <a:ahLst/>
                <a:cxnLst/>
                <a:rect l="l" t="t" r="r" b="b"/>
                <a:pathLst>
                  <a:path w="4800" h="6010" extrusionOk="0">
                    <a:moveTo>
                      <a:pt x="1" y="0"/>
                    </a:moveTo>
                    <a:cubicBezTo>
                      <a:pt x="485" y="455"/>
                      <a:pt x="973" y="1013"/>
                      <a:pt x="1424" y="1714"/>
                    </a:cubicBezTo>
                    <a:cubicBezTo>
                      <a:pt x="3040" y="4216"/>
                      <a:pt x="3482" y="6009"/>
                      <a:pt x="4167" y="6009"/>
                    </a:cubicBezTo>
                    <a:cubicBezTo>
                      <a:pt x="4351" y="6009"/>
                      <a:pt x="4553" y="5879"/>
                      <a:pt x="4800" y="5599"/>
                    </a:cubicBezTo>
                    <a:cubicBezTo>
                      <a:pt x="4652" y="5525"/>
                      <a:pt x="4529" y="5398"/>
                      <a:pt x="4480" y="5214"/>
                    </a:cubicBezTo>
                    <a:cubicBezTo>
                      <a:pt x="3991" y="3495"/>
                      <a:pt x="2806" y="940"/>
                      <a:pt x="1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41"/>
              <p:cNvSpPr/>
              <p:nvPr/>
            </p:nvSpPr>
            <p:spPr>
              <a:xfrm>
                <a:off x="5898125" y="1410088"/>
                <a:ext cx="273175" cy="488925"/>
              </a:xfrm>
              <a:custGeom>
                <a:avLst/>
                <a:gdLst/>
                <a:ahLst/>
                <a:cxnLst/>
                <a:rect l="l" t="t" r="r" b="b"/>
                <a:pathLst>
                  <a:path w="10927" h="19557" extrusionOk="0">
                    <a:moveTo>
                      <a:pt x="496" y="1"/>
                    </a:moveTo>
                    <a:cubicBezTo>
                      <a:pt x="333" y="1"/>
                      <a:pt x="168" y="7"/>
                      <a:pt x="0" y="21"/>
                    </a:cubicBezTo>
                    <a:cubicBezTo>
                      <a:pt x="1342" y="1120"/>
                      <a:pt x="4447" y="1600"/>
                      <a:pt x="6870" y="7642"/>
                    </a:cubicBezTo>
                    <a:cubicBezTo>
                      <a:pt x="8913" y="12740"/>
                      <a:pt x="10488" y="19556"/>
                      <a:pt x="10488" y="19556"/>
                    </a:cubicBezTo>
                    <a:lnTo>
                      <a:pt x="10927" y="16115"/>
                    </a:lnTo>
                    <a:cubicBezTo>
                      <a:pt x="10602" y="14272"/>
                      <a:pt x="8060" y="1"/>
                      <a:pt x="496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41"/>
              <p:cNvSpPr/>
              <p:nvPr/>
            </p:nvSpPr>
            <p:spPr>
              <a:xfrm>
                <a:off x="5043800" y="1570363"/>
                <a:ext cx="327725" cy="571050"/>
              </a:xfrm>
              <a:custGeom>
                <a:avLst/>
                <a:gdLst/>
                <a:ahLst/>
                <a:cxnLst/>
                <a:rect l="l" t="t" r="r" b="b"/>
                <a:pathLst>
                  <a:path w="13109" h="22842" extrusionOk="0">
                    <a:moveTo>
                      <a:pt x="13108" y="0"/>
                    </a:moveTo>
                    <a:cubicBezTo>
                      <a:pt x="13108" y="0"/>
                      <a:pt x="3757" y="3564"/>
                      <a:pt x="1878" y="10073"/>
                    </a:cubicBezTo>
                    <a:cubicBezTo>
                      <a:pt x="0" y="16582"/>
                      <a:pt x="4385" y="22841"/>
                      <a:pt x="4385" y="22841"/>
                    </a:cubicBezTo>
                    <a:lnTo>
                      <a:pt x="13108" y="0"/>
                    </a:ln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41"/>
              <p:cNvSpPr/>
              <p:nvPr/>
            </p:nvSpPr>
            <p:spPr>
              <a:xfrm>
                <a:off x="5905825" y="1784663"/>
                <a:ext cx="239250" cy="257075"/>
              </a:xfrm>
              <a:custGeom>
                <a:avLst/>
                <a:gdLst/>
                <a:ahLst/>
                <a:cxnLst/>
                <a:rect l="l" t="t" r="r" b="b"/>
                <a:pathLst>
                  <a:path w="9570" h="10283" extrusionOk="0">
                    <a:moveTo>
                      <a:pt x="4292" y="1"/>
                    </a:moveTo>
                    <a:cubicBezTo>
                      <a:pt x="1192" y="1"/>
                      <a:pt x="1" y="3019"/>
                      <a:pt x="1" y="3019"/>
                    </a:cubicBezTo>
                    <a:lnTo>
                      <a:pt x="1235" y="10283"/>
                    </a:lnTo>
                    <a:cubicBezTo>
                      <a:pt x="1235" y="10283"/>
                      <a:pt x="1236" y="10283"/>
                      <a:pt x="1239" y="10283"/>
                    </a:cubicBezTo>
                    <a:cubicBezTo>
                      <a:pt x="1385" y="10283"/>
                      <a:pt x="5245" y="10259"/>
                      <a:pt x="7522" y="7764"/>
                    </a:cubicBezTo>
                    <a:cubicBezTo>
                      <a:pt x="9569" y="5529"/>
                      <a:pt x="8302" y="390"/>
                      <a:pt x="4815" y="28"/>
                    </a:cubicBezTo>
                    <a:cubicBezTo>
                      <a:pt x="4635" y="10"/>
                      <a:pt x="4461" y="1"/>
                      <a:pt x="4292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41"/>
              <p:cNvSpPr/>
              <p:nvPr/>
            </p:nvSpPr>
            <p:spPr>
              <a:xfrm>
                <a:off x="5947350" y="1819813"/>
                <a:ext cx="258225" cy="344325"/>
              </a:xfrm>
              <a:custGeom>
                <a:avLst/>
                <a:gdLst/>
                <a:ahLst/>
                <a:cxnLst/>
                <a:rect l="l" t="t" r="r" b="b"/>
                <a:pathLst>
                  <a:path w="10329" h="13773" extrusionOk="0">
                    <a:moveTo>
                      <a:pt x="9036" y="1"/>
                    </a:moveTo>
                    <a:cubicBezTo>
                      <a:pt x="9036" y="2"/>
                      <a:pt x="8523" y="10714"/>
                      <a:pt x="0" y="12871"/>
                    </a:cubicBezTo>
                    <a:lnTo>
                      <a:pt x="1297" y="13478"/>
                    </a:lnTo>
                    <a:cubicBezTo>
                      <a:pt x="1733" y="13683"/>
                      <a:pt x="2167" y="13773"/>
                      <a:pt x="2594" y="13773"/>
                    </a:cubicBezTo>
                    <a:cubicBezTo>
                      <a:pt x="3778" y="13773"/>
                      <a:pt x="4916" y="13084"/>
                      <a:pt x="5944" y="12231"/>
                    </a:cubicBezTo>
                    <a:cubicBezTo>
                      <a:pt x="9278" y="9463"/>
                      <a:pt x="10328" y="4779"/>
                      <a:pt x="9036" y="1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41"/>
              <p:cNvSpPr/>
              <p:nvPr/>
            </p:nvSpPr>
            <p:spPr>
              <a:xfrm>
                <a:off x="5942925" y="1815588"/>
                <a:ext cx="268275" cy="352800"/>
              </a:xfrm>
              <a:custGeom>
                <a:avLst/>
                <a:gdLst/>
                <a:ahLst/>
                <a:cxnLst/>
                <a:rect l="l" t="t" r="r" b="b"/>
                <a:pathLst>
                  <a:path w="10731" h="14112" extrusionOk="0">
                    <a:moveTo>
                      <a:pt x="9279" y="1171"/>
                    </a:moveTo>
                    <a:cubicBezTo>
                      <a:pt x="10210" y="5674"/>
                      <a:pt x="9021" y="9775"/>
                      <a:pt x="6013" y="12269"/>
                    </a:cubicBezTo>
                    <a:cubicBezTo>
                      <a:pt x="4800" y="13278"/>
                      <a:pt x="3744" y="13770"/>
                      <a:pt x="2772" y="13770"/>
                    </a:cubicBezTo>
                    <a:cubicBezTo>
                      <a:pt x="2348" y="13770"/>
                      <a:pt x="1941" y="13677"/>
                      <a:pt x="1543" y="13491"/>
                    </a:cubicBezTo>
                    <a:lnTo>
                      <a:pt x="665" y="13081"/>
                    </a:lnTo>
                    <a:cubicBezTo>
                      <a:pt x="7289" y="11109"/>
                      <a:pt x="8905" y="3840"/>
                      <a:pt x="9279" y="1171"/>
                    </a:cubicBezTo>
                    <a:close/>
                    <a:moveTo>
                      <a:pt x="9214" y="0"/>
                    </a:moveTo>
                    <a:cubicBezTo>
                      <a:pt x="9208" y="0"/>
                      <a:pt x="9203" y="1"/>
                      <a:pt x="9197" y="1"/>
                    </a:cubicBezTo>
                    <a:cubicBezTo>
                      <a:pt x="9114" y="10"/>
                      <a:pt x="9049" y="75"/>
                      <a:pt x="9045" y="162"/>
                    </a:cubicBezTo>
                    <a:cubicBezTo>
                      <a:pt x="9040" y="268"/>
                      <a:pt x="8442" y="10772"/>
                      <a:pt x="137" y="12876"/>
                    </a:cubicBezTo>
                    <a:cubicBezTo>
                      <a:pt x="67" y="12892"/>
                      <a:pt x="18" y="12954"/>
                      <a:pt x="9" y="13023"/>
                    </a:cubicBezTo>
                    <a:cubicBezTo>
                      <a:pt x="1" y="13093"/>
                      <a:pt x="42" y="13163"/>
                      <a:pt x="107" y="13192"/>
                    </a:cubicBezTo>
                    <a:lnTo>
                      <a:pt x="1400" y="13799"/>
                    </a:lnTo>
                    <a:cubicBezTo>
                      <a:pt x="1871" y="14021"/>
                      <a:pt x="2331" y="14111"/>
                      <a:pt x="2778" y="14111"/>
                    </a:cubicBezTo>
                    <a:cubicBezTo>
                      <a:pt x="4131" y="14111"/>
                      <a:pt x="5349" y="13262"/>
                      <a:pt x="6227" y="12531"/>
                    </a:cubicBezTo>
                    <a:cubicBezTo>
                      <a:pt x="9553" y="9771"/>
                      <a:pt x="10730" y="5133"/>
                      <a:pt x="9377" y="124"/>
                    </a:cubicBezTo>
                    <a:cubicBezTo>
                      <a:pt x="9358" y="48"/>
                      <a:pt x="9289" y="0"/>
                      <a:pt x="9214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41"/>
              <p:cNvSpPr/>
              <p:nvPr/>
            </p:nvSpPr>
            <p:spPr>
              <a:xfrm>
                <a:off x="6085050" y="1819188"/>
                <a:ext cx="113950" cy="261600"/>
              </a:xfrm>
              <a:custGeom>
                <a:avLst/>
                <a:gdLst/>
                <a:ahLst/>
                <a:cxnLst/>
                <a:rect l="l" t="t" r="r" b="b"/>
                <a:pathLst>
                  <a:path w="4558" h="10464" extrusionOk="0">
                    <a:moveTo>
                      <a:pt x="3491" y="1"/>
                    </a:moveTo>
                    <a:cubicBezTo>
                      <a:pt x="3491" y="2"/>
                      <a:pt x="3257" y="5497"/>
                      <a:pt x="1" y="9426"/>
                    </a:cubicBezTo>
                    <a:lnTo>
                      <a:pt x="2109" y="10464"/>
                    </a:lnTo>
                    <a:cubicBezTo>
                      <a:pt x="4086" y="7675"/>
                      <a:pt x="4557" y="3865"/>
                      <a:pt x="3491" y="1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41"/>
              <p:cNvSpPr/>
              <p:nvPr/>
            </p:nvSpPr>
            <p:spPr>
              <a:xfrm>
                <a:off x="6080650" y="1814963"/>
                <a:ext cx="122975" cy="270150"/>
              </a:xfrm>
              <a:custGeom>
                <a:avLst/>
                <a:gdLst/>
                <a:ahLst/>
                <a:cxnLst/>
                <a:rect l="l" t="t" r="r" b="b"/>
                <a:pathLst>
                  <a:path w="4919" h="10806" extrusionOk="0">
                    <a:moveTo>
                      <a:pt x="3737" y="1179"/>
                    </a:moveTo>
                    <a:lnTo>
                      <a:pt x="3737" y="1179"/>
                    </a:lnTo>
                    <a:cubicBezTo>
                      <a:pt x="4459" y="4628"/>
                      <a:pt x="3925" y="7946"/>
                      <a:pt x="2227" y="10420"/>
                    </a:cubicBezTo>
                    <a:lnTo>
                      <a:pt x="443" y="9538"/>
                    </a:lnTo>
                    <a:cubicBezTo>
                      <a:pt x="2761" y="6638"/>
                      <a:pt x="3507" y="2930"/>
                      <a:pt x="3737" y="1179"/>
                    </a:cubicBezTo>
                    <a:close/>
                    <a:moveTo>
                      <a:pt x="3666" y="1"/>
                    </a:moveTo>
                    <a:cubicBezTo>
                      <a:pt x="3661" y="1"/>
                      <a:pt x="3656" y="1"/>
                      <a:pt x="3650" y="2"/>
                    </a:cubicBezTo>
                    <a:cubicBezTo>
                      <a:pt x="3565" y="11"/>
                      <a:pt x="3503" y="79"/>
                      <a:pt x="3499" y="166"/>
                    </a:cubicBezTo>
                    <a:cubicBezTo>
                      <a:pt x="3495" y="219"/>
                      <a:pt x="3228" y="5646"/>
                      <a:pt x="46" y="9485"/>
                    </a:cubicBezTo>
                    <a:cubicBezTo>
                      <a:pt x="12" y="9525"/>
                      <a:pt x="0" y="9579"/>
                      <a:pt x="8" y="9628"/>
                    </a:cubicBezTo>
                    <a:cubicBezTo>
                      <a:pt x="21" y="9682"/>
                      <a:pt x="54" y="9722"/>
                      <a:pt x="99" y="9747"/>
                    </a:cubicBezTo>
                    <a:lnTo>
                      <a:pt x="2207" y="10789"/>
                    </a:lnTo>
                    <a:cubicBezTo>
                      <a:pt x="2232" y="10797"/>
                      <a:pt x="2257" y="10805"/>
                      <a:pt x="2285" y="10805"/>
                    </a:cubicBezTo>
                    <a:cubicBezTo>
                      <a:pt x="2338" y="10805"/>
                      <a:pt x="2387" y="10780"/>
                      <a:pt x="2420" y="10731"/>
                    </a:cubicBezTo>
                    <a:cubicBezTo>
                      <a:pt x="4405" y="7939"/>
                      <a:pt x="4918" y="4071"/>
                      <a:pt x="3832" y="125"/>
                    </a:cubicBezTo>
                    <a:cubicBezTo>
                      <a:pt x="3812" y="52"/>
                      <a:pt x="3739" y="1"/>
                      <a:pt x="3666" y="1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41"/>
              <p:cNvSpPr/>
              <p:nvPr/>
            </p:nvSpPr>
            <p:spPr>
              <a:xfrm>
                <a:off x="5548175" y="1415663"/>
                <a:ext cx="205825" cy="83525"/>
              </a:xfrm>
              <a:custGeom>
                <a:avLst/>
                <a:gdLst/>
                <a:ahLst/>
                <a:cxnLst/>
                <a:rect l="l" t="t" r="r" b="b"/>
                <a:pathLst>
                  <a:path w="8233" h="3341" extrusionOk="0">
                    <a:moveTo>
                      <a:pt x="4951" y="1"/>
                    </a:moveTo>
                    <a:cubicBezTo>
                      <a:pt x="4883" y="1"/>
                      <a:pt x="4820" y="88"/>
                      <a:pt x="4872" y="175"/>
                    </a:cubicBezTo>
                    <a:cubicBezTo>
                      <a:pt x="4967" y="331"/>
                      <a:pt x="5041" y="503"/>
                      <a:pt x="5094" y="684"/>
                    </a:cubicBezTo>
                    <a:cubicBezTo>
                      <a:pt x="5086" y="704"/>
                      <a:pt x="5086" y="729"/>
                      <a:pt x="5090" y="753"/>
                    </a:cubicBezTo>
                    <a:cubicBezTo>
                      <a:pt x="5135" y="954"/>
                      <a:pt x="5168" y="1180"/>
                      <a:pt x="5168" y="1401"/>
                    </a:cubicBezTo>
                    <a:cubicBezTo>
                      <a:pt x="5131" y="1754"/>
                      <a:pt x="4971" y="2078"/>
                      <a:pt x="4643" y="2304"/>
                    </a:cubicBezTo>
                    <a:cubicBezTo>
                      <a:pt x="3847" y="2165"/>
                      <a:pt x="3029" y="2103"/>
                      <a:pt x="2222" y="2103"/>
                    </a:cubicBezTo>
                    <a:cubicBezTo>
                      <a:pt x="1521" y="2103"/>
                      <a:pt x="828" y="2150"/>
                      <a:pt x="164" y="2234"/>
                    </a:cubicBezTo>
                    <a:cubicBezTo>
                      <a:pt x="0" y="2254"/>
                      <a:pt x="66" y="2492"/>
                      <a:pt x="206" y="2492"/>
                    </a:cubicBezTo>
                    <a:cubicBezTo>
                      <a:pt x="210" y="2492"/>
                      <a:pt x="214" y="2492"/>
                      <a:pt x="217" y="2492"/>
                    </a:cubicBezTo>
                    <a:cubicBezTo>
                      <a:pt x="680" y="2460"/>
                      <a:pt x="1144" y="2443"/>
                      <a:pt x="1609" y="2443"/>
                    </a:cubicBezTo>
                    <a:cubicBezTo>
                      <a:pt x="2284" y="2443"/>
                      <a:pt x="2959" y="2479"/>
                      <a:pt x="3630" y="2562"/>
                    </a:cubicBezTo>
                    <a:cubicBezTo>
                      <a:pt x="4779" y="2702"/>
                      <a:pt x="5857" y="3046"/>
                      <a:pt x="6973" y="3309"/>
                    </a:cubicBezTo>
                    <a:cubicBezTo>
                      <a:pt x="7003" y="3317"/>
                      <a:pt x="7055" y="3325"/>
                      <a:pt x="7095" y="3325"/>
                    </a:cubicBezTo>
                    <a:cubicBezTo>
                      <a:pt x="7116" y="3325"/>
                      <a:pt x="7133" y="3322"/>
                      <a:pt x="7141" y="3317"/>
                    </a:cubicBezTo>
                    <a:cubicBezTo>
                      <a:pt x="7245" y="3332"/>
                      <a:pt x="7345" y="3341"/>
                      <a:pt x="7443" y="3341"/>
                    </a:cubicBezTo>
                    <a:cubicBezTo>
                      <a:pt x="7680" y="3341"/>
                      <a:pt x="7901" y="3290"/>
                      <a:pt x="8113" y="3165"/>
                    </a:cubicBezTo>
                    <a:cubicBezTo>
                      <a:pt x="8232" y="3099"/>
                      <a:pt x="8101" y="2948"/>
                      <a:pt x="8011" y="2944"/>
                    </a:cubicBezTo>
                    <a:cubicBezTo>
                      <a:pt x="7965" y="2944"/>
                      <a:pt x="7920" y="2948"/>
                      <a:pt x="7875" y="2952"/>
                    </a:cubicBezTo>
                    <a:cubicBezTo>
                      <a:pt x="7863" y="2910"/>
                      <a:pt x="7838" y="2870"/>
                      <a:pt x="7789" y="2861"/>
                    </a:cubicBezTo>
                    <a:cubicBezTo>
                      <a:pt x="7395" y="2779"/>
                      <a:pt x="7100" y="2709"/>
                      <a:pt x="6759" y="2644"/>
                    </a:cubicBezTo>
                    <a:cubicBezTo>
                      <a:pt x="6750" y="2642"/>
                      <a:pt x="6740" y="2641"/>
                      <a:pt x="6732" y="2641"/>
                    </a:cubicBezTo>
                    <a:cubicBezTo>
                      <a:pt x="6634" y="2641"/>
                      <a:pt x="6599" y="2762"/>
                      <a:pt x="6649" y="2841"/>
                    </a:cubicBezTo>
                    <a:cubicBezTo>
                      <a:pt x="6485" y="2775"/>
                      <a:pt x="6313" y="2726"/>
                      <a:pt x="6144" y="2669"/>
                    </a:cubicBezTo>
                    <a:cubicBezTo>
                      <a:pt x="6173" y="2648"/>
                      <a:pt x="6201" y="2620"/>
                      <a:pt x="6197" y="2575"/>
                    </a:cubicBezTo>
                    <a:cubicBezTo>
                      <a:pt x="6189" y="2185"/>
                      <a:pt x="6083" y="1861"/>
                      <a:pt x="5866" y="1537"/>
                    </a:cubicBezTo>
                    <a:cubicBezTo>
                      <a:pt x="5866" y="1537"/>
                      <a:pt x="5866" y="1532"/>
                      <a:pt x="5862" y="1532"/>
                    </a:cubicBezTo>
                    <a:cubicBezTo>
                      <a:pt x="5853" y="1520"/>
                      <a:pt x="5849" y="1512"/>
                      <a:pt x="5841" y="1500"/>
                    </a:cubicBezTo>
                    <a:cubicBezTo>
                      <a:pt x="5812" y="1459"/>
                      <a:pt x="5772" y="1442"/>
                      <a:pt x="5735" y="1442"/>
                    </a:cubicBezTo>
                    <a:cubicBezTo>
                      <a:pt x="5723" y="1442"/>
                      <a:pt x="5712" y="1443"/>
                      <a:pt x="5701" y="1446"/>
                    </a:cubicBezTo>
                    <a:cubicBezTo>
                      <a:pt x="5673" y="1331"/>
                      <a:pt x="5623" y="1221"/>
                      <a:pt x="5546" y="1119"/>
                    </a:cubicBezTo>
                    <a:cubicBezTo>
                      <a:pt x="5496" y="958"/>
                      <a:pt x="5423" y="803"/>
                      <a:pt x="5320" y="659"/>
                    </a:cubicBezTo>
                    <a:cubicBezTo>
                      <a:pt x="5311" y="646"/>
                      <a:pt x="5304" y="642"/>
                      <a:pt x="5291" y="634"/>
                    </a:cubicBezTo>
                    <a:cubicBezTo>
                      <a:pt x="5230" y="434"/>
                      <a:pt x="5143" y="241"/>
                      <a:pt x="5029" y="52"/>
                    </a:cubicBezTo>
                    <a:cubicBezTo>
                      <a:pt x="5007" y="16"/>
                      <a:pt x="4979" y="1"/>
                      <a:pt x="4951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41"/>
              <p:cNvSpPr/>
              <p:nvPr/>
            </p:nvSpPr>
            <p:spPr>
              <a:xfrm>
                <a:off x="5950650" y="1551388"/>
                <a:ext cx="169775" cy="121775"/>
              </a:xfrm>
              <a:custGeom>
                <a:avLst/>
                <a:gdLst/>
                <a:ahLst/>
                <a:cxnLst/>
                <a:rect l="l" t="t" r="r" b="b"/>
                <a:pathLst>
                  <a:path w="6791" h="4871" extrusionOk="0">
                    <a:moveTo>
                      <a:pt x="532" y="0"/>
                    </a:moveTo>
                    <a:cubicBezTo>
                      <a:pt x="429" y="0"/>
                      <a:pt x="328" y="8"/>
                      <a:pt x="229" y="25"/>
                    </a:cubicBezTo>
                    <a:cubicBezTo>
                      <a:pt x="205" y="29"/>
                      <a:pt x="188" y="41"/>
                      <a:pt x="180" y="53"/>
                    </a:cubicBezTo>
                    <a:cubicBezTo>
                      <a:pt x="160" y="49"/>
                      <a:pt x="139" y="45"/>
                      <a:pt x="123" y="41"/>
                    </a:cubicBezTo>
                    <a:cubicBezTo>
                      <a:pt x="115" y="39"/>
                      <a:pt x="108" y="38"/>
                      <a:pt x="101" y="38"/>
                    </a:cubicBezTo>
                    <a:cubicBezTo>
                      <a:pt x="1" y="38"/>
                      <a:pt x="11" y="195"/>
                      <a:pt x="106" y="222"/>
                    </a:cubicBezTo>
                    <a:cubicBezTo>
                      <a:pt x="1009" y="480"/>
                      <a:pt x="1899" y="812"/>
                      <a:pt x="2747" y="1218"/>
                    </a:cubicBezTo>
                    <a:cubicBezTo>
                      <a:pt x="3486" y="1743"/>
                      <a:pt x="4245" y="2231"/>
                      <a:pt x="4934" y="2830"/>
                    </a:cubicBezTo>
                    <a:cubicBezTo>
                      <a:pt x="5340" y="3187"/>
                      <a:pt x="5623" y="3510"/>
                      <a:pt x="5840" y="4023"/>
                    </a:cubicBezTo>
                    <a:cubicBezTo>
                      <a:pt x="5971" y="4335"/>
                      <a:pt x="6033" y="4581"/>
                      <a:pt x="6287" y="4815"/>
                    </a:cubicBezTo>
                    <a:cubicBezTo>
                      <a:pt x="6329" y="4853"/>
                      <a:pt x="6379" y="4870"/>
                      <a:pt x="6424" y="4870"/>
                    </a:cubicBezTo>
                    <a:cubicBezTo>
                      <a:pt x="6526" y="4870"/>
                      <a:pt x="6608" y="4784"/>
                      <a:pt x="6546" y="4651"/>
                    </a:cubicBezTo>
                    <a:cubicBezTo>
                      <a:pt x="6365" y="4273"/>
                      <a:pt x="6270" y="3851"/>
                      <a:pt x="6070" y="3486"/>
                    </a:cubicBezTo>
                    <a:cubicBezTo>
                      <a:pt x="6070" y="3466"/>
                      <a:pt x="6062" y="3442"/>
                      <a:pt x="6049" y="3421"/>
                    </a:cubicBezTo>
                    <a:cubicBezTo>
                      <a:pt x="6029" y="3392"/>
                      <a:pt x="6009" y="3359"/>
                      <a:pt x="5988" y="3326"/>
                    </a:cubicBezTo>
                    <a:lnTo>
                      <a:pt x="5988" y="3326"/>
                    </a:lnTo>
                    <a:cubicBezTo>
                      <a:pt x="6156" y="3457"/>
                      <a:pt x="6325" y="3593"/>
                      <a:pt x="6488" y="3724"/>
                    </a:cubicBezTo>
                    <a:cubicBezTo>
                      <a:pt x="6518" y="3748"/>
                      <a:pt x="6551" y="3758"/>
                      <a:pt x="6583" y="3758"/>
                    </a:cubicBezTo>
                    <a:cubicBezTo>
                      <a:pt x="6694" y="3758"/>
                      <a:pt x="6791" y="3635"/>
                      <a:pt x="6718" y="3523"/>
                    </a:cubicBezTo>
                    <a:cubicBezTo>
                      <a:pt x="6488" y="3158"/>
                      <a:pt x="6164" y="2793"/>
                      <a:pt x="5787" y="2518"/>
                    </a:cubicBezTo>
                    <a:cubicBezTo>
                      <a:pt x="5857" y="2465"/>
                      <a:pt x="5852" y="2329"/>
                      <a:pt x="5766" y="2255"/>
                    </a:cubicBezTo>
                    <a:cubicBezTo>
                      <a:pt x="5570" y="2083"/>
                      <a:pt x="5340" y="1948"/>
                      <a:pt x="5098" y="1825"/>
                    </a:cubicBezTo>
                    <a:cubicBezTo>
                      <a:pt x="5212" y="1751"/>
                      <a:pt x="5217" y="1547"/>
                      <a:pt x="5069" y="1448"/>
                    </a:cubicBezTo>
                    <a:cubicBezTo>
                      <a:pt x="4298" y="943"/>
                      <a:pt x="3408" y="730"/>
                      <a:pt x="2526" y="483"/>
                    </a:cubicBezTo>
                    <a:cubicBezTo>
                      <a:pt x="1926" y="317"/>
                      <a:pt x="1194" y="0"/>
                      <a:pt x="532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41"/>
              <p:cNvSpPr/>
              <p:nvPr/>
            </p:nvSpPr>
            <p:spPr>
              <a:xfrm>
                <a:off x="5975775" y="1505863"/>
                <a:ext cx="87675" cy="62100"/>
              </a:xfrm>
              <a:custGeom>
                <a:avLst/>
                <a:gdLst/>
                <a:ahLst/>
                <a:cxnLst/>
                <a:rect l="l" t="t" r="r" b="b"/>
                <a:pathLst>
                  <a:path w="3507" h="2484" extrusionOk="0">
                    <a:moveTo>
                      <a:pt x="108" y="1"/>
                    </a:moveTo>
                    <a:cubicBezTo>
                      <a:pt x="32" y="1"/>
                      <a:pt x="0" y="125"/>
                      <a:pt x="69" y="180"/>
                    </a:cubicBezTo>
                    <a:cubicBezTo>
                      <a:pt x="1082" y="981"/>
                      <a:pt x="2170" y="1862"/>
                      <a:pt x="3309" y="2465"/>
                    </a:cubicBezTo>
                    <a:cubicBezTo>
                      <a:pt x="3334" y="2478"/>
                      <a:pt x="3356" y="2484"/>
                      <a:pt x="3375" y="2484"/>
                    </a:cubicBezTo>
                    <a:cubicBezTo>
                      <a:pt x="3482" y="2484"/>
                      <a:pt x="3507" y="2307"/>
                      <a:pt x="3416" y="2227"/>
                    </a:cubicBezTo>
                    <a:cubicBezTo>
                      <a:pt x="2456" y="1378"/>
                      <a:pt x="1250" y="676"/>
                      <a:pt x="156" y="16"/>
                    </a:cubicBezTo>
                    <a:cubicBezTo>
                      <a:pt x="138" y="5"/>
                      <a:pt x="122" y="1"/>
                      <a:pt x="108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41"/>
              <p:cNvSpPr/>
              <p:nvPr/>
            </p:nvSpPr>
            <p:spPr>
              <a:xfrm>
                <a:off x="6130100" y="2123738"/>
                <a:ext cx="408275" cy="79750"/>
              </a:xfrm>
              <a:custGeom>
                <a:avLst/>
                <a:gdLst/>
                <a:ahLst/>
                <a:cxnLst/>
                <a:rect l="l" t="t" r="r" b="b"/>
                <a:pathLst>
                  <a:path w="16331" h="3190" extrusionOk="0">
                    <a:moveTo>
                      <a:pt x="15941" y="0"/>
                    </a:moveTo>
                    <a:cubicBezTo>
                      <a:pt x="15886" y="0"/>
                      <a:pt x="15834" y="21"/>
                      <a:pt x="15794" y="70"/>
                    </a:cubicBezTo>
                    <a:cubicBezTo>
                      <a:pt x="14092" y="2162"/>
                      <a:pt x="11500" y="2666"/>
                      <a:pt x="8920" y="2675"/>
                    </a:cubicBezTo>
                    <a:cubicBezTo>
                      <a:pt x="8902" y="2675"/>
                      <a:pt x="8883" y="2675"/>
                      <a:pt x="8864" y="2675"/>
                    </a:cubicBezTo>
                    <a:cubicBezTo>
                      <a:pt x="5913" y="2675"/>
                      <a:pt x="2952" y="2056"/>
                      <a:pt x="233" y="919"/>
                    </a:cubicBezTo>
                    <a:cubicBezTo>
                      <a:pt x="208" y="908"/>
                      <a:pt x="186" y="903"/>
                      <a:pt x="165" y="903"/>
                    </a:cubicBezTo>
                    <a:cubicBezTo>
                      <a:pt x="23" y="903"/>
                      <a:pt x="0" y="1139"/>
                      <a:pt x="156" y="1210"/>
                    </a:cubicBezTo>
                    <a:cubicBezTo>
                      <a:pt x="2932" y="2497"/>
                      <a:pt x="5915" y="3190"/>
                      <a:pt x="8969" y="3190"/>
                    </a:cubicBezTo>
                    <a:cubicBezTo>
                      <a:pt x="9226" y="3190"/>
                      <a:pt x="9483" y="3185"/>
                      <a:pt x="9740" y="3175"/>
                    </a:cubicBezTo>
                    <a:cubicBezTo>
                      <a:pt x="12099" y="3084"/>
                      <a:pt x="14838" y="2490"/>
                      <a:pt x="16220" y="386"/>
                    </a:cubicBezTo>
                    <a:cubicBezTo>
                      <a:pt x="16330" y="220"/>
                      <a:pt x="16121" y="0"/>
                      <a:pt x="15941" y="0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41"/>
              <p:cNvSpPr/>
              <p:nvPr/>
            </p:nvSpPr>
            <p:spPr>
              <a:xfrm>
                <a:off x="5099975" y="1570363"/>
                <a:ext cx="1002575" cy="835325"/>
              </a:xfrm>
              <a:custGeom>
                <a:avLst/>
                <a:gdLst/>
                <a:ahLst/>
                <a:cxnLst/>
                <a:rect l="l" t="t" r="r" b="b"/>
                <a:pathLst>
                  <a:path w="40103" h="33413" extrusionOk="0">
                    <a:moveTo>
                      <a:pt x="10861" y="0"/>
                    </a:moveTo>
                    <a:cubicBezTo>
                      <a:pt x="10861" y="0"/>
                      <a:pt x="1530" y="7128"/>
                      <a:pt x="751" y="12570"/>
                    </a:cubicBezTo>
                    <a:cubicBezTo>
                      <a:pt x="0" y="17849"/>
                      <a:pt x="1921" y="29325"/>
                      <a:pt x="9470" y="29325"/>
                    </a:cubicBezTo>
                    <a:cubicBezTo>
                      <a:pt x="9712" y="29325"/>
                      <a:pt x="9960" y="29313"/>
                      <a:pt x="10213" y="29289"/>
                    </a:cubicBezTo>
                    <a:cubicBezTo>
                      <a:pt x="18380" y="28513"/>
                      <a:pt x="21747" y="27996"/>
                      <a:pt x="21747" y="27996"/>
                    </a:cubicBezTo>
                    <a:lnTo>
                      <a:pt x="22399" y="32197"/>
                    </a:lnTo>
                    <a:cubicBezTo>
                      <a:pt x="22399" y="32197"/>
                      <a:pt x="23580" y="33413"/>
                      <a:pt x="25191" y="33413"/>
                    </a:cubicBezTo>
                    <a:cubicBezTo>
                      <a:pt x="25495" y="33413"/>
                      <a:pt x="25814" y="33370"/>
                      <a:pt x="26143" y="33267"/>
                    </a:cubicBezTo>
                    <a:cubicBezTo>
                      <a:pt x="28214" y="32619"/>
                      <a:pt x="29134" y="30847"/>
                      <a:pt x="29134" y="30847"/>
                    </a:cubicBezTo>
                    <a:lnTo>
                      <a:pt x="29655" y="23846"/>
                    </a:lnTo>
                    <a:cubicBezTo>
                      <a:pt x="29655" y="23846"/>
                      <a:pt x="31336" y="19441"/>
                      <a:pt x="33929" y="18793"/>
                    </a:cubicBezTo>
                    <a:cubicBezTo>
                      <a:pt x="36520" y="18145"/>
                      <a:pt x="39892" y="16721"/>
                      <a:pt x="40019" y="13350"/>
                    </a:cubicBezTo>
                    <a:cubicBezTo>
                      <a:pt x="40102" y="11206"/>
                      <a:pt x="38298" y="8801"/>
                      <a:pt x="35973" y="8801"/>
                    </a:cubicBezTo>
                    <a:cubicBezTo>
                      <a:pt x="34642" y="8801"/>
                      <a:pt x="33141" y="9589"/>
                      <a:pt x="31726" y="11665"/>
                    </a:cubicBezTo>
                    <a:cubicBezTo>
                      <a:pt x="31726" y="11665"/>
                      <a:pt x="31041" y="11761"/>
                      <a:pt x="29899" y="11761"/>
                    </a:cubicBezTo>
                    <a:cubicBezTo>
                      <a:pt x="25902" y="11761"/>
                      <a:pt x="16304" y="10585"/>
                      <a:pt x="10861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41"/>
              <p:cNvSpPr/>
              <p:nvPr/>
            </p:nvSpPr>
            <p:spPr>
              <a:xfrm>
                <a:off x="5598600" y="1957913"/>
                <a:ext cx="21085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8434" h="6278" extrusionOk="0">
                    <a:moveTo>
                      <a:pt x="5118" y="1"/>
                    </a:moveTo>
                    <a:cubicBezTo>
                      <a:pt x="4404" y="1"/>
                      <a:pt x="3632" y="183"/>
                      <a:pt x="2893" y="563"/>
                    </a:cubicBezTo>
                    <a:cubicBezTo>
                      <a:pt x="965" y="1552"/>
                      <a:pt x="1" y="3508"/>
                      <a:pt x="731" y="4932"/>
                    </a:cubicBezTo>
                    <a:cubicBezTo>
                      <a:pt x="1181" y="5808"/>
                      <a:pt x="2170" y="6277"/>
                      <a:pt x="3315" y="6277"/>
                    </a:cubicBezTo>
                    <a:cubicBezTo>
                      <a:pt x="4028" y="6277"/>
                      <a:pt x="4802" y="6095"/>
                      <a:pt x="5543" y="5715"/>
                    </a:cubicBezTo>
                    <a:cubicBezTo>
                      <a:pt x="7466" y="4727"/>
                      <a:pt x="8434" y="2770"/>
                      <a:pt x="7703" y="1346"/>
                    </a:cubicBezTo>
                    <a:cubicBezTo>
                      <a:pt x="7252" y="470"/>
                      <a:pt x="6261" y="1"/>
                      <a:pt x="5118" y="1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41"/>
              <p:cNvSpPr/>
              <p:nvPr/>
            </p:nvSpPr>
            <p:spPr>
              <a:xfrm>
                <a:off x="5159750" y="2111338"/>
                <a:ext cx="194625" cy="164700"/>
              </a:xfrm>
              <a:custGeom>
                <a:avLst/>
                <a:gdLst/>
                <a:ahLst/>
                <a:cxnLst/>
                <a:rect l="l" t="t" r="r" b="b"/>
                <a:pathLst>
                  <a:path w="7785" h="6588" extrusionOk="0">
                    <a:moveTo>
                      <a:pt x="3858" y="1"/>
                    </a:moveTo>
                    <a:cubicBezTo>
                      <a:pt x="3567" y="1"/>
                      <a:pt x="3270" y="28"/>
                      <a:pt x="2970" y="86"/>
                    </a:cubicBezTo>
                    <a:cubicBezTo>
                      <a:pt x="1592" y="357"/>
                      <a:pt x="501" y="1198"/>
                      <a:pt x="1" y="2240"/>
                    </a:cubicBezTo>
                    <a:cubicBezTo>
                      <a:pt x="813" y="4044"/>
                      <a:pt x="1933" y="5607"/>
                      <a:pt x="3409" y="6588"/>
                    </a:cubicBezTo>
                    <a:cubicBezTo>
                      <a:pt x="3671" y="6583"/>
                      <a:pt x="3942" y="6554"/>
                      <a:pt x="4213" y="6505"/>
                    </a:cubicBezTo>
                    <a:cubicBezTo>
                      <a:pt x="6342" y="6091"/>
                      <a:pt x="7785" y="4324"/>
                      <a:pt x="7440" y="2552"/>
                    </a:cubicBezTo>
                    <a:cubicBezTo>
                      <a:pt x="7144" y="1030"/>
                      <a:pt x="5629" y="1"/>
                      <a:pt x="3858" y="1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41"/>
              <p:cNvSpPr/>
              <p:nvPr/>
            </p:nvSpPr>
            <p:spPr>
              <a:xfrm>
                <a:off x="5214300" y="1854788"/>
                <a:ext cx="678300" cy="403700"/>
              </a:xfrm>
              <a:custGeom>
                <a:avLst/>
                <a:gdLst/>
                <a:ahLst/>
                <a:cxnLst/>
                <a:rect l="l" t="t" r="r" b="b"/>
                <a:pathLst>
                  <a:path w="27132" h="16148" extrusionOk="0">
                    <a:moveTo>
                      <a:pt x="27132" y="0"/>
                    </a:moveTo>
                    <a:lnTo>
                      <a:pt x="20758" y="189"/>
                    </a:lnTo>
                    <a:cubicBezTo>
                      <a:pt x="20758" y="189"/>
                      <a:pt x="21103" y="2448"/>
                      <a:pt x="21230" y="3080"/>
                    </a:cubicBezTo>
                    <a:cubicBezTo>
                      <a:pt x="21358" y="3708"/>
                      <a:pt x="21481" y="8544"/>
                      <a:pt x="16989" y="9861"/>
                    </a:cubicBezTo>
                    <a:cubicBezTo>
                      <a:pt x="16621" y="9969"/>
                      <a:pt x="16262" y="10019"/>
                      <a:pt x="15913" y="10019"/>
                    </a:cubicBezTo>
                    <a:cubicBezTo>
                      <a:pt x="12013" y="10019"/>
                      <a:pt x="9393" y="3802"/>
                      <a:pt x="9393" y="3802"/>
                    </a:cubicBezTo>
                    <a:lnTo>
                      <a:pt x="4431" y="6062"/>
                    </a:lnTo>
                    <a:cubicBezTo>
                      <a:pt x="4431" y="6062"/>
                      <a:pt x="5936" y="11181"/>
                      <a:pt x="4304" y="13912"/>
                    </a:cubicBezTo>
                    <a:cubicBezTo>
                      <a:pt x="3363" y="15486"/>
                      <a:pt x="2078" y="15820"/>
                      <a:pt x="1158" y="15820"/>
                    </a:cubicBezTo>
                    <a:cubicBezTo>
                      <a:pt x="481" y="15820"/>
                      <a:pt x="1" y="15639"/>
                      <a:pt x="1" y="15639"/>
                    </a:cubicBezTo>
                    <a:lnTo>
                      <a:pt x="1" y="15639"/>
                    </a:lnTo>
                    <a:lnTo>
                      <a:pt x="1178" y="16148"/>
                    </a:lnTo>
                    <a:cubicBezTo>
                      <a:pt x="7138" y="15767"/>
                      <a:pt x="5964" y="8843"/>
                      <a:pt x="5517" y="6899"/>
                    </a:cubicBezTo>
                    <a:cubicBezTo>
                      <a:pt x="5447" y="6600"/>
                      <a:pt x="5599" y="6300"/>
                      <a:pt x="5879" y="6173"/>
                    </a:cubicBezTo>
                    <a:lnTo>
                      <a:pt x="9245" y="4672"/>
                    </a:lnTo>
                    <a:cubicBezTo>
                      <a:pt x="9245" y="4672"/>
                      <a:pt x="10655" y="10376"/>
                      <a:pt x="15796" y="10376"/>
                    </a:cubicBezTo>
                    <a:cubicBezTo>
                      <a:pt x="16276" y="10376"/>
                      <a:pt x="16790" y="10326"/>
                      <a:pt x="17338" y="10217"/>
                    </a:cubicBezTo>
                    <a:cubicBezTo>
                      <a:pt x="22411" y="9204"/>
                      <a:pt x="22325" y="4398"/>
                      <a:pt x="22066" y="2437"/>
                    </a:cubicBezTo>
                    <a:cubicBezTo>
                      <a:pt x="22005" y="1961"/>
                      <a:pt x="22321" y="1518"/>
                      <a:pt x="22793" y="1415"/>
                    </a:cubicBezTo>
                    <a:lnTo>
                      <a:pt x="27083" y="480"/>
                    </a:lnTo>
                    <a:lnTo>
                      <a:pt x="27132" y="0"/>
                    </a:ln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41"/>
              <p:cNvSpPr/>
              <p:nvPr/>
            </p:nvSpPr>
            <p:spPr>
              <a:xfrm>
                <a:off x="5108913" y="1570700"/>
                <a:ext cx="259525" cy="494375"/>
              </a:xfrm>
              <a:custGeom>
                <a:avLst/>
                <a:gdLst/>
                <a:ahLst/>
                <a:cxnLst/>
                <a:rect l="l" t="t" r="r" b="b"/>
                <a:pathLst>
                  <a:path w="10381" h="19775" extrusionOk="0">
                    <a:moveTo>
                      <a:pt x="10381" y="0"/>
                    </a:moveTo>
                    <a:cubicBezTo>
                      <a:pt x="7559" y="2506"/>
                      <a:pt x="845" y="7744"/>
                      <a:pt x="242" y="12452"/>
                    </a:cubicBezTo>
                    <a:cubicBezTo>
                      <a:pt x="1" y="14364"/>
                      <a:pt x="50" y="17079"/>
                      <a:pt x="620" y="19774"/>
                    </a:cubicBezTo>
                    <a:cubicBezTo>
                      <a:pt x="385" y="11559"/>
                      <a:pt x="2511" y="7806"/>
                      <a:pt x="10381" y="0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41"/>
              <p:cNvSpPr/>
              <p:nvPr/>
            </p:nvSpPr>
            <p:spPr>
              <a:xfrm>
                <a:off x="5369450" y="1570363"/>
                <a:ext cx="518050" cy="309450"/>
              </a:xfrm>
              <a:custGeom>
                <a:avLst/>
                <a:gdLst/>
                <a:ahLst/>
                <a:cxnLst/>
                <a:rect l="l" t="t" r="r" b="b"/>
                <a:pathLst>
                  <a:path w="20722" h="12378" extrusionOk="0">
                    <a:moveTo>
                      <a:pt x="82" y="0"/>
                    </a:moveTo>
                    <a:cubicBezTo>
                      <a:pt x="82" y="0"/>
                      <a:pt x="50" y="25"/>
                      <a:pt x="0" y="65"/>
                    </a:cubicBezTo>
                    <a:cubicBezTo>
                      <a:pt x="485" y="2727"/>
                      <a:pt x="2842" y="9174"/>
                      <a:pt x="11603" y="11480"/>
                    </a:cubicBezTo>
                    <a:cubicBezTo>
                      <a:pt x="14067" y="12128"/>
                      <a:pt x="15645" y="12378"/>
                      <a:pt x="16920" y="12378"/>
                    </a:cubicBezTo>
                    <a:cubicBezTo>
                      <a:pt x="18298" y="12378"/>
                      <a:pt x="19321" y="12086"/>
                      <a:pt x="20721" y="11689"/>
                    </a:cubicBezTo>
                    <a:lnTo>
                      <a:pt x="20721" y="11689"/>
                    </a:lnTo>
                    <a:cubicBezTo>
                      <a:pt x="20432" y="11718"/>
                      <a:pt x="19875" y="11760"/>
                      <a:pt x="19117" y="11760"/>
                    </a:cubicBezTo>
                    <a:cubicBezTo>
                      <a:pt x="15118" y="11760"/>
                      <a:pt x="5523" y="10582"/>
                      <a:pt x="82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41"/>
              <p:cNvSpPr/>
              <p:nvPr/>
            </p:nvSpPr>
            <p:spPr>
              <a:xfrm>
                <a:off x="5954625" y="1863538"/>
                <a:ext cx="90775" cy="86025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3441" extrusionOk="0">
                    <a:moveTo>
                      <a:pt x="1682" y="1"/>
                    </a:moveTo>
                    <a:cubicBezTo>
                      <a:pt x="1653" y="1"/>
                      <a:pt x="1623" y="1"/>
                      <a:pt x="1592" y="3"/>
                    </a:cubicBezTo>
                    <a:cubicBezTo>
                      <a:pt x="254" y="65"/>
                      <a:pt x="1" y="2997"/>
                      <a:pt x="1" y="2997"/>
                    </a:cubicBezTo>
                    <a:cubicBezTo>
                      <a:pt x="1" y="2997"/>
                      <a:pt x="756" y="2190"/>
                      <a:pt x="1416" y="2190"/>
                    </a:cubicBezTo>
                    <a:cubicBezTo>
                      <a:pt x="1499" y="2190"/>
                      <a:pt x="1579" y="2202"/>
                      <a:pt x="1657" y="2230"/>
                    </a:cubicBezTo>
                    <a:cubicBezTo>
                      <a:pt x="2359" y="2484"/>
                      <a:pt x="1657" y="3440"/>
                      <a:pt x="1657" y="3440"/>
                    </a:cubicBezTo>
                    <a:cubicBezTo>
                      <a:pt x="1657" y="3440"/>
                      <a:pt x="2486" y="2423"/>
                      <a:pt x="2105" y="2041"/>
                    </a:cubicBezTo>
                    <a:cubicBezTo>
                      <a:pt x="1942" y="1877"/>
                      <a:pt x="1686" y="1829"/>
                      <a:pt x="1445" y="1829"/>
                    </a:cubicBezTo>
                    <a:cubicBezTo>
                      <a:pt x="1123" y="1829"/>
                      <a:pt x="829" y="1914"/>
                      <a:pt x="829" y="1914"/>
                    </a:cubicBezTo>
                    <a:cubicBezTo>
                      <a:pt x="829" y="1914"/>
                      <a:pt x="1096" y="646"/>
                      <a:pt x="2113" y="646"/>
                    </a:cubicBezTo>
                    <a:cubicBezTo>
                      <a:pt x="2500" y="646"/>
                      <a:pt x="2998" y="831"/>
                      <a:pt x="3631" y="1341"/>
                    </a:cubicBezTo>
                    <a:cubicBezTo>
                      <a:pt x="3631" y="1341"/>
                      <a:pt x="2964" y="1"/>
                      <a:pt x="1682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41"/>
              <p:cNvSpPr/>
              <p:nvPr/>
            </p:nvSpPr>
            <p:spPr>
              <a:xfrm>
                <a:off x="5211625" y="2008788"/>
                <a:ext cx="43600" cy="84100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3364" extrusionOk="0">
                    <a:moveTo>
                      <a:pt x="661" y="1"/>
                    </a:moveTo>
                    <a:cubicBezTo>
                      <a:pt x="645" y="1"/>
                      <a:pt x="628" y="2"/>
                      <a:pt x="612" y="4"/>
                    </a:cubicBezTo>
                    <a:cubicBezTo>
                      <a:pt x="210" y="66"/>
                      <a:pt x="1" y="871"/>
                      <a:pt x="144" y="1797"/>
                    </a:cubicBezTo>
                    <a:cubicBezTo>
                      <a:pt x="282" y="2686"/>
                      <a:pt x="695" y="3364"/>
                      <a:pt x="1083" y="3364"/>
                    </a:cubicBezTo>
                    <a:cubicBezTo>
                      <a:pt x="1100" y="3364"/>
                      <a:pt x="1116" y="3363"/>
                      <a:pt x="1133" y="3360"/>
                    </a:cubicBezTo>
                    <a:cubicBezTo>
                      <a:pt x="1535" y="3298"/>
                      <a:pt x="1744" y="2499"/>
                      <a:pt x="1600" y="1572"/>
                    </a:cubicBezTo>
                    <a:cubicBezTo>
                      <a:pt x="1463" y="682"/>
                      <a:pt x="1050" y="1"/>
                      <a:pt x="661" y="1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41"/>
              <p:cNvSpPr/>
              <p:nvPr/>
            </p:nvSpPr>
            <p:spPr>
              <a:xfrm>
                <a:off x="5209300" y="2004563"/>
                <a:ext cx="48400" cy="926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3706" extrusionOk="0">
                    <a:moveTo>
                      <a:pt x="754" y="338"/>
                    </a:moveTo>
                    <a:cubicBezTo>
                      <a:pt x="873" y="338"/>
                      <a:pt x="1017" y="461"/>
                      <a:pt x="1152" y="674"/>
                    </a:cubicBezTo>
                    <a:cubicBezTo>
                      <a:pt x="1329" y="953"/>
                      <a:pt x="1460" y="1339"/>
                      <a:pt x="1526" y="1765"/>
                    </a:cubicBezTo>
                    <a:cubicBezTo>
                      <a:pt x="1591" y="2191"/>
                      <a:pt x="1583" y="2598"/>
                      <a:pt x="1501" y="2914"/>
                    </a:cubicBezTo>
                    <a:cubicBezTo>
                      <a:pt x="1431" y="3176"/>
                      <a:pt x="1320" y="3344"/>
                      <a:pt x="1201" y="3361"/>
                    </a:cubicBezTo>
                    <a:cubicBezTo>
                      <a:pt x="1193" y="3362"/>
                      <a:pt x="1186" y="3363"/>
                      <a:pt x="1178" y="3363"/>
                    </a:cubicBezTo>
                    <a:cubicBezTo>
                      <a:pt x="941" y="3363"/>
                      <a:pt x="549" y="2842"/>
                      <a:pt x="406" y="1937"/>
                    </a:cubicBezTo>
                    <a:cubicBezTo>
                      <a:pt x="340" y="1511"/>
                      <a:pt x="349" y="1105"/>
                      <a:pt x="430" y="789"/>
                    </a:cubicBezTo>
                    <a:cubicBezTo>
                      <a:pt x="500" y="527"/>
                      <a:pt x="610" y="359"/>
                      <a:pt x="730" y="342"/>
                    </a:cubicBezTo>
                    <a:cubicBezTo>
                      <a:pt x="738" y="342"/>
                      <a:pt x="746" y="338"/>
                      <a:pt x="754" y="338"/>
                    </a:cubicBezTo>
                    <a:close/>
                    <a:moveTo>
                      <a:pt x="758" y="0"/>
                    </a:moveTo>
                    <a:cubicBezTo>
                      <a:pt x="732" y="0"/>
                      <a:pt x="706" y="2"/>
                      <a:pt x="680" y="6"/>
                    </a:cubicBezTo>
                    <a:cubicBezTo>
                      <a:pt x="414" y="46"/>
                      <a:pt x="209" y="293"/>
                      <a:pt x="103" y="703"/>
                    </a:cubicBezTo>
                    <a:cubicBezTo>
                      <a:pt x="8" y="1064"/>
                      <a:pt x="0" y="1519"/>
                      <a:pt x="69" y="1991"/>
                    </a:cubicBezTo>
                    <a:cubicBezTo>
                      <a:pt x="226" y="2992"/>
                      <a:pt x="693" y="3705"/>
                      <a:pt x="1176" y="3705"/>
                    </a:cubicBezTo>
                    <a:cubicBezTo>
                      <a:pt x="1201" y="3705"/>
                      <a:pt x="1226" y="3701"/>
                      <a:pt x="1255" y="3697"/>
                    </a:cubicBezTo>
                    <a:cubicBezTo>
                      <a:pt x="1517" y="3656"/>
                      <a:pt x="1723" y="3410"/>
                      <a:pt x="1829" y="3000"/>
                    </a:cubicBezTo>
                    <a:cubicBezTo>
                      <a:pt x="1924" y="2643"/>
                      <a:pt x="1935" y="2184"/>
                      <a:pt x="1862" y="1712"/>
                    </a:cubicBezTo>
                    <a:cubicBezTo>
                      <a:pt x="1788" y="1240"/>
                      <a:pt x="1640" y="809"/>
                      <a:pt x="1439" y="493"/>
                    </a:cubicBezTo>
                    <a:cubicBezTo>
                      <a:pt x="1236" y="172"/>
                      <a:pt x="999" y="0"/>
                      <a:pt x="758" y="0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41"/>
              <p:cNvSpPr/>
              <p:nvPr/>
            </p:nvSpPr>
            <p:spPr>
              <a:xfrm>
                <a:off x="5595525" y="1884013"/>
                <a:ext cx="43525" cy="84100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3364" extrusionOk="0">
                    <a:moveTo>
                      <a:pt x="658" y="1"/>
                    </a:moveTo>
                    <a:cubicBezTo>
                      <a:pt x="641" y="1"/>
                      <a:pt x="625" y="2"/>
                      <a:pt x="608" y="5"/>
                    </a:cubicBezTo>
                    <a:cubicBezTo>
                      <a:pt x="210" y="66"/>
                      <a:pt x="1" y="870"/>
                      <a:pt x="144" y="1796"/>
                    </a:cubicBezTo>
                    <a:cubicBezTo>
                      <a:pt x="282" y="2686"/>
                      <a:pt x="695" y="3363"/>
                      <a:pt x="1083" y="3363"/>
                    </a:cubicBezTo>
                    <a:cubicBezTo>
                      <a:pt x="1100" y="3363"/>
                      <a:pt x="1116" y="3362"/>
                      <a:pt x="1133" y="3359"/>
                    </a:cubicBezTo>
                    <a:cubicBezTo>
                      <a:pt x="1531" y="3297"/>
                      <a:pt x="1740" y="2498"/>
                      <a:pt x="1596" y="1571"/>
                    </a:cubicBezTo>
                    <a:cubicBezTo>
                      <a:pt x="1459" y="683"/>
                      <a:pt x="1046" y="1"/>
                      <a:pt x="658" y="1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41"/>
              <p:cNvSpPr/>
              <p:nvPr/>
            </p:nvSpPr>
            <p:spPr>
              <a:xfrm>
                <a:off x="5593075" y="1879763"/>
                <a:ext cx="48425" cy="92650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3706" extrusionOk="0">
                    <a:moveTo>
                      <a:pt x="755" y="338"/>
                    </a:moveTo>
                    <a:cubicBezTo>
                      <a:pt x="993" y="338"/>
                      <a:pt x="1387" y="859"/>
                      <a:pt x="1526" y="1765"/>
                    </a:cubicBezTo>
                    <a:cubicBezTo>
                      <a:pt x="1592" y="2193"/>
                      <a:pt x="1584" y="2598"/>
                      <a:pt x="1501" y="2918"/>
                    </a:cubicBezTo>
                    <a:cubicBezTo>
                      <a:pt x="1436" y="3177"/>
                      <a:pt x="1321" y="3344"/>
                      <a:pt x="1202" y="3361"/>
                    </a:cubicBezTo>
                    <a:cubicBezTo>
                      <a:pt x="1194" y="3362"/>
                      <a:pt x="1186" y="3363"/>
                      <a:pt x="1178" y="3363"/>
                    </a:cubicBezTo>
                    <a:cubicBezTo>
                      <a:pt x="938" y="3363"/>
                      <a:pt x="550" y="2842"/>
                      <a:pt x="411" y="1938"/>
                    </a:cubicBezTo>
                    <a:cubicBezTo>
                      <a:pt x="341" y="1511"/>
                      <a:pt x="354" y="1105"/>
                      <a:pt x="435" y="790"/>
                    </a:cubicBezTo>
                    <a:cubicBezTo>
                      <a:pt x="501" y="527"/>
                      <a:pt x="615" y="359"/>
                      <a:pt x="735" y="342"/>
                    </a:cubicBezTo>
                    <a:cubicBezTo>
                      <a:pt x="743" y="342"/>
                      <a:pt x="751" y="338"/>
                      <a:pt x="755" y="338"/>
                    </a:cubicBezTo>
                    <a:close/>
                    <a:moveTo>
                      <a:pt x="756" y="1"/>
                    </a:moveTo>
                    <a:cubicBezTo>
                      <a:pt x="731" y="1"/>
                      <a:pt x="706" y="3"/>
                      <a:pt x="681" y="6"/>
                    </a:cubicBezTo>
                    <a:cubicBezTo>
                      <a:pt x="415" y="47"/>
                      <a:pt x="214" y="293"/>
                      <a:pt x="108" y="703"/>
                    </a:cubicBezTo>
                    <a:cubicBezTo>
                      <a:pt x="13" y="1065"/>
                      <a:pt x="0" y="1519"/>
                      <a:pt x="74" y="1991"/>
                    </a:cubicBezTo>
                    <a:cubicBezTo>
                      <a:pt x="231" y="2992"/>
                      <a:pt x="694" y="3706"/>
                      <a:pt x="1178" y="3706"/>
                    </a:cubicBezTo>
                    <a:cubicBezTo>
                      <a:pt x="1206" y="3706"/>
                      <a:pt x="1231" y="3702"/>
                      <a:pt x="1255" y="3698"/>
                    </a:cubicBezTo>
                    <a:cubicBezTo>
                      <a:pt x="1522" y="3656"/>
                      <a:pt x="1723" y="3410"/>
                      <a:pt x="1830" y="3000"/>
                    </a:cubicBezTo>
                    <a:cubicBezTo>
                      <a:pt x="1925" y="2644"/>
                      <a:pt x="1937" y="2184"/>
                      <a:pt x="1863" y="1712"/>
                    </a:cubicBezTo>
                    <a:cubicBezTo>
                      <a:pt x="1706" y="713"/>
                      <a:pt x="1239" y="1"/>
                      <a:pt x="756" y="1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41"/>
              <p:cNvSpPr/>
              <p:nvPr/>
            </p:nvSpPr>
            <p:spPr>
              <a:xfrm>
                <a:off x="5455675" y="2188863"/>
                <a:ext cx="4290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809" extrusionOk="0">
                    <a:moveTo>
                      <a:pt x="1715" y="0"/>
                    </a:moveTo>
                    <a:lnTo>
                      <a:pt x="1" y="361"/>
                    </a:lnTo>
                    <a:lnTo>
                      <a:pt x="722" y="808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41"/>
              <p:cNvSpPr/>
              <p:nvPr/>
            </p:nvSpPr>
            <p:spPr>
              <a:xfrm>
                <a:off x="5568550" y="1825538"/>
                <a:ext cx="68275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1104" extrusionOk="0">
                    <a:moveTo>
                      <a:pt x="1226" y="0"/>
                    </a:moveTo>
                    <a:cubicBezTo>
                      <a:pt x="761" y="0"/>
                      <a:pt x="333" y="123"/>
                      <a:pt x="199" y="415"/>
                    </a:cubicBezTo>
                    <a:cubicBezTo>
                      <a:pt x="0" y="846"/>
                      <a:pt x="883" y="1104"/>
                      <a:pt x="1653" y="1104"/>
                    </a:cubicBezTo>
                    <a:cubicBezTo>
                      <a:pt x="2190" y="1104"/>
                      <a:pt x="2673" y="978"/>
                      <a:pt x="2696" y="699"/>
                    </a:cubicBezTo>
                    <a:cubicBezTo>
                      <a:pt x="2731" y="287"/>
                      <a:pt x="1935" y="0"/>
                      <a:pt x="1226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41"/>
              <p:cNvSpPr/>
              <p:nvPr/>
            </p:nvSpPr>
            <p:spPr>
              <a:xfrm>
                <a:off x="5567650" y="1821163"/>
                <a:ext cx="73225" cy="36200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448" extrusionOk="0">
                    <a:moveTo>
                      <a:pt x="1259" y="344"/>
                    </a:moveTo>
                    <a:cubicBezTo>
                      <a:pt x="1481" y="344"/>
                      <a:pt x="1715" y="373"/>
                      <a:pt x="1928" y="431"/>
                    </a:cubicBezTo>
                    <a:cubicBezTo>
                      <a:pt x="2318" y="533"/>
                      <a:pt x="2576" y="709"/>
                      <a:pt x="2564" y="857"/>
                    </a:cubicBezTo>
                    <a:cubicBezTo>
                      <a:pt x="2560" y="914"/>
                      <a:pt x="2474" y="976"/>
                      <a:pt x="2338" y="1025"/>
                    </a:cubicBezTo>
                    <a:cubicBezTo>
                      <a:pt x="2166" y="1083"/>
                      <a:pt x="1939" y="1109"/>
                      <a:pt x="1701" y="1109"/>
                    </a:cubicBezTo>
                    <a:cubicBezTo>
                      <a:pt x="1173" y="1109"/>
                      <a:pt x="589" y="981"/>
                      <a:pt x="411" y="783"/>
                    </a:cubicBezTo>
                    <a:cubicBezTo>
                      <a:pt x="366" y="734"/>
                      <a:pt x="370" y="702"/>
                      <a:pt x="390" y="660"/>
                    </a:cubicBezTo>
                    <a:cubicBezTo>
                      <a:pt x="489" y="443"/>
                      <a:pt x="854" y="344"/>
                      <a:pt x="1259" y="344"/>
                    </a:cubicBezTo>
                    <a:close/>
                    <a:moveTo>
                      <a:pt x="1253" y="1"/>
                    </a:moveTo>
                    <a:cubicBezTo>
                      <a:pt x="727" y="1"/>
                      <a:pt x="247" y="154"/>
                      <a:pt x="78" y="517"/>
                    </a:cubicBezTo>
                    <a:cubicBezTo>
                      <a:pt x="0" y="689"/>
                      <a:pt x="29" y="865"/>
                      <a:pt x="161" y="1009"/>
                    </a:cubicBezTo>
                    <a:cubicBezTo>
                      <a:pt x="415" y="1296"/>
                      <a:pt x="1087" y="1448"/>
                      <a:pt x="1691" y="1448"/>
                    </a:cubicBezTo>
                    <a:cubicBezTo>
                      <a:pt x="1973" y="1448"/>
                      <a:pt x="2244" y="1415"/>
                      <a:pt x="2450" y="1345"/>
                    </a:cubicBezTo>
                    <a:cubicBezTo>
                      <a:pt x="2802" y="1226"/>
                      <a:pt x="2892" y="1029"/>
                      <a:pt x="2904" y="886"/>
                    </a:cubicBezTo>
                    <a:cubicBezTo>
                      <a:pt x="2929" y="550"/>
                      <a:pt x="2601" y="255"/>
                      <a:pt x="2018" y="102"/>
                    </a:cubicBezTo>
                    <a:cubicBezTo>
                      <a:pt x="1772" y="37"/>
                      <a:pt x="1507" y="1"/>
                      <a:pt x="1253" y="1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41"/>
              <p:cNvSpPr/>
              <p:nvPr/>
            </p:nvSpPr>
            <p:spPr>
              <a:xfrm>
                <a:off x="5159000" y="1915263"/>
                <a:ext cx="8667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1926" extrusionOk="0">
                    <a:moveTo>
                      <a:pt x="2458" y="0"/>
                    </a:moveTo>
                    <a:cubicBezTo>
                      <a:pt x="1532" y="0"/>
                      <a:pt x="0" y="1141"/>
                      <a:pt x="498" y="1777"/>
                    </a:cubicBezTo>
                    <a:cubicBezTo>
                      <a:pt x="580" y="1880"/>
                      <a:pt x="728" y="1925"/>
                      <a:pt x="915" y="1925"/>
                    </a:cubicBezTo>
                    <a:cubicBezTo>
                      <a:pt x="1782" y="1925"/>
                      <a:pt x="3466" y="945"/>
                      <a:pt x="3000" y="243"/>
                    </a:cubicBezTo>
                    <a:cubicBezTo>
                      <a:pt x="2886" y="73"/>
                      <a:pt x="2691" y="0"/>
                      <a:pt x="2458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41"/>
              <p:cNvSpPr/>
              <p:nvPr/>
            </p:nvSpPr>
            <p:spPr>
              <a:xfrm>
                <a:off x="5163025" y="1911013"/>
                <a:ext cx="8105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2263" extrusionOk="0">
                    <a:moveTo>
                      <a:pt x="2298" y="339"/>
                    </a:moveTo>
                    <a:cubicBezTo>
                      <a:pt x="2491" y="339"/>
                      <a:pt x="2622" y="396"/>
                      <a:pt x="2696" y="508"/>
                    </a:cubicBezTo>
                    <a:cubicBezTo>
                      <a:pt x="2909" y="828"/>
                      <a:pt x="2393" y="1242"/>
                      <a:pt x="2228" y="1361"/>
                    </a:cubicBezTo>
                    <a:cubicBezTo>
                      <a:pt x="1724" y="1724"/>
                      <a:pt x="1107" y="1929"/>
                      <a:pt x="747" y="1929"/>
                    </a:cubicBezTo>
                    <a:cubicBezTo>
                      <a:pt x="615" y="1929"/>
                      <a:pt x="518" y="1902"/>
                      <a:pt x="473" y="1844"/>
                    </a:cubicBezTo>
                    <a:cubicBezTo>
                      <a:pt x="444" y="1808"/>
                      <a:pt x="362" y="1701"/>
                      <a:pt x="456" y="1479"/>
                    </a:cubicBezTo>
                    <a:cubicBezTo>
                      <a:pt x="670" y="987"/>
                      <a:pt x="1564" y="401"/>
                      <a:pt x="2200" y="343"/>
                    </a:cubicBezTo>
                    <a:cubicBezTo>
                      <a:pt x="2232" y="343"/>
                      <a:pt x="2265" y="339"/>
                      <a:pt x="2298" y="339"/>
                    </a:cubicBezTo>
                    <a:close/>
                    <a:moveTo>
                      <a:pt x="2302" y="1"/>
                    </a:moveTo>
                    <a:cubicBezTo>
                      <a:pt x="2259" y="1"/>
                      <a:pt x="2214" y="3"/>
                      <a:pt x="2166" y="8"/>
                    </a:cubicBezTo>
                    <a:cubicBezTo>
                      <a:pt x="1408" y="76"/>
                      <a:pt x="407" y="737"/>
                      <a:pt x="144" y="1344"/>
                    </a:cubicBezTo>
                    <a:cubicBezTo>
                      <a:pt x="1" y="1681"/>
                      <a:pt x="99" y="1914"/>
                      <a:pt x="206" y="2054"/>
                    </a:cubicBezTo>
                    <a:cubicBezTo>
                      <a:pt x="320" y="2202"/>
                      <a:pt x="517" y="2263"/>
                      <a:pt x="756" y="2263"/>
                    </a:cubicBezTo>
                    <a:cubicBezTo>
                      <a:pt x="1264" y="2263"/>
                      <a:pt x="1961" y="1971"/>
                      <a:pt x="2425" y="1636"/>
                    </a:cubicBezTo>
                    <a:cubicBezTo>
                      <a:pt x="3040" y="1189"/>
                      <a:pt x="3241" y="712"/>
                      <a:pt x="2978" y="319"/>
                    </a:cubicBezTo>
                    <a:cubicBezTo>
                      <a:pt x="2879" y="172"/>
                      <a:pt x="2684" y="1"/>
                      <a:pt x="2302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41"/>
              <p:cNvSpPr/>
              <p:nvPr/>
            </p:nvSpPr>
            <p:spPr>
              <a:xfrm>
                <a:off x="5426475" y="2141788"/>
                <a:ext cx="377350" cy="189725"/>
              </a:xfrm>
              <a:custGeom>
                <a:avLst/>
                <a:gdLst/>
                <a:ahLst/>
                <a:cxnLst/>
                <a:rect l="l" t="t" r="r" b="b"/>
                <a:pathLst>
                  <a:path w="15094" h="7589" extrusionOk="0">
                    <a:moveTo>
                      <a:pt x="15093" y="0"/>
                    </a:moveTo>
                    <a:lnTo>
                      <a:pt x="15090" y="4"/>
                    </a:lnTo>
                    <a:lnTo>
                      <a:pt x="15090" y="4"/>
                    </a:lnTo>
                    <a:cubicBezTo>
                      <a:pt x="15092" y="1"/>
                      <a:pt x="15093" y="0"/>
                      <a:pt x="15093" y="0"/>
                    </a:cubicBezTo>
                    <a:close/>
                    <a:moveTo>
                      <a:pt x="15090" y="4"/>
                    </a:moveTo>
                    <a:cubicBezTo>
                      <a:pt x="15050" y="53"/>
                      <a:pt x="14572" y="589"/>
                      <a:pt x="12210" y="1608"/>
                    </a:cubicBezTo>
                    <a:cubicBezTo>
                      <a:pt x="9729" y="2682"/>
                      <a:pt x="0" y="6103"/>
                      <a:pt x="0" y="6103"/>
                    </a:cubicBezTo>
                    <a:lnTo>
                      <a:pt x="180" y="6137"/>
                    </a:lnTo>
                    <a:cubicBezTo>
                      <a:pt x="6160" y="5525"/>
                      <a:pt x="8687" y="5139"/>
                      <a:pt x="8687" y="5139"/>
                    </a:cubicBezTo>
                    <a:lnTo>
                      <a:pt x="9040" y="7588"/>
                    </a:lnTo>
                    <a:lnTo>
                      <a:pt x="15090" y="4"/>
                    </a:ln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41"/>
              <p:cNvSpPr/>
              <p:nvPr/>
            </p:nvSpPr>
            <p:spPr>
              <a:xfrm>
                <a:off x="5210725" y="2026638"/>
                <a:ext cx="2505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500" y="0"/>
                    </a:moveTo>
                    <a:cubicBezTo>
                      <a:pt x="222" y="0"/>
                      <a:pt x="0" y="226"/>
                      <a:pt x="0" y="501"/>
                    </a:cubicBezTo>
                    <a:cubicBezTo>
                      <a:pt x="0" y="776"/>
                      <a:pt x="222" y="1001"/>
                      <a:pt x="500" y="1001"/>
                    </a:cubicBezTo>
                    <a:cubicBezTo>
                      <a:pt x="775" y="1001"/>
                      <a:pt x="1001" y="776"/>
                      <a:pt x="1001" y="501"/>
                    </a:cubicBezTo>
                    <a:cubicBezTo>
                      <a:pt x="1001" y="226"/>
                      <a:pt x="775" y="0"/>
                      <a:pt x="5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41"/>
              <p:cNvSpPr/>
              <p:nvPr/>
            </p:nvSpPr>
            <p:spPr>
              <a:xfrm>
                <a:off x="5594525" y="1904613"/>
                <a:ext cx="25025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500" y="1"/>
                    </a:moveTo>
                    <a:cubicBezTo>
                      <a:pt x="226" y="1"/>
                      <a:pt x="0" y="222"/>
                      <a:pt x="0" y="501"/>
                    </a:cubicBezTo>
                    <a:cubicBezTo>
                      <a:pt x="0" y="775"/>
                      <a:pt x="226" y="1002"/>
                      <a:pt x="500" y="1002"/>
                    </a:cubicBezTo>
                    <a:cubicBezTo>
                      <a:pt x="779" y="1002"/>
                      <a:pt x="1000" y="775"/>
                      <a:pt x="1000" y="501"/>
                    </a:cubicBezTo>
                    <a:cubicBezTo>
                      <a:pt x="1000" y="222"/>
                      <a:pt x="779" y="1"/>
                      <a:pt x="5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41"/>
              <p:cNvSpPr/>
              <p:nvPr/>
            </p:nvSpPr>
            <p:spPr>
              <a:xfrm>
                <a:off x="5421650" y="1746213"/>
                <a:ext cx="350700" cy="368800"/>
              </a:xfrm>
              <a:custGeom>
                <a:avLst/>
                <a:gdLst/>
                <a:ahLst/>
                <a:cxnLst/>
                <a:rect l="l" t="t" r="r" b="b"/>
                <a:pathLst>
                  <a:path w="14028" h="14752" extrusionOk="0">
                    <a:moveTo>
                      <a:pt x="6445" y="842"/>
                    </a:moveTo>
                    <a:cubicBezTo>
                      <a:pt x="8942" y="842"/>
                      <a:pt x="11379" y="2884"/>
                      <a:pt x="12235" y="5902"/>
                    </a:cubicBezTo>
                    <a:cubicBezTo>
                      <a:pt x="13227" y="9413"/>
                      <a:pt x="11697" y="12924"/>
                      <a:pt x="8814" y="13740"/>
                    </a:cubicBezTo>
                    <a:cubicBezTo>
                      <a:pt x="8407" y="13855"/>
                      <a:pt x="7994" y="13911"/>
                      <a:pt x="7583" y="13911"/>
                    </a:cubicBezTo>
                    <a:cubicBezTo>
                      <a:pt x="5086" y="13911"/>
                      <a:pt x="2648" y="11870"/>
                      <a:pt x="1793" y="8855"/>
                    </a:cubicBezTo>
                    <a:cubicBezTo>
                      <a:pt x="800" y="5340"/>
                      <a:pt x="2329" y="1829"/>
                      <a:pt x="5213" y="1013"/>
                    </a:cubicBezTo>
                    <a:cubicBezTo>
                      <a:pt x="5621" y="898"/>
                      <a:pt x="6034" y="842"/>
                      <a:pt x="6445" y="842"/>
                    </a:cubicBezTo>
                    <a:close/>
                    <a:moveTo>
                      <a:pt x="6370" y="1"/>
                    </a:moveTo>
                    <a:cubicBezTo>
                      <a:pt x="5907" y="1"/>
                      <a:pt x="5442" y="63"/>
                      <a:pt x="4983" y="192"/>
                    </a:cubicBezTo>
                    <a:cubicBezTo>
                      <a:pt x="1727" y="1116"/>
                      <a:pt x="0" y="5078"/>
                      <a:pt x="1119" y="9044"/>
                    </a:cubicBezTo>
                    <a:cubicBezTo>
                      <a:pt x="2085" y="12450"/>
                      <a:pt x="4838" y="14752"/>
                      <a:pt x="7657" y="14752"/>
                    </a:cubicBezTo>
                    <a:cubicBezTo>
                      <a:pt x="8120" y="14752"/>
                      <a:pt x="8585" y="14690"/>
                      <a:pt x="9044" y="14560"/>
                    </a:cubicBezTo>
                    <a:cubicBezTo>
                      <a:pt x="12301" y="13638"/>
                      <a:pt x="14027" y="9676"/>
                      <a:pt x="12907" y="5709"/>
                    </a:cubicBezTo>
                    <a:cubicBezTo>
                      <a:pt x="11943" y="2302"/>
                      <a:pt x="9189" y="1"/>
                      <a:pt x="6370" y="1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41"/>
              <p:cNvSpPr/>
              <p:nvPr/>
            </p:nvSpPr>
            <p:spPr>
              <a:xfrm>
                <a:off x="5431775" y="1742013"/>
                <a:ext cx="330400" cy="377250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5090" extrusionOk="0">
                    <a:moveTo>
                      <a:pt x="6043" y="1181"/>
                    </a:moveTo>
                    <a:cubicBezTo>
                      <a:pt x="7027" y="1181"/>
                      <a:pt x="8019" y="1505"/>
                      <a:pt x="8930" y="2141"/>
                    </a:cubicBezTo>
                    <a:cubicBezTo>
                      <a:pt x="10222" y="3043"/>
                      <a:pt x="11194" y="4454"/>
                      <a:pt x="11665" y="6115"/>
                    </a:cubicBezTo>
                    <a:cubicBezTo>
                      <a:pt x="12629" y="9532"/>
                      <a:pt x="11149" y="12956"/>
                      <a:pt x="8360" y="13744"/>
                    </a:cubicBezTo>
                    <a:cubicBezTo>
                      <a:pt x="7970" y="13854"/>
                      <a:pt x="7574" y="13907"/>
                      <a:pt x="7180" y="13907"/>
                    </a:cubicBezTo>
                    <a:cubicBezTo>
                      <a:pt x="4760" y="13907"/>
                      <a:pt x="2384" y="11915"/>
                      <a:pt x="1551" y="8973"/>
                    </a:cubicBezTo>
                    <a:cubicBezTo>
                      <a:pt x="584" y="5557"/>
                      <a:pt x="2068" y="2132"/>
                      <a:pt x="4853" y="1345"/>
                    </a:cubicBezTo>
                    <a:cubicBezTo>
                      <a:pt x="5246" y="1234"/>
                      <a:pt x="5645" y="1181"/>
                      <a:pt x="6043" y="1181"/>
                    </a:cubicBezTo>
                    <a:close/>
                    <a:moveTo>
                      <a:pt x="6043" y="840"/>
                    </a:moveTo>
                    <a:cubicBezTo>
                      <a:pt x="5612" y="840"/>
                      <a:pt x="5183" y="899"/>
                      <a:pt x="4763" y="1017"/>
                    </a:cubicBezTo>
                    <a:cubicBezTo>
                      <a:pt x="1793" y="1858"/>
                      <a:pt x="206" y="5467"/>
                      <a:pt x="1223" y="9068"/>
                    </a:cubicBezTo>
                    <a:cubicBezTo>
                      <a:pt x="2096" y="12157"/>
                      <a:pt x="4612" y="14249"/>
                      <a:pt x="7183" y="14249"/>
                    </a:cubicBezTo>
                    <a:cubicBezTo>
                      <a:pt x="7609" y="14249"/>
                      <a:pt x="8032" y="14191"/>
                      <a:pt x="8454" y="14071"/>
                    </a:cubicBezTo>
                    <a:cubicBezTo>
                      <a:pt x="11423" y="13231"/>
                      <a:pt x="13011" y="9622"/>
                      <a:pt x="11989" y="6020"/>
                    </a:cubicBezTo>
                    <a:cubicBezTo>
                      <a:pt x="11502" y="4286"/>
                      <a:pt x="10480" y="2809"/>
                      <a:pt x="9123" y="1861"/>
                    </a:cubicBezTo>
                    <a:cubicBezTo>
                      <a:pt x="8154" y="1187"/>
                      <a:pt x="7093" y="840"/>
                      <a:pt x="6043" y="840"/>
                    </a:cubicBezTo>
                    <a:close/>
                    <a:moveTo>
                      <a:pt x="5973" y="340"/>
                    </a:moveTo>
                    <a:cubicBezTo>
                      <a:pt x="7084" y="340"/>
                      <a:pt x="8208" y="709"/>
                      <a:pt x="9242" y="1427"/>
                    </a:cubicBezTo>
                    <a:cubicBezTo>
                      <a:pt x="10706" y="2448"/>
                      <a:pt x="11805" y="4044"/>
                      <a:pt x="12339" y="5926"/>
                    </a:cubicBezTo>
                    <a:cubicBezTo>
                      <a:pt x="12867" y="7805"/>
                      <a:pt x="12769" y="9740"/>
                      <a:pt x="12055" y="11377"/>
                    </a:cubicBezTo>
                    <a:cubicBezTo>
                      <a:pt x="11346" y="13001"/>
                      <a:pt x="10119" y="14134"/>
                      <a:pt x="8593" y="14564"/>
                    </a:cubicBezTo>
                    <a:cubicBezTo>
                      <a:pt x="8150" y="14689"/>
                      <a:pt x="7701" y="14749"/>
                      <a:pt x="7253" y="14749"/>
                    </a:cubicBezTo>
                    <a:cubicBezTo>
                      <a:pt x="4510" y="14749"/>
                      <a:pt x="1820" y="12491"/>
                      <a:pt x="879" y="9166"/>
                    </a:cubicBezTo>
                    <a:cubicBezTo>
                      <a:pt x="345" y="7284"/>
                      <a:pt x="448" y="5348"/>
                      <a:pt x="1161" y="3711"/>
                    </a:cubicBezTo>
                    <a:cubicBezTo>
                      <a:pt x="1871" y="2087"/>
                      <a:pt x="3098" y="955"/>
                      <a:pt x="4623" y="525"/>
                    </a:cubicBezTo>
                    <a:cubicBezTo>
                      <a:pt x="5066" y="402"/>
                      <a:pt x="5517" y="340"/>
                      <a:pt x="5973" y="340"/>
                    </a:cubicBezTo>
                    <a:close/>
                    <a:moveTo>
                      <a:pt x="5974" y="0"/>
                    </a:moveTo>
                    <a:cubicBezTo>
                      <a:pt x="5488" y="0"/>
                      <a:pt x="5003" y="67"/>
                      <a:pt x="4529" y="201"/>
                    </a:cubicBezTo>
                    <a:cubicBezTo>
                      <a:pt x="2905" y="660"/>
                      <a:pt x="1600" y="1858"/>
                      <a:pt x="850" y="3576"/>
                    </a:cubicBezTo>
                    <a:cubicBezTo>
                      <a:pt x="103" y="5282"/>
                      <a:pt x="1" y="7300"/>
                      <a:pt x="555" y="9257"/>
                    </a:cubicBezTo>
                    <a:cubicBezTo>
                      <a:pt x="1535" y="12735"/>
                      <a:pt x="4365" y="15089"/>
                      <a:pt x="7256" y="15089"/>
                    </a:cubicBezTo>
                    <a:cubicBezTo>
                      <a:pt x="7732" y="15089"/>
                      <a:pt x="8212" y="15023"/>
                      <a:pt x="8688" y="14892"/>
                    </a:cubicBezTo>
                    <a:cubicBezTo>
                      <a:pt x="10308" y="14433"/>
                      <a:pt x="11616" y="13231"/>
                      <a:pt x="12367" y="11512"/>
                    </a:cubicBezTo>
                    <a:cubicBezTo>
                      <a:pt x="13113" y="9806"/>
                      <a:pt x="13216" y="7788"/>
                      <a:pt x="12663" y="5832"/>
                    </a:cubicBezTo>
                    <a:cubicBezTo>
                      <a:pt x="12108" y="3875"/>
                      <a:pt x="10965" y="2210"/>
                      <a:pt x="9435" y="1148"/>
                    </a:cubicBezTo>
                    <a:cubicBezTo>
                      <a:pt x="8346" y="390"/>
                      <a:pt x="7154" y="0"/>
                      <a:pt x="5974" y="0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41"/>
              <p:cNvSpPr/>
              <p:nvPr/>
            </p:nvSpPr>
            <p:spPr>
              <a:xfrm>
                <a:off x="5065625" y="1888513"/>
                <a:ext cx="302000" cy="365875"/>
              </a:xfrm>
              <a:custGeom>
                <a:avLst/>
                <a:gdLst/>
                <a:ahLst/>
                <a:cxnLst/>
                <a:rect l="l" t="t" r="r" b="b"/>
                <a:pathLst>
                  <a:path w="12080" h="14635" extrusionOk="0">
                    <a:moveTo>
                      <a:pt x="5086" y="717"/>
                    </a:moveTo>
                    <a:cubicBezTo>
                      <a:pt x="7294" y="717"/>
                      <a:pt x="9583" y="2908"/>
                      <a:pt x="10476" y="6063"/>
                    </a:cubicBezTo>
                    <a:cubicBezTo>
                      <a:pt x="11489" y="9639"/>
                      <a:pt x="10320" y="13101"/>
                      <a:pt x="7871" y="13794"/>
                    </a:cubicBezTo>
                    <a:cubicBezTo>
                      <a:pt x="7581" y="13876"/>
                      <a:pt x="7286" y="13915"/>
                      <a:pt x="6990" y="13915"/>
                    </a:cubicBezTo>
                    <a:cubicBezTo>
                      <a:pt x="4783" y="13915"/>
                      <a:pt x="2497" y="11725"/>
                      <a:pt x="1604" y="8573"/>
                    </a:cubicBezTo>
                    <a:cubicBezTo>
                      <a:pt x="591" y="4993"/>
                      <a:pt x="1760" y="1531"/>
                      <a:pt x="4209" y="838"/>
                    </a:cubicBezTo>
                    <a:cubicBezTo>
                      <a:pt x="4497" y="756"/>
                      <a:pt x="4791" y="717"/>
                      <a:pt x="5086" y="717"/>
                    </a:cubicBezTo>
                    <a:close/>
                    <a:moveTo>
                      <a:pt x="4988" y="0"/>
                    </a:moveTo>
                    <a:cubicBezTo>
                      <a:pt x="4658" y="0"/>
                      <a:pt x="4330" y="44"/>
                      <a:pt x="4008" y="136"/>
                    </a:cubicBezTo>
                    <a:cubicBezTo>
                      <a:pt x="1293" y="903"/>
                      <a:pt x="0" y="4742"/>
                      <a:pt x="1121" y="8709"/>
                    </a:cubicBezTo>
                    <a:cubicBezTo>
                      <a:pt x="2111" y="12205"/>
                      <a:pt x="4649" y="14634"/>
                      <a:pt x="7096" y="14634"/>
                    </a:cubicBezTo>
                    <a:cubicBezTo>
                      <a:pt x="7424" y="14634"/>
                      <a:pt x="7751" y="14590"/>
                      <a:pt x="8072" y="14500"/>
                    </a:cubicBezTo>
                    <a:cubicBezTo>
                      <a:pt x="10787" y="13733"/>
                      <a:pt x="12080" y="9894"/>
                      <a:pt x="10959" y="5928"/>
                    </a:cubicBezTo>
                    <a:cubicBezTo>
                      <a:pt x="9970" y="2428"/>
                      <a:pt x="7434" y="0"/>
                      <a:pt x="4988" y="0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41"/>
              <p:cNvSpPr/>
              <p:nvPr/>
            </p:nvSpPr>
            <p:spPr>
              <a:xfrm>
                <a:off x="5060900" y="1884213"/>
                <a:ext cx="311450" cy="374375"/>
              </a:xfrm>
              <a:custGeom>
                <a:avLst/>
                <a:gdLst/>
                <a:ahLst/>
                <a:cxnLst/>
                <a:rect l="l" t="t" r="r" b="b"/>
                <a:pathLst>
                  <a:path w="12458" h="14975" extrusionOk="0">
                    <a:moveTo>
                      <a:pt x="5284" y="1059"/>
                    </a:moveTo>
                    <a:cubicBezTo>
                      <a:pt x="6169" y="1059"/>
                      <a:pt x="7097" y="1432"/>
                      <a:pt x="7962" y="2153"/>
                    </a:cubicBezTo>
                    <a:cubicBezTo>
                      <a:pt x="9119" y="3117"/>
                      <a:pt x="10021" y="4582"/>
                      <a:pt x="10501" y="6280"/>
                    </a:cubicBezTo>
                    <a:cubicBezTo>
                      <a:pt x="10981" y="7978"/>
                      <a:pt x="10981" y="9701"/>
                      <a:pt x="10501" y="11128"/>
                    </a:cubicBezTo>
                    <a:cubicBezTo>
                      <a:pt x="10025" y="12535"/>
                      <a:pt x="9143" y="13482"/>
                      <a:pt x="8015" y="13802"/>
                    </a:cubicBezTo>
                    <a:cubicBezTo>
                      <a:pt x="7741" y="13880"/>
                      <a:pt x="7461" y="13917"/>
                      <a:pt x="7180" y="13917"/>
                    </a:cubicBezTo>
                    <a:cubicBezTo>
                      <a:pt x="5050" y="13917"/>
                      <a:pt x="2827" y="11772"/>
                      <a:pt x="1957" y="8696"/>
                    </a:cubicBezTo>
                    <a:cubicBezTo>
                      <a:pt x="1477" y="6998"/>
                      <a:pt x="1477" y="5279"/>
                      <a:pt x="1957" y="3851"/>
                    </a:cubicBezTo>
                    <a:cubicBezTo>
                      <a:pt x="2433" y="2445"/>
                      <a:pt x="3315" y="1493"/>
                      <a:pt x="4443" y="1173"/>
                    </a:cubicBezTo>
                    <a:cubicBezTo>
                      <a:pt x="4718" y="1095"/>
                      <a:pt x="4996" y="1059"/>
                      <a:pt x="5284" y="1059"/>
                    </a:cubicBezTo>
                    <a:close/>
                    <a:moveTo>
                      <a:pt x="5287" y="719"/>
                    </a:moveTo>
                    <a:cubicBezTo>
                      <a:pt x="4969" y="719"/>
                      <a:pt x="4655" y="762"/>
                      <a:pt x="4348" y="849"/>
                    </a:cubicBezTo>
                    <a:cubicBezTo>
                      <a:pt x="3110" y="1198"/>
                      <a:pt x="2146" y="2227"/>
                      <a:pt x="1637" y="3741"/>
                    </a:cubicBezTo>
                    <a:cubicBezTo>
                      <a:pt x="1132" y="5234"/>
                      <a:pt x="1132" y="7026"/>
                      <a:pt x="1630" y="8790"/>
                    </a:cubicBezTo>
                    <a:cubicBezTo>
                      <a:pt x="2544" y="12014"/>
                      <a:pt x="4903" y="14257"/>
                      <a:pt x="7186" y="14257"/>
                    </a:cubicBezTo>
                    <a:cubicBezTo>
                      <a:pt x="7494" y="14257"/>
                      <a:pt x="7806" y="14216"/>
                      <a:pt x="8106" y="14130"/>
                    </a:cubicBezTo>
                    <a:cubicBezTo>
                      <a:pt x="9348" y="13778"/>
                      <a:pt x="10312" y="12752"/>
                      <a:pt x="10821" y="11234"/>
                    </a:cubicBezTo>
                    <a:cubicBezTo>
                      <a:pt x="11326" y="9742"/>
                      <a:pt x="11326" y="7949"/>
                      <a:pt x="10828" y="6189"/>
                    </a:cubicBezTo>
                    <a:cubicBezTo>
                      <a:pt x="10328" y="4426"/>
                      <a:pt x="9389" y="2901"/>
                      <a:pt x="8180" y="1892"/>
                    </a:cubicBezTo>
                    <a:cubicBezTo>
                      <a:pt x="7253" y="1119"/>
                      <a:pt x="6254" y="719"/>
                      <a:pt x="5287" y="719"/>
                    </a:cubicBezTo>
                    <a:close/>
                    <a:moveTo>
                      <a:pt x="5181" y="341"/>
                    </a:moveTo>
                    <a:cubicBezTo>
                      <a:pt x="6169" y="341"/>
                      <a:pt x="7199" y="755"/>
                      <a:pt x="8163" y="1555"/>
                    </a:cubicBezTo>
                    <a:cubicBezTo>
                      <a:pt x="9446" y="2630"/>
                      <a:pt x="10451" y="4258"/>
                      <a:pt x="10985" y="6144"/>
                    </a:cubicBezTo>
                    <a:cubicBezTo>
                      <a:pt x="12080" y="10013"/>
                      <a:pt x="10837" y="13765"/>
                      <a:pt x="8216" y="14507"/>
                    </a:cubicBezTo>
                    <a:cubicBezTo>
                      <a:pt x="7909" y="14594"/>
                      <a:pt x="7597" y="14636"/>
                      <a:pt x="7283" y="14636"/>
                    </a:cubicBezTo>
                    <a:cubicBezTo>
                      <a:pt x="4911" y="14636"/>
                      <a:pt x="2441" y="12251"/>
                      <a:pt x="1473" y="8835"/>
                    </a:cubicBezTo>
                    <a:cubicBezTo>
                      <a:pt x="378" y="4963"/>
                      <a:pt x="1621" y="1210"/>
                      <a:pt x="4242" y="468"/>
                    </a:cubicBezTo>
                    <a:cubicBezTo>
                      <a:pt x="4549" y="382"/>
                      <a:pt x="4861" y="341"/>
                      <a:pt x="5181" y="341"/>
                    </a:cubicBezTo>
                    <a:close/>
                    <a:moveTo>
                      <a:pt x="5186" y="1"/>
                    </a:moveTo>
                    <a:cubicBezTo>
                      <a:pt x="4836" y="1"/>
                      <a:pt x="4490" y="48"/>
                      <a:pt x="4152" y="144"/>
                    </a:cubicBezTo>
                    <a:cubicBezTo>
                      <a:pt x="1350" y="936"/>
                      <a:pt x="0" y="4877"/>
                      <a:pt x="1145" y="8925"/>
                    </a:cubicBezTo>
                    <a:cubicBezTo>
                      <a:pt x="2154" y="12493"/>
                      <a:pt x="4767" y="14975"/>
                      <a:pt x="7290" y="14975"/>
                    </a:cubicBezTo>
                    <a:cubicBezTo>
                      <a:pt x="7634" y="14975"/>
                      <a:pt x="7974" y="14930"/>
                      <a:pt x="8307" y="14836"/>
                    </a:cubicBezTo>
                    <a:cubicBezTo>
                      <a:pt x="11108" y="14044"/>
                      <a:pt x="12458" y="10102"/>
                      <a:pt x="11309" y="6051"/>
                    </a:cubicBezTo>
                    <a:cubicBezTo>
                      <a:pt x="10760" y="4102"/>
                      <a:pt x="9717" y="2412"/>
                      <a:pt x="8380" y="1296"/>
                    </a:cubicBezTo>
                    <a:cubicBezTo>
                      <a:pt x="7358" y="443"/>
                      <a:pt x="6254" y="1"/>
                      <a:pt x="5186" y="1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41"/>
              <p:cNvSpPr/>
              <p:nvPr/>
            </p:nvSpPr>
            <p:spPr>
              <a:xfrm>
                <a:off x="5309250" y="1935588"/>
                <a:ext cx="14347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3159" extrusionOk="0">
                    <a:moveTo>
                      <a:pt x="5509" y="0"/>
                    </a:moveTo>
                    <a:lnTo>
                      <a:pt x="1" y="2330"/>
                    </a:lnTo>
                    <a:lnTo>
                      <a:pt x="644" y="3159"/>
                    </a:lnTo>
                    <a:lnTo>
                      <a:pt x="5738" y="566"/>
                    </a:lnTo>
                    <a:lnTo>
                      <a:pt x="5509" y="0"/>
                    </a:ln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41"/>
              <p:cNvSpPr/>
              <p:nvPr/>
            </p:nvSpPr>
            <p:spPr>
              <a:xfrm>
                <a:off x="5304850" y="1931288"/>
                <a:ext cx="152600" cy="87600"/>
              </a:xfrm>
              <a:custGeom>
                <a:avLst/>
                <a:gdLst/>
                <a:ahLst/>
                <a:cxnLst/>
                <a:rect l="l" t="t" r="r" b="b"/>
                <a:pathLst>
                  <a:path w="6104" h="3504" extrusionOk="0">
                    <a:moveTo>
                      <a:pt x="5591" y="394"/>
                    </a:moveTo>
                    <a:lnTo>
                      <a:pt x="5697" y="660"/>
                    </a:lnTo>
                    <a:lnTo>
                      <a:pt x="870" y="3117"/>
                    </a:lnTo>
                    <a:lnTo>
                      <a:pt x="447" y="2572"/>
                    </a:lnTo>
                    <a:lnTo>
                      <a:pt x="5591" y="394"/>
                    </a:lnTo>
                    <a:close/>
                    <a:moveTo>
                      <a:pt x="5685" y="1"/>
                    </a:moveTo>
                    <a:cubicBezTo>
                      <a:pt x="5662" y="1"/>
                      <a:pt x="5640" y="6"/>
                      <a:pt x="5619" y="17"/>
                    </a:cubicBezTo>
                    <a:lnTo>
                      <a:pt x="111" y="2342"/>
                    </a:lnTo>
                    <a:cubicBezTo>
                      <a:pt x="61" y="2362"/>
                      <a:pt x="25" y="2408"/>
                      <a:pt x="12" y="2457"/>
                    </a:cubicBezTo>
                    <a:cubicBezTo>
                      <a:pt x="0" y="2510"/>
                      <a:pt x="8" y="2563"/>
                      <a:pt x="42" y="2604"/>
                    </a:cubicBezTo>
                    <a:lnTo>
                      <a:pt x="686" y="3437"/>
                    </a:lnTo>
                    <a:cubicBezTo>
                      <a:pt x="718" y="3479"/>
                      <a:pt x="771" y="3503"/>
                      <a:pt x="820" y="3503"/>
                    </a:cubicBezTo>
                    <a:cubicBezTo>
                      <a:pt x="845" y="3503"/>
                      <a:pt x="874" y="3494"/>
                      <a:pt x="898" y="3482"/>
                    </a:cubicBezTo>
                    <a:lnTo>
                      <a:pt x="5988" y="890"/>
                    </a:lnTo>
                    <a:cubicBezTo>
                      <a:pt x="6066" y="849"/>
                      <a:pt x="6103" y="759"/>
                      <a:pt x="6071" y="677"/>
                    </a:cubicBezTo>
                    <a:lnTo>
                      <a:pt x="5845" y="107"/>
                    </a:lnTo>
                    <a:cubicBezTo>
                      <a:pt x="5825" y="66"/>
                      <a:pt x="5791" y="33"/>
                      <a:pt x="5751" y="17"/>
                    </a:cubicBezTo>
                    <a:cubicBezTo>
                      <a:pt x="5730" y="6"/>
                      <a:pt x="5708" y="1"/>
                      <a:pt x="5685" y="1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1"/>
              <p:cNvSpPr/>
              <p:nvPr/>
            </p:nvSpPr>
            <p:spPr>
              <a:xfrm>
                <a:off x="5725250" y="1846063"/>
                <a:ext cx="1747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6990" h="1137" extrusionOk="0">
                    <a:moveTo>
                      <a:pt x="0" y="1"/>
                    </a:moveTo>
                    <a:lnTo>
                      <a:pt x="456" y="1137"/>
                    </a:lnTo>
                    <a:lnTo>
                      <a:pt x="6476" y="628"/>
                    </a:lnTo>
                    <a:lnTo>
                      <a:pt x="6989" y="1"/>
                    </a:ln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1"/>
              <p:cNvSpPr/>
              <p:nvPr/>
            </p:nvSpPr>
            <p:spPr>
              <a:xfrm>
                <a:off x="5720850" y="1841863"/>
                <a:ext cx="18367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7347" h="1478" extrusionOk="0">
                    <a:moveTo>
                      <a:pt x="6809" y="341"/>
                    </a:moveTo>
                    <a:lnTo>
                      <a:pt x="6567" y="633"/>
                    </a:lnTo>
                    <a:lnTo>
                      <a:pt x="742" y="1125"/>
                    </a:lnTo>
                    <a:lnTo>
                      <a:pt x="431" y="341"/>
                    </a:lnTo>
                    <a:close/>
                    <a:moveTo>
                      <a:pt x="176" y="1"/>
                    </a:moveTo>
                    <a:cubicBezTo>
                      <a:pt x="123" y="1"/>
                      <a:pt x="70" y="29"/>
                      <a:pt x="37" y="74"/>
                    </a:cubicBezTo>
                    <a:cubicBezTo>
                      <a:pt x="8" y="120"/>
                      <a:pt x="0" y="181"/>
                      <a:pt x="21" y="234"/>
                    </a:cubicBezTo>
                    <a:lnTo>
                      <a:pt x="476" y="1371"/>
                    </a:lnTo>
                    <a:cubicBezTo>
                      <a:pt x="500" y="1432"/>
                      <a:pt x="562" y="1477"/>
                      <a:pt x="632" y="1477"/>
                    </a:cubicBezTo>
                    <a:cubicBezTo>
                      <a:pt x="636" y="1477"/>
                      <a:pt x="644" y="1477"/>
                      <a:pt x="648" y="1473"/>
                    </a:cubicBezTo>
                    <a:lnTo>
                      <a:pt x="6669" y="964"/>
                    </a:lnTo>
                    <a:cubicBezTo>
                      <a:pt x="6714" y="960"/>
                      <a:pt x="6756" y="940"/>
                      <a:pt x="6784" y="903"/>
                    </a:cubicBezTo>
                    <a:lnTo>
                      <a:pt x="7297" y="275"/>
                    </a:lnTo>
                    <a:cubicBezTo>
                      <a:pt x="7338" y="226"/>
                      <a:pt x="7346" y="156"/>
                      <a:pt x="7317" y="99"/>
                    </a:cubicBezTo>
                    <a:cubicBezTo>
                      <a:pt x="7288" y="37"/>
                      <a:pt x="7231" y="1"/>
                      <a:pt x="7165" y="1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1"/>
              <p:cNvSpPr/>
              <p:nvPr/>
            </p:nvSpPr>
            <p:spPr>
              <a:xfrm>
                <a:off x="5550525" y="1771538"/>
                <a:ext cx="150750" cy="73225"/>
              </a:xfrm>
              <a:custGeom>
                <a:avLst/>
                <a:gdLst/>
                <a:ahLst/>
                <a:cxnLst/>
                <a:rect l="l" t="t" r="r" b="b"/>
                <a:pathLst>
                  <a:path w="6030" h="2929" extrusionOk="0">
                    <a:moveTo>
                      <a:pt x="1293" y="0"/>
                    </a:moveTo>
                    <a:cubicBezTo>
                      <a:pt x="895" y="0"/>
                      <a:pt x="496" y="53"/>
                      <a:pt x="103" y="164"/>
                    </a:cubicBezTo>
                    <a:cubicBezTo>
                      <a:pt x="70" y="173"/>
                      <a:pt x="38" y="184"/>
                      <a:pt x="0" y="197"/>
                    </a:cubicBezTo>
                    <a:cubicBezTo>
                      <a:pt x="2039" y="1559"/>
                      <a:pt x="4123" y="2407"/>
                      <a:pt x="6030" y="2929"/>
                    </a:cubicBezTo>
                    <a:cubicBezTo>
                      <a:pt x="5537" y="2141"/>
                      <a:pt x="4910" y="1468"/>
                      <a:pt x="4180" y="960"/>
                    </a:cubicBezTo>
                    <a:cubicBezTo>
                      <a:pt x="3269" y="324"/>
                      <a:pt x="2277" y="0"/>
                      <a:pt x="1293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1"/>
              <p:cNvSpPr/>
              <p:nvPr/>
            </p:nvSpPr>
            <p:spPr>
              <a:xfrm>
                <a:off x="5463150" y="1793463"/>
                <a:ext cx="267650" cy="296275"/>
              </a:xfrm>
              <a:custGeom>
                <a:avLst/>
                <a:gdLst/>
                <a:ahLst/>
                <a:cxnLst/>
                <a:rect l="l" t="t" r="r" b="b"/>
                <a:pathLst>
                  <a:path w="10706" h="11851" extrusionOk="0">
                    <a:moveTo>
                      <a:pt x="5952" y="3454"/>
                    </a:moveTo>
                    <a:cubicBezTo>
                      <a:pt x="6437" y="3454"/>
                      <a:pt x="6904" y="4163"/>
                      <a:pt x="7060" y="5164"/>
                    </a:cubicBezTo>
                    <a:cubicBezTo>
                      <a:pt x="7134" y="5636"/>
                      <a:pt x="7122" y="6096"/>
                      <a:pt x="7027" y="6452"/>
                    </a:cubicBezTo>
                    <a:cubicBezTo>
                      <a:pt x="6920" y="6862"/>
                      <a:pt x="6719" y="7108"/>
                      <a:pt x="6452" y="7150"/>
                    </a:cubicBezTo>
                    <a:cubicBezTo>
                      <a:pt x="6428" y="7154"/>
                      <a:pt x="6403" y="7158"/>
                      <a:pt x="6375" y="7158"/>
                    </a:cubicBezTo>
                    <a:cubicBezTo>
                      <a:pt x="5891" y="7158"/>
                      <a:pt x="5428" y="6444"/>
                      <a:pt x="5271" y="5443"/>
                    </a:cubicBezTo>
                    <a:cubicBezTo>
                      <a:pt x="5197" y="4971"/>
                      <a:pt x="5210" y="4517"/>
                      <a:pt x="5305" y="4155"/>
                    </a:cubicBezTo>
                    <a:cubicBezTo>
                      <a:pt x="5411" y="3745"/>
                      <a:pt x="5612" y="3499"/>
                      <a:pt x="5878" y="3458"/>
                    </a:cubicBezTo>
                    <a:cubicBezTo>
                      <a:pt x="5903" y="3454"/>
                      <a:pt x="5928" y="3454"/>
                      <a:pt x="5952" y="3454"/>
                    </a:cubicBezTo>
                    <a:close/>
                    <a:moveTo>
                      <a:pt x="2162" y="0"/>
                    </a:moveTo>
                    <a:cubicBezTo>
                      <a:pt x="805" y="1022"/>
                      <a:pt x="1" y="2823"/>
                      <a:pt x="1" y="4816"/>
                    </a:cubicBezTo>
                    <a:cubicBezTo>
                      <a:pt x="1" y="5501"/>
                      <a:pt x="95" y="6211"/>
                      <a:pt x="296" y="6915"/>
                    </a:cubicBezTo>
                    <a:cubicBezTo>
                      <a:pt x="1129" y="9857"/>
                      <a:pt x="3504" y="11850"/>
                      <a:pt x="5924" y="11850"/>
                    </a:cubicBezTo>
                    <a:cubicBezTo>
                      <a:pt x="6067" y="11850"/>
                      <a:pt x="6211" y="11841"/>
                      <a:pt x="6350" y="11829"/>
                    </a:cubicBezTo>
                    <a:cubicBezTo>
                      <a:pt x="6276" y="11731"/>
                      <a:pt x="6206" y="11625"/>
                      <a:pt x="6149" y="11510"/>
                    </a:cubicBezTo>
                    <a:cubicBezTo>
                      <a:pt x="5419" y="10086"/>
                      <a:pt x="6383" y="8130"/>
                      <a:pt x="8311" y="7141"/>
                    </a:cubicBezTo>
                    <a:cubicBezTo>
                      <a:pt x="9049" y="6760"/>
                      <a:pt x="9820" y="6580"/>
                      <a:pt x="10533" y="6580"/>
                    </a:cubicBezTo>
                    <a:cubicBezTo>
                      <a:pt x="10587" y="6580"/>
                      <a:pt x="10641" y="6580"/>
                      <a:pt x="10694" y="6584"/>
                    </a:cubicBezTo>
                    <a:cubicBezTo>
                      <a:pt x="10702" y="6440"/>
                      <a:pt x="10706" y="6300"/>
                      <a:pt x="10706" y="6157"/>
                    </a:cubicBezTo>
                    <a:cubicBezTo>
                      <a:pt x="10706" y="5472"/>
                      <a:pt x="10611" y="4763"/>
                      <a:pt x="10410" y="4057"/>
                    </a:cubicBezTo>
                    <a:cubicBezTo>
                      <a:pt x="10316" y="3720"/>
                      <a:pt x="10198" y="3392"/>
                      <a:pt x="10066" y="3080"/>
                    </a:cubicBezTo>
                    <a:cubicBezTo>
                      <a:pt x="9414" y="2946"/>
                      <a:pt x="8684" y="2773"/>
                      <a:pt x="7855" y="2556"/>
                    </a:cubicBezTo>
                    <a:cubicBezTo>
                      <a:pt x="7540" y="2474"/>
                      <a:pt x="7232" y="2383"/>
                      <a:pt x="6929" y="2289"/>
                    </a:cubicBezTo>
                    <a:cubicBezTo>
                      <a:pt x="6863" y="2351"/>
                      <a:pt x="6764" y="2408"/>
                      <a:pt x="6630" y="2453"/>
                    </a:cubicBezTo>
                    <a:cubicBezTo>
                      <a:pt x="6424" y="2523"/>
                      <a:pt x="6153" y="2556"/>
                      <a:pt x="5871" y="2556"/>
                    </a:cubicBezTo>
                    <a:cubicBezTo>
                      <a:pt x="5267" y="2556"/>
                      <a:pt x="4595" y="2404"/>
                      <a:pt x="4341" y="2117"/>
                    </a:cubicBezTo>
                    <a:cubicBezTo>
                      <a:pt x="4209" y="1973"/>
                      <a:pt x="4180" y="1797"/>
                      <a:pt x="4258" y="1625"/>
                    </a:cubicBezTo>
                    <a:cubicBezTo>
                      <a:pt x="4311" y="1514"/>
                      <a:pt x="4394" y="1420"/>
                      <a:pt x="4500" y="1346"/>
                    </a:cubicBezTo>
                    <a:cubicBezTo>
                      <a:pt x="3635" y="939"/>
                      <a:pt x="2859" y="485"/>
                      <a:pt x="2162" y="0"/>
                    </a:cubicBezTo>
                    <a:close/>
                  </a:path>
                </a:pathLst>
              </a:custGeom>
              <a:solidFill>
                <a:srgbClr val="D6DF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1"/>
              <p:cNvSpPr/>
              <p:nvPr/>
            </p:nvSpPr>
            <p:spPr>
              <a:xfrm>
                <a:off x="5598600" y="1957938"/>
                <a:ext cx="131900" cy="131275"/>
              </a:xfrm>
              <a:custGeom>
                <a:avLst/>
                <a:gdLst/>
                <a:ahLst/>
                <a:cxnLst/>
                <a:rect l="l" t="t" r="r" b="b"/>
                <a:pathLst>
                  <a:path w="5276" h="5251" extrusionOk="0">
                    <a:moveTo>
                      <a:pt x="5115" y="1"/>
                    </a:moveTo>
                    <a:cubicBezTo>
                      <a:pt x="4402" y="1"/>
                      <a:pt x="3631" y="181"/>
                      <a:pt x="2893" y="562"/>
                    </a:cubicBezTo>
                    <a:cubicBezTo>
                      <a:pt x="965" y="1551"/>
                      <a:pt x="1" y="3507"/>
                      <a:pt x="731" y="4931"/>
                    </a:cubicBezTo>
                    <a:cubicBezTo>
                      <a:pt x="788" y="5046"/>
                      <a:pt x="858" y="5152"/>
                      <a:pt x="932" y="5250"/>
                    </a:cubicBezTo>
                    <a:cubicBezTo>
                      <a:pt x="1187" y="5226"/>
                      <a:pt x="1437" y="5181"/>
                      <a:pt x="1687" y="5107"/>
                    </a:cubicBezTo>
                    <a:cubicBezTo>
                      <a:pt x="3779" y="4516"/>
                      <a:pt x="5136" y="2445"/>
                      <a:pt x="5276" y="5"/>
                    </a:cubicBezTo>
                    <a:cubicBezTo>
                      <a:pt x="5223" y="1"/>
                      <a:pt x="5169" y="1"/>
                      <a:pt x="5115" y="1"/>
                    </a:cubicBezTo>
                    <a:close/>
                  </a:path>
                </a:pathLst>
              </a:custGeom>
              <a:solidFill>
                <a:srgbClr val="D8BE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1"/>
              <p:cNvSpPr/>
              <p:nvPr/>
            </p:nvSpPr>
            <p:spPr>
              <a:xfrm>
                <a:off x="5517200" y="1776463"/>
                <a:ext cx="197600" cy="94025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3761" extrusionOk="0">
                    <a:moveTo>
                      <a:pt x="1333" y="0"/>
                    </a:moveTo>
                    <a:cubicBezTo>
                      <a:pt x="845" y="148"/>
                      <a:pt x="398" y="381"/>
                      <a:pt x="0" y="680"/>
                    </a:cubicBezTo>
                    <a:cubicBezTo>
                      <a:pt x="697" y="1165"/>
                      <a:pt x="1473" y="1619"/>
                      <a:pt x="2338" y="2026"/>
                    </a:cubicBezTo>
                    <a:cubicBezTo>
                      <a:pt x="2568" y="1862"/>
                      <a:pt x="2912" y="1788"/>
                      <a:pt x="3273" y="1788"/>
                    </a:cubicBezTo>
                    <a:cubicBezTo>
                      <a:pt x="3527" y="1788"/>
                      <a:pt x="3790" y="1825"/>
                      <a:pt x="4036" y="1890"/>
                    </a:cubicBezTo>
                    <a:cubicBezTo>
                      <a:pt x="4619" y="2043"/>
                      <a:pt x="4947" y="2338"/>
                      <a:pt x="4922" y="2674"/>
                    </a:cubicBezTo>
                    <a:cubicBezTo>
                      <a:pt x="4914" y="2764"/>
                      <a:pt x="4877" y="2871"/>
                      <a:pt x="4767" y="2969"/>
                    </a:cubicBezTo>
                    <a:cubicBezTo>
                      <a:pt x="5070" y="3063"/>
                      <a:pt x="5378" y="3154"/>
                      <a:pt x="5693" y="3236"/>
                    </a:cubicBezTo>
                    <a:cubicBezTo>
                      <a:pt x="6522" y="3453"/>
                      <a:pt x="7252" y="3626"/>
                      <a:pt x="7904" y="3760"/>
                    </a:cubicBezTo>
                    <a:cubicBezTo>
                      <a:pt x="7748" y="3400"/>
                      <a:pt x="7568" y="3056"/>
                      <a:pt x="7363" y="2732"/>
                    </a:cubicBezTo>
                    <a:cubicBezTo>
                      <a:pt x="5456" y="2210"/>
                      <a:pt x="3372" y="1362"/>
                      <a:pt x="1333" y="0"/>
                    </a:cubicBezTo>
                    <a:close/>
                  </a:path>
                </a:pathLst>
              </a:custGeom>
              <a:solidFill>
                <a:srgbClr val="D4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1"/>
              <p:cNvSpPr/>
              <p:nvPr/>
            </p:nvSpPr>
            <p:spPr>
              <a:xfrm>
                <a:off x="5602825" y="1888213"/>
                <a:ext cx="30050" cy="75700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3028" extrusionOk="0">
                    <a:moveTo>
                      <a:pt x="365" y="0"/>
                    </a:moveTo>
                    <a:cubicBezTo>
                      <a:pt x="361" y="0"/>
                      <a:pt x="353" y="4"/>
                      <a:pt x="345" y="4"/>
                    </a:cubicBezTo>
                    <a:cubicBezTo>
                      <a:pt x="225" y="21"/>
                      <a:pt x="111" y="189"/>
                      <a:pt x="45" y="452"/>
                    </a:cubicBezTo>
                    <a:cubicBezTo>
                      <a:pt x="25" y="526"/>
                      <a:pt x="9" y="604"/>
                      <a:pt x="0" y="685"/>
                    </a:cubicBezTo>
                    <a:cubicBezTo>
                      <a:pt x="53" y="665"/>
                      <a:pt x="111" y="657"/>
                      <a:pt x="168" y="657"/>
                    </a:cubicBezTo>
                    <a:cubicBezTo>
                      <a:pt x="447" y="657"/>
                      <a:pt x="668" y="878"/>
                      <a:pt x="668" y="1157"/>
                    </a:cubicBezTo>
                    <a:cubicBezTo>
                      <a:pt x="668" y="1431"/>
                      <a:pt x="447" y="1658"/>
                      <a:pt x="168" y="1658"/>
                    </a:cubicBezTo>
                    <a:cubicBezTo>
                      <a:pt x="119" y="1658"/>
                      <a:pt x="70" y="1649"/>
                      <a:pt x="25" y="1637"/>
                    </a:cubicBezTo>
                    <a:lnTo>
                      <a:pt x="25" y="1637"/>
                    </a:lnTo>
                    <a:cubicBezTo>
                      <a:pt x="168" y="2519"/>
                      <a:pt x="550" y="3027"/>
                      <a:pt x="788" y="3027"/>
                    </a:cubicBezTo>
                    <a:cubicBezTo>
                      <a:pt x="796" y="3027"/>
                      <a:pt x="804" y="3027"/>
                      <a:pt x="812" y="3023"/>
                    </a:cubicBezTo>
                    <a:cubicBezTo>
                      <a:pt x="931" y="3006"/>
                      <a:pt x="1046" y="2839"/>
                      <a:pt x="1111" y="2580"/>
                    </a:cubicBezTo>
                    <a:cubicBezTo>
                      <a:pt x="1194" y="2260"/>
                      <a:pt x="1202" y="1855"/>
                      <a:pt x="1136" y="1427"/>
                    </a:cubicBezTo>
                    <a:cubicBezTo>
                      <a:pt x="997" y="521"/>
                      <a:pt x="603" y="0"/>
                      <a:pt x="365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1"/>
              <p:cNvSpPr/>
              <p:nvPr/>
            </p:nvSpPr>
            <p:spPr>
              <a:xfrm>
                <a:off x="5593075" y="1879813"/>
                <a:ext cx="48425" cy="92600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3704" extrusionOk="0">
                    <a:moveTo>
                      <a:pt x="755" y="336"/>
                    </a:moveTo>
                    <a:cubicBezTo>
                      <a:pt x="993" y="336"/>
                      <a:pt x="1387" y="857"/>
                      <a:pt x="1526" y="1763"/>
                    </a:cubicBezTo>
                    <a:cubicBezTo>
                      <a:pt x="1592" y="2191"/>
                      <a:pt x="1584" y="2596"/>
                      <a:pt x="1501" y="2916"/>
                    </a:cubicBezTo>
                    <a:cubicBezTo>
                      <a:pt x="1436" y="3175"/>
                      <a:pt x="1321" y="3342"/>
                      <a:pt x="1202" y="3359"/>
                    </a:cubicBezTo>
                    <a:cubicBezTo>
                      <a:pt x="1194" y="3363"/>
                      <a:pt x="1186" y="3363"/>
                      <a:pt x="1178" y="3363"/>
                    </a:cubicBezTo>
                    <a:cubicBezTo>
                      <a:pt x="940" y="3363"/>
                      <a:pt x="558" y="2855"/>
                      <a:pt x="415" y="1973"/>
                    </a:cubicBezTo>
                    <a:cubicBezTo>
                      <a:pt x="210" y="1907"/>
                      <a:pt x="58" y="1718"/>
                      <a:pt x="58" y="1493"/>
                    </a:cubicBezTo>
                    <a:cubicBezTo>
                      <a:pt x="58" y="1275"/>
                      <a:pt x="197" y="1091"/>
                      <a:pt x="390" y="1021"/>
                    </a:cubicBezTo>
                    <a:cubicBezTo>
                      <a:pt x="399" y="940"/>
                      <a:pt x="415" y="862"/>
                      <a:pt x="435" y="788"/>
                    </a:cubicBezTo>
                    <a:cubicBezTo>
                      <a:pt x="501" y="525"/>
                      <a:pt x="615" y="357"/>
                      <a:pt x="735" y="340"/>
                    </a:cubicBezTo>
                    <a:cubicBezTo>
                      <a:pt x="743" y="340"/>
                      <a:pt x="751" y="336"/>
                      <a:pt x="755" y="336"/>
                    </a:cubicBezTo>
                    <a:close/>
                    <a:moveTo>
                      <a:pt x="755" y="0"/>
                    </a:moveTo>
                    <a:cubicBezTo>
                      <a:pt x="731" y="0"/>
                      <a:pt x="706" y="0"/>
                      <a:pt x="681" y="4"/>
                    </a:cubicBezTo>
                    <a:cubicBezTo>
                      <a:pt x="415" y="45"/>
                      <a:pt x="214" y="291"/>
                      <a:pt x="108" y="701"/>
                    </a:cubicBezTo>
                    <a:cubicBezTo>
                      <a:pt x="13" y="1063"/>
                      <a:pt x="0" y="1517"/>
                      <a:pt x="74" y="1989"/>
                    </a:cubicBezTo>
                    <a:cubicBezTo>
                      <a:pt x="231" y="2990"/>
                      <a:pt x="694" y="3704"/>
                      <a:pt x="1178" y="3704"/>
                    </a:cubicBezTo>
                    <a:cubicBezTo>
                      <a:pt x="1206" y="3704"/>
                      <a:pt x="1231" y="3700"/>
                      <a:pt x="1255" y="3696"/>
                    </a:cubicBezTo>
                    <a:cubicBezTo>
                      <a:pt x="1522" y="3654"/>
                      <a:pt x="1723" y="3408"/>
                      <a:pt x="1830" y="2998"/>
                    </a:cubicBezTo>
                    <a:cubicBezTo>
                      <a:pt x="1925" y="2642"/>
                      <a:pt x="1937" y="2182"/>
                      <a:pt x="1863" y="1710"/>
                    </a:cubicBezTo>
                    <a:cubicBezTo>
                      <a:pt x="1707" y="709"/>
                      <a:pt x="1240" y="0"/>
                      <a:pt x="755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1"/>
              <p:cNvSpPr/>
              <p:nvPr/>
            </p:nvSpPr>
            <p:spPr>
              <a:xfrm>
                <a:off x="5567650" y="1821138"/>
                <a:ext cx="73225" cy="36225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449" extrusionOk="0">
                    <a:moveTo>
                      <a:pt x="1259" y="345"/>
                    </a:moveTo>
                    <a:cubicBezTo>
                      <a:pt x="1481" y="345"/>
                      <a:pt x="1715" y="374"/>
                      <a:pt x="1928" y="432"/>
                    </a:cubicBezTo>
                    <a:cubicBezTo>
                      <a:pt x="2318" y="534"/>
                      <a:pt x="2576" y="710"/>
                      <a:pt x="2564" y="858"/>
                    </a:cubicBezTo>
                    <a:cubicBezTo>
                      <a:pt x="2560" y="915"/>
                      <a:pt x="2474" y="977"/>
                      <a:pt x="2338" y="1026"/>
                    </a:cubicBezTo>
                    <a:cubicBezTo>
                      <a:pt x="2166" y="1084"/>
                      <a:pt x="1937" y="1108"/>
                      <a:pt x="1698" y="1108"/>
                    </a:cubicBezTo>
                    <a:cubicBezTo>
                      <a:pt x="1170" y="1108"/>
                      <a:pt x="587" y="981"/>
                      <a:pt x="411" y="784"/>
                    </a:cubicBezTo>
                    <a:cubicBezTo>
                      <a:pt x="366" y="735"/>
                      <a:pt x="370" y="703"/>
                      <a:pt x="390" y="661"/>
                    </a:cubicBezTo>
                    <a:cubicBezTo>
                      <a:pt x="489" y="444"/>
                      <a:pt x="854" y="345"/>
                      <a:pt x="1259" y="345"/>
                    </a:cubicBezTo>
                    <a:close/>
                    <a:moveTo>
                      <a:pt x="1255" y="1"/>
                    </a:moveTo>
                    <a:cubicBezTo>
                      <a:pt x="894" y="1"/>
                      <a:pt x="550" y="75"/>
                      <a:pt x="320" y="239"/>
                    </a:cubicBezTo>
                    <a:cubicBezTo>
                      <a:pt x="214" y="313"/>
                      <a:pt x="131" y="407"/>
                      <a:pt x="78" y="518"/>
                    </a:cubicBezTo>
                    <a:cubicBezTo>
                      <a:pt x="0" y="690"/>
                      <a:pt x="29" y="866"/>
                      <a:pt x="161" y="1010"/>
                    </a:cubicBezTo>
                    <a:cubicBezTo>
                      <a:pt x="415" y="1297"/>
                      <a:pt x="1087" y="1449"/>
                      <a:pt x="1691" y="1449"/>
                    </a:cubicBezTo>
                    <a:cubicBezTo>
                      <a:pt x="1973" y="1449"/>
                      <a:pt x="2244" y="1416"/>
                      <a:pt x="2450" y="1346"/>
                    </a:cubicBezTo>
                    <a:cubicBezTo>
                      <a:pt x="2584" y="1301"/>
                      <a:pt x="2683" y="1244"/>
                      <a:pt x="2749" y="1182"/>
                    </a:cubicBezTo>
                    <a:cubicBezTo>
                      <a:pt x="2859" y="1084"/>
                      <a:pt x="2896" y="977"/>
                      <a:pt x="2904" y="887"/>
                    </a:cubicBezTo>
                    <a:cubicBezTo>
                      <a:pt x="2929" y="551"/>
                      <a:pt x="2601" y="256"/>
                      <a:pt x="2018" y="103"/>
                    </a:cubicBezTo>
                    <a:cubicBezTo>
                      <a:pt x="1772" y="38"/>
                      <a:pt x="1509" y="1"/>
                      <a:pt x="1255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1"/>
              <p:cNvSpPr/>
              <p:nvPr/>
            </p:nvSpPr>
            <p:spPr>
              <a:xfrm>
                <a:off x="5594525" y="1904613"/>
                <a:ext cx="25025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500" y="1"/>
                    </a:moveTo>
                    <a:cubicBezTo>
                      <a:pt x="443" y="1"/>
                      <a:pt x="385" y="9"/>
                      <a:pt x="332" y="29"/>
                    </a:cubicBezTo>
                    <a:cubicBezTo>
                      <a:pt x="139" y="99"/>
                      <a:pt x="0" y="283"/>
                      <a:pt x="0" y="501"/>
                    </a:cubicBezTo>
                    <a:cubicBezTo>
                      <a:pt x="0" y="726"/>
                      <a:pt x="152" y="915"/>
                      <a:pt x="357" y="981"/>
                    </a:cubicBezTo>
                    <a:cubicBezTo>
                      <a:pt x="402" y="993"/>
                      <a:pt x="451" y="1002"/>
                      <a:pt x="500" y="1002"/>
                    </a:cubicBezTo>
                    <a:cubicBezTo>
                      <a:pt x="779" y="1002"/>
                      <a:pt x="1000" y="775"/>
                      <a:pt x="1000" y="501"/>
                    </a:cubicBezTo>
                    <a:cubicBezTo>
                      <a:pt x="1000" y="222"/>
                      <a:pt x="779" y="1"/>
                      <a:pt x="500" y="1"/>
                    </a:cubicBezTo>
                    <a:close/>
                  </a:path>
                </a:pathLst>
              </a:custGeom>
              <a:solidFill>
                <a:srgbClr val="DBE6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1"/>
              <p:cNvSpPr/>
              <p:nvPr/>
            </p:nvSpPr>
            <p:spPr>
              <a:xfrm>
                <a:off x="5454650" y="1763013"/>
                <a:ext cx="284675" cy="335225"/>
              </a:xfrm>
              <a:custGeom>
                <a:avLst/>
                <a:gdLst/>
                <a:ahLst/>
                <a:cxnLst/>
                <a:rect l="l" t="t" r="r" b="b"/>
                <a:pathLst>
                  <a:path w="11387" h="13409" extrusionOk="0">
                    <a:moveTo>
                      <a:pt x="5128" y="341"/>
                    </a:moveTo>
                    <a:cubicBezTo>
                      <a:pt x="6112" y="341"/>
                      <a:pt x="7104" y="665"/>
                      <a:pt x="8015" y="1301"/>
                    </a:cubicBezTo>
                    <a:cubicBezTo>
                      <a:pt x="9307" y="2203"/>
                      <a:pt x="10279" y="3614"/>
                      <a:pt x="10750" y="5275"/>
                    </a:cubicBezTo>
                    <a:cubicBezTo>
                      <a:pt x="10951" y="5981"/>
                      <a:pt x="11046" y="6690"/>
                      <a:pt x="11046" y="7375"/>
                    </a:cubicBezTo>
                    <a:cubicBezTo>
                      <a:pt x="11046" y="7518"/>
                      <a:pt x="11042" y="7658"/>
                      <a:pt x="11034" y="7802"/>
                    </a:cubicBezTo>
                    <a:cubicBezTo>
                      <a:pt x="10894" y="10242"/>
                      <a:pt x="9537" y="12313"/>
                      <a:pt x="7445" y="12904"/>
                    </a:cubicBezTo>
                    <a:cubicBezTo>
                      <a:pt x="7195" y="12978"/>
                      <a:pt x="6945" y="13023"/>
                      <a:pt x="6690" y="13047"/>
                    </a:cubicBezTo>
                    <a:cubicBezTo>
                      <a:pt x="6551" y="13059"/>
                      <a:pt x="6407" y="13068"/>
                      <a:pt x="6264" y="13068"/>
                    </a:cubicBezTo>
                    <a:cubicBezTo>
                      <a:pt x="3844" y="13068"/>
                      <a:pt x="1469" y="11075"/>
                      <a:pt x="636" y="8133"/>
                    </a:cubicBezTo>
                    <a:cubicBezTo>
                      <a:pt x="435" y="7429"/>
                      <a:pt x="341" y="6719"/>
                      <a:pt x="341" y="6034"/>
                    </a:cubicBezTo>
                    <a:cubicBezTo>
                      <a:pt x="341" y="3412"/>
                      <a:pt x="1728" y="1133"/>
                      <a:pt x="3938" y="505"/>
                    </a:cubicBezTo>
                    <a:cubicBezTo>
                      <a:pt x="4331" y="394"/>
                      <a:pt x="4730" y="341"/>
                      <a:pt x="5128" y="341"/>
                    </a:cubicBezTo>
                    <a:close/>
                    <a:moveTo>
                      <a:pt x="5132" y="1"/>
                    </a:moveTo>
                    <a:cubicBezTo>
                      <a:pt x="4697" y="1"/>
                      <a:pt x="4270" y="58"/>
                      <a:pt x="3848" y="177"/>
                    </a:cubicBezTo>
                    <a:cubicBezTo>
                      <a:pt x="1490" y="845"/>
                      <a:pt x="0" y="3265"/>
                      <a:pt x="0" y="6038"/>
                    </a:cubicBezTo>
                    <a:cubicBezTo>
                      <a:pt x="0" y="6751"/>
                      <a:pt x="104" y="7490"/>
                      <a:pt x="308" y="8228"/>
                    </a:cubicBezTo>
                    <a:cubicBezTo>
                      <a:pt x="1181" y="11317"/>
                      <a:pt x="3697" y="13409"/>
                      <a:pt x="6268" y="13409"/>
                    </a:cubicBezTo>
                    <a:cubicBezTo>
                      <a:pt x="6694" y="13409"/>
                      <a:pt x="7117" y="13351"/>
                      <a:pt x="7539" y="13231"/>
                    </a:cubicBezTo>
                    <a:cubicBezTo>
                      <a:pt x="9898" y="12563"/>
                      <a:pt x="11386" y="10144"/>
                      <a:pt x="11386" y="7375"/>
                    </a:cubicBezTo>
                    <a:cubicBezTo>
                      <a:pt x="11386" y="6657"/>
                      <a:pt x="11284" y="5919"/>
                      <a:pt x="11074" y="5180"/>
                    </a:cubicBezTo>
                    <a:cubicBezTo>
                      <a:pt x="10587" y="3446"/>
                      <a:pt x="9565" y="1969"/>
                      <a:pt x="8208" y="1021"/>
                    </a:cubicBezTo>
                    <a:cubicBezTo>
                      <a:pt x="7240" y="349"/>
                      <a:pt x="6182" y="1"/>
                      <a:pt x="5132" y="1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1"/>
              <p:cNvSpPr/>
              <p:nvPr/>
            </p:nvSpPr>
            <p:spPr>
              <a:xfrm>
                <a:off x="5129400" y="2149988"/>
                <a:ext cx="30175" cy="41350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165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42" y="628"/>
                      <a:pt x="743" y="1186"/>
                      <a:pt x="1182" y="1654"/>
                    </a:cubicBezTo>
                    <a:cubicBezTo>
                      <a:pt x="1190" y="1604"/>
                      <a:pt x="1198" y="1559"/>
                      <a:pt x="1207" y="1510"/>
                    </a:cubicBezTo>
                    <a:cubicBezTo>
                      <a:pt x="788" y="1030"/>
                      <a:pt x="386" y="525"/>
                      <a:pt x="1" y="1"/>
                    </a:cubicBezTo>
                    <a:close/>
                  </a:path>
                </a:pathLst>
              </a:custGeom>
              <a:solidFill>
                <a:srgbClr val="DBE6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1"/>
              <p:cNvSpPr/>
              <p:nvPr/>
            </p:nvSpPr>
            <p:spPr>
              <a:xfrm>
                <a:off x="5158950" y="2187713"/>
                <a:ext cx="22875" cy="23725"/>
              </a:xfrm>
              <a:custGeom>
                <a:avLst/>
                <a:gdLst/>
                <a:ahLst/>
                <a:cxnLst/>
                <a:rect l="l" t="t" r="r" b="b"/>
                <a:pathLst>
                  <a:path w="915" h="949" extrusionOk="0">
                    <a:moveTo>
                      <a:pt x="25" y="1"/>
                    </a:moveTo>
                    <a:cubicBezTo>
                      <a:pt x="16" y="50"/>
                      <a:pt x="8" y="95"/>
                      <a:pt x="0" y="145"/>
                    </a:cubicBezTo>
                    <a:cubicBezTo>
                      <a:pt x="292" y="452"/>
                      <a:pt x="595" y="718"/>
                      <a:pt x="915" y="949"/>
                    </a:cubicBezTo>
                    <a:cubicBezTo>
                      <a:pt x="611" y="645"/>
                      <a:pt x="316" y="329"/>
                      <a:pt x="25" y="1"/>
                    </a:cubicBezTo>
                    <a:close/>
                  </a:path>
                </a:pathLst>
              </a:custGeom>
              <a:solidFill>
                <a:srgbClr val="D9D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1"/>
              <p:cNvSpPr/>
              <p:nvPr/>
            </p:nvSpPr>
            <p:spPr>
              <a:xfrm>
                <a:off x="5100800" y="2032588"/>
                <a:ext cx="84000" cy="180900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7236" extrusionOk="0">
                    <a:moveTo>
                      <a:pt x="4" y="0"/>
                    </a:moveTo>
                    <a:cubicBezTo>
                      <a:pt x="0" y="78"/>
                      <a:pt x="0" y="156"/>
                      <a:pt x="0" y="239"/>
                    </a:cubicBezTo>
                    <a:cubicBezTo>
                      <a:pt x="0" y="964"/>
                      <a:pt x="95" y="1719"/>
                      <a:pt x="284" y="2473"/>
                    </a:cubicBezTo>
                    <a:cubicBezTo>
                      <a:pt x="308" y="2568"/>
                      <a:pt x="333" y="2666"/>
                      <a:pt x="361" y="2761"/>
                    </a:cubicBezTo>
                    <a:cubicBezTo>
                      <a:pt x="558" y="3457"/>
                      <a:pt x="825" y="4110"/>
                      <a:pt x="1145" y="4697"/>
                    </a:cubicBezTo>
                    <a:cubicBezTo>
                      <a:pt x="1530" y="5221"/>
                      <a:pt x="1932" y="5726"/>
                      <a:pt x="2351" y="6206"/>
                    </a:cubicBezTo>
                    <a:cubicBezTo>
                      <a:pt x="2642" y="6534"/>
                      <a:pt x="2937" y="6850"/>
                      <a:pt x="3241" y="7154"/>
                    </a:cubicBezTo>
                    <a:cubicBezTo>
                      <a:pt x="3277" y="7182"/>
                      <a:pt x="3318" y="7211"/>
                      <a:pt x="3360" y="7235"/>
                    </a:cubicBezTo>
                    <a:cubicBezTo>
                      <a:pt x="2679" y="6198"/>
                      <a:pt x="2141" y="5004"/>
                      <a:pt x="1723" y="3749"/>
                    </a:cubicBezTo>
                    <a:cubicBezTo>
                      <a:pt x="1293" y="3027"/>
                      <a:pt x="575" y="1694"/>
                      <a:pt x="4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1"/>
              <p:cNvSpPr/>
              <p:nvPr/>
            </p:nvSpPr>
            <p:spPr>
              <a:xfrm>
                <a:off x="5100900" y="1966238"/>
                <a:ext cx="42975" cy="160075"/>
              </a:xfrm>
              <a:custGeom>
                <a:avLst/>
                <a:gdLst/>
                <a:ahLst/>
                <a:cxnLst/>
                <a:rect l="l" t="t" r="r" b="b"/>
                <a:pathLst>
                  <a:path w="1719" h="6403" extrusionOk="0">
                    <a:moveTo>
                      <a:pt x="583" y="1"/>
                    </a:moveTo>
                    <a:cubicBezTo>
                      <a:pt x="501" y="181"/>
                      <a:pt x="423" y="370"/>
                      <a:pt x="357" y="570"/>
                    </a:cubicBezTo>
                    <a:cubicBezTo>
                      <a:pt x="140" y="1214"/>
                      <a:pt x="21" y="1920"/>
                      <a:pt x="0" y="2654"/>
                    </a:cubicBezTo>
                    <a:cubicBezTo>
                      <a:pt x="571" y="4348"/>
                      <a:pt x="1289" y="5681"/>
                      <a:pt x="1719" y="6403"/>
                    </a:cubicBezTo>
                    <a:cubicBezTo>
                      <a:pt x="1018" y="4299"/>
                      <a:pt x="664" y="2018"/>
                      <a:pt x="583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1"/>
              <p:cNvSpPr/>
              <p:nvPr/>
            </p:nvSpPr>
            <p:spPr>
              <a:xfrm>
                <a:off x="5115450" y="1910663"/>
                <a:ext cx="217000" cy="302925"/>
              </a:xfrm>
              <a:custGeom>
                <a:avLst/>
                <a:gdLst/>
                <a:ahLst/>
                <a:cxnLst/>
                <a:rect l="l" t="t" r="r" b="b"/>
                <a:pathLst>
                  <a:path w="8680" h="12117" extrusionOk="0">
                    <a:moveTo>
                      <a:pt x="4508" y="3757"/>
                    </a:moveTo>
                    <a:cubicBezTo>
                      <a:pt x="4750" y="3757"/>
                      <a:pt x="4989" y="3929"/>
                      <a:pt x="5193" y="4249"/>
                    </a:cubicBezTo>
                    <a:cubicBezTo>
                      <a:pt x="5394" y="4565"/>
                      <a:pt x="5542" y="4996"/>
                      <a:pt x="5616" y="5468"/>
                    </a:cubicBezTo>
                    <a:cubicBezTo>
                      <a:pt x="5689" y="5940"/>
                      <a:pt x="5678" y="6399"/>
                      <a:pt x="5583" y="6756"/>
                    </a:cubicBezTo>
                    <a:cubicBezTo>
                      <a:pt x="5477" y="7166"/>
                      <a:pt x="5271" y="7412"/>
                      <a:pt x="5009" y="7453"/>
                    </a:cubicBezTo>
                    <a:cubicBezTo>
                      <a:pt x="4980" y="7457"/>
                      <a:pt x="4955" y="7461"/>
                      <a:pt x="4930" y="7461"/>
                    </a:cubicBezTo>
                    <a:cubicBezTo>
                      <a:pt x="4447" y="7461"/>
                      <a:pt x="3980" y="6748"/>
                      <a:pt x="3823" y="5747"/>
                    </a:cubicBezTo>
                    <a:cubicBezTo>
                      <a:pt x="3754" y="5275"/>
                      <a:pt x="3762" y="4820"/>
                      <a:pt x="3857" y="4459"/>
                    </a:cubicBezTo>
                    <a:cubicBezTo>
                      <a:pt x="3963" y="4049"/>
                      <a:pt x="4168" y="3802"/>
                      <a:pt x="4434" y="3762"/>
                    </a:cubicBezTo>
                    <a:cubicBezTo>
                      <a:pt x="4459" y="3757"/>
                      <a:pt x="4484" y="3757"/>
                      <a:pt x="4508" y="3757"/>
                    </a:cubicBezTo>
                    <a:close/>
                    <a:moveTo>
                      <a:pt x="3102" y="1"/>
                    </a:moveTo>
                    <a:cubicBezTo>
                      <a:pt x="2814" y="1"/>
                      <a:pt x="2536" y="37"/>
                      <a:pt x="2261" y="115"/>
                    </a:cubicBezTo>
                    <a:cubicBezTo>
                      <a:pt x="2159" y="145"/>
                      <a:pt x="2056" y="181"/>
                      <a:pt x="1958" y="222"/>
                    </a:cubicBezTo>
                    <a:cubicBezTo>
                      <a:pt x="1523" y="395"/>
                      <a:pt x="1133" y="665"/>
                      <a:pt x="792" y="1026"/>
                    </a:cubicBezTo>
                    <a:cubicBezTo>
                      <a:pt x="530" y="2597"/>
                      <a:pt x="452" y="4311"/>
                      <a:pt x="510" y="6280"/>
                    </a:cubicBezTo>
                    <a:cubicBezTo>
                      <a:pt x="214" y="4885"/>
                      <a:pt x="58" y="3491"/>
                      <a:pt x="14" y="2199"/>
                    </a:cubicBezTo>
                    <a:cubicBezTo>
                      <a:pt x="9" y="2207"/>
                      <a:pt x="5" y="2216"/>
                      <a:pt x="1" y="2224"/>
                    </a:cubicBezTo>
                    <a:cubicBezTo>
                      <a:pt x="82" y="4241"/>
                      <a:pt x="436" y="6522"/>
                      <a:pt x="1137" y="8626"/>
                    </a:cubicBezTo>
                    <a:cubicBezTo>
                      <a:pt x="1324" y="9188"/>
                      <a:pt x="1535" y="9738"/>
                      <a:pt x="1773" y="10267"/>
                    </a:cubicBezTo>
                    <a:lnTo>
                      <a:pt x="1773" y="10267"/>
                    </a:lnTo>
                    <a:cubicBezTo>
                      <a:pt x="2273" y="9225"/>
                      <a:pt x="3364" y="8384"/>
                      <a:pt x="4742" y="8113"/>
                    </a:cubicBezTo>
                    <a:cubicBezTo>
                      <a:pt x="5046" y="8056"/>
                      <a:pt x="5341" y="8027"/>
                      <a:pt x="5636" y="8027"/>
                    </a:cubicBezTo>
                    <a:cubicBezTo>
                      <a:pt x="6810" y="8027"/>
                      <a:pt x="7872" y="8482"/>
                      <a:pt x="8540" y="9233"/>
                    </a:cubicBezTo>
                    <a:cubicBezTo>
                      <a:pt x="8631" y="8758"/>
                      <a:pt x="8680" y="8257"/>
                      <a:pt x="8680" y="7749"/>
                    </a:cubicBezTo>
                    <a:cubicBezTo>
                      <a:pt x="8680" y="6924"/>
                      <a:pt x="8561" y="6070"/>
                      <a:pt x="8319" y="5222"/>
                    </a:cubicBezTo>
                    <a:cubicBezTo>
                      <a:pt x="7839" y="3524"/>
                      <a:pt x="6937" y="2059"/>
                      <a:pt x="5780" y="1095"/>
                    </a:cubicBezTo>
                    <a:cubicBezTo>
                      <a:pt x="5517" y="874"/>
                      <a:pt x="5246" y="686"/>
                      <a:pt x="4972" y="533"/>
                    </a:cubicBezTo>
                    <a:lnTo>
                      <a:pt x="4972" y="533"/>
                    </a:lnTo>
                    <a:cubicBezTo>
                      <a:pt x="5066" y="883"/>
                      <a:pt x="4841" y="1277"/>
                      <a:pt x="4328" y="1650"/>
                    </a:cubicBezTo>
                    <a:cubicBezTo>
                      <a:pt x="3864" y="1985"/>
                      <a:pt x="3167" y="2277"/>
                      <a:pt x="2659" y="2277"/>
                    </a:cubicBezTo>
                    <a:cubicBezTo>
                      <a:pt x="2420" y="2277"/>
                      <a:pt x="2223" y="2216"/>
                      <a:pt x="2109" y="2068"/>
                    </a:cubicBezTo>
                    <a:cubicBezTo>
                      <a:pt x="2002" y="1928"/>
                      <a:pt x="1904" y="1695"/>
                      <a:pt x="2047" y="1358"/>
                    </a:cubicBezTo>
                    <a:cubicBezTo>
                      <a:pt x="2278" y="829"/>
                      <a:pt x="3073" y="251"/>
                      <a:pt x="3779" y="71"/>
                    </a:cubicBezTo>
                    <a:cubicBezTo>
                      <a:pt x="3552" y="25"/>
                      <a:pt x="3323" y="1"/>
                      <a:pt x="3102" y="1"/>
                    </a:cubicBezTo>
                    <a:close/>
                    <a:moveTo>
                      <a:pt x="1773" y="10267"/>
                    </a:moveTo>
                    <a:cubicBezTo>
                      <a:pt x="1773" y="10267"/>
                      <a:pt x="1773" y="10267"/>
                      <a:pt x="1773" y="10267"/>
                    </a:cubicBezTo>
                    <a:cubicBezTo>
                      <a:pt x="1775" y="10271"/>
                      <a:pt x="1776" y="10275"/>
                      <a:pt x="1778" y="10280"/>
                    </a:cubicBezTo>
                    <a:lnTo>
                      <a:pt x="1778" y="10280"/>
                    </a:lnTo>
                    <a:cubicBezTo>
                      <a:pt x="1776" y="10275"/>
                      <a:pt x="1775" y="10271"/>
                      <a:pt x="1773" y="10267"/>
                    </a:cubicBezTo>
                    <a:close/>
                    <a:moveTo>
                      <a:pt x="1778" y="10280"/>
                    </a:moveTo>
                    <a:cubicBezTo>
                      <a:pt x="2070" y="10927"/>
                      <a:pt x="2400" y="11543"/>
                      <a:pt x="2774" y="12112"/>
                    </a:cubicBezTo>
                    <a:lnTo>
                      <a:pt x="2778" y="12116"/>
                    </a:lnTo>
                    <a:cubicBezTo>
                      <a:pt x="2403" y="11546"/>
                      <a:pt x="2072" y="10927"/>
                      <a:pt x="1778" y="10280"/>
                    </a:cubicBezTo>
                    <a:close/>
                  </a:path>
                </a:pathLst>
              </a:custGeom>
              <a:solidFill>
                <a:srgbClr val="D6DF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1"/>
              <p:cNvSpPr/>
              <p:nvPr/>
            </p:nvSpPr>
            <p:spPr>
              <a:xfrm>
                <a:off x="5159750" y="2111338"/>
                <a:ext cx="169225" cy="120800"/>
              </a:xfrm>
              <a:custGeom>
                <a:avLst/>
                <a:gdLst/>
                <a:ahLst/>
                <a:cxnLst/>
                <a:rect l="l" t="t" r="r" b="b"/>
                <a:pathLst>
                  <a:path w="6769" h="4832" extrusionOk="0">
                    <a:moveTo>
                      <a:pt x="3864" y="0"/>
                    </a:moveTo>
                    <a:cubicBezTo>
                      <a:pt x="3569" y="0"/>
                      <a:pt x="3274" y="29"/>
                      <a:pt x="2970" y="86"/>
                    </a:cubicBezTo>
                    <a:cubicBezTo>
                      <a:pt x="1592" y="357"/>
                      <a:pt x="501" y="1198"/>
                      <a:pt x="1" y="2240"/>
                    </a:cubicBezTo>
                    <a:cubicBezTo>
                      <a:pt x="296" y="2891"/>
                      <a:pt x="629" y="3516"/>
                      <a:pt x="1006" y="4089"/>
                    </a:cubicBezTo>
                    <a:cubicBezTo>
                      <a:pt x="1715" y="4565"/>
                      <a:pt x="2474" y="4832"/>
                      <a:pt x="3224" y="4832"/>
                    </a:cubicBezTo>
                    <a:cubicBezTo>
                      <a:pt x="3508" y="4832"/>
                      <a:pt x="3786" y="4795"/>
                      <a:pt x="4061" y="4717"/>
                    </a:cubicBezTo>
                    <a:cubicBezTo>
                      <a:pt x="5189" y="4397"/>
                      <a:pt x="6071" y="3450"/>
                      <a:pt x="6547" y="2043"/>
                    </a:cubicBezTo>
                    <a:cubicBezTo>
                      <a:pt x="6637" y="1772"/>
                      <a:pt x="6711" y="1494"/>
                      <a:pt x="6768" y="1206"/>
                    </a:cubicBezTo>
                    <a:cubicBezTo>
                      <a:pt x="6100" y="455"/>
                      <a:pt x="5038" y="0"/>
                      <a:pt x="3864" y="0"/>
                    </a:cubicBezTo>
                    <a:close/>
                  </a:path>
                </a:pathLst>
              </a:custGeom>
              <a:solidFill>
                <a:srgbClr val="D8BE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1"/>
              <p:cNvSpPr/>
              <p:nvPr/>
            </p:nvSpPr>
            <p:spPr>
              <a:xfrm>
                <a:off x="5115775" y="1936288"/>
                <a:ext cx="19500" cy="131400"/>
              </a:xfrm>
              <a:custGeom>
                <a:avLst/>
                <a:gdLst/>
                <a:ahLst/>
                <a:cxnLst/>
                <a:rect l="l" t="t" r="r" b="b"/>
                <a:pathLst>
                  <a:path w="780" h="5256" extrusionOk="0">
                    <a:moveTo>
                      <a:pt x="779" y="1"/>
                    </a:moveTo>
                    <a:cubicBezTo>
                      <a:pt x="476" y="325"/>
                      <a:pt x="209" y="719"/>
                      <a:pt x="1" y="1174"/>
                    </a:cubicBezTo>
                    <a:cubicBezTo>
                      <a:pt x="45" y="2466"/>
                      <a:pt x="201" y="3860"/>
                      <a:pt x="497" y="5255"/>
                    </a:cubicBezTo>
                    <a:cubicBezTo>
                      <a:pt x="439" y="3286"/>
                      <a:pt x="517" y="1572"/>
                      <a:pt x="779" y="1"/>
                    </a:cubicBezTo>
                    <a:close/>
                  </a:path>
                </a:pathLst>
              </a:custGeom>
              <a:solidFill>
                <a:srgbClr val="D4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1"/>
              <p:cNvSpPr/>
              <p:nvPr/>
            </p:nvSpPr>
            <p:spPr>
              <a:xfrm>
                <a:off x="5219125" y="2012988"/>
                <a:ext cx="29950" cy="7570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3028" extrusionOk="0">
                    <a:moveTo>
                      <a:pt x="361" y="1"/>
                    </a:moveTo>
                    <a:cubicBezTo>
                      <a:pt x="353" y="1"/>
                      <a:pt x="345" y="5"/>
                      <a:pt x="337" y="5"/>
                    </a:cubicBezTo>
                    <a:cubicBezTo>
                      <a:pt x="217" y="22"/>
                      <a:pt x="107" y="190"/>
                      <a:pt x="37" y="452"/>
                    </a:cubicBezTo>
                    <a:cubicBezTo>
                      <a:pt x="29" y="489"/>
                      <a:pt x="21" y="530"/>
                      <a:pt x="13" y="567"/>
                    </a:cubicBezTo>
                    <a:cubicBezTo>
                      <a:pt x="62" y="555"/>
                      <a:pt x="111" y="546"/>
                      <a:pt x="164" y="546"/>
                    </a:cubicBezTo>
                    <a:cubicBezTo>
                      <a:pt x="439" y="546"/>
                      <a:pt x="665" y="772"/>
                      <a:pt x="665" y="1047"/>
                    </a:cubicBezTo>
                    <a:cubicBezTo>
                      <a:pt x="665" y="1322"/>
                      <a:pt x="439" y="1547"/>
                      <a:pt x="164" y="1547"/>
                    </a:cubicBezTo>
                    <a:cubicBezTo>
                      <a:pt x="107" y="1547"/>
                      <a:pt x="54" y="1539"/>
                      <a:pt x="1" y="1523"/>
                    </a:cubicBezTo>
                    <a:lnTo>
                      <a:pt x="1" y="1523"/>
                    </a:lnTo>
                    <a:cubicBezTo>
                      <a:pt x="5" y="1547"/>
                      <a:pt x="9" y="1576"/>
                      <a:pt x="13" y="1600"/>
                    </a:cubicBezTo>
                    <a:cubicBezTo>
                      <a:pt x="156" y="2507"/>
                      <a:pt x="546" y="3028"/>
                      <a:pt x="783" y="3028"/>
                    </a:cubicBezTo>
                    <a:cubicBezTo>
                      <a:pt x="792" y="3028"/>
                      <a:pt x="800" y="3028"/>
                      <a:pt x="808" y="3024"/>
                    </a:cubicBezTo>
                    <a:cubicBezTo>
                      <a:pt x="927" y="3007"/>
                      <a:pt x="1038" y="2839"/>
                      <a:pt x="1108" y="2577"/>
                    </a:cubicBezTo>
                    <a:cubicBezTo>
                      <a:pt x="1190" y="2261"/>
                      <a:pt x="1198" y="1854"/>
                      <a:pt x="1133" y="1428"/>
                    </a:cubicBezTo>
                    <a:cubicBezTo>
                      <a:pt x="1067" y="1002"/>
                      <a:pt x="936" y="616"/>
                      <a:pt x="759" y="337"/>
                    </a:cubicBezTo>
                    <a:cubicBezTo>
                      <a:pt x="624" y="124"/>
                      <a:pt x="480" y="1"/>
                      <a:pt x="361" y="1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1"/>
              <p:cNvSpPr/>
              <p:nvPr/>
            </p:nvSpPr>
            <p:spPr>
              <a:xfrm>
                <a:off x="5209300" y="2004588"/>
                <a:ext cx="48400" cy="9262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3705" extrusionOk="0">
                    <a:moveTo>
                      <a:pt x="754" y="337"/>
                    </a:moveTo>
                    <a:cubicBezTo>
                      <a:pt x="873" y="337"/>
                      <a:pt x="1017" y="460"/>
                      <a:pt x="1152" y="673"/>
                    </a:cubicBezTo>
                    <a:cubicBezTo>
                      <a:pt x="1329" y="952"/>
                      <a:pt x="1460" y="1338"/>
                      <a:pt x="1526" y="1764"/>
                    </a:cubicBezTo>
                    <a:cubicBezTo>
                      <a:pt x="1591" y="2190"/>
                      <a:pt x="1583" y="2597"/>
                      <a:pt x="1501" y="2913"/>
                    </a:cubicBezTo>
                    <a:cubicBezTo>
                      <a:pt x="1431" y="3175"/>
                      <a:pt x="1320" y="3343"/>
                      <a:pt x="1201" y="3360"/>
                    </a:cubicBezTo>
                    <a:cubicBezTo>
                      <a:pt x="1193" y="3364"/>
                      <a:pt x="1185" y="3364"/>
                      <a:pt x="1176" y="3364"/>
                    </a:cubicBezTo>
                    <a:cubicBezTo>
                      <a:pt x="939" y="3364"/>
                      <a:pt x="549" y="2843"/>
                      <a:pt x="406" y="1936"/>
                    </a:cubicBezTo>
                    <a:cubicBezTo>
                      <a:pt x="402" y="1912"/>
                      <a:pt x="398" y="1883"/>
                      <a:pt x="394" y="1859"/>
                    </a:cubicBezTo>
                    <a:cubicBezTo>
                      <a:pt x="197" y="1789"/>
                      <a:pt x="57" y="1605"/>
                      <a:pt x="57" y="1383"/>
                    </a:cubicBezTo>
                    <a:cubicBezTo>
                      <a:pt x="57" y="1157"/>
                      <a:pt x="201" y="969"/>
                      <a:pt x="406" y="903"/>
                    </a:cubicBezTo>
                    <a:cubicBezTo>
                      <a:pt x="414" y="866"/>
                      <a:pt x="422" y="825"/>
                      <a:pt x="430" y="788"/>
                    </a:cubicBezTo>
                    <a:cubicBezTo>
                      <a:pt x="500" y="526"/>
                      <a:pt x="610" y="358"/>
                      <a:pt x="730" y="341"/>
                    </a:cubicBezTo>
                    <a:cubicBezTo>
                      <a:pt x="738" y="341"/>
                      <a:pt x="746" y="337"/>
                      <a:pt x="754" y="337"/>
                    </a:cubicBezTo>
                    <a:close/>
                    <a:moveTo>
                      <a:pt x="754" y="0"/>
                    </a:moveTo>
                    <a:cubicBezTo>
                      <a:pt x="730" y="0"/>
                      <a:pt x="705" y="0"/>
                      <a:pt x="680" y="5"/>
                    </a:cubicBezTo>
                    <a:cubicBezTo>
                      <a:pt x="414" y="45"/>
                      <a:pt x="209" y="292"/>
                      <a:pt x="103" y="702"/>
                    </a:cubicBezTo>
                    <a:cubicBezTo>
                      <a:pt x="8" y="1063"/>
                      <a:pt x="0" y="1518"/>
                      <a:pt x="69" y="1990"/>
                    </a:cubicBezTo>
                    <a:cubicBezTo>
                      <a:pt x="226" y="2991"/>
                      <a:pt x="693" y="3704"/>
                      <a:pt x="1176" y="3704"/>
                    </a:cubicBezTo>
                    <a:cubicBezTo>
                      <a:pt x="1201" y="3704"/>
                      <a:pt x="1226" y="3700"/>
                      <a:pt x="1255" y="3696"/>
                    </a:cubicBezTo>
                    <a:cubicBezTo>
                      <a:pt x="1517" y="3655"/>
                      <a:pt x="1723" y="3409"/>
                      <a:pt x="1829" y="2999"/>
                    </a:cubicBezTo>
                    <a:cubicBezTo>
                      <a:pt x="1924" y="2642"/>
                      <a:pt x="1935" y="2183"/>
                      <a:pt x="1862" y="1711"/>
                    </a:cubicBezTo>
                    <a:cubicBezTo>
                      <a:pt x="1788" y="1239"/>
                      <a:pt x="1640" y="808"/>
                      <a:pt x="1439" y="492"/>
                    </a:cubicBezTo>
                    <a:cubicBezTo>
                      <a:pt x="1235" y="172"/>
                      <a:pt x="996" y="0"/>
                      <a:pt x="754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1"/>
              <p:cNvSpPr/>
              <p:nvPr/>
            </p:nvSpPr>
            <p:spPr>
              <a:xfrm>
                <a:off x="5210725" y="2026638"/>
                <a:ext cx="2505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500" y="0"/>
                    </a:moveTo>
                    <a:cubicBezTo>
                      <a:pt x="447" y="0"/>
                      <a:pt x="398" y="9"/>
                      <a:pt x="349" y="21"/>
                    </a:cubicBezTo>
                    <a:cubicBezTo>
                      <a:pt x="144" y="87"/>
                      <a:pt x="0" y="275"/>
                      <a:pt x="0" y="501"/>
                    </a:cubicBezTo>
                    <a:cubicBezTo>
                      <a:pt x="0" y="723"/>
                      <a:pt x="140" y="907"/>
                      <a:pt x="337" y="977"/>
                    </a:cubicBezTo>
                    <a:cubicBezTo>
                      <a:pt x="390" y="993"/>
                      <a:pt x="443" y="1001"/>
                      <a:pt x="500" y="1001"/>
                    </a:cubicBezTo>
                    <a:cubicBezTo>
                      <a:pt x="775" y="1001"/>
                      <a:pt x="1001" y="776"/>
                      <a:pt x="1001" y="501"/>
                    </a:cubicBezTo>
                    <a:cubicBezTo>
                      <a:pt x="1001" y="226"/>
                      <a:pt x="775" y="0"/>
                      <a:pt x="500" y="0"/>
                    </a:cubicBezTo>
                    <a:close/>
                  </a:path>
                </a:pathLst>
              </a:custGeom>
              <a:solidFill>
                <a:srgbClr val="DBE6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1"/>
              <p:cNvSpPr/>
              <p:nvPr/>
            </p:nvSpPr>
            <p:spPr>
              <a:xfrm>
                <a:off x="5100800" y="2038538"/>
                <a:ext cx="7100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236" extrusionOk="0">
                    <a:moveTo>
                      <a:pt x="0" y="1"/>
                    </a:moveTo>
                    <a:cubicBezTo>
                      <a:pt x="0" y="726"/>
                      <a:pt x="95" y="1481"/>
                      <a:pt x="284" y="2235"/>
                    </a:cubicBezTo>
                    <a:cubicBezTo>
                      <a:pt x="95" y="1481"/>
                      <a:pt x="0" y="726"/>
                      <a:pt x="0" y="1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1"/>
              <p:cNvSpPr/>
              <p:nvPr/>
            </p:nvSpPr>
            <p:spPr>
              <a:xfrm>
                <a:off x="5100800" y="2032588"/>
                <a:ext cx="125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5" h="239" extrusionOk="0">
                    <a:moveTo>
                      <a:pt x="4" y="0"/>
                    </a:moveTo>
                    <a:cubicBezTo>
                      <a:pt x="0" y="78"/>
                      <a:pt x="0" y="156"/>
                      <a:pt x="0" y="239"/>
                    </a:cubicBezTo>
                    <a:cubicBezTo>
                      <a:pt x="0" y="156"/>
                      <a:pt x="0" y="78"/>
                      <a:pt x="4" y="0"/>
                    </a:cubicBezTo>
                    <a:close/>
                  </a:path>
                </a:pathLst>
              </a:custGeom>
              <a:solidFill>
                <a:srgbClr val="A379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1"/>
              <p:cNvSpPr/>
              <p:nvPr/>
            </p:nvSpPr>
            <p:spPr>
              <a:xfrm>
                <a:off x="5100900" y="1966238"/>
                <a:ext cx="14575" cy="66375"/>
              </a:xfrm>
              <a:custGeom>
                <a:avLst/>
                <a:gdLst/>
                <a:ahLst/>
                <a:cxnLst/>
                <a:rect l="l" t="t" r="r" b="b"/>
                <a:pathLst>
                  <a:path w="583" h="2655" extrusionOk="0">
                    <a:moveTo>
                      <a:pt x="583" y="1"/>
                    </a:moveTo>
                    <a:cubicBezTo>
                      <a:pt x="501" y="181"/>
                      <a:pt x="423" y="370"/>
                      <a:pt x="357" y="570"/>
                    </a:cubicBezTo>
                    <a:cubicBezTo>
                      <a:pt x="140" y="1214"/>
                      <a:pt x="21" y="1920"/>
                      <a:pt x="0" y="2654"/>
                    </a:cubicBezTo>
                    <a:lnTo>
                      <a:pt x="0" y="2654"/>
                    </a:lnTo>
                    <a:cubicBezTo>
                      <a:pt x="21" y="1920"/>
                      <a:pt x="140" y="1214"/>
                      <a:pt x="357" y="570"/>
                    </a:cubicBezTo>
                    <a:cubicBezTo>
                      <a:pt x="423" y="370"/>
                      <a:pt x="501" y="181"/>
                      <a:pt x="583" y="1"/>
                    </a:cubicBezTo>
                    <a:close/>
                  </a:path>
                </a:pathLst>
              </a:custGeom>
              <a:solidFill>
                <a:srgbClr val="824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1"/>
              <p:cNvSpPr/>
              <p:nvPr/>
            </p:nvSpPr>
            <p:spPr>
              <a:xfrm>
                <a:off x="5115450" y="1916213"/>
                <a:ext cx="48950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002" extrusionOk="0">
                    <a:moveTo>
                      <a:pt x="14" y="1977"/>
                    </a:moveTo>
                    <a:cubicBezTo>
                      <a:pt x="9" y="1985"/>
                      <a:pt x="5" y="1994"/>
                      <a:pt x="1" y="2002"/>
                    </a:cubicBezTo>
                    <a:lnTo>
                      <a:pt x="1" y="2002"/>
                    </a:lnTo>
                    <a:cubicBezTo>
                      <a:pt x="5" y="1994"/>
                      <a:pt x="9" y="1985"/>
                      <a:pt x="14" y="1977"/>
                    </a:cubicBezTo>
                    <a:lnTo>
                      <a:pt x="14" y="1977"/>
                    </a:lnTo>
                    <a:close/>
                    <a:moveTo>
                      <a:pt x="1958" y="0"/>
                    </a:moveTo>
                    <a:cubicBezTo>
                      <a:pt x="1523" y="173"/>
                      <a:pt x="1133" y="443"/>
                      <a:pt x="792" y="804"/>
                    </a:cubicBezTo>
                    <a:lnTo>
                      <a:pt x="792" y="804"/>
                    </a:lnTo>
                    <a:cubicBezTo>
                      <a:pt x="1133" y="443"/>
                      <a:pt x="1523" y="173"/>
                      <a:pt x="1958" y="0"/>
                    </a:cubicBezTo>
                    <a:close/>
                  </a:path>
                </a:pathLst>
              </a:custGeom>
              <a:solidFill>
                <a:srgbClr val="A6BA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1"/>
              <p:cNvSpPr/>
              <p:nvPr/>
            </p:nvSpPr>
            <p:spPr>
              <a:xfrm>
                <a:off x="5115775" y="1936288"/>
                <a:ext cx="19500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174" extrusionOk="0">
                    <a:moveTo>
                      <a:pt x="779" y="1"/>
                    </a:moveTo>
                    <a:cubicBezTo>
                      <a:pt x="476" y="325"/>
                      <a:pt x="209" y="719"/>
                      <a:pt x="1" y="1174"/>
                    </a:cubicBezTo>
                    <a:lnTo>
                      <a:pt x="1" y="1174"/>
                    </a:lnTo>
                    <a:cubicBezTo>
                      <a:pt x="209" y="719"/>
                      <a:pt x="476" y="325"/>
                      <a:pt x="779" y="1"/>
                    </a:cubicBezTo>
                    <a:close/>
                  </a:path>
                </a:pathLst>
              </a:custGeom>
              <a:solidFill>
                <a:srgbClr val="A4A4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1"/>
              <p:cNvSpPr/>
              <p:nvPr/>
            </p:nvSpPr>
            <p:spPr>
              <a:xfrm>
                <a:off x="5092275" y="1902163"/>
                <a:ext cx="248700" cy="338500"/>
              </a:xfrm>
              <a:custGeom>
                <a:avLst/>
                <a:gdLst/>
                <a:ahLst/>
                <a:cxnLst/>
                <a:rect l="l" t="t" r="r" b="b"/>
                <a:pathLst>
                  <a:path w="9948" h="13540" extrusionOk="0">
                    <a:moveTo>
                      <a:pt x="4029" y="341"/>
                    </a:moveTo>
                    <a:cubicBezTo>
                      <a:pt x="4914" y="341"/>
                      <a:pt x="5842" y="714"/>
                      <a:pt x="6707" y="1435"/>
                    </a:cubicBezTo>
                    <a:cubicBezTo>
                      <a:pt x="7864" y="2399"/>
                      <a:pt x="8766" y="3864"/>
                      <a:pt x="9246" y="5562"/>
                    </a:cubicBezTo>
                    <a:cubicBezTo>
                      <a:pt x="9488" y="6410"/>
                      <a:pt x="9607" y="7264"/>
                      <a:pt x="9607" y="8089"/>
                    </a:cubicBezTo>
                    <a:cubicBezTo>
                      <a:pt x="9607" y="8597"/>
                      <a:pt x="9558" y="9098"/>
                      <a:pt x="9467" y="9573"/>
                    </a:cubicBezTo>
                    <a:cubicBezTo>
                      <a:pt x="9410" y="9861"/>
                      <a:pt x="9336" y="10139"/>
                      <a:pt x="9246" y="10410"/>
                    </a:cubicBezTo>
                    <a:cubicBezTo>
                      <a:pt x="8770" y="11817"/>
                      <a:pt x="7888" y="12764"/>
                      <a:pt x="6760" y="13084"/>
                    </a:cubicBezTo>
                    <a:cubicBezTo>
                      <a:pt x="6485" y="13162"/>
                      <a:pt x="6207" y="13199"/>
                      <a:pt x="5923" y="13199"/>
                    </a:cubicBezTo>
                    <a:cubicBezTo>
                      <a:pt x="5173" y="13199"/>
                      <a:pt x="4414" y="12932"/>
                      <a:pt x="3705" y="12456"/>
                    </a:cubicBezTo>
                    <a:lnTo>
                      <a:pt x="3701" y="12452"/>
                    </a:lnTo>
                    <a:cubicBezTo>
                      <a:pt x="3659" y="12428"/>
                      <a:pt x="3618" y="12399"/>
                      <a:pt x="3582" y="12371"/>
                    </a:cubicBezTo>
                    <a:cubicBezTo>
                      <a:pt x="3262" y="12140"/>
                      <a:pt x="2959" y="11874"/>
                      <a:pt x="2667" y="11567"/>
                    </a:cubicBezTo>
                    <a:cubicBezTo>
                      <a:pt x="1814" y="10660"/>
                      <a:pt x="1108" y="9422"/>
                      <a:pt x="702" y="7978"/>
                    </a:cubicBezTo>
                    <a:cubicBezTo>
                      <a:pt x="674" y="7883"/>
                      <a:pt x="649" y="7785"/>
                      <a:pt x="625" y="7690"/>
                    </a:cubicBezTo>
                    <a:cubicBezTo>
                      <a:pt x="436" y="6936"/>
                      <a:pt x="341" y="6181"/>
                      <a:pt x="341" y="5456"/>
                    </a:cubicBezTo>
                    <a:cubicBezTo>
                      <a:pt x="341" y="5373"/>
                      <a:pt x="341" y="5295"/>
                      <a:pt x="345" y="5217"/>
                    </a:cubicBezTo>
                    <a:cubicBezTo>
                      <a:pt x="366" y="4483"/>
                      <a:pt x="485" y="3777"/>
                      <a:pt x="702" y="3133"/>
                    </a:cubicBezTo>
                    <a:cubicBezTo>
                      <a:pt x="768" y="2933"/>
                      <a:pt x="846" y="2744"/>
                      <a:pt x="928" y="2564"/>
                    </a:cubicBezTo>
                    <a:cubicBezTo>
                      <a:pt x="932" y="2556"/>
                      <a:pt x="936" y="2547"/>
                      <a:pt x="941" y="2539"/>
                    </a:cubicBezTo>
                    <a:cubicBezTo>
                      <a:pt x="1149" y="2084"/>
                      <a:pt x="1416" y="1690"/>
                      <a:pt x="1719" y="1366"/>
                    </a:cubicBezTo>
                    <a:cubicBezTo>
                      <a:pt x="2060" y="1005"/>
                      <a:pt x="2450" y="735"/>
                      <a:pt x="2885" y="562"/>
                    </a:cubicBezTo>
                    <a:cubicBezTo>
                      <a:pt x="2983" y="521"/>
                      <a:pt x="3086" y="485"/>
                      <a:pt x="3188" y="455"/>
                    </a:cubicBezTo>
                    <a:cubicBezTo>
                      <a:pt x="3463" y="377"/>
                      <a:pt x="3741" y="341"/>
                      <a:pt x="4029" y="341"/>
                    </a:cubicBezTo>
                    <a:close/>
                    <a:moveTo>
                      <a:pt x="4029" y="0"/>
                    </a:moveTo>
                    <a:cubicBezTo>
                      <a:pt x="3713" y="0"/>
                      <a:pt x="3401" y="46"/>
                      <a:pt x="3093" y="131"/>
                    </a:cubicBezTo>
                    <a:cubicBezTo>
                      <a:pt x="1855" y="480"/>
                      <a:pt x="891" y="1509"/>
                      <a:pt x="382" y="3023"/>
                    </a:cubicBezTo>
                    <a:cubicBezTo>
                      <a:pt x="128" y="3773"/>
                      <a:pt x="1" y="4598"/>
                      <a:pt x="1" y="5456"/>
                    </a:cubicBezTo>
                    <a:cubicBezTo>
                      <a:pt x="1" y="6308"/>
                      <a:pt x="128" y="7194"/>
                      <a:pt x="375" y="8072"/>
                    </a:cubicBezTo>
                    <a:cubicBezTo>
                      <a:pt x="1289" y="11296"/>
                      <a:pt x="3648" y="13539"/>
                      <a:pt x="5931" y="13539"/>
                    </a:cubicBezTo>
                    <a:cubicBezTo>
                      <a:pt x="6239" y="13539"/>
                      <a:pt x="6551" y="13498"/>
                      <a:pt x="6851" y="13412"/>
                    </a:cubicBezTo>
                    <a:cubicBezTo>
                      <a:pt x="8093" y="13060"/>
                      <a:pt x="9057" y="12034"/>
                      <a:pt x="9566" y="10516"/>
                    </a:cubicBezTo>
                    <a:cubicBezTo>
                      <a:pt x="9820" y="9770"/>
                      <a:pt x="9943" y="8945"/>
                      <a:pt x="9947" y="8084"/>
                    </a:cubicBezTo>
                    <a:cubicBezTo>
                      <a:pt x="9947" y="7235"/>
                      <a:pt x="9820" y="6349"/>
                      <a:pt x="9573" y="5471"/>
                    </a:cubicBezTo>
                    <a:cubicBezTo>
                      <a:pt x="9496" y="5197"/>
                      <a:pt x="9406" y="4926"/>
                      <a:pt x="9308" y="4668"/>
                    </a:cubicBezTo>
                    <a:cubicBezTo>
                      <a:pt x="9262" y="4663"/>
                      <a:pt x="9221" y="4639"/>
                      <a:pt x="9189" y="4602"/>
                    </a:cubicBezTo>
                    <a:lnTo>
                      <a:pt x="8545" y="3769"/>
                    </a:lnTo>
                    <a:cubicBezTo>
                      <a:pt x="8511" y="3728"/>
                      <a:pt x="8503" y="3675"/>
                      <a:pt x="8515" y="3622"/>
                    </a:cubicBezTo>
                    <a:cubicBezTo>
                      <a:pt x="8528" y="3573"/>
                      <a:pt x="8564" y="3527"/>
                      <a:pt x="8614" y="3507"/>
                    </a:cubicBezTo>
                    <a:lnTo>
                      <a:pt x="8753" y="3449"/>
                    </a:lnTo>
                    <a:cubicBezTo>
                      <a:pt x="8261" y="2547"/>
                      <a:pt x="7638" y="1768"/>
                      <a:pt x="6925" y="1174"/>
                    </a:cubicBezTo>
                    <a:cubicBezTo>
                      <a:pt x="5997" y="402"/>
                      <a:pt x="4996" y="0"/>
                      <a:pt x="4029" y="0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1"/>
              <p:cNvSpPr/>
              <p:nvPr/>
            </p:nvSpPr>
            <p:spPr>
              <a:xfrm>
                <a:off x="5304850" y="1988388"/>
                <a:ext cx="20125" cy="30500"/>
              </a:xfrm>
              <a:custGeom>
                <a:avLst/>
                <a:gdLst/>
                <a:ahLst/>
                <a:cxnLst/>
                <a:rect l="l" t="t" r="r" b="b"/>
                <a:pathLst>
                  <a:path w="805" h="1220" extrusionOk="0">
                    <a:moveTo>
                      <a:pt x="250" y="0"/>
                    </a:moveTo>
                    <a:lnTo>
                      <a:pt x="111" y="58"/>
                    </a:lnTo>
                    <a:cubicBezTo>
                      <a:pt x="61" y="78"/>
                      <a:pt x="25" y="124"/>
                      <a:pt x="12" y="173"/>
                    </a:cubicBezTo>
                    <a:cubicBezTo>
                      <a:pt x="0" y="226"/>
                      <a:pt x="8" y="279"/>
                      <a:pt x="42" y="320"/>
                    </a:cubicBezTo>
                    <a:lnTo>
                      <a:pt x="686" y="1153"/>
                    </a:lnTo>
                    <a:cubicBezTo>
                      <a:pt x="718" y="1190"/>
                      <a:pt x="759" y="1214"/>
                      <a:pt x="805" y="1219"/>
                    </a:cubicBezTo>
                    <a:cubicBezTo>
                      <a:pt x="644" y="792"/>
                      <a:pt x="460" y="386"/>
                      <a:pt x="250" y="0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1"/>
              <p:cNvSpPr/>
              <p:nvPr/>
            </p:nvSpPr>
            <p:spPr>
              <a:xfrm>
                <a:off x="5126850" y="2000363"/>
                <a:ext cx="73775" cy="151625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6065" extrusionOk="0">
                    <a:moveTo>
                      <a:pt x="672" y="0"/>
                    </a:moveTo>
                    <a:cubicBezTo>
                      <a:pt x="403" y="0"/>
                      <a:pt x="169" y="164"/>
                      <a:pt x="139" y="559"/>
                    </a:cubicBezTo>
                    <a:cubicBezTo>
                      <a:pt x="1" y="2429"/>
                      <a:pt x="181" y="4259"/>
                      <a:pt x="1448" y="5744"/>
                    </a:cubicBezTo>
                    <a:cubicBezTo>
                      <a:pt x="1640" y="5970"/>
                      <a:pt x="1858" y="6064"/>
                      <a:pt x="2057" y="6064"/>
                    </a:cubicBezTo>
                    <a:cubicBezTo>
                      <a:pt x="2560" y="6064"/>
                      <a:pt x="2950" y="5466"/>
                      <a:pt x="2551" y="4862"/>
                    </a:cubicBezTo>
                    <a:cubicBezTo>
                      <a:pt x="1718" y="3611"/>
                      <a:pt x="1497" y="2376"/>
                      <a:pt x="1542" y="875"/>
                    </a:cubicBezTo>
                    <a:cubicBezTo>
                      <a:pt x="1557" y="368"/>
                      <a:pt x="1075" y="0"/>
                      <a:pt x="6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1"/>
              <p:cNvSpPr/>
              <p:nvPr/>
            </p:nvSpPr>
            <p:spPr>
              <a:xfrm>
                <a:off x="5197700" y="2161263"/>
                <a:ext cx="40525" cy="38175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527" extrusionOk="0">
                    <a:moveTo>
                      <a:pt x="661" y="1"/>
                    </a:moveTo>
                    <a:cubicBezTo>
                      <a:pt x="258" y="1"/>
                      <a:pt x="1" y="460"/>
                      <a:pt x="86" y="821"/>
                    </a:cubicBezTo>
                    <a:cubicBezTo>
                      <a:pt x="189" y="1239"/>
                      <a:pt x="533" y="1526"/>
                      <a:pt x="964" y="1526"/>
                    </a:cubicBezTo>
                    <a:cubicBezTo>
                      <a:pt x="1366" y="1526"/>
                      <a:pt x="1621" y="1072"/>
                      <a:pt x="1534" y="710"/>
                    </a:cubicBezTo>
                    <a:cubicBezTo>
                      <a:pt x="1436" y="288"/>
                      <a:pt x="1091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1"/>
              <p:cNvSpPr/>
              <p:nvPr/>
            </p:nvSpPr>
            <p:spPr>
              <a:xfrm>
                <a:off x="5485100" y="1876788"/>
                <a:ext cx="81450" cy="154675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6187" extrusionOk="0">
                    <a:moveTo>
                      <a:pt x="845" y="0"/>
                    </a:moveTo>
                    <a:cubicBezTo>
                      <a:pt x="616" y="0"/>
                      <a:pt x="411" y="117"/>
                      <a:pt x="333" y="404"/>
                    </a:cubicBezTo>
                    <a:cubicBezTo>
                      <a:pt x="1" y="1606"/>
                      <a:pt x="67" y="2500"/>
                      <a:pt x="526" y="3660"/>
                    </a:cubicBezTo>
                    <a:cubicBezTo>
                      <a:pt x="899" y="4600"/>
                      <a:pt x="1223" y="5585"/>
                      <a:pt x="2154" y="6093"/>
                    </a:cubicBezTo>
                    <a:cubicBezTo>
                      <a:pt x="2274" y="6158"/>
                      <a:pt x="2387" y="6186"/>
                      <a:pt x="2490" y="6186"/>
                    </a:cubicBezTo>
                    <a:cubicBezTo>
                      <a:pt x="3007" y="6186"/>
                      <a:pt x="3258" y="5456"/>
                      <a:pt x="2929" y="4998"/>
                    </a:cubicBezTo>
                    <a:cubicBezTo>
                      <a:pt x="2068" y="3796"/>
                      <a:pt x="1420" y="2397"/>
                      <a:pt x="1707" y="896"/>
                    </a:cubicBezTo>
                    <a:cubicBezTo>
                      <a:pt x="1798" y="418"/>
                      <a:pt x="1279" y="0"/>
                      <a:pt x="8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1"/>
              <p:cNvSpPr/>
              <p:nvPr/>
            </p:nvSpPr>
            <p:spPr>
              <a:xfrm>
                <a:off x="5570200" y="2033613"/>
                <a:ext cx="41250" cy="38575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1543" extrusionOk="0">
                    <a:moveTo>
                      <a:pt x="661" y="1"/>
                    </a:moveTo>
                    <a:cubicBezTo>
                      <a:pt x="256" y="1"/>
                      <a:pt x="1" y="472"/>
                      <a:pt x="91" y="833"/>
                    </a:cubicBezTo>
                    <a:cubicBezTo>
                      <a:pt x="198" y="1264"/>
                      <a:pt x="551" y="1542"/>
                      <a:pt x="985" y="1542"/>
                    </a:cubicBezTo>
                    <a:cubicBezTo>
                      <a:pt x="1396" y="1542"/>
                      <a:pt x="1650" y="1067"/>
                      <a:pt x="1560" y="706"/>
                    </a:cubicBezTo>
                    <a:cubicBezTo>
                      <a:pt x="1449" y="279"/>
                      <a:pt x="1100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1"/>
              <p:cNvSpPr/>
              <p:nvPr/>
            </p:nvSpPr>
            <p:spPr>
              <a:xfrm>
                <a:off x="5337000" y="1964188"/>
                <a:ext cx="55300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2212" h="950" extrusionOk="0">
                    <a:moveTo>
                      <a:pt x="2093" y="1"/>
                    </a:moveTo>
                    <a:cubicBezTo>
                      <a:pt x="2092" y="1"/>
                      <a:pt x="2091" y="1"/>
                      <a:pt x="2090" y="1"/>
                    </a:cubicBezTo>
                    <a:cubicBezTo>
                      <a:pt x="1409" y="75"/>
                      <a:pt x="695" y="472"/>
                      <a:pt x="89" y="772"/>
                    </a:cubicBezTo>
                    <a:cubicBezTo>
                      <a:pt x="0" y="816"/>
                      <a:pt x="47" y="949"/>
                      <a:pt x="129" y="949"/>
                    </a:cubicBezTo>
                    <a:cubicBezTo>
                      <a:pt x="139" y="949"/>
                      <a:pt x="148" y="948"/>
                      <a:pt x="158" y="944"/>
                    </a:cubicBezTo>
                    <a:cubicBezTo>
                      <a:pt x="798" y="690"/>
                      <a:pt x="1569" y="518"/>
                      <a:pt x="2152" y="148"/>
                    </a:cubicBezTo>
                    <a:cubicBezTo>
                      <a:pt x="2212" y="108"/>
                      <a:pt x="2162" y="1"/>
                      <a:pt x="2093" y="1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1"/>
              <p:cNvSpPr/>
              <p:nvPr/>
            </p:nvSpPr>
            <p:spPr>
              <a:xfrm>
                <a:off x="5087975" y="1928463"/>
                <a:ext cx="36975" cy="6150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460" extrusionOk="0">
                    <a:moveTo>
                      <a:pt x="1379" y="1"/>
                    </a:moveTo>
                    <a:cubicBezTo>
                      <a:pt x="1367" y="1"/>
                      <a:pt x="1354" y="5"/>
                      <a:pt x="1342" y="14"/>
                    </a:cubicBezTo>
                    <a:cubicBezTo>
                      <a:pt x="653" y="527"/>
                      <a:pt x="0" y="1500"/>
                      <a:pt x="79" y="2386"/>
                    </a:cubicBezTo>
                    <a:cubicBezTo>
                      <a:pt x="82" y="2423"/>
                      <a:pt x="124" y="2459"/>
                      <a:pt x="162" y="2459"/>
                    </a:cubicBezTo>
                    <a:cubicBezTo>
                      <a:pt x="179" y="2459"/>
                      <a:pt x="195" y="2452"/>
                      <a:pt x="206" y="2435"/>
                    </a:cubicBezTo>
                    <a:cubicBezTo>
                      <a:pt x="431" y="2057"/>
                      <a:pt x="473" y="1602"/>
                      <a:pt x="689" y="1212"/>
                    </a:cubicBezTo>
                    <a:cubicBezTo>
                      <a:pt x="891" y="839"/>
                      <a:pt x="1113" y="425"/>
                      <a:pt x="1428" y="137"/>
                    </a:cubicBezTo>
                    <a:cubicBezTo>
                      <a:pt x="1479" y="90"/>
                      <a:pt x="1435" y="1"/>
                      <a:pt x="1379" y="1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1"/>
              <p:cNvSpPr/>
              <p:nvPr/>
            </p:nvSpPr>
            <p:spPr>
              <a:xfrm>
                <a:off x="5464575" y="1778213"/>
                <a:ext cx="43075" cy="55000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2200" extrusionOk="0">
                    <a:moveTo>
                      <a:pt x="1609" y="0"/>
                    </a:moveTo>
                    <a:cubicBezTo>
                      <a:pt x="1598" y="0"/>
                      <a:pt x="1587" y="3"/>
                      <a:pt x="1577" y="8"/>
                    </a:cubicBezTo>
                    <a:cubicBezTo>
                      <a:pt x="781" y="442"/>
                      <a:pt x="211" y="1234"/>
                      <a:pt x="10" y="2115"/>
                    </a:cubicBezTo>
                    <a:cubicBezTo>
                      <a:pt x="1" y="2160"/>
                      <a:pt x="44" y="2199"/>
                      <a:pt x="83" y="2199"/>
                    </a:cubicBezTo>
                    <a:cubicBezTo>
                      <a:pt x="99" y="2199"/>
                      <a:pt x="114" y="2193"/>
                      <a:pt x="125" y="2177"/>
                    </a:cubicBezTo>
                    <a:cubicBezTo>
                      <a:pt x="396" y="1825"/>
                      <a:pt x="502" y="1377"/>
                      <a:pt x="769" y="1025"/>
                    </a:cubicBezTo>
                    <a:cubicBezTo>
                      <a:pt x="1011" y="701"/>
                      <a:pt x="1343" y="373"/>
                      <a:pt x="1663" y="131"/>
                    </a:cubicBezTo>
                    <a:cubicBezTo>
                      <a:pt x="1722" y="85"/>
                      <a:pt x="1671" y="0"/>
                      <a:pt x="1609" y="0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1"/>
              <p:cNvSpPr/>
              <p:nvPr/>
            </p:nvSpPr>
            <p:spPr>
              <a:xfrm>
                <a:off x="5378800" y="2084063"/>
                <a:ext cx="12962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5185" h="4061" extrusionOk="0">
                    <a:moveTo>
                      <a:pt x="3590" y="0"/>
                    </a:moveTo>
                    <a:cubicBezTo>
                      <a:pt x="2993" y="0"/>
                      <a:pt x="2963" y="1522"/>
                      <a:pt x="2288" y="1841"/>
                    </a:cubicBezTo>
                    <a:cubicBezTo>
                      <a:pt x="1574" y="2182"/>
                      <a:pt x="463" y="1699"/>
                      <a:pt x="200" y="2412"/>
                    </a:cubicBezTo>
                    <a:cubicBezTo>
                      <a:pt x="1" y="2952"/>
                      <a:pt x="1344" y="4061"/>
                      <a:pt x="2625" y="4061"/>
                    </a:cubicBezTo>
                    <a:cubicBezTo>
                      <a:pt x="3026" y="4061"/>
                      <a:pt x="3421" y="3952"/>
                      <a:pt x="3761" y="3683"/>
                    </a:cubicBezTo>
                    <a:cubicBezTo>
                      <a:pt x="5184" y="2560"/>
                      <a:pt x="4134" y="124"/>
                      <a:pt x="3687" y="12"/>
                    </a:cubicBezTo>
                    <a:cubicBezTo>
                      <a:pt x="3653" y="4"/>
                      <a:pt x="3621" y="0"/>
                      <a:pt x="3590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1"/>
              <p:cNvSpPr/>
              <p:nvPr/>
            </p:nvSpPr>
            <p:spPr>
              <a:xfrm>
                <a:off x="5376025" y="2079763"/>
                <a:ext cx="122750" cy="110150"/>
              </a:xfrm>
              <a:custGeom>
                <a:avLst/>
                <a:gdLst/>
                <a:ahLst/>
                <a:cxnLst/>
                <a:rect l="l" t="t" r="r" b="b"/>
                <a:pathLst>
                  <a:path w="4910" h="4406" extrusionOk="0">
                    <a:moveTo>
                      <a:pt x="3707" y="340"/>
                    </a:moveTo>
                    <a:cubicBezTo>
                      <a:pt x="3724" y="340"/>
                      <a:pt x="3741" y="345"/>
                      <a:pt x="3757" y="349"/>
                    </a:cubicBezTo>
                    <a:cubicBezTo>
                      <a:pt x="3868" y="385"/>
                      <a:pt x="4224" y="890"/>
                      <a:pt x="4368" y="1665"/>
                    </a:cubicBezTo>
                    <a:cubicBezTo>
                      <a:pt x="4466" y="2182"/>
                      <a:pt x="4515" y="3134"/>
                      <a:pt x="3765" y="3724"/>
                    </a:cubicBezTo>
                    <a:cubicBezTo>
                      <a:pt x="3466" y="3962"/>
                      <a:pt x="3107" y="4060"/>
                      <a:pt x="2736" y="4060"/>
                    </a:cubicBezTo>
                    <a:cubicBezTo>
                      <a:pt x="2151" y="4060"/>
                      <a:pt x="1537" y="3816"/>
                      <a:pt x="1078" y="3482"/>
                    </a:cubicBezTo>
                    <a:cubicBezTo>
                      <a:pt x="607" y="3142"/>
                      <a:pt x="414" y="2793"/>
                      <a:pt x="468" y="2641"/>
                    </a:cubicBezTo>
                    <a:cubicBezTo>
                      <a:pt x="578" y="2346"/>
                      <a:pt x="898" y="2329"/>
                      <a:pt x="1415" y="2325"/>
                    </a:cubicBezTo>
                    <a:cubicBezTo>
                      <a:pt x="1759" y="2325"/>
                      <a:pt x="2145" y="2322"/>
                      <a:pt x="2469" y="2170"/>
                    </a:cubicBezTo>
                    <a:cubicBezTo>
                      <a:pt x="2863" y="1985"/>
                      <a:pt x="3056" y="1493"/>
                      <a:pt x="3228" y="1059"/>
                    </a:cubicBezTo>
                    <a:cubicBezTo>
                      <a:pt x="3400" y="620"/>
                      <a:pt x="3527" y="340"/>
                      <a:pt x="3707" y="340"/>
                    </a:cubicBezTo>
                    <a:close/>
                    <a:moveTo>
                      <a:pt x="3693" y="1"/>
                    </a:moveTo>
                    <a:cubicBezTo>
                      <a:pt x="3282" y="1"/>
                      <a:pt x="3085" y="496"/>
                      <a:pt x="2912" y="936"/>
                    </a:cubicBezTo>
                    <a:cubicBezTo>
                      <a:pt x="2764" y="1309"/>
                      <a:pt x="2596" y="1735"/>
                      <a:pt x="2325" y="1862"/>
                    </a:cubicBezTo>
                    <a:cubicBezTo>
                      <a:pt x="2071" y="1985"/>
                      <a:pt x="1735" y="1985"/>
                      <a:pt x="1415" y="1985"/>
                    </a:cubicBezTo>
                    <a:cubicBezTo>
                      <a:pt x="915" y="1989"/>
                      <a:pt x="349" y="1989"/>
                      <a:pt x="152" y="2522"/>
                    </a:cubicBezTo>
                    <a:cubicBezTo>
                      <a:pt x="0" y="2933"/>
                      <a:pt x="426" y="3429"/>
                      <a:pt x="877" y="3757"/>
                    </a:cubicBezTo>
                    <a:cubicBezTo>
                      <a:pt x="1403" y="4139"/>
                      <a:pt x="2079" y="4405"/>
                      <a:pt x="2732" y="4405"/>
                    </a:cubicBezTo>
                    <a:cubicBezTo>
                      <a:pt x="3175" y="4405"/>
                      <a:pt x="3605" y="4282"/>
                      <a:pt x="3978" y="3991"/>
                    </a:cubicBezTo>
                    <a:cubicBezTo>
                      <a:pt x="4651" y="3457"/>
                      <a:pt x="4909" y="2551"/>
                      <a:pt x="4684" y="1502"/>
                    </a:cubicBezTo>
                    <a:cubicBezTo>
                      <a:pt x="4540" y="841"/>
                      <a:pt x="4188" y="107"/>
                      <a:pt x="3839" y="20"/>
                    </a:cubicBezTo>
                    <a:cubicBezTo>
                      <a:pt x="3788" y="7"/>
                      <a:pt x="3739" y="1"/>
                      <a:pt x="3693" y="1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1"/>
              <p:cNvSpPr/>
              <p:nvPr/>
            </p:nvSpPr>
            <p:spPr>
              <a:xfrm>
                <a:off x="5433525" y="2132438"/>
                <a:ext cx="57350" cy="53125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2125" extrusionOk="0">
                    <a:moveTo>
                      <a:pt x="1885" y="0"/>
                    </a:moveTo>
                    <a:cubicBezTo>
                      <a:pt x="1624" y="0"/>
                      <a:pt x="1402" y="28"/>
                      <a:pt x="1280" y="99"/>
                    </a:cubicBezTo>
                    <a:cubicBezTo>
                      <a:pt x="1010" y="264"/>
                      <a:pt x="993" y="518"/>
                      <a:pt x="1030" y="703"/>
                    </a:cubicBezTo>
                    <a:cubicBezTo>
                      <a:pt x="1055" y="817"/>
                      <a:pt x="968" y="928"/>
                      <a:pt x="850" y="940"/>
                    </a:cubicBezTo>
                    <a:cubicBezTo>
                      <a:pt x="710" y="957"/>
                      <a:pt x="521" y="998"/>
                      <a:pt x="313" y="1088"/>
                    </a:cubicBezTo>
                    <a:cubicBezTo>
                      <a:pt x="67" y="1191"/>
                      <a:pt x="9" y="1568"/>
                      <a:pt x="1" y="1896"/>
                    </a:cubicBezTo>
                    <a:cubicBezTo>
                      <a:pt x="1" y="2003"/>
                      <a:pt x="78" y="2097"/>
                      <a:pt x="186" y="2109"/>
                    </a:cubicBezTo>
                    <a:cubicBezTo>
                      <a:pt x="272" y="2119"/>
                      <a:pt x="359" y="2124"/>
                      <a:pt x="446" y="2124"/>
                    </a:cubicBezTo>
                    <a:cubicBezTo>
                      <a:pt x="843" y="2124"/>
                      <a:pt x="1235" y="2018"/>
                      <a:pt x="1572" y="1748"/>
                    </a:cubicBezTo>
                    <a:cubicBezTo>
                      <a:pt x="2076" y="1354"/>
                      <a:pt x="2265" y="792"/>
                      <a:pt x="2285" y="226"/>
                    </a:cubicBezTo>
                    <a:cubicBezTo>
                      <a:pt x="2293" y="112"/>
                      <a:pt x="2204" y="10"/>
                      <a:pt x="2085" y="5"/>
                    </a:cubicBezTo>
                    <a:cubicBezTo>
                      <a:pt x="2016" y="2"/>
                      <a:pt x="1949" y="0"/>
                      <a:pt x="1885" y="0"/>
                    </a:cubicBezTo>
                    <a:close/>
                  </a:path>
                </a:pathLst>
              </a:custGeom>
              <a:solidFill>
                <a:srgbClr val="F7B0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1"/>
              <p:cNvSpPr/>
              <p:nvPr/>
            </p:nvSpPr>
            <p:spPr>
              <a:xfrm>
                <a:off x="5429225" y="2128163"/>
                <a:ext cx="659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2465" extrusionOk="0">
                    <a:moveTo>
                      <a:pt x="2064" y="340"/>
                    </a:moveTo>
                    <a:cubicBezTo>
                      <a:pt x="2117" y="340"/>
                      <a:pt x="2179" y="340"/>
                      <a:pt x="2248" y="344"/>
                    </a:cubicBezTo>
                    <a:cubicBezTo>
                      <a:pt x="2272" y="344"/>
                      <a:pt x="2289" y="365"/>
                      <a:pt x="2289" y="393"/>
                    </a:cubicBezTo>
                    <a:cubicBezTo>
                      <a:pt x="2268" y="997"/>
                      <a:pt x="2047" y="1464"/>
                      <a:pt x="1637" y="1788"/>
                    </a:cubicBezTo>
                    <a:cubicBezTo>
                      <a:pt x="1353" y="2014"/>
                      <a:pt x="1009" y="2125"/>
                      <a:pt x="615" y="2125"/>
                    </a:cubicBezTo>
                    <a:cubicBezTo>
                      <a:pt x="537" y="2125"/>
                      <a:pt x="456" y="2121"/>
                      <a:pt x="373" y="2112"/>
                    </a:cubicBezTo>
                    <a:cubicBezTo>
                      <a:pt x="358" y="2112"/>
                      <a:pt x="345" y="2091"/>
                      <a:pt x="345" y="2071"/>
                    </a:cubicBezTo>
                    <a:cubicBezTo>
                      <a:pt x="349" y="1710"/>
                      <a:pt x="427" y="1468"/>
                      <a:pt x="550" y="1415"/>
                    </a:cubicBezTo>
                    <a:cubicBezTo>
                      <a:pt x="714" y="1345"/>
                      <a:pt x="878" y="1300"/>
                      <a:pt x="1042" y="1279"/>
                    </a:cubicBezTo>
                    <a:cubicBezTo>
                      <a:pt x="1149" y="1268"/>
                      <a:pt x="1244" y="1209"/>
                      <a:pt x="1305" y="1128"/>
                    </a:cubicBezTo>
                    <a:cubicBezTo>
                      <a:pt x="1367" y="1042"/>
                      <a:pt x="1386" y="939"/>
                      <a:pt x="1371" y="840"/>
                    </a:cubicBezTo>
                    <a:cubicBezTo>
                      <a:pt x="1313" y="550"/>
                      <a:pt x="1481" y="451"/>
                      <a:pt x="1539" y="418"/>
                    </a:cubicBezTo>
                    <a:cubicBezTo>
                      <a:pt x="1592" y="386"/>
                      <a:pt x="1723" y="340"/>
                      <a:pt x="2064" y="340"/>
                    </a:cubicBezTo>
                    <a:close/>
                    <a:moveTo>
                      <a:pt x="2075" y="0"/>
                    </a:moveTo>
                    <a:cubicBezTo>
                      <a:pt x="1739" y="0"/>
                      <a:pt x="1509" y="39"/>
                      <a:pt x="1367" y="127"/>
                    </a:cubicBezTo>
                    <a:cubicBezTo>
                      <a:pt x="1087" y="291"/>
                      <a:pt x="968" y="566"/>
                      <a:pt x="1034" y="906"/>
                    </a:cubicBezTo>
                    <a:lnTo>
                      <a:pt x="1001" y="944"/>
                    </a:lnTo>
                    <a:cubicBezTo>
                      <a:pt x="805" y="968"/>
                      <a:pt x="608" y="1021"/>
                      <a:pt x="419" y="1103"/>
                    </a:cubicBezTo>
                    <a:cubicBezTo>
                      <a:pt x="152" y="1214"/>
                      <a:pt x="13" y="1538"/>
                      <a:pt x="4" y="2067"/>
                    </a:cubicBezTo>
                    <a:cubicBezTo>
                      <a:pt x="0" y="2260"/>
                      <a:pt x="148" y="2428"/>
                      <a:pt x="337" y="2449"/>
                    </a:cubicBezTo>
                    <a:cubicBezTo>
                      <a:pt x="432" y="2461"/>
                      <a:pt x="521" y="2465"/>
                      <a:pt x="612" y="2465"/>
                    </a:cubicBezTo>
                    <a:cubicBezTo>
                      <a:pt x="1083" y="2465"/>
                      <a:pt x="1505" y="2326"/>
                      <a:pt x="1850" y="2055"/>
                    </a:cubicBezTo>
                    <a:cubicBezTo>
                      <a:pt x="2334" y="1673"/>
                      <a:pt x="2605" y="1103"/>
                      <a:pt x="2630" y="406"/>
                    </a:cubicBezTo>
                    <a:cubicBezTo>
                      <a:pt x="2637" y="193"/>
                      <a:pt x="2474" y="12"/>
                      <a:pt x="2260" y="4"/>
                    </a:cubicBezTo>
                    <a:cubicBezTo>
                      <a:pt x="2195" y="1"/>
                      <a:pt x="2134" y="0"/>
                      <a:pt x="2075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1"/>
              <p:cNvSpPr/>
              <p:nvPr/>
            </p:nvSpPr>
            <p:spPr>
              <a:xfrm>
                <a:off x="5451175" y="2180413"/>
                <a:ext cx="3555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671" extrusionOk="0">
                    <a:moveTo>
                      <a:pt x="1231" y="1"/>
                    </a:moveTo>
                    <a:cubicBezTo>
                      <a:pt x="1226" y="1"/>
                      <a:pt x="1220" y="1"/>
                      <a:pt x="1214" y="1"/>
                    </a:cubicBezTo>
                    <a:cubicBezTo>
                      <a:pt x="1046" y="14"/>
                      <a:pt x="886" y="117"/>
                      <a:pt x="726" y="178"/>
                    </a:cubicBezTo>
                    <a:cubicBezTo>
                      <a:pt x="554" y="244"/>
                      <a:pt x="374" y="301"/>
                      <a:pt x="193" y="334"/>
                    </a:cubicBezTo>
                    <a:cubicBezTo>
                      <a:pt x="12" y="371"/>
                      <a:pt x="0" y="670"/>
                      <a:pt x="197" y="670"/>
                    </a:cubicBezTo>
                    <a:cubicBezTo>
                      <a:pt x="209" y="670"/>
                      <a:pt x="221" y="670"/>
                      <a:pt x="233" y="670"/>
                    </a:cubicBezTo>
                    <a:cubicBezTo>
                      <a:pt x="607" y="670"/>
                      <a:pt x="1163" y="593"/>
                      <a:pt x="1358" y="240"/>
                    </a:cubicBezTo>
                    <a:cubicBezTo>
                      <a:pt x="1421" y="129"/>
                      <a:pt x="1359" y="1"/>
                      <a:pt x="1231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1"/>
              <p:cNvSpPr/>
              <p:nvPr/>
            </p:nvSpPr>
            <p:spPr>
              <a:xfrm>
                <a:off x="6147900" y="2661388"/>
                <a:ext cx="287150" cy="202450"/>
              </a:xfrm>
              <a:custGeom>
                <a:avLst/>
                <a:gdLst/>
                <a:ahLst/>
                <a:cxnLst/>
                <a:rect l="l" t="t" r="r" b="b"/>
                <a:pathLst>
                  <a:path w="11486" h="8098" extrusionOk="0">
                    <a:moveTo>
                      <a:pt x="8038" y="1"/>
                    </a:moveTo>
                    <a:cubicBezTo>
                      <a:pt x="7632" y="1"/>
                      <a:pt x="7218" y="83"/>
                      <a:pt x="6821" y="257"/>
                    </a:cubicBezTo>
                    <a:lnTo>
                      <a:pt x="2166" y="2299"/>
                    </a:lnTo>
                    <a:cubicBezTo>
                      <a:pt x="678" y="2952"/>
                      <a:pt x="1" y="4686"/>
                      <a:pt x="653" y="6176"/>
                    </a:cubicBezTo>
                    <a:lnTo>
                      <a:pt x="723" y="6335"/>
                    </a:lnTo>
                    <a:cubicBezTo>
                      <a:pt x="1207" y="7440"/>
                      <a:pt x="2288" y="8097"/>
                      <a:pt x="3420" y="8097"/>
                    </a:cubicBezTo>
                    <a:cubicBezTo>
                      <a:pt x="3815" y="8097"/>
                      <a:pt x="4215" y="8017"/>
                      <a:pt x="4599" y="7849"/>
                    </a:cubicBezTo>
                    <a:lnTo>
                      <a:pt x="9258" y="5807"/>
                    </a:lnTo>
                    <a:cubicBezTo>
                      <a:pt x="10788" y="5134"/>
                      <a:pt x="11485" y="3346"/>
                      <a:pt x="10813" y="1812"/>
                    </a:cubicBezTo>
                    <a:cubicBezTo>
                      <a:pt x="10314" y="677"/>
                      <a:pt x="9204" y="1"/>
                      <a:pt x="8038" y="1"/>
                    </a:cubicBez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1"/>
              <p:cNvSpPr/>
              <p:nvPr/>
            </p:nvSpPr>
            <p:spPr>
              <a:xfrm>
                <a:off x="6174775" y="2661388"/>
                <a:ext cx="260275" cy="202425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8097" extrusionOk="0">
                    <a:moveTo>
                      <a:pt x="6964" y="0"/>
                    </a:moveTo>
                    <a:cubicBezTo>
                      <a:pt x="6567" y="0"/>
                      <a:pt x="6164" y="79"/>
                      <a:pt x="5776" y="245"/>
                    </a:cubicBezTo>
                    <a:cubicBezTo>
                      <a:pt x="6785" y="470"/>
                      <a:pt x="8237" y="1061"/>
                      <a:pt x="8064" y="2603"/>
                    </a:cubicBezTo>
                    <a:cubicBezTo>
                      <a:pt x="7859" y="4396"/>
                      <a:pt x="2494" y="6188"/>
                      <a:pt x="1" y="6931"/>
                    </a:cubicBezTo>
                    <a:cubicBezTo>
                      <a:pt x="562" y="7670"/>
                      <a:pt x="1438" y="8097"/>
                      <a:pt x="2348" y="8097"/>
                    </a:cubicBezTo>
                    <a:cubicBezTo>
                      <a:pt x="2741" y="8097"/>
                      <a:pt x="3140" y="8017"/>
                      <a:pt x="3524" y="7849"/>
                    </a:cubicBezTo>
                    <a:lnTo>
                      <a:pt x="8183" y="5807"/>
                    </a:lnTo>
                    <a:cubicBezTo>
                      <a:pt x="9713" y="5134"/>
                      <a:pt x="10410" y="3346"/>
                      <a:pt x="9738" y="1812"/>
                    </a:cubicBezTo>
                    <a:cubicBezTo>
                      <a:pt x="9239" y="677"/>
                      <a:pt x="8129" y="0"/>
                      <a:pt x="6964" y="0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1"/>
              <p:cNvSpPr/>
              <p:nvPr/>
            </p:nvSpPr>
            <p:spPr>
              <a:xfrm>
                <a:off x="6188450" y="2741913"/>
                <a:ext cx="61000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2440" h="1433" extrusionOk="0">
                    <a:moveTo>
                      <a:pt x="628" y="0"/>
                    </a:moveTo>
                    <a:cubicBezTo>
                      <a:pt x="481" y="0"/>
                      <a:pt x="332" y="13"/>
                      <a:pt x="184" y="38"/>
                    </a:cubicBezTo>
                    <a:cubicBezTo>
                      <a:pt x="0" y="71"/>
                      <a:pt x="84" y="322"/>
                      <a:pt x="241" y="322"/>
                    </a:cubicBezTo>
                    <a:cubicBezTo>
                      <a:pt x="243" y="322"/>
                      <a:pt x="244" y="322"/>
                      <a:pt x="245" y="322"/>
                    </a:cubicBezTo>
                    <a:cubicBezTo>
                      <a:pt x="296" y="319"/>
                      <a:pt x="346" y="318"/>
                      <a:pt x="397" y="318"/>
                    </a:cubicBezTo>
                    <a:cubicBezTo>
                      <a:pt x="804" y="318"/>
                      <a:pt x="1214" y="397"/>
                      <a:pt x="1549" y="638"/>
                    </a:cubicBezTo>
                    <a:cubicBezTo>
                      <a:pt x="1833" y="834"/>
                      <a:pt x="1935" y="1121"/>
                      <a:pt x="2148" y="1372"/>
                    </a:cubicBezTo>
                    <a:cubicBezTo>
                      <a:pt x="2184" y="1413"/>
                      <a:pt x="2234" y="1432"/>
                      <a:pt x="2282" y="1432"/>
                    </a:cubicBezTo>
                    <a:cubicBezTo>
                      <a:pt x="2358" y="1432"/>
                      <a:pt x="2429" y="1382"/>
                      <a:pt x="2431" y="1289"/>
                    </a:cubicBezTo>
                    <a:cubicBezTo>
                      <a:pt x="2439" y="888"/>
                      <a:pt x="2049" y="506"/>
                      <a:pt x="1734" y="305"/>
                    </a:cubicBezTo>
                    <a:cubicBezTo>
                      <a:pt x="1392" y="91"/>
                      <a:pt x="1014" y="0"/>
                      <a:pt x="628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1"/>
              <p:cNvSpPr/>
              <p:nvPr/>
            </p:nvSpPr>
            <p:spPr>
              <a:xfrm>
                <a:off x="5857625" y="3059813"/>
                <a:ext cx="258213" cy="388433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15344" extrusionOk="0">
                    <a:moveTo>
                      <a:pt x="8920" y="1"/>
                    </a:moveTo>
                    <a:lnTo>
                      <a:pt x="0" y="12502"/>
                    </a:lnTo>
                    <a:lnTo>
                      <a:pt x="582" y="15344"/>
                    </a:lnTo>
                    <a:lnTo>
                      <a:pt x="10200" y="2555"/>
                    </a:lnTo>
                    <a:lnTo>
                      <a:pt x="892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1"/>
              <p:cNvSpPr/>
              <p:nvPr/>
            </p:nvSpPr>
            <p:spPr>
              <a:xfrm>
                <a:off x="5857625" y="3059813"/>
                <a:ext cx="237735" cy="388433"/>
              </a:xfrm>
              <a:custGeom>
                <a:avLst/>
                <a:gdLst/>
                <a:ahLst/>
                <a:cxnLst/>
                <a:rect l="l" t="t" r="r" b="b"/>
                <a:pathLst>
                  <a:path w="9392" h="15344" extrusionOk="0">
                    <a:moveTo>
                      <a:pt x="8920" y="1"/>
                    </a:moveTo>
                    <a:lnTo>
                      <a:pt x="0" y="12502"/>
                    </a:lnTo>
                    <a:lnTo>
                      <a:pt x="582" y="15344"/>
                    </a:lnTo>
                    <a:lnTo>
                      <a:pt x="996" y="14795"/>
                    </a:lnTo>
                    <a:cubicBezTo>
                      <a:pt x="898" y="13790"/>
                      <a:pt x="816" y="12682"/>
                      <a:pt x="1066" y="12243"/>
                    </a:cubicBezTo>
                    <a:cubicBezTo>
                      <a:pt x="1411" y="11636"/>
                      <a:pt x="7497" y="3429"/>
                      <a:pt x="9392" y="944"/>
                    </a:cubicBezTo>
                    <a:lnTo>
                      <a:pt x="8920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1"/>
              <p:cNvSpPr/>
              <p:nvPr/>
            </p:nvSpPr>
            <p:spPr>
              <a:xfrm>
                <a:off x="6254750" y="3444738"/>
                <a:ext cx="191875" cy="544500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21780" extrusionOk="0">
                    <a:moveTo>
                      <a:pt x="1" y="0"/>
                    </a:moveTo>
                    <a:lnTo>
                      <a:pt x="6116" y="21779"/>
                    </a:lnTo>
                    <a:lnTo>
                      <a:pt x="7675" y="21517"/>
                    </a:lnTo>
                    <a:lnTo>
                      <a:pt x="2445" y="2371"/>
                    </a:lnTo>
                    <a:cubicBezTo>
                      <a:pt x="1629" y="1255"/>
                      <a:pt x="805" y="452"/>
                      <a:pt x="1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1"/>
              <p:cNvSpPr/>
              <p:nvPr/>
            </p:nvSpPr>
            <p:spPr>
              <a:xfrm>
                <a:off x="6028975" y="3052013"/>
                <a:ext cx="263225" cy="432025"/>
              </a:xfrm>
              <a:custGeom>
                <a:avLst/>
                <a:gdLst/>
                <a:ahLst/>
                <a:cxnLst/>
                <a:rect l="l" t="t" r="r" b="b"/>
                <a:pathLst>
                  <a:path w="10529" h="17281" extrusionOk="0">
                    <a:moveTo>
                      <a:pt x="3955" y="1"/>
                    </a:moveTo>
                    <a:cubicBezTo>
                      <a:pt x="3172" y="1"/>
                      <a:pt x="2407" y="276"/>
                      <a:pt x="1801" y="780"/>
                    </a:cubicBezTo>
                    <a:lnTo>
                      <a:pt x="1420" y="1095"/>
                    </a:lnTo>
                    <a:cubicBezTo>
                      <a:pt x="443" y="1903"/>
                      <a:pt x="0" y="3187"/>
                      <a:pt x="271" y="4426"/>
                    </a:cubicBezTo>
                    <a:lnTo>
                      <a:pt x="3495" y="17280"/>
                    </a:lnTo>
                    <a:cubicBezTo>
                      <a:pt x="3913" y="16300"/>
                      <a:pt x="4405" y="15496"/>
                      <a:pt x="4955" y="14885"/>
                    </a:cubicBezTo>
                    <a:lnTo>
                      <a:pt x="2785" y="5718"/>
                    </a:lnTo>
                    <a:cubicBezTo>
                      <a:pt x="2613" y="4853"/>
                      <a:pt x="3146" y="4004"/>
                      <a:pt x="3999" y="3783"/>
                    </a:cubicBezTo>
                    <a:cubicBezTo>
                      <a:pt x="4136" y="3747"/>
                      <a:pt x="4275" y="3731"/>
                      <a:pt x="4411" y="3731"/>
                    </a:cubicBezTo>
                    <a:cubicBezTo>
                      <a:pt x="5134" y="3731"/>
                      <a:pt x="5798" y="4206"/>
                      <a:pt x="6005" y="4934"/>
                    </a:cubicBezTo>
                    <a:lnTo>
                      <a:pt x="8437" y="13593"/>
                    </a:lnTo>
                    <a:cubicBezTo>
                      <a:pt x="9126" y="13740"/>
                      <a:pt x="9827" y="14085"/>
                      <a:pt x="10529" y="14614"/>
                    </a:cubicBezTo>
                    <a:lnTo>
                      <a:pt x="7219" y="2494"/>
                    </a:lnTo>
                    <a:cubicBezTo>
                      <a:pt x="6858" y="1165"/>
                      <a:pt x="5726" y="190"/>
                      <a:pt x="4356" y="25"/>
                    </a:cubicBezTo>
                    <a:cubicBezTo>
                      <a:pt x="4222" y="9"/>
                      <a:pt x="4088" y="1"/>
                      <a:pt x="3955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1"/>
              <p:cNvSpPr/>
              <p:nvPr/>
            </p:nvSpPr>
            <p:spPr>
              <a:xfrm>
                <a:off x="6116325" y="3424138"/>
                <a:ext cx="178650" cy="608475"/>
              </a:xfrm>
              <a:custGeom>
                <a:avLst/>
                <a:gdLst/>
                <a:ahLst/>
                <a:cxnLst/>
                <a:rect l="l" t="t" r="r" b="b"/>
                <a:pathLst>
                  <a:path w="7146" h="24339" extrusionOk="0">
                    <a:moveTo>
                      <a:pt x="1464" y="0"/>
                    </a:moveTo>
                    <a:cubicBezTo>
                      <a:pt x="911" y="611"/>
                      <a:pt x="419" y="1415"/>
                      <a:pt x="1" y="2395"/>
                    </a:cubicBezTo>
                    <a:lnTo>
                      <a:pt x="587" y="4741"/>
                    </a:lnTo>
                    <a:lnTo>
                      <a:pt x="5496" y="24338"/>
                    </a:lnTo>
                    <a:lnTo>
                      <a:pt x="7145" y="23990"/>
                    </a:lnTo>
                    <a:lnTo>
                      <a:pt x="1883" y="1768"/>
                    </a:lnTo>
                    <a:lnTo>
                      <a:pt x="1464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1"/>
              <p:cNvSpPr/>
              <p:nvPr/>
            </p:nvSpPr>
            <p:spPr>
              <a:xfrm>
                <a:off x="6054100" y="3389813"/>
                <a:ext cx="543175" cy="1261750"/>
              </a:xfrm>
              <a:custGeom>
                <a:avLst/>
                <a:gdLst/>
                <a:ahLst/>
                <a:cxnLst/>
                <a:rect l="l" t="t" r="r" b="b"/>
                <a:pathLst>
                  <a:path w="21727" h="50470" extrusionOk="0">
                    <a:moveTo>
                      <a:pt x="6684" y="1"/>
                    </a:moveTo>
                    <a:cubicBezTo>
                      <a:pt x="6507" y="1"/>
                      <a:pt x="6331" y="15"/>
                      <a:pt x="6156" y="44"/>
                    </a:cubicBezTo>
                    <a:cubicBezTo>
                      <a:pt x="5340" y="188"/>
                      <a:pt x="4602" y="647"/>
                      <a:pt x="3953" y="1373"/>
                    </a:cubicBezTo>
                    <a:lnTo>
                      <a:pt x="4372" y="3141"/>
                    </a:lnTo>
                    <a:cubicBezTo>
                      <a:pt x="4901" y="2394"/>
                      <a:pt x="5517" y="1930"/>
                      <a:pt x="6222" y="1812"/>
                    </a:cubicBezTo>
                    <a:cubicBezTo>
                      <a:pt x="6347" y="1790"/>
                      <a:pt x="6473" y="1779"/>
                      <a:pt x="6601" y="1779"/>
                    </a:cubicBezTo>
                    <a:cubicBezTo>
                      <a:pt x="7063" y="1779"/>
                      <a:pt x="7541" y="1924"/>
                      <a:pt x="8027" y="2197"/>
                    </a:cubicBezTo>
                    <a:cubicBezTo>
                      <a:pt x="8831" y="2649"/>
                      <a:pt x="9655" y="3452"/>
                      <a:pt x="10471" y="4568"/>
                    </a:cubicBezTo>
                    <a:cubicBezTo>
                      <a:pt x="13227" y="8325"/>
                      <a:pt x="15885" y="15535"/>
                      <a:pt x="17365" y="24038"/>
                    </a:cubicBezTo>
                    <a:cubicBezTo>
                      <a:pt x="19622" y="36990"/>
                      <a:pt x="18293" y="48044"/>
                      <a:pt x="14393" y="48725"/>
                    </a:cubicBezTo>
                    <a:cubicBezTo>
                      <a:pt x="14267" y="48747"/>
                      <a:pt x="14141" y="48757"/>
                      <a:pt x="14013" y="48757"/>
                    </a:cubicBezTo>
                    <a:cubicBezTo>
                      <a:pt x="10177" y="48757"/>
                      <a:pt x="5431" y="39034"/>
                      <a:pt x="3249" y="26495"/>
                    </a:cubicBezTo>
                    <a:cubicBezTo>
                      <a:pt x="1797" y="18160"/>
                      <a:pt x="1829" y="10622"/>
                      <a:pt x="3076" y="6114"/>
                    </a:cubicBezTo>
                    <a:lnTo>
                      <a:pt x="2490" y="3768"/>
                    </a:lnTo>
                    <a:cubicBezTo>
                      <a:pt x="451" y="8497"/>
                      <a:pt x="0" y="17159"/>
                      <a:pt x="1653" y="26757"/>
                    </a:cubicBezTo>
                    <a:cubicBezTo>
                      <a:pt x="3959" y="40147"/>
                      <a:pt x="9512" y="50470"/>
                      <a:pt x="14278" y="50470"/>
                    </a:cubicBezTo>
                    <a:cubicBezTo>
                      <a:pt x="14462" y="50470"/>
                      <a:pt x="14645" y="50454"/>
                      <a:pt x="14827" y="50423"/>
                    </a:cubicBezTo>
                    <a:cubicBezTo>
                      <a:pt x="19712" y="49582"/>
                      <a:pt x="21726" y="37626"/>
                      <a:pt x="19334" y="23714"/>
                    </a:cubicBezTo>
                    <a:cubicBezTo>
                      <a:pt x="17473" y="12902"/>
                      <a:pt x="13498" y="4096"/>
                      <a:pt x="9524" y="1102"/>
                    </a:cubicBezTo>
                    <a:cubicBezTo>
                      <a:pt x="8822" y="573"/>
                      <a:pt x="8121" y="228"/>
                      <a:pt x="7432" y="81"/>
                    </a:cubicBezTo>
                    <a:cubicBezTo>
                      <a:pt x="7181" y="28"/>
                      <a:pt x="6931" y="1"/>
                      <a:pt x="6684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1"/>
              <p:cNvSpPr/>
              <p:nvPr/>
            </p:nvSpPr>
            <p:spPr>
              <a:xfrm>
                <a:off x="6111500" y="3128688"/>
                <a:ext cx="160700" cy="275875"/>
              </a:xfrm>
              <a:custGeom>
                <a:avLst/>
                <a:gdLst/>
                <a:ahLst/>
                <a:cxnLst/>
                <a:rect l="l" t="t" r="r" b="b"/>
                <a:pathLst>
                  <a:path w="6428" h="11035" extrusionOk="0">
                    <a:moveTo>
                      <a:pt x="2012" y="1"/>
                    </a:moveTo>
                    <a:cubicBezTo>
                      <a:pt x="1882" y="1"/>
                      <a:pt x="1744" y="15"/>
                      <a:pt x="1596" y="42"/>
                    </a:cubicBezTo>
                    <a:cubicBezTo>
                      <a:pt x="826" y="190"/>
                      <a:pt x="161" y="576"/>
                      <a:pt x="1" y="1100"/>
                    </a:cubicBezTo>
                    <a:cubicBezTo>
                      <a:pt x="194" y="924"/>
                      <a:pt x="427" y="784"/>
                      <a:pt x="698" y="716"/>
                    </a:cubicBezTo>
                    <a:cubicBezTo>
                      <a:pt x="835" y="680"/>
                      <a:pt x="974" y="664"/>
                      <a:pt x="1110" y="664"/>
                    </a:cubicBezTo>
                    <a:cubicBezTo>
                      <a:pt x="1833" y="664"/>
                      <a:pt x="2497" y="1139"/>
                      <a:pt x="2704" y="1867"/>
                    </a:cubicBezTo>
                    <a:lnTo>
                      <a:pt x="5136" y="10526"/>
                    </a:lnTo>
                    <a:cubicBezTo>
                      <a:pt x="5562" y="10616"/>
                      <a:pt x="5998" y="10792"/>
                      <a:pt x="6428" y="11035"/>
                    </a:cubicBezTo>
                    <a:cubicBezTo>
                      <a:pt x="5816" y="8763"/>
                      <a:pt x="5526" y="7483"/>
                      <a:pt x="5246" y="6499"/>
                    </a:cubicBezTo>
                    <a:cubicBezTo>
                      <a:pt x="3997" y="2129"/>
                      <a:pt x="3627" y="1"/>
                      <a:pt x="2012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1"/>
              <p:cNvSpPr/>
              <p:nvPr/>
            </p:nvSpPr>
            <p:spPr>
              <a:xfrm>
                <a:off x="6253525" y="3445037"/>
                <a:ext cx="179550" cy="556182"/>
              </a:xfrm>
              <a:custGeom>
                <a:avLst/>
                <a:gdLst/>
                <a:ahLst/>
                <a:cxnLst/>
                <a:rect l="l" t="t" r="r" b="b"/>
                <a:pathLst>
                  <a:path w="7182" h="21990" extrusionOk="0">
                    <a:moveTo>
                      <a:pt x="0" y="1"/>
                    </a:moveTo>
                    <a:lnTo>
                      <a:pt x="6209" y="21989"/>
                    </a:lnTo>
                    <a:lnTo>
                      <a:pt x="7182" y="21477"/>
                    </a:lnTo>
                    <a:lnTo>
                      <a:pt x="1259" y="665"/>
                    </a:lnTo>
                    <a:cubicBezTo>
                      <a:pt x="722" y="235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1"/>
              <p:cNvSpPr/>
              <p:nvPr/>
            </p:nvSpPr>
            <p:spPr>
              <a:xfrm>
                <a:off x="6116325" y="3466488"/>
                <a:ext cx="153325" cy="566125"/>
              </a:xfrm>
              <a:custGeom>
                <a:avLst/>
                <a:gdLst/>
                <a:ahLst/>
                <a:cxnLst/>
                <a:rect l="l" t="t" r="r" b="b"/>
                <a:pathLst>
                  <a:path w="6133" h="22645" extrusionOk="0">
                    <a:moveTo>
                      <a:pt x="329" y="0"/>
                    </a:moveTo>
                    <a:cubicBezTo>
                      <a:pt x="214" y="226"/>
                      <a:pt x="103" y="455"/>
                      <a:pt x="1" y="701"/>
                    </a:cubicBezTo>
                    <a:lnTo>
                      <a:pt x="587" y="3047"/>
                    </a:lnTo>
                    <a:lnTo>
                      <a:pt x="5496" y="22644"/>
                    </a:lnTo>
                    <a:lnTo>
                      <a:pt x="6132" y="22509"/>
                    </a:lnTo>
                    <a:cubicBezTo>
                      <a:pt x="5841" y="21393"/>
                      <a:pt x="2687" y="9433"/>
                      <a:pt x="329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1"/>
              <p:cNvSpPr/>
              <p:nvPr/>
            </p:nvSpPr>
            <p:spPr>
              <a:xfrm>
                <a:off x="6028975" y="3064413"/>
                <a:ext cx="95575" cy="41962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16785" extrusionOk="0">
                    <a:moveTo>
                      <a:pt x="2207" y="1"/>
                    </a:moveTo>
                    <a:cubicBezTo>
                      <a:pt x="2063" y="82"/>
                      <a:pt x="1928" y="177"/>
                      <a:pt x="1801" y="284"/>
                    </a:cubicBezTo>
                    <a:lnTo>
                      <a:pt x="1420" y="599"/>
                    </a:lnTo>
                    <a:cubicBezTo>
                      <a:pt x="443" y="1407"/>
                      <a:pt x="0" y="2691"/>
                      <a:pt x="271" y="3930"/>
                    </a:cubicBezTo>
                    <a:lnTo>
                      <a:pt x="3495" y="16784"/>
                    </a:lnTo>
                    <a:cubicBezTo>
                      <a:pt x="3597" y="16538"/>
                      <a:pt x="3708" y="16309"/>
                      <a:pt x="3823" y="16083"/>
                    </a:cubicBezTo>
                    <a:cubicBezTo>
                      <a:pt x="2596" y="11190"/>
                      <a:pt x="1854" y="7802"/>
                      <a:pt x="1308" y="5616"/>
                    </a:cubicBezTo>
                    <a:cubicBezTo>
                      <a:pt x="271" y="1469"/>
                      <a:pt x="1571" y="571"/>
                      <a:pt x="2207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1"/>
              <p:cNvSpPr/>
              <p:nvPr/>
            </p:nvSpPr>
            <p:spPr>
              <a:xfrm>
                <a:off x="6009800" y="2874738"/>
                <a:ext cx="104700" cy="171350"/>
              </a:xfrm>
              <a:custGeom>
                <a:avLst/>
                <a:gdLst/>
                <a:ahLst/>
                <a:cxnLst/>
                <a:rect l="l" t="t" r="r" b="b"/>
                <a:pathLst>
                  <a:path w="4188" h="6854" extrusionOk="0">
                    <a:moveTo>
                      <a:pt x="2026" y="0"/>
                    </a:moveTo>
                    <a:lnTo>
                      <a:pt x="0" y="714"/>
                    </a:lnTo>
                    <a:lnTo>
                      <a:pt x="2166" y="6853"/>
                    </a:lnTo>
                    <a:lnTo>
                      <a:pt x="4188" y="6140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1"/>
              <p:cNvSpPr/>
              <p:nvPr/>
            </p:nvSpPr>
            <p:spPr>
              <a:xfrm>
                <a:off x="6047850" y="2874738"/>
                <a:ext cx="66650" cy="15790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6316" extrusionOk="0">
                    <a:moveTo>
                      <a:pt x="504" y="0"/>
                    </a:moveTo>
                    <a:lnTo>
                      <a:pt x="0" y="176"/>
                    </a:lnTo>
                    <a:lnTo>
                      <a:pt x="2161" y="6316"/>
                    </a:lnTo>
                    <a:lnTo>
                      <a:pt x="2666" y="6140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1"/>
              <p:cNvSpPr/>
              <p:nvPr/>
            </p:nvSpPr>
            <p:spPr>
              <a:xfrm>
                <a:off x="6059175" y="2987788"/>
                <a:ext cx="22750" cy="39850"/>
              </a:xfrm>
              <a:custGeom>
                <a:avLst/>
                <a:gdLst/>
                <a:ahLst/>
                <a:cxnLst/>
                <a:rect l="l" t="t" r="r" b="b"/>
                <a:pathLst>
                  <a:path w="910" h="1594" extrusionOk="0">
                    <a:moveTo>
                      <a:pt x="130" y="0"/>
                    </a:moveTo>
                    <a:cubicBezTo>
                      <a:pt x="60" y="0"/>
                      <a:pt x="0" y="56"/>
                      <a:pt x="43" y="150"/>
                    </a:cubicBezTo>
                    <a:cubicBezTo>
                      <a:pt x="150" y="391"/>
                      <a:pt x="248" y="637"/>
                      <a:pt x="347" y="879"/>
                    </a:cubicBezTo>
                    <a:cubicBezTo>
                      <a:pt x="437" y="1101"/>
                      <a:pt x="502" y="1351"/>
                      <a:pt x="659" y="1536"/>
                    </a:cubicBezTo>
                    <a:cubicBezTo>
                      <a:pt x="688" y="1574"/>
                      <a:pt x="736" y="1593"/>
                      <a:pt x="783" y="1593"/>
                    </a:cubicBezTo>
                    <a:cubicBezTo>
                      <a:pt x="848" y="1593"/>
                      <a:pt x="909" y="1554"/>
                      <a:pt x="905" y="1470"/>
                    </a:cubicBezTo>
                    <a:cubicBezTo>
                      <a:pt x="896" y="1233"/>
                      <a:pt x="757" y="1011"/>
                      <a:pt x="655" y="798"/>
                    </a:cubicBezTo>
                    <a:cubicBezTo>
                      <a:pt x="532" y="552"/>
                      <a:pt x="388" y="309"/>
                      <a:pt x="252" y="71"/>
                    </a:cubicBezTo>
                    <a:cubicBezTo>
                      <a:pt x="222" y="22"/>
                      <a:pt x="174" y="0"/>
                      <a:pt x="1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1"/>
              <p:cNvSpPr/>
              <p:nvPr/>
            </p:nvSpPr>
            <p:spPr>
              <a:xfrm>
                <a:off x="6044450" y="2766763"/>
                <a:ext cx="191150" cy="127575"/>
              </a:xfrm>
              <a:custGeom>
                <a:avLst/>
                <a:gdLst/>
                <a:ahLst/>
                <a:cxnLst/>
                <a:rect l="l" t="t" r="r" b="b"/>
                <a:pathLst>
                  <a:path w="7646" h="5103" extrusionOk="0">
                    <a:moveTo>
                      <a:pt x="5864" y="0"/>
                    </a:moveTo>
                    <a:cubicBezTo>
                      <a:pt x="5667" y="0"/>
                      <a:pt x="5468" y="37"/>
                      <a:pt x="5275" y="115"/>
                    </a:cubicBezTo>
                    <a:lnTo>
                      <a:pt x="0" y="2194"/>
                    </a:lnTo>
                    <a:lnTo>
                      <a:pt x="1182" y="5103"/>
                    </a:lnTo>
                    <a:lnTo>
                      <a:pt x="6456" y="3027"/>
                    </a:lnTo>
                    <a:cubicBezTo>
                      <a:pt x="7260" y="2699"/>
                      <a:pt x="7646" y="1785"/>
                      <a:pt x="7322" y="980"/>
                    </a:cubicBezTo>
                    <a:cubicBezTo>
                      <a:pt x="7072" y="369"/>
                      <a:pt x="6484" y="0"/>
                      <a:pt x="58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1"/>
              <p:cNvSpPr/>
              <p:nvPr/>
            </p:nvSpPr>
            <p:spPr>
              <a:xfrm>
                <a:off x="6063325" y="2792288"/>
                <a:ext cx="171875" cy="102050"/>
              </a:xfrm>
              <a:custGeom>
                <a:avLst/>
                <a:gdLst/>
                <a:ahLst/>
                <a:cxnLst/>
                <a:rect l="l" t="t" r="r" b="b"/>
                <a:pathLst>
                  <a:path w="6875" h="4082" extrusionOk="0">
                    <a:moveTo>
                      <a:pt x="6579" y="1"/>
                    </a:moveTo>
                    <a:lnTo>
                      <a:pt x="6579" y="1"/>
                    </a:lnTo>
                    <a:cubicBezTo>
                      <a:pt x="6312" y="529"/>
                      <a:pt x="5820" y="894"/>
                      <a:pt x="5324" y="1108"/>
                    </a:cubicBezTo>
                    <a:cubicBezTo>
                      <a:pt x="4790" y="1337"/>
                      <a:pt x="1649" y="2453"/>
                      <a:pt x="0" y="3035"/>
                    </a:cubicBezTo>
                    <a:lnTo>
                      <a:pt x="427" y="4082"/>
                    </a:lnTo>
                    <a:lnTo>
                      <a:pt x="5701" y="2006"/>
                    </a:lnTo>
                    <a:cubicBezTo>
                      <a:pt x="6493" y="1686"/>
                      <a:pt x="6874" y="796"/>
                      <a:pt x="6579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1"/>
              <p:cNvSpPr/>
              <p:nvPr/>
            </p:nvSpPr>
            <p:spPr>
              <a:xfrm>
                <a:off x="6125825" y="2779563"/>
                <a:ext cx="79825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1107" extrusionOk="0">
                    <a:moveTo>
                      <a:pt x="2629" y="1"/>
                    </a:moveTo>
                    <a:cubicBezTo>
                      <a:pt x="2403" y="1"/>
                      <a:pt x="2184" y="56"/>
                      <a:pt x="1942" y="140"/>
                    </a:cubicBezTo>
                    <a:cubicBezTo>
                      <a:pt x="1331" y="345"/>
                      <a:pt x="675" y="538"/>
                      <a:pt x="109" y="854"/>
                    </a:cubicBezTo>
                    <a:cubicBezTo>
                      <a:pt x="1" y="915"/>
                      <a:pt x="49" y="1107"/>
                      <a:pt x="170" y="1107"/>
                    </a:cubicBezTo>
                    <a:cubicBezTo>
                      <a:pt x="178" y="1107"/>
                      <a:pt x="186" y="1106"/>
                      <a:pt x="195" y="1104"/>
                    </a:cubicBezTo>
                    <a:cubicBezTo>
                      <a:pt x="1188" y="903"/>
                      <a:pt x="2057" y="317"/>
                      <a:pt x="3087" y="279"/>
                    </a:cubicBezTo>
                    <a:cubicBezTo>
                      <a:pt x="3193" y="275"/>
                      <a:pt x="3185" y="112"/>
                      <a:pt x="3098" y="82"/>
                    </a:cubicBezTo>
                    <a:cubicBezTo>
                      <a:pt x="2933" y="25"/>
                      <a:pt x="2780" y="1"/>
                      <a:pt x="26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1"/>
              <p:cNvSpPr/>
              <p:nvPr/>
            </p:nvSpPr>
            <p:spPr>
              <a:xfrm>
                <a:off x="6008775" y="2916688"/>
                <a:ext cx="97550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3902" h="2468" extrusionOk="0">
                    <a:moveTo>
                      <a:pt x="2875" y="1"/>
                    </a:moveTo>
                    <a:cubicBezTo>
                      <a:pt x="2776" y="1"/>
                      <a:pt x="2675" y="17"/>
                      <a:pt x="2576" y="53"/>
                    </a:cubicBezTo>
                    <a:lnTo>
                      <a:pt x="722" y="697"/>
                    </a:lnTo>
                    <a:cubicBezTo>
                      <a:pt x="250" y="865"/>
                      <a:pt x="0" y="1382"/>
                      <a:pt x="164" y="1857"/>
                    </a:cubicBezTo>
                    <a:cubicBezTo>
                      <a:pt x="293" y="2233"/>
                      <a:pt x="645" y="2468"/>
                      <a:pt x="1021" y="2468"/>
                    </a:cubicBezTo>
                    <a:cubicBezTo>
                      <a:pt x="1122" y="2468"/>
                      <a:pt x="1225" y="2451"/>
                      <a:pt x="1325" y="2415"/>
                    </a:cubicBezTo>
                    <a:lnTo>
                      <a:pt x="3175" y="1771"/>
                    </a:lnTo>
                    <a:cubicBezTo>
                      <a:pt x="3646" y="1603"/>
                      <a:pt x="3901" y="1086"/>
                      <a:pt x="3733" y="611"/>
                    </a:cubicBezTo>
                    <a:cubicBezTo>
                      <a:pt x="3603" y="238"/>
                      <a:pt x="3250" y="1"/>
                      <a:pt x="2875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1"/>
              <p:cNvSpPr/>
              <p:nvPr/>
            </p:nvSpPr>
            <p:spPr>
              <a:xfrm>
                <a:off x="6055100" y="2916688"/>
                <a:ext cx="51225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92" extrusionOk="0">
                    <a:moveTo>
                      <a:pt x="1022" y="1"/>
                    </a:moveTo>
                    <a:cubicBezTo>
                      <a:pt x="923" y="1"/>
                      <a:pt x="822" y="17"/>
                      <a:pt x="723" y="53"/>
                    </a:cubicBezTo>
                    <a:lnTo>
                      <a:pt x="600" y="94"/>
                    </a:lnTo>
                    <a:lnTo>
                      <a:pt x="1" y="611"/>
                    </a:lnTo>
                    <a:cubicBezTo>
                      <a:pt x="1" y="611"/>
                      <a:pt x="591" y="660"/>
                      <a:pt x="739" y="1078"/>
                    </a:cubicBezTo>
                    <a:cubicBezTo>
                      <a:pt x="842" y="1370"/>
                      <a:pt x="579" y="1832"/>
                      <a:pt x="407" y="2091"/>
                    </a:cubicBezTo>
                    <a:lnTo>
                      <a:pt x="1322" y="1771"/>
                    </a:lnTo>
                    <a:cubicBezTo>
                      <a:pt x="1793" y="1603"/>
                      <a:pt x="2048" y="1086"/>
                      <a:pt x="1880" y="611"/>
                    </a:cubicBezTo>
                    <a:cubicBezTo>
                      <a:pt x="1750" y="238"/>
                      <a:pt x="1397" y="1"/>
                      <a:pt x="1022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1"/>
              <p:cNvSpPr/>
              <p:nvPr/>
            </p:nvSpPr>
            <p:spPr>
              <a:xfrm>
                <a:off x="6024175" y="2946563"/>
                <a:ext cx="44175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92" extrusionOk="0">
                    <a:moveTo>
                      <a:pt x="1426" y="0"/>
                    </a:moveTo>
                    <a:cubicBezTo>
                      <a:pt x="1406" y="0"/>
                      <a:pt x="1386" y="3"/>
                      <a:pt x="1366" y="10"/>
                    </a:cubicBezTo>
                    <a:cubicBezTo>
                      <a:pt x="955" y="150"/>
                      <a:pt x="484" y="273"/>
                      <a:pt x="106" y="486"/>
                    </a:cubicBezTo>
                    <a:cubicBezTo>
                      <a:pt x="1" y="543"/>
                      <a:pt x="112" y="692"/>
                      <a:pt x="197" y="692"/>
                    </a:cubicBezTo>
                    <a:cubicBezTo>
                      <a:pt x="198" y="692"/>
                      <a:pt x="199" y="692"/>
                      <a:pt x="200" y="692"/>
                    </a:cubicBezTo>
                    <a:cubicBezTo>
                      <a:pt x="647" y="687"/>
                      <a:pt x="1148" y="510"/>
                      <a:pt x="1562" y="359"/>
                    </a:cubicBezTo>
                    <a:cubicBezTo>
                      <a:pt x="1766" y="285"/>
                      <a:pt x="1611" y="0"/>
                      <a:pt x="1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1"/>
              <p:cNvSpPr/>
              <p:nvPr/>
            </p:nvSpPr>
            <p:spPr>
              <a:xfrm>
                <a:off x="6045475" y="3020463"/>
                <a:ext cx="9752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3901" h="2468" extrusionOk="0">
                    <a:moveTo>
                      <a:pt x="2880" y="0"/>
                    </a:moveTo>
                    <a:cubicBezTo>
                      <a:pt x="2779" y="0"/>
                      <a:pt x="2677" y="17"/>
                      <a:pt x="2576" y="53"/>
                    </a:cubicBezTo>
                    <a:lnTo>
                      <a:pt x="726" y="697"/>
                    </a:lnTo>
                    <a:cubicBezTo>
                      <a:pt x="251" y="865"/>
                      <a:pt x="1" y="1382"/>
                      <a:pt x="164" y="1857"/>
                    </a:cubicBezTo>
                    <a:cubicBezTo>
                      <a:pt x="297" y="2232"/>
                      <a:pt x="647" y="2468"/>
                      <a:pt x="1022" y="2468"/>
                    </a:cubicBezTo>
                    <a:cubicBezTo>
                      <a:pt x="1123" y="2468"/>
                      <a:pt x="1225" y="2451"/>
                      <a:pt x="1326" y="2415"/>
                    </a:cubicBezTo>
                    <a:lnTo>
                      <a:pt x="3175" y="1772"/>
                    </a:lnTo>
                    <a:cubicBezTo>
                      <a:pt x="3651" y="1603"/>
                      <a:pt x="3901" y="1086"/>
                      <a:pt x="3737" y="610"/>
                    </a:cubicBezTo>
                    <a:cubicBezTo>
                      <a:pt x="3605" y="235"/>
                      <a:pt x="3255" y="0"/>
                      <a:pt x="2880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1"/>
              <p:cNvSpPr/>
              <p:nvPr/>
            </p:nvSpPr>
            <p:spPr>
              <a:xfrm>
                <a:off x="6085475" y="3020463"/>
                <a:ext cx="57525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2092" extrusionOk="0">
                    <a:moveTo>
                      <a:pt x="1280" y="0"/>
                    </a:moveTo>
                    <a:cubicBezTo>
                      <a:pt x="1179" y="0"/>
                      <a:pt x="1077" y="17"/>
                      <a:pt x="976" y="53"/>
                    </a:cubicBezTo>
                    <a:lnTo>
                      <a:pt x="858" y="93"/>
                    </a:lnTo>
                    <a:lnTo>
                      <a:pt x="0" y="454"/>
                    </a:lnTo>
                    <a:cubicBezTo>
                      <a:pt x="0" y="454"/>
                      <a:pt x="849" y="659"/>
                      <a:pt x="993" y="1078"/>
                    </a:cubicBezTo>
                    <a:cubicBezTo>
                      <a:pt x="1095" y="1369"/>
                      <a:pt x="833" y="1833"/>
                      <a:pt x="661" y="2091"/>
                    </a:cubicBezTo>
                    <a:lnTo>
                      <a:pt x="1575" y="1772"/>
                    </a:lnTo>
                    <a:cubicBezTo>
                      <a:pt x="2051" y="1603"/>
                      <a:pt x="2301" y="1086"/>
                      <a:pt x="2137" y="610"/>
                    </a:cubicBezTo>
                    <a:cubicBezTo>
                      <a:pt x="2005" y="235"/>
                      <a:pt x="1655" y="0"/>
                      <a:pt x="1280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1"/>
              <p:cNvSpPr/>
              <p:nvPr/>
            </p:nvSpPr>
            <p:spPr>
              <a:xfrm>
                <a:off x="6061000" y="3050338"/>
                <a:ext cx="4405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691" extrusionOk="0">
                    <a:moveTo>
                      <a:pt x="1422" y="0"/>
                    </a:moveTo>
                    <a:cubicBezTo>
                      <a:pt x="1402" y="0"/>
                      <a:pt x="1381" y="3"/>
                      <a:pt x="1360" y="10"/>
                    </a:cubicBezTo>
                    <a:cubicBezTo>
                      <a:pt x="951" y="149"/>
                      <a:pt x="478" y="272"/>
                      <a:pt x="105" y="486"/>
                    </a:cubicBezTo>
                    <a:cubicBezTo>
                      <a:pt x="0" y="542"/>
                      <a:pt x="111" y="691"/>
                      <a:pt x="196" y="691"/>
                    </a:cubicBezTo>
                    <a:cubicBezTo>
                      <a:pt x="198" y="691"/>
                      <a:pt x="199" y="691"/>
                      <a:pt x="200" y="691"/>
                    </a:cubicBezTo>
                    <a:cubicBezTo>
                      <a:pt x="643" y="687"/>
                      <a:pt x="1143" y="511"/>
                      <a:pt x="1561" y="359"/>
                    </a:cubicBezTo>
                    <a:cubicBezTo>
                      <a:pt x="1761" y="284"/>
                      <a:pt x="1610" y="0"/>
                      <a:pt x="14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1"/>
              <p:cNvSpPr/>
              <p:nvPr/>
            </p:nvSpPr>
            <p:spPr>
              <a:xfrm>
                <a:off x="5809525" y="2855088"/>
                <a:ext cx="209725" cy="133575"/>
              </a:xfrm>
              <a:custGeom>
                <a:avLst/>
                <a:gdLst/>
                <a:ahLst/>
                <a:cxnLst/>
                <a:rect l="l" t="t" r="r" b="b"/>
                <a:pathLst>
                  <a:path w="8389" h="5343" extrusionOk="0">
                    <a:moveTo>
                      <a:pt x="6612" y="1"/>
                    </a:moveTo>
                    <a:cubicBezTo>
                      <a:pt x="6414" y="1"/>
                      <a:pt x="6213" y="38"/>
                      <a:pt x="6018" y="118"/>
                    </a:cubicBezTo>
                    <a:lnTo>
                      <a:pt x="1" y="2488"/>
                    </a:lnTo>
                    <a:lnTo>
                      <a:pt x="1314" y="5343"/>
                    </a:lnTo>
                    <a:lnTo>
                      <a:pt x="7199" y="3026"/>
                    </a:lnTo>
                    <a:cubicBezTo>
                      <a:pt x="8003" y="2697"/>
                      <a:pt x="8388" y="1782"/>
                      <a:pt x="8065" y="979"/>
                    </a:cubicBezTo>
                    <a:cubicBezTo>
                      <a:pt x="7816" y="370"/>
                      <a:pt x="7230" y="1"/>
                      <a:pt x="661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1"/>
              <p:cNvSpPr/>
              <p:nvPr/>
            </p:nvSpPr>
            <p:spPr>
              <a:xfrm>
                <a:off x="5809525" y="2856563"/>
                <a:ext cx="209725" cy="132100"/>
              </a:xfrm>
              <a:custGeom>
                <a:avLst/>
                <a:gdLst/>
                <a:ahLst/>
                <a:cxnLst/>
                <a:rect l="l" t="t" r="r" b="b"/>
                <a:pathLst>
                  <a:path w="8389" h="5284" extrusionOk="0">
                    <a:moveTo>
                      <a:pt x="7018" y="1"/>
                    </a:moveTo>
                    <a:lnTo>
                      <a:pt x="7018" y="1"/>
                    </a:lnTo>
                    <a:cubicBezTo>
                      <a:pt x="7576" y="637"/>
                      <a:pt x="7449" y="1703"/>
                      <a:pt x="6961" y="1867"/>
                    </a:cubicBezTo>
                    <a:cubicBezTo>
                      <a:pt x="6325" y="2077"/>
                      <a:pt x="3302" y="3245"/>
                      <a:pt x="3302" y="3245"/>
                    </a:cubicBezTo>
                    <a:cubicBezTo>
                      <a:pt x="3302" y="3245"/>
                      <a:pt x="3302" y="2901"/>
                      <a:pt x="2958" y="2265"/>
                    </a:cubicBezTo>
                    <a:cubicBezTo>
                      <a:pt x="2794" y="1962"/>
                      <a:pt x="2499" y="1719"/>
                      <a:pt x="2236" y="1547"/>
                    </a:cubicBezTo>
                    <a:lnTo>
                      <a:pt x="1" y="2429"/>
                    </a:lnTo>
                    <a:lnTo>
                      <a:pt x="1314" y="5284"/>
                    </a:lnTo>
                    <a:lnTo>
                      <a:pt x="7199" y="2967"/>
                    </a:lnTo>
                    <a:cubicBezTo>
                      <a:pt x="8003" y="2638"/>
                      <a:pt x="8388" y="1723"/>
                      <a:pt x="8065" y="920"/>
                    </a:cubicBezTo>
                    <a:cubicBezTo>
                      <a:pt x="7872" y="448"/>
                      <a:pt x="7474" y="128"/>
                      <a:pt x="7018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1"/>
              <p:cNvSpPr/>
              <p:nvPr/>
            </p:nvSpPr>
            <p:spPr>
              <a:xfrm>
                <a:off x="5891900" y="2869713"/>
                <a:ext cx="711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1235" extrusionOk="0">
                    <a:moveTo>
                      <a:pt x="2581" y="0"/>
                    </a:moveTo>
                    <a:cubicBezTo>
                      <a:pt x="2562" y="0"/>
                      <a:pt x="2542" y="4"/>
                      <a:pt x="2522" y="12"/>
                    </a:cubicBezTo>
                    <a:cubicBezTo>
                      <a:pt x="2087" y="192"/>
                      <a:pt x="1661" y="394"/>
                      <a:pt x="1226" y="570"/>
                    </a:cubicBezTo>
                    <a:cubicBezTo>
                      <a:pt x="844" y="722"/>
                      <a:pt x="431" y="832"/>
                      <a:pt x="81" y="1054"/>
                    </a:cubicBezTo>
                    <a:cubicBezTo>
                      <a:pt x="1" y="1107"/>
                      <a:pt x="75" y="1235"/>
                      <a:pt x="156" y="1235"/>
                    </a:cubicBezTo>
                    <a:cubicBezTo>
                      <a:pt x="157" y="1235"/>
                      <a:pt x="159" y="1235"/>
                      <a:pt x="160" y="1235"/>
                    </a:cubicBezTo>
                    <a:cubicBezTo>
                      <a:pt x="997" y="1173"/>
                      <a:pt x="1947" y="701"/>
                      <a:pt x="2682" y="320"/>
                    </a:cubicBezTo>
                    <a:cubicBezTo>
                      <a:pt x="2846" y="236"/>
                      <a:pt x="2732" y="0"/>
                      <a:pt x="25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1"/>
              <p:cNvSpPr/>
              <p:nvPr/>
            </p:nvSpPr>
            <p:spPr>
              <a:xfrm>
                <a:off x="5608975" y="2886288"/>
                <a:ext cx="287950" cy="196975"/>
              </a:xfrm>
              <a:custGeom>
                <a:avLst/>
                <a:gdLst/>
                <a:ahLst/>
                <a:cxnLst/>
                <a:rect l="l" t="t" r="r" b="b"/>
                <a:pathLst>
                  <a:path w="11518" h="7879" extrusionOk="0">
                    <a:moveTo>
                      <a:pt x="8088" y="1"/>
                    </a:moveTo>
                    <a:cubicBezTo>
                      <a:pt x="7721" y="1"/>
                      <a:pt x="7348" y="68"/>
                      <a:pt x="6985" y="211"/>
                    </a:cubicBezTo>
                    <a:lnTo>
                      <a:pt x="2330" y="2024"/>
                    </a:lnTo>
                    <a:cubicBezTo>
                      <a:pt x="772" y="2635"/>
                      <a:pt x="0" y="4390"/>
                      <a:pt x="608" y="5948"/>
                    </a:cubicBezTo>
                    <a:cubicBezTo>
                      <a:pt x="1074" y="7146"/>
                      <a:pt x="2218" y="7879"/>
                      <a:pt x="3429" y="7879"/>
                    </a:cubicBezTo>
                    <a:cubicBezTo>
                      <a:pt x="3795" y="7879"/>
                      <a:pt x="4167" y="7812"/>
                      <a:pt x="4528" y="7671"/>
                    </a:cubicBezTo>
                    <a:lnTo>
                      <a:pt x="9188" y="5854"/>
                    </a:lnTo>
                    <a:cubicBezTo>
                      <a:pt x="10746" y="5244"/>
                      <a:pt x="11517" y="3488"/>
                      <a:pt x="10906" y="1929"/>
                    </a:cubicBezTo>
                    <a:cubicBezTo>
                      <a:pt x="10441" y="734"/>
                      <a:pt x="9298" y="1"/>
                      <a:pt x="8088" y="1"/>
                    </a:cubicBez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1"/>
              <p:cNvSpPr/>
              <p:nvPr/>
            </p:nvSpPr>
            <p:spPr>
              <a:xfrm>
                <a:off x="5650000" y="2886513"/>
                <a:ext cx="246925" cy="196725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7869" extrusionOk="0">
                    <a:moveTo>
                      <a:pt x="6632" y="1"/>
                    </a:moveTo>
                    <a:lnTo>
                      <a:pt x="6632" y="1"/>
                    </a:lnTo>
                    <a:cubicBezTo>
                      <a:pt x="7305" y="559"/>
                      <a:pt x="7904" y="1010"/>
                      <a:pt x="8121" y="2002"/>
                    </a:cubicBezTo>
                    <a:cubicBezTo>
                      <a:pt x="8863" y="5402"/>
                      <a:pt x="2039" y="6547"/>
                      <a:pt x="0" y="7281"/>
                    </a:cubicBezTo>
                    <a:cubicBezTo>
                      <a:pt x="517" y="7659"/>
                      <a:pt x="1145" y="7869"/>
                      <a:pt x="1792" y="7869"/>
                    </a:cubicBezTo>
                    <a:cubicBezTo>
                      <a:pt x="2157" y="7869"/>
                      <a:pt x="2527" y="7802"/>
                      <a:pt x="2887" y="7662"/>
                    </a:cubicBezTo>
                    <a:lnTo>
                      <a:pt x="7547" y="5845"/>
                    </a:lnTo>
                    <a:cubicBezTo>
                      <a:pt x="9105" y="5235"/>
                      <a:pt x="9876" y="3479"/>
                      <a:pt x="9265" y="1920"/>
                    </a:cubicBezTo>
                    <a:cubicBezTo>
                      <a:pt x="8822" y="788"/>
                      <a:pt x="7773" y="75"/>
                      <a:pt x="6632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1"/>
              <p:cNvSpPr/>
              <p:nvPr/>
            </p:nvSpPr>
            <p:spPr>
              <a:xfrm>
                <a:off x="5632350" y="2982488"/>
                <a:ext cx="52225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3168" extrusionOk="0">
                    <a:moveTo>
                      <a:pt x="649" y="1"/>
                    </a:moveTo>
                    <a:cubicBezTo>
                      <a:pt x="605" y="1"/>
                      <a:pt x="562" y="8"/>
                      <a:pt x="521" y="21"/>
                    </a:cubicBezTo>
                    <a:cubicBezTo>
                      <a:pt x="103" y="160"/>
                      <a:pt x="0" y="972"/>
                      <a:pt x="292" y="1834"/>
                    </a:cubicBezTo>
                    <a:cubicBezTo>
                      <a:pt x="551" y="2614"/>
                      <a:pt x="1039" y="3167"/>
                      <a:pt x="1439" y="3167"/>
                    </a:cubicBezTo>
                    <a:cubicBezTo>
                      <a:pt x="1483" y="3167"/>
                      <a:pt x="1526" y="3160"/>
                      <a:pt x="1567" y="3147"/>
                    </a:cubicBezTo>
                    <a:cubicBezTo>
                      <a:pt x="1982" y="3007"/>
                      <a:pt x="2088" y="2195"/>
                      <a:pt x="1797" y="1330"/>
                    </a:cubicBezTo>
                    <a:cubicBezTo>
                      <a:pt x="1539" y="554"/>
                      <a:pt x="1047" y="1"/>
                      <a:pt x="649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1"/>
              <p:cNvSpPr/>
              <p:nvPr/>
            </p:nvSpPr>
            <p:spPr>
              <a:xfrm>
                <a:off x="5516800" y="2282613"/>
                <a:ext cx="172500" cy="477550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19102" extrusionOk="0">
                    <a:moveTo>
                      <a:pt x="2545" y="1"/>
                    </a:moveTo>
                    <a:cubicBezTo>
                      <a:pt x="1839" y="1"/>
                      <a:pt x="1461" y="994"/>
                      <a:pt x="2227" y="1443"/>
                    </a:cubicBezTo>
                    <a:cubicBezTo>
                      <a:pt x="5345" y="3268"/>
                      <a:pt x="5287" y="7230"/>
                      <a:pt x="4651" y="10372"/>
                    </a:cubicBezTo>
                    <a:cubicBezTo>
                      <a:pt x="4048" y="13349"/>
                      <a:pt x="2699" y="15654"/>
                      <a:pt x="521" y="17738"/>
                    </a:cubicBezTo>
                    <a:cubicBezTo>
                      <a:pt x="0" y="18234"/>
                      <a:pt x="456" y="19101"/>
                      <a:pt x="1058" y="19101"/>
                    </a:cubicBezTo>
                    <a:cubicBezTo>
                      <a:pt x="1182" y="19101"/>
                      <a:pt x="1311" y="19065"/>
                      <a:pt x="1440" y="18981"/>
                    </a:cubicBezTo>
                    <a:cubicBezTo>
                      <a:pt x="4487" y="16996"/>
                      <a:pt x="5943" y="13149"/>
                      <a:pt x="6415" y="9691"/>
                    </a:cubicBezTo>
                    <a:cubicBezTo>
                      <a:pt x="6899" y="6151"/>
                      <a:pt x="6403" y="2066"/>
                      <a:pt x="2998" y="130"/>
                    </a:cubicBezTo>
                    <a:cubicBezTo>
                      <a:pt x="2838" y="40"/>
                      <a:pt x="2685" y="1"/>
                      <a:pt x="2545" y="1"/>
                    </a:cubicBezTo>
                    <a:close/>
                  </a:path>
                </a:pathLst>
              </a:custGeom>
              <a:solidFill>
                <a:srgbClr val="CD3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1"/>
              <p:cNvSpPr/>
              <p:nvPr/>
            </p:nvSpPr>
            <p:spPr>
              <a:xfrm>
                <a:off x="5528975" y="2282688"/>
                <a:ext cx="168825" cy="477425"/>
              </a:xfrm>
              <a:custGeom>
                <a:avLst/>
                <a:gdLst/>
                <a:ahLst/>
                <a:cxnLst/>
                <a:rect l="l" t="t" r="r" b="b"/>
                <a:pathLst>
                  <a:path w="6753" h="19097" extrusionOk="0">
                    <a:moveTo>
                      <a:pt x="2063" y="0"/>
                    </a:moveTo>
                    <a:cubicBezTo>
                      <a:pt x="1919" y="0"/>
                      <a:pt x="1789" y="42"/>
                      <a:pt x="1678" y="111"/>
                    </a:cubicBezTo>
                    <a:cubicBezTo>
                      <a:pt x="2454" y="512"/>
                      <a:pt x="3881" y="1481"/>
                      <a:pt x="4566" y="3363"/>
                    </a:cubicBezTo>
                    <a:cubicBezTo>
                      <a:pt x="5493" y="5915"/>
                      <a:pt x="6753" y="13600"/>
                      <a:pt x="1" y="18797"/>
                    </a:cubicBezTo>
                    <a:cubicBezTo>
                      <a:pt x="144" y="18975"/>
                      <a:pt x="350" y="19096"/>
                      <a:pt x="575" y="19096"/>
                    </a:cubicBezTo>
                    <a:cubicBezTo>
                      <a:pt x="697" y="19096"/>
                      <a:pt x="826" y="19060"/>
                      <a:pt x="953" y="18978"/>
                    </a:cubicBezTo>
                    <a:cubicBezTo>
                      <a:pt x="4000" y="16993"/>
                      <a:pt x="5456" y="13146"/>
                      <a:pt x="5928" y="9688"/>
                    </a:cubicBezTo>
                    <a:cubicBezTo>
                      <a:pt x="6412" y="6148"/>
                      <a:pt x="5916" y="2063"/>
                      <a:pt x="2511" y="127"/>
                    </a:cubicBezTo>
                    <a:cubicBezTo>
                      <a:pt x="2352" y="39"/>
                      <a:pt x="2201" y="0"/>
                      <a:pt x="2063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1"/>
              <p:cNvSpPr/>
              <p:nvPr/>
            </p:nvSpPr>
            <p:spPr>
              <a:xfrm>
                <a:off x="5309125" y="2394588"/>
                <a:ext cx="483800" cy="633950"/>
              </a:xfrm>
              <a:custGeom>
                <a:avLst/>
                <a:gdLst/>
                <a:ahLst/>
                <a:cxnLst/>
                <a:rect l="l" t="t" r="r" b="b"/>
                <a:pathLst>
                  <a:path w="19352" h="25358" extrusionOk="0">
                    <a:moveTo>
                      <a:pt x="6412" y="1"/>
                    </a:moveTo>
                    <a:cubicBezTo>
                      <a:pt x="3017" y="1"/>
                      <a:pt x="1" y="7000"/>
                      <a:pt x="674" y="12976"/>
                    </a:cubicBezTo>
                    <a:cubicBezTo>
                      <a:pt x="1520" y="20477"/>
                      <a:pt x="12823" y="22799"/>
                      <a:pt x="13668" y="23541"/>
                    </a:cubicBezTo>
                    <a:cubicBezTo>
                      <a:pt x="14449" y="24224"/>
                      <a:pt x="13965" y="25358"/>
                      <a:pt x="14638" y="25358"/>
                    </a:cubicBezTo>
                    <a:cubicBezTo>
                      <a:pt x="14693" y="25358"/>
                      <a:pt x="14756" y="25350"/>
                      <a:pt x="14828" y="25334"/>
                    </a:cubicBezTo>
                    <a:cubicBezTo>
                      <a:pt x="15780" y="25124"/>
                      <a:pt x="15886" y="23328"/>
                      <a:pt x="15886" y="23328"/>
                    </a:cubicBezTo>
                    <a:cubicBezTo>
                      <a:pt x="15886" y="23328"/>
                      <a:pt x="15990" y="24912"/>
                      <a:pt x="16625" y="25018"/>
                    </a:cubicBezTo>
                    <a:cubicBezTo>
                      <a:pt x="16642" y="25021"/>
                      <a:pt x="16659" y="25022"/>
                      <a:pt x="16676" y="25022"/>
                    </a:cubicBezTo>
                    <a:cubicBezTo>
                      <a:pt x="17290" y="25022"/>
                      <a:pt x="17892" y="23223"/>
                      <a:pt x="17892" y="23221"/>
                    </a:cubicBezTo>
                    <a:lnTo>
                      <a:pt x="17892" y="23221"/>
                    </a:lnTo>
                    <a:cubicBezTo>
                      <a:pt x="17892" y="23222"/>
                      <a:pt x="17577" y="24280"/>
                      <a:pt x="17892" y="24702"/>
                    </a:cubicBezTo>
                    <a:cubicBezTo>
                      <a:pt x="17947" y="24774"/>
                      <a:pt x="18026" y="24816"/>
                      <a:pt x="18119" y="24816"/>
                    </a:cubicBezTo>
                    <a:cubicBezTo>
                      <a:pt x="18570" y="24816"/>
                      <a:pt x="19351" y="23854"/>
                      <a:pt x="19267" y="20793"/>
                    </a:cubicBezTo>
                    <a:cubicBezTo>
                      <a:pt x="19159" y="17098"/>
                      <a:pt x="11449" y="15831"/>
                      <a:pt x="7962" y="13189"/>
                    </a:cubicBezTo>
                    <a:cubicBezTo>
                      <a:pt x="4477" y="10548"/>
                      <a:pt x="11034" y="3928"/>
                      <a:pt x="9025" y="1496"/>
                    </a:cubicBezTo>
                    <a:cubicBezTo>
                      <a:pt x="8166" y="455"/>
                      <a:pt x="7277" y="1"/>
                      <a:pt x="6412" y="1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1"/>
              <p:cNvSpPr/>
              <p:nvPr/>
            </p:nvSpPr>
            <p:spPr>
              <a:xfrm>
                <a:off x="5309125" y="2394588"/>
                <a:ext cx="483525" cy="618375"/>
              </a:xfrm>
              <a:custGeom>
                <a:avLst/>
                <a:gdLst/>
                <a:ahLst/>
                <a:cxnLst/>
                <a:rect l="l" t="t" r="r" b="b"/>
                <a:pathLst>
                  <a:path w="19341" h="24735" extrusionOk="0">
                    <a:moveTo>
                      <a:pt x="6412" y="1"/>
                    </a:moveTo>
                    <a:cubicBezTo>
                      <a:pt x="3017" y="1"/>
                      <a:pt x="1" y="7000"/>
                      <a:pt x="674" y="12976"/>
                    </a:cubicBezTo>
                    <a:cubicBezTo>
                      <a:pt x="699" y="13202"/>
                      <a:pt x="785" y="13213"/>
                      <a:pt x="831" y="13431"/>
                    </a:cubicBezTo>
                    <a:cubicBezTo>
                      <a:pt x="1031" y="13456"/>
                      <a:pt x="1253" y="13467"/>
                      <a:pt x="1492" y="13467"/>
                    </a:cubicBezTo>
                    <a:cubicBezTo>
                      <a:pt x="2654" y="13467"/>
                      <a:pt x="4197" y="13185"/>
                      <a:pt x="5350" y="12685"/>
                    </a:cubicBezTo>
                    <a:cubicBezTo>
                      <a:pt x="5469" y="12633"/>
                      <a:pt x="5579" y="12608"/>
                      <a:pt x="5688" y="12608"/>
                    </a:cubicBezTo>
                    <a:cubicBezTo>
                      <a:pt x="6706" y="12608"/>
                      <a:pt x="7514" y="14785"/>
                      <a:pt x="13164" y="16798"/>
                    </a:cubicBezTo>
                    <a:cubicBezTo>
                      <a:pt x="16387" y="17947"/>
                      <a:pt x="18389" y="19263"/>
                      <a:pt x="18676" y="21503"/>
                    </a:cubicBezTo>
                    <a:cubicBezTo>
                      <a:pt x="18856" y="22913"/>
                      <a:pt x="18582" y="24070"/>
                      <a:pt x="18352" y="24734"/>
                    </a:cubicBezTo>
                    <a:cubicBezTo>
                      <a:pt x="18795" y="24460"/>
                      <a:pt x="19340" y="23373"/>
                      <a:pt x="19267" y="20793"/>
                    </a:cubicBezTo>
                    <a:cubicBezTo>
                      <a:pt x="19159" y="17098"/>
                      <a:pt x="11449" y="15831"/>
                      <a:pt x="7962" y="13189"/>
                    </a:cubicBezTo>
                    <a:cubicBezTo>
                      <a:pt x="5255" y="11138"/>
                      <a:pt x="8602" y="6692"/>
                      <a:pt x="9296" y="3665"/>
                    </a:cubicBezTo>
                    <a:lnTo>
                      <a:pt x="9410" y="2783"/>
                    </a:lnTo>
                    <a:cubicBezTo>
                      <a:pt x="9423" y="2283"/>
                      <a:pt x="9316" y="1848"/>
                      <a:pt x="9025" y="1496"/>
                    </a:cubicBezTo>
                    <a:cubicBezTo>
                      <a:pt x="8166" y="455"/>
                      <a:pt x="7277" y="1"/>
                      <a:pt x="6412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1"/>
              <p:cNvSpPr/>
              <p:nvPr/>
            </p:nvSpPr>
            <p:spPr>
              <a:xfrm>
                <a:off x="5847675" y="2207188"/>
                <a:ext cx="121650" cy="466975"/>
              </a:xfrm>
              <a:custGeom>
                <a:avLst/>
                <a:gdLst/>
                <a:ahLst/>
                <a:cxnLst/>
                <a:rect l="l" t="t" r="r" b="b"/>
                <a:pathLst>
                  <a:path w="4866" h="18679" extrusionOk="0">
                    <a:moveTo>
                      <a:pt x="936" y="1"/>
                    </a:moveTo>
                    <a:cubicBezTo>
                      <a:pt x="459" y="1"/>
                      <a:pt x="1" y="468"/>
                      <a:pt x="324" y="1080"/>
                    </a:cubicBezTo>
                    <a:cubicBezTo>
                      <a:pt x="1748" y="3767"/>
                      <a:pt x="2277" y="5936"/>
                      <a:pt x="2261" y="8992"/>
                    </a:cubicBezTo>
                    <a:cubicBezTo>
                      <a:pt x="2244" y="11928"/>
                      <a:pt x="1486" y="14746"/>
                      <a:pt x="759" y="17568"/>
                    </a:cubicBezTo>
                    <a:cubicBezTo>
                      <a:pt x="603" y="18175"/>
                      <a:pt x="1190" y="18679"/>
                      <a:pt x="1705" y="18679"/>
                    </a:cubicBezTo>
                    <a:cubicBezTo>
                      <a:pt x="1988" y="18679"/>
                      <a:pt x="2249" y="18528"/>
                      <a:pt x="2355" y="18159"/>
                    </a:cubicBezTo>
                    <a:cubicBezTo>
                      <a:pt x="4139" y="11937"/>
                      <a:pt x="4865" y="6199"/>
                      <a:pt x="1564" y="382"/>
                    </a:cubicBezTo>
                    <a:cubicBezTo>
                      <a:pt x="1412" y="115"/>
                      <a:pt x="1171" y="1"/>
                      <a:pt x="936" y="1"/>
                    </a:cubicBezTo>
                    <a:close/>
                  </a:path>
                </a:pathLst>
              </a:custGeom>
              <a:solidFill>
                <a:srgbClr val="CD3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1"/>
              <p:cNvSpPr/>
              <p:nvPr/>
            </p:nvSpPr>
            <p:spPr>
              <a:xfrm>
                <a:off x="5874850" y="2211913"/>
                <a:ext cx="94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3779" h="18323" extrusionOk="0">
                    <a:moveTo>
                      <a:pt x="320" y="0"/>
                    </a:moveTo>
                    <a:cubicBezTo>
                      <a:pt x="104" y="193"/>
                      <a:pt x="0" y="513"/>
                      <a:pt x="202" y="891"/>
                    </a:cubicBezTo>
                    <a:cubicBezTo>
                      <a:pt x="1624" y="3578"/>
                      <a:pt x="2154" y="5747"/>
                      <a:pt x="2137" y="8803"/>
                    </a:cubicBezTo>
                    <a:cubicBezTo>
                      <a:pt x="2125" y="11739"/>
                      <a:pt x="1363" y="14557"/>
                      <a:pt x="636" y="17379"/>
                    </a:cubicBezTo>
                    <a:cubicBezTo>
                      <a:pt x="534" y="17777"/>
                      <a:pt x="751" y="18125"/>
                      <a:pt x="1054" y="18322"/>
                    </a:cubicBezTo>
                    <a:cubicBezTo>
                      <a:pt x="1145" y="18241"/>
                      <a:pt x="1223" y="18125"/>
                      <a:pt x="1268" y="17970"/>
                    </a:cubicBezTo>
                    <a:cubicBezTo>
                      <a:pt x="3052" y="11748"/>
                      <a:pt x="3778" y="6010"/>
                      <a:pt x="477" y="193"/>
                    </a:cubicBezTo>
                    <a:cubicBezTo>
                      <a:pt x="431" y="116"/>
                      <a:pt x="378" y="55"/>
                      <a:pt x="320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1"/>
              <p:cNvSpPr/>
              <p:nvPr/>
            </p:nvSpPr>
            <p:spPr>
              <a:xfrm>
                <a:off x="5283425" y="2389163"/>
                <a:ext cx="319225" cy="317875"/>
              </a:xfrm>
              <a:custGeom>
                <a:avLst/>
                <a:gdLst/>
                <a:ahLst/>
                <a:cxnLst/>
                <a:rect l="l" t="t" r="r" b="b"/>
                <a:pathLst>
                  <a:path w="12769" h="12715" extrusionOk="0">
                    <a:moveTo>
                      <a:pt x="7961" y="1"/>
                    </a:moveTo>
                    <a:cubicBezTo>
                      <a:pt x="6005" y="1"/>
                      <a:pt x="4591" y="1502"/>
                      <a:pt x="3625" y="3062"/>
                    </a:cubicBezTo>
                    <a:cubicBezTo>
                      <a:pt x="1686" y="6199"/>
                      <a:pt x="0" y="9014"/>
                      <a:pt x="390" y="11914"/>
                    </a:cubicBezTo>
                    <a:cubicBezTo>
                      <a:pt x="454" y="12377"/>
                      <a:pt x="858" y="12715"/>
                      <a:pt x="1317" y="12715"/>
                    </a:cubicBezTo>
                    <a:cubicBezTo>
                      <a:pt x="1362" y="12715"/>
                      <a:pt x="1407" y="12711"/>
                      <a:pt x="1452" y="12705"/>
                    </a:cubicBezTo>
                    <a:lnTo>
                      <a:pt x="8392" y="11717"/>
                    </a:lnTo>
                    <a:cubicBezTo>
                      <a:pt x="8814" y="11659"/>
                      <a:pt x="9143" y="11323"/>
                      <a:pt x="9187" y="10900"/>
                    </a:cubicBezTo>
                    <a:cubicBezTo>
                      <a:pt x="9586" y="7184"/>
                      <a:pt x="12768" y="1007"/>
                      <a:pt x="8888" y="109"/>
                    </a:cubicBezTo>
                    <a:cubicBezTo>
                      <a:pt x="8566" y="35"/>
                      <a:pt x="8257" y="1"/>
                      <a:pt x="7961" y="1"/>
                    </a:cubicBez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1"/>
              <p:cNvSpPr/>
              <p:nvPr/>
            </p:nvSpPr>
            <p:spPr>
              <a:xfrm>
                <a:off x="5451800" y="2390838"/>
                <a:ext cx="150850" cy="297175"/>
              </a:xfrm>
              <a:custGeom>
                <a:avLst/>
                <a:gdLst/>
                <a:ahLst/>
                <a:cxnLst/>
                <a:rect l="l" t="t" r="r" b="b"/>
                <a:pathLst>
                  <a:path w="6034" h="11887" extrusionOk="0">
                    <a:moveTo>
                      <a:pt x="1911" y="1"/>
                    </a:moveTo>
                    <a:lnTo>
                      <a:pt x="1911" y="1"/>
                    </a:lnTo>
                    <a:cubicBezTo>
                      <a:pt x="2157" y="555"/>
                      <a:pt x="2272" y="1371"/>
                      <a:pt x="2083" y="2569"/>
                    </a:cubicBezTo>
                    <a:cubicBezTo>
                      <a:pt x="1657" y="5259"/>
                      <a:pt x="279" y="9324"/>
                      <a:pt x="0" y="11887"/>
                    </a:cubicBezTo>
                    <a:lnTo>
                      <a:pt x="1657" y="11650"/>
                    </a:lnTo>
                    <a:cubicBezTo>
                      <a:pt x="2079" y="11592"/>
                      <a:pt x="2408" y="11256"/>
                      <a:pt x="2452" y="10833"/>
                    </a:cubicBezTo>
                    <a:cubicBezTo>
                      <a:pt x="2851" y="7117"/>
                      <a:pt x="6033" y="940"/>
                      <a:pt x="2153" y="42"/>
                    </a:cubicBezTo>
                    <a:cubicBezTo>
                      <a:pt x="2071" y="25"/>
                      <a:pt x="1993" y="14"/>
                      <a:pt x="1911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1"/>
              <p:cNvSpPr/>
              <p:nvPr/>
            </p:nvSpPr>
            <p:spPr>
              <a:xfrm>
                <a:off x="5977575" y="2569063"/>
                <a:ext cx="366425" cy="175525"/>
              </a:xfrm>
              <a:custGeom>
                <a:avLst/>
                <a:gdLst/>
                <a:ahLst/>
                <a:cxnLst/>
                <a:rect l="l" t="t" r="r" b="b"/>
                <a:pathLst>
                  <a:path w="14657" h="7021" extrusionOk="0">
                    <a:moveTo>
                      <a:pt x="3906" y="0"/>
                    </a:moveTo>
                    <a:cubicBezTo>
                      <a:pt x="2344" y="1383"/>
                      <a:pt x="1039" y="1986"/>
                      <a:pt x="1" y="2183"/>
                    </a:cubicBezTo>
                    <a:cubicBezTo>
                      <a:pt x="391" y="2724"/>
                      <a:pt x="781" y="3208"/>
                      <a:pt x="1150" y="3593"/>
                    </a:cubicBezTo>
                    <a:cubicBezTo>
                      <a:pt x="3612" y="6164"/>
                      <a:pt x="7630" y="6307"/>
                      <a:pt x="8490" y="6307"/>
                    </a:cubicBezTo>
                    <a:cubicBezTo>
                      <a:pt x="8597" y="6307"/>
                      <a:pt x="8655" y="6304"/>
                      <a:pt x="8655" y="6304"/>
                    </a:cubicBezTo>
                    <a:lnTo>
                      <a:pt x="9250" y="5943"/>
                    </a:lnTo>
                    <a:cubicBezTo>
                      <a:pt x="9337" y="5857"/>
                      <a:pt x="9450" y="5812"/>
                      <a:pt x="9564" y="5812"/>
                    </a:cubicBezTo>
                    <a:cubicBezTo>
                      <a:pt x="9655" y="5812"/>
                      <a:pt x="9746" y="5840"/>
                      <a:pt x="9825" y="5899"/>
                    </a:cubicBezTo>
                    <a:cubicBezTo>
                      <a:pt x="10244" y="6213"/>
                      <a:pt x="10711" y="7020"/>
                      <a:pt x="11348" y="7020"/>
                    </a:cubicBezTo>
                    <a:cubicBezTo>
                      <a:pt x="11434" y="7020"/>
                      <a:pt x="11524" y="7005"/>
                      <a:pt x="11616" y="6973"/>
                    </a:cubicBezTo>
                    <a:cubicBezTo>
                      <a:pt x="12114" y="6802"/>
                      <a:pt x="11713" y="5418"/>
                      <a:pt x="11655" y="5222"/>
                    </a:cubicBezTo>
                    <a:lnTo>
                      <a:pt x="11655" y="5222"/>
                    </a:lnTo>
                    <a:cubicBezTo>
                      <a:pt x="11703" y="5383"/>
                      <a:pt x="12025" y="6326"/>
                      <a:pt x="12563" y="6326"/>
                    </a:cubicBezTo>
                    <a:cubicBezTo>
                      <a:pt x="12637" y="6326"/>
                      <a:pt x="12715" y="6308"/>
                      <a:pt x="12798" y="6268"/>
                    </a:cubicBezTo>
                    <a:cubicBezTo>
                      <a:pt x="13532" y="5907"/>
                      <a:pt x="12741" y="4632"/>
                      <a:pt x="12741" y="4631"/>
                    </a:cubicBezTo>
                    <a:lnTo>
                      <a:pt x="12741" y="4631"/>
                    </a:lnTo>
                    <a:cubicBezTo>
                      <a:pt x="12741" y="4631"/>
                      <a:pt x="13474" y="5661"/>
                      <a:pt x="13960" y="5661"/>
                    </a:cubicBezTo>
                    <a:cubicBezTo>
                      <a:pt x="14006" y="5661"/>
                      <a:pt x="14049" y="5652"/>
                      <a:pt x="14090" y="5632"/>
                    </a:cubicBezTo>
                    <a:cubicBezTo>
                      <a:pt x="14562" y="5394"/>
                      <a:pt x="14656" y="3798"/>
                      <a:pt x="13229" y="3507"/>
                    </a:cubicBezTo>
                    <a:cubicBezTo>
                      <a:pt x="13070" y="3474"/>
                      <a:pt x="12860" y="3464"/>
                      <a:pt x="12610" y="3464"/>
                    </a:cubicBezTo>
                    <a:cubicBezTo>
                      <a:pt x="12114" y="3464"/>
                      <a:pt x="11460" y="3506"/>
                      <a:pt x="10723" y="3506"/>
                    </a:cubicBezTo>
                    <a:cubicBezTo>
                      <a:pt x="8492" y="3506"/>
                      <a:pt x="5509" y="3119"/>
                      <a:pt x="3906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1"/>
              <p:cNvSpPr/>
              <p:nvPr/>
            </p:nvSpPr>
            <p:spPr>
              <a:xfrm>
                <a:off x="5977575" y="2569063"/>
                <a:ext cx="3639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5464" extrusionOk="0">
                    <a:moveTo>
                      <a:pt x="3906" y="0"/>
                    </a:moveTo>
                    <a:cubicBezTo>
                      <a:pt x="2344" y="1383"/>
                      <a:pt x="1039" y="1986"/>
                      <a:pt x="1" y="2183"/>
                    </a:cubicBezTo>
                    <a:cubicBezTo>
                      <a:pt x="108" y="2330"/>
                      <a:pt x="211" y="2469"/>
                      <a:pt x="317" y="2605"/>
                    </a:cubicBezTo>
                    <a:cubicBezTo>
                      <a:pt x="1103" y="2256"/>
                      <a:pt x="2550" y="1648"/>
                      <a:pt x="3167" y="1648"/>
                    </a:cubicBezTo>
                    <a:cubicBezTo>
                      <a:pt x="3210" y="1648"/>
                      <a:pt x="3248" y="1651"/>
                      <a:pt x="3283" y="1657"/>
                    </a:cubicBezTo>
                    <a:cubicBezTo>
                      <a:pt x="4004" y="1784"/>
                      <a:pt x="4858" y="3531"/>
                      <a:pt x="8220" y="3872"/>
                    </a:cubicBezTo>
                    <a:cubicBezTo>
                      <a:pt x="8812" y="3932"/>
                      <a:pt x="9338" y="3954"/>
                      <a:pt x="9807" y="3954"/>
                    </a:cubicBezTo>
                    <a:cubicBezTo>
                      <a:pt x="11050" y="3954"/>
                      <a:pt x="11893" y="3801"/>
                      <a:pt x="12506" y="3801"/>
                    </a:cubicBezTo>
                    <a:cubicBezTo>
                      <a:pt x="12979" y="3801"/>
                      <a:pt x="13314" y="3892"/>
                      <a:pt x="13590" y="4213"/>
                    </a:cubicBezTo>
                    <a:cubicBezTo>
                      <a:pt x="13885" y="4553"/>
                      <a:pt x="14077" y="5057"/>
                      <a:pt x="14258" y="5464"/>
                    </a:cubicBezTo>
                    <a:cubicBezTo>
                      <a:pt x="14558" y="4983"/>
                      <a:pt x="14463" y="3758"/>
                      <a:pt x="13229" y="3507"/>
                    </a:cubicBezTo>
                    <a:cubicBezTo>
                      <a:pt x="13070" y="3474"/>
                      <a:pt x="12860" y="3464"/>
                      <a:pt x="12610" y="3464"/>
                    </a:cubicBezTo>
                    <a:cubicBezTo>
                      <a:pt x="12114" y="3464"/>
                      <a:pt x="11460" y="3506"/>
                      <a:pt x="10723" y="3506"/>
                    </a:cubicBezTo>
                    <a:cubicBezTo>
                      <a:pt x="8492" y="3506"/>
                      <a:pt x="5509" y="3119"/>
                      <a:pt x="3906" y="0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1"/>
              <p:cNvSpPr/>
              <p:nvPr/>
            </p:nvSpPr>
            <p:spPr>
              <a:xfrm rot="-1265394">
                <a:off x="5976045" y="2811271"/>
                <a:ext cx="94211" cy="127639"/>
              </a:xfrm>
              <a:prstGeom prst="roundRect">
                <a:avLst>
                  <a:gd name="adj" fmla="val 16667"/>
                </a:avLst>
              </a:pr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1"/>
              <p:cNvSpPr/>
              <p:nvPr/>
            </p:nvSpPr>
            <p:spPr>
              <a:xfrm>
                <a:off x="5986458" y="2817358"/>
                <a:ext cx="685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1234" extrusionOk="0">
                    <a:moveTo>
                      <a:pt x="1648" y="0"/>
                    </a:moveTo>
                    <a:cubicBezTo>
                      <a:pt x="1132" y="0"/>
                      <a:pt x="520" y="328"/>
                      <a:pt x="133" y="550"/>
                    </a:cubicBezTo>
                    <a:cubicBezTo>
                      <a:pt x="0" y="622"/>
                      <a:pt x="89" y="796"/>
                      <a:pt x="216" y="796"/>
                    </a:cubicBezTo>
                    <a:cubicBezTo>
                      <a:pt x="227" y="796"/>
                      <a:pt x="237" y="795"/>
                      <a:pt x="248" y="793"/>
                    </a:cubicBezTo>
                    <a:cubicBezTo>
                      <a:pt x="601" y="707"/>
                      <a:pt x="945" y="571"/>
                      <a:pt x="1299" y="501"/>
                    </a:cubicBezTo>
                    <a:cubicBezTo>
                      <a:pt x="1425" y="475"/>
                      <a:pt x="1536" y="459"/>
                      <a:pt x="1634" y="459"/>
                    </a:cubicBezTo>
                    <a:cubicBezTo>
                      <a:pt x="1887" y="459"/>
                      <a:pt x="2057" y="565"/>
                      <a:pt x="2196" y="874"/>
                    </a:cubicBezTo>
                    <a:cubicBezTo>
                      <a:pt x="2258" y="1010"/>
                      <a:pt x="2278" y="1071"/>
                      <a:pt x="2385" y="1174"/>
                    </a:cubicBezTo>
                    <a:cubicBezTo>
                      <a:pt x="2420" y="1209"/>
                      <a:pt x="2475" y="1234"/>
                      <a:pt x="2524" y="1234"/>
                    </a:cubicBezTo>
                    <a:cubicBezTo>
                      <a:pt x="2574" y="1234"/>
                      <a:pt x="2619" y="1209"/>
                      <a:pt x="2635" y="1145"/>
                    </a:cubicBezTo>
                    <a:cubicBezTo>
                      <a:pt x="2742" y="719"/>
                      <a:pt x="2348" y="173"/>
                      <a:pt x="1942" y="42"/>
                    </a:cubicBezTo>
                    <a:cubicBezTo>
                      <a:pt x="1850" y="13"/>
                      <a:pt x="1751" y="0"/>
                      <a:pt x="1648" y="0"/>
                    </a:cubicBezTo>
                    <a:close/>
                  </a:path>
                </a:pathLst>
              </a:custGeom>
              <a:solidFill>
                <a:srgbClr val="CE8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1"/>
              <p:cNvSpPr/>
              <p:nvPr/>
            </p:nvSpPr>
            <p:spPr>
              <a:xfrm>
                <a:off x="6284375" y="3981938"/>
                <a:ext cx="148400" cy="60350"/>
              </a:xfrm>
              <a:custGeom>
                <a:avLst/>
                <a:gdLst/>
                <a:ahLst/>
                <a:cxnLst/>
                <a:rect l="l" t="t" r="r" b="b"/>
                <a:pathLst>
                  <a:path w="5936" h="2414" extrusionOk="0">
                    <a:moveTo>
                      <a:pt x="5319" y="0"/>
                    </a:moveTo>
                    <a:cubicBezTo>
                      <a:pt x="5197" y="0"/>
                      <a:pt x="5047" y="29"/>
                      <a:pt x="4865" y="96"/>
                    </a:cubicBezTo>
                    <a:cubicBezTo>
                      <a:pt x="3770" y="503"/>
                      <a:pt x="70" y="1400"/>
                      <a:pt x="70" y="1400"/>
                    </a:cubicBezTo>
                    <a:cubicBezTo>
                      <a:pt x="70" y="1400"/>
                      <a:pt x="325" y="1478"/>
                      <a:pt x="0" y="2413"/>
                    </a:cubicBezTo>
                    <a:lnTo>
                      <a:pt x="5878" y="707"/>
                    </a:lnTo>
                    <a:cubicBezTo>
                      <a:pt x="5878" y="707"/>
                      <a:pt x="5935" y="0"/>
                      <a:pt x="5319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1"/>
              <p:cNvSpPr/>
              <p:nvPr/>
            </p:nvSpPr>
            <p:spPr>
              <a:xfrm>
                <a:off x="6163375" y="3452438"/>
                <a:ext cx="135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543" h="1239" extrusionOk="0">
                    <a:moveTo>
                      <a:pt x="542" y="0"/>
                    </a:moveTo>
                    <a:cubicBezTo>
                      <a:pt x="354" y="180"/>
                      <a:pt x="173" y="394"/>
                      <a:pt x="1" y="636"/>
                    </a:cubicBezTo>
                    <a:lnTo>
                      <a:pt x="145" y="1238"/>
                    </a:lnTo>
                    <a:cubicBezTo>
                      <a:pt x="264" y="799"/>
                      <a:pt x="400" y="385"/>
                      <a:pt x="542" y="0"/>
                    </a:cubicBezTo>
                    <a:close/>
                  </a:path>
                </a:pathLst>
              </a:custGeom>
              <a:solidFill>
                <a:srgbClr val="DBE6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1"/>
              <p:cNvSpPr/>
              <p:nvPr/>
            </p:nvSpPr>
            <p:spPr>
              <a:xfrm>
                <a:off x="6099000" y="3542638"/>
                <a:ext cx="373575" cy="1066125"/>
              </a:xfrm>
              <a:custGeom>
                <a:avLst/>
                <a:gdLst/>
                <a:ahLst/>
                <a:cxnLst/>
                <a:rect l="l" t="t" r="r" b="b"/>
                <a:pathLst>
                  <a:path w="14943" h="42645" extrusionOk="0">
                    <a:moveTo>
                      <a:pt x="1280" y="1"/>
                    </a:moveTo>
                    <a:lnTo>
                      <a:pt x="1280" y="1"/>
                    </a:lnTo>
                    <a:cubicBezTo>
                      <a:pt x="33" y="4509"/>
                      <a:pt x="1" y="12047"/>
                      <a:pt x="1453" y="20382"/>
                    </a:cubicBezTo>
                    <a:cubicBezTo>
                      <a:pt x="1707" y="21854"/>
                      <a:pt x="1998" y="23290"/>
                      <a:pt x="2322" y="24672"/>
                    </a:cubicBezTo>
                    <a:cubicBezTo>
                      <a:pt x="2975" y="24659"/>
                      <a:pt x="3639" y="24651"/>
                      <a:pt x="4311" y="24643"/>
                    </a:cubicBezTo>
                    <a:cubicBezTo>
                      <a:pt x="3766" y="22601"/>
                      <a:pt x="3282" y="20431"/>
                      <a:pt x="2880" y="18167"/>
                    </a:cubicBezTo>
                    <a:cubicBezTo>
                      <a:pt x="1850" y="12318"/>
                      <a:pt x="1559" y="6847"/>
                      <a:pt x="1911" y="2520"/>
                    </a:cubicBezTo>
                    <a:lnTo>
                      <a:pt x="1280" y="1"/>
                    </a:lnTo>
                    <a:close/>
                    <a:moveTo>
                      <a:pt x="2876" y="26899"/>
                    </a:moveTo>
                    <a:lnTo>
                      <a:pt x="2876" y="26899"/>
                    </a:lnTo>
                    <a:cubicBezTo>
                      <a:pt x="3397" y="28863"/>
                      <a:pt x="3979" y="30701"/>
                      <a:pt x="4599" y="32382"/>
                    </a:cubicBezTo>
                    <a:cubicBezTo>
                      <a:pt x="6628" y="37772"/>
                      <a:pt x="9081" y="41529"/>
                      <a:pt x="11353" y="42489"/>
                    </a:cubicBezTo>
                    <a:cubicBezTo>
                      <a:pt x="11645" y="42591"/>
                      <a:pt x="11932" y="42644"/>
                      <a:pt x="12215" y="42644"/>
                    </a:cubicBezTo>
                    <a:cubicBezTo>
                      <a:pt x="12342" y="42644"/>
                      <a:pt x="12469" y="42633"/>
                      <a:pt x="12597" y="42612"/>
                    </a:cubicBezTo>
                    <a:cubicBezTo>
                      <a:pt x="13532" y="42447"/>
                      <a:pt x="14319" y="41689"/>
                      <a:pt x="14942" y="40450"/>
                    </a:cubicBezTo>
                    <a:lnTo>
                      <a:pt x="14942" y="40450"/>
                    </a:lnTo>
                    <a:cubicBezTo>
                      <a:pt x="14770" y="40528"/>
                      <a:pt x="14585" y="40586"/>
                      <a:pt x="14401" y="40619"/>
                    </a:cubicBezTo>
                    <a:cubicBezTo>
                      <a:pt x="14261" y="40639"/>
                      <a:pt x="14126" y="40651"/>
                      <a:pt x="13987" y="40651"/>
                    </a:cubicBezTo>
                    <a:cubicBezTo>
                      <a:pt x="10992" y="40651"/>
                      <a:pt x="7478" y="35089"/>
                      <a:pt x="4972" y="26932"/>
                    </a:cubicBezTo>
                    <a:cubicBezTo>
                      <a:pt x="4262" y="26919"/>
                      <a:pt x="3560" y="26911"/>
                      <a:pt x="2876" y="26899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1"/>
              <p:cNvSpPr/>
              <p:nvPr/>
            </p:nvSpPr>
            <p:spPr>
              <a:xfrm>
                <a:off x="6159075" y="4167513"/>
                <a:ext cx="6145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1576" extrusionOk="0">
                    <a:moveTo>
                      <a:pt x="2007" y="1"/>
                    </a:moveTo>
                    <a:cubicBezTo>
                      <a:pt x="1322" y="14"/>
                      <a:pt x="653" y="21"/>
                      <a:pt x="1" y="29"/>
                    </a:cubicBezTo>
                    <a:cubicBezTo>
                      <a:pt x="124" y="542"/>
                      <a:pt x="247" y="1051"/>
                      <a:pt x="379" y="1547"/>
                    </a:cubicBezTo>
                    <a:cubicBezTo>
                      <a:pt x="1055" y="1559"/>
                      <a:pt x="1748" y="1568"/>
                      <a:pt x="2458" y="1576"/>
                    </a:cubicBezTo>
                    <a:cubicBezTo>
                      <a:pt x="2302" y="1063"/>
                      <a:pt x="2154" y="538"/>
                      <a:pt x="2007" y="1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1"/>
              <p:cNvSpPr/>
              <p:nvPr/>
            </p:nvSpPr>
            <p:spPr>
              <a:xfrm>
                <a:off x="6157025" y="4158713"/>
                <a:ext cx="66275" cy="57225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2289" extrusionOk="0">
                    <a:moveTo>
                      <a:pt x="1990" y="0"/>
                    </a:moveTo>
                    <a:cubicBezTo>
                      <a:pt x="1318" y="8"/>
                      <a:pt x="654" y="16"/>
                      <a:pt x="1" y="29"/>
                    </a:cubicBezTo>
                    <a:cubicBezTo>
                      <a:pt x="25" y="148"/>
                      <a:pt x="54" y="267"/>
                      <a:pt x="83" y="381"/>
                    </a:cubicBezTo>
                    <a:cubicBezTo>
                      <a:pt x="735" y="373"/>
                      <a:pt x="1404" y="366"/>
                      <a:pt x="2089" y="353"/>
                    </a:cubicBezTo>
                    <a:cubicBezTo>
                      <a:pt x="2056" y="238"/>
                      <a:pt x="2023" y="119"/>
                      <a:pt x="1990" y="0"/>
                    </a:cubicBezTo>
                    <a:close/>
                    <a:moveTo>
                      <a:pt x="461" y="1899"/>
                    </a:moveTo>
                    <a:lnTo>
                      <a:pt x="461" y="1899"/>
                    </a:lnTo>
                    <a:cubicBezTo>
                      <a:pt x="493" y="2018"/>
                      <a:pt x="522" y="2137"/>
                      <a:pt x="555" y="2256"/>
                    </a:cubicBezTo>
                    <a:cubicBezTo>
                      <a:pt x="1239" y="2268"/>
                      <a:pt x="1941" y="2276"/>
                      <a:pt x="2651" y="2289"/>
                    </a:cubicBezTo>
                    <a:cubicBezTo>
                      <a:pt x="2613" y="2166"/>
                      <a:pt x="2577" y="2047"/>
                      <a:pt x="2540" y="1928"/>
                    </a:cubicBezTo>
                    <a:cubicBezTo>
                      <a:pt x="1830" y="1920"/>
                      <a:pt x="1137" y="1911"/>
                      <a:pt x="461" y="1899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1"/>
              <p:cNvSpPr/>
              <p:nvPr/>
            </p:nvSpPr>
            <p:spPr>
              <a:xfrm>
                <a:off x="6128925" y="3512213"/>
                <a:ext cx="21575" cy="93425"/>
              </a:xfrm>
              <a:custGeom>
                <a:avLst/>
                <a:gdLst/>
                <a:ahLst/>
                <a:cxnLst/>
                <a:rect l="l" t="t" r="r" b="b"/>
                <a:pathLst>
                  <a:path w="863" h="3737" extrusionOk="0">
                    <a:moveTo>
                      <a:pt x="284" y="0"/>
                    </a:moveTo>
                    <a:cubicBezTo>
                      <a:pt x="182" y="288"/>
                      <a:pt x="91" y="583"/>
                      <a:pt x="1" y="898"/>
                    </a:cubicBezTo>
                    <a:lnTo>
                      <a:pt x="83" y="1218"/>
                    </a:lnTo>
                    <a:lnTo>
                      <a:pt x="714" y="3737"/>
                    </a:lnTo>
                    <a:cubicBezTo>
                      <a:pt x="756" y="3241"/>
                      <a:pt x="805" y="2756"/>
                      <a:pt x="862" y="2293"/>
                    </a:cubicBezTo>
                    <a:cubicBezTo>
                      <a:pt x="665" y="1522"/>
                      <a:pt x="473" y="759"/>
                      <a:pt x="284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1"/>
              <p:cNvSpPr/>
              <p:nvPr/>
            </p:nvSpPr>
            <p:spPr>
              <a:xfrm>
                <a:off x="5317875" y="2007663"/>
                <a:ext cx="90875" cy="86775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3471" extrusionOk="0">
                    <a:moveTo>
                      <a:pt x="3597" y="0"/>
                    </a:moveTo>
                    <a:lnTo>
                      <a:pt x="2683" y="58"/>
                    </a:lnTo>
                    <a:cubicBezTo>
                      <a:pt x="2683" y="58"/>
                      <a:pt x="2912" y="846"/>
                      <a:pt x="2658" y="874"/>
                    </a:cubicBezTo>
                    <a:cubicBezTo>
                      <a:pt x="2651" y="875"/>
                      <a:pt x="2643" y="876"/>
                      <a:pt x="2633" y="876"/>
                    </a:cubicBezTo>
                    <a:cubicBezTo>
                      <a:pt x="2434" y="876"/>
                      <a:pt x="1738" y="704"/>
                      <a:pt x="1153" y="704"/>
                    </a:cubicBezTo>
                    <a:cubicBezTo>
                      <a:pt x="771" y="704"/>
                      <a:pt x="436" y="777"/>
                      <a:pt x="316" y="1018"/>
                    </a:cubicBezTo>
                    <a:cubicBezTo>
                      <a:pt x="0" y="1645"/>
                      <a:pt x="1284" y="3159"/>
                      <a:pt x="2601" y="3331"/>
                    </a:cubicBezTo>
                    <a:lnTo>
                      <a:pt x="3634" y="3470"/>
                    </a:lnTo>
                    <a:lnTo>
                      <a:pt x="3597" y="0"/>
                    </a:ln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1"/>
              <p:cNvSpPr/>
              <p:nvPr/>
            </p:nvSpPr>
            <p:spPr>
              <a:xfrm>
                <a:off x="5314500" y="2033113"/>
                <a:ext cx="79675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2356" extrusionOk="0">
                    <a:moveTo>
                      <a:pt x="451" y="0"/>
                    </a:moveTo>
                    <a:lnTo>
                      <a:pt x="451" y="0"/>
                    </a:lnTo>
                    <a:cubicBezTo>
                      <a:pt x="0" y="459"/>
                      <a:pt x="1612" y="2153"/>
                      <a:pt x="2399" y="2329"/>
                    </a:cubicBezTo>
                    <a:cubicBezTo>
                      <a:pt x="2480" y="2348"/>
                      <a:pt x="2553" y="2356"/>
                      <a:pt x="2618" y="2356"/>
                    </a:cubicBezTo>
                    <a:cubicBezTo>
                      <a:pt x="3187" y="2356"/>
                      <a:pt x="3170" y="1719"/>
                      <a:pt x="3170" y="1719"/>
                    </a:cubicBezTo>
                    <a:lnTo>
                      <a:pt x="451" y="0"/>
                    </a:ln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1"/>
              <p:cNvSpPr/>
              <p:nvPr/>
            </p:nvSpPr>
            <p:spPr>
              <a:xfrm>
                <a:off x="5319700" y="2003663"/>
                <a:ext cx="72725" cy="94350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3774" extrusionOk="0">
                    <a:moveTo>
                      <a:pt x="2556" y="1"/>
                    </a:moveTo>
                    <a:lnTo>
                      <a:pt x="2269" y="128"/>
                    </a:lnTo>
                    <a:cubicBezTo>
                      <a:pt x="2401" y="423"/>
                      <a:pt x="2503" y="743"/>
                      <a:pt x="2511" y="874"/>
                    </a:cubicBezTo>
                    <a:cubicBezTo>
                      <a:pt x="2433" y="870"/>
                      <a:pt x="2306" y="845"/>
                      <a:pt x="2191" y="830"/>
                    </a:cubicBezTo>
                    <a:cubicBezTo>
                      <a:pt x="1859" y="774"/>
                      <a:pt x="1447" y="706"/>
                      <a:pt x="1073" y="706"/>
                    </a:cubicBezTo>
                    <a:cubicBezTo>
                      <a:pt x="640" y="706"/>
                      <a:pt x="256" y="798"/>
                      <a:pt x="99" y="1108"/>
                    </a:cubicBezTo>
                    <a:cubicBezTo>
                      <a:pt x="1" y="1309"/>
                      <a:pt x="33" y="1584"/>
                      <a:pt x="206" y="1904"/>
                    </a:cubicBezTo>
                    <a:cubicBezTo>
                      <a:pt x="616" y="2679"/>
                      <a:pt x="1786" y="3639"/>
                      <a:pt x="2802" y="3774"/>
                    </a:cubicBezTo>
                    <a:lnTo>
                      <a:pt x="2844" y="3463"/>
                    </a:lnTo>
                    <a:cubicBezTo>
                      <a:pt x="1949" y="3344"/>
                      <a:pt x="858" y="2466"/>
                      <a:pt x="481" y="1756"/>
                    </a:cubicBezTo>
                    <a:cubicBezTo>
                      <a:pt x="366" y="1538"/>
                      <a:pt x="329" y="1354"/>
                      <a:pt x="383" y="1248"/>
                    </a:cubicBezTo>
                    <a:cubicBezTo>
                      <a:pt x="469" y="1076"/>
                      <a:pt x="745" y="1022"/>
                      <a:pt x="1067" y="1022"/>
                    </a:cubicBezTo>
                    <a:cubicBezTo>
                      <a:pt x="1437" y="1022"/>
                      <a:pt x="1868" y="1093"/>
                      <a:pt x="2142" y="1137"/>
                    </a:cubicBezTo>
                    <a:cubicBezTo>
                      <a:pt x="2352" y="1174"/>
                      <a:pt x="2473" y="1192"/>
                      <a:pt x="2555" y="1192"/>
                    </a:cubicBezTo>
                    <a:cubicBezTo>
                      <a:pt x="2572" y="1192"/>
                      <a:pt x="2587" y="1191"/>
                      <a:pt x="2602" y="1190"/>
                    </a:cubicBezTo>
                    <a:cubicBezTo>
                      <a:pt x="2679" y="1182"/>
                      <a:pt x="2740" y="1141"/>
                      <a:pt x="2782" y="1071"/>
                    </a:cubicBezTo>
                    <a:cubicBezTo>
                      <a:pt x="2909" y="849"/>
                      <a:pt x="2691" y="304"/>
                      <a:pt x="2556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81" name="Google Shape;2281;p41"/>
              <p:cNvGrpSpPr/>
              <p:nvPr/>
            </p:nvGrpSpPr>
            <p:grpSpPr>
              <a:xfrm>
                <a:off x="7158598" y="3155565"/>
                <a:ext cx="856417" cy="1215324"/>
                <a:chOff x="4598640" y="4070171"/>
                <a:chExt cx="483633" cy="686430"/>
              </a:xfrm>
            </p:grpSpPr>
            <p:sp>
              <p:nvSpPr>
                <p:cNvPr id="2282" name="Google Shape;2282;p41"/>
                <p:cNvSpPr/>
                <p:nvPr/>
              </p:nvSpPr>
              <p:spPr>
                <a:xfrm flipH="1">
                  <a:off x="4635663" y="4378790"/>
                  <a:ext cx="117684" cy="107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3" h="1878" extrusionOk="0">
                      <a:moveTo>
                        <a:pt x="1032" y="1"/>
                      </a:moveTo>
                      <a:cubicBezTo>
                        <a:pt x="369" y="1"/>
                        <a:pt x="123" y="885"/>
                        <a:pt x="35" y="1438"/>
                      </a:cubicBezTo>
                      <a:cubicBezTo>
                        <a:pt x="0" y="1669"/>
                        <a:pt x="178" y="1878"/>
                        <a:pt x="413" y="1878"/>
                      </a:cubicBezTo>
                      <a:lnTo>
                        <a:pt x="1650" y="1878"/>
                      </a:lnTo>
                      <a:cubicBezTo>
                        <a:pt x="1881" y="1878"/>
                        <a:pt x="2062" y="1669"/>
                        <a:pt x="2025" y="1438"/>
                      </a:cubicBezTo>
                      <a:cubicBezTo>
                        <a:pt x="1936" y="885"/>
                        <a:pt x="1691" y="1"/>
                        <a:pt x="1032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3" name="Google Shape;2283;p41"/>
                <p:cNvSpPr/>
                <p:nvPr/>
              </p:nvSpPr>
              <p:spPr>
                <a:xfrm flipH="1">
                  <a:off x="4734579" y="4308909"/>
                  <a:ext cx="63548" cy="232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" h="4074" extrusionOk="0">
                      <a:moveTo>
                        <a:pt x="274" y="0"/>
                      </a:moveTo>
                      <a:cubicBezTo>
                        <a:pt x="194" y="0"/>
                        <a:pt x="114" y="49"/>
                        <a:pt x="106" y="153"/>
                      </a:cubicBezTo>
                      <a:cubicBezTo>
                        <a:pt x="1" y="1516"/>
                        <a:pt x="301" y="2700"/>
                        <a:pt x="758" y="3977"/>
                      </a:cubicBezTo>
                      <a:cubicBezTo>
                        <a:pt x="782" y="4045"/>
                        <a:pt x="832" y="4074"/>
                        <a:pt x="886" y="4074"/>
                      </a:cubicBezTo>
                      <a:cubicBezTo>
                        <a:pt x="993" y="4074"/>
                        <a:pt x="1113" y="3960"/>
                        <a:pt x="1066" y="3823"/>
                      </a:cubicBezTo>
                      <a:cubicBezTo>
                        <a:pt x="629" y="2601"/>
                        <a:pt x="349" y="1489"/>
                        <a:pt x="448" y="181"/>
                      </a:cubicBezTo>
                      <a:cubicBezTo>
                        <a:pt x="457" y="63"/>
                        <a:pt x="365" y="0"/>
                        <a:pt x="274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4" name="Google Shape;2284;p41"/>
                <p:cNvSpPr/>
                <p:nvPr/>
              </p:nvSpPr>
              <p:spPr>
                <a:xfrm flipH="1">
                  <a:off x="4675026" y="4070171"/>
                  <a:ext cx="236052" cy="251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8" h="4407" extrusionOk="0">
                      <a:moveTo>
                        <a:pt x="2018" y="0"/>
                      </a:moveTo>
                      <a:cubicBezTo>
                        <a:pt x="188" y="0"/>
                        <a:pt x="0" y="2765"/>
                        <a:pt x="0" y="3915"/>
                      </a:cubicBezTo>
                      <a:cubicBezTo>
                        <a:pt x="0" y="4185"/>
                        <a:pt x="222" y="4404"/>
                        <a:pt x="492" y="4404"/>
                      </a:cubicBezTo>
                      <a:cubicBezTo>
                        <a:pt x="728" y="4402"/>
                        <a:pt x="1034" y="4402"/>
                        <a:pt x="1368" y="4402"/>
                      </a:cubicBezTo>
                      <a:cubicBezTo>
                        <a:pt x="2149" y="4402"/>
                        <a:pt x="3085" y="4405"/>
                        <a:pt x="3643" y="4407"/>
                      </a:cubicBezTo>
                      <a:cubicBezTo>
                        <a:pt x="3920" y="4407"/>
                        <a:pt x="4138" y="4182"/>
                        <a:pt x="4131" y="3905"/>
                      </a:cubicBezTo>
                      <a:cubicBezTo>
                        <a:pt x="4104" y="2745"/>
                        <a:pt x="3841" y="0"/>
                        <a:pt x="2018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5" name="Google Shape;2285;p41"/>
                <p:cNvSpPr/>
                <p:nvPr/>
              </p:nvSpPr>
              <p:spPr>
                <a:xfrm flipH="1">
                  <a:off x="4639369" y="4222313"/>
                  <a:ext cx="38220" cy="362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361" extrusionOk="0">
                      <a:moveTo>
                        <a:pt x="278" y="0"/>
                      </a:moveTo>
                      <a:cubicBezTo>
                        <a:pt x="178" y="0"/>
                        <a:pt x="68" y="85"/>
                        <a:pt x="93" y="214"/>
                      </a:cubicBezTo>
                      <a:cubicBezTo>
                        <a:pt x="284" y="1241"/>
                        <a:pt x="325" y="2265"/>
                        <a:pt x="229" y="3303"/>
                      </a:cubicBezTo>
                      <a:cubicBezTo>
                        <a:pt x="141" y="4269"/>
                        <a:pt x="0" y="5225"/>
                        <a:pt x="96" y="6198"/>
                      </a:cubicBezTo>
                      <a:cubicBezTo>
                        <a:pt x="107" y="6306"/>
                        <a:pt x="199" y="6360"/>
                        <a:pt x="285" y="6360"/>
                      </a:cubicBezTo>
                      <a:cubicBezTo>
                        <a:pt x="370" y="6360"/>
                        <a:pt x="449" y="6307"/>
                        <a:pt x="437" y="6198"/>
                      </a:cubicBezTo>
                      <a:cubicBezTo>
                        <a:pt x="335" y="5150"/>
                        <a:pt x="509" y="4129"/>
                        <a:pt x="591" y="3089"/>
                      </a:cubicBezTo>
                      <a:cubicBezTo>
                        <a:pt x="670" y="2091"/>
                        <a:pt x="608" y="1105"/>
                        <a:pt x="424" y="125"/>
                      </a:cubicBezTo>
                      <a:cubicBezTo>
                        <a:pt x="408" y="38"/>
                        <a:pt x="345" y="0"/>
                        <a:pt x="278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6" name="Google Shape;2286;p41"/>
                <p:cNvSpPr/>
                <p:nvPr/>
              </p:nvSpPr>
              <p:spPr>
                <a:xfrm flipH="1">
                  <a:off x="4598640" y="4103372"/>
                  <a:ext cx="132687" cy="142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" h="2491" extrusionOk="0">
                      <a:moveTo>
                        <a:pt x="1079" y="1"/>
                      </a:moveTo>
                      <a:cubicBezTo>
                        <a:pt x="151" y="1"/>
                        <a:pt x="17" y="1527"/>
                        <a:pt x="4" y="2166"/>
                      </a:cubicBezTo>
                      <a:cubicBezTo>
                        <a:pt x="0" y="2319"/>
                        <a:pt x="117" y="2445"/>
                        <a:pt x="270" y="2453"/>
                      </a:cubicBezTo>
                      <a:lnTo>
                        <a:pt x="1110" y="2490"/>
                      </a:lnTo>
                      <a:cubicBezTo>
                        <a:pt x="1557" y="2480"/>
                        <a:pt x="1847" y="2480"/>
                        <a:pt x="2035" y="2480"/>
                      </a:cubicBezTo>
                      <a:cubicBezTo>
                        <a:pt x="2036" y="2480"/>
                        <a:pt x="2038" y="2480"/>
                        <a:pt x="2040" y="2480"/>
                      </a:cubicBezTo>
                      <a:cubicBezTo>
                        <a:pt x="2198" y="2480"/>
                        <a:pt x="2325" y="2341"/>
                        <a:pt x="2315" y="2183"/>
                      </a:cubicBezTo>
                      <a:cubicBezTo>
                        <a:pt x="2264" y="1524"/>
                        <a:pt x="2048" y="36"/>
                        <a:pt x="1110" y="1"/>
                      </a:cubicBezTo>
                      <a:cubicBezTo>
                        <a:pt x="1099" y="1"/>
                        <a:pt x="1089" y="1"/>
                        <a:pt x="1079" y="1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7" name="Google Shape;2287;p41"/>
                <p:cNvSpPr/>
                <p:nvPr/>
              </p:nvSpPr>
              <p:spPr>
                <a:xfrm flipH="1">
                  <a:off x="4782497" y="4318207"/>
                  <a:ext cx="20593" cy="247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" h="4335" extrusionOk="0">
                      <a:moveTo>
                        <a:pt x="172" y="1"/>
                      </a:moveTo>
                      <a:cubicBezTo>
                        <a:pt x="86" y="1"/>
                        <a:pt x="1" y="55"/>
                        <a:pt x="2" y="165"/>
                      </a:cubicBezTo>
                      <a:cubicBezTo>
                        <a:pt x="6" y="1499"/>
                        <a:pt x="12" y="2834"/>
                        <a:pt x="15" y="4168"/>
                      </a:cubicBezTo>
                      <a:cubicBezTo>
                        <a:pt x="18" y="4279"/>
                        <a:pt x="104" y="4335"/>
                        <a:pt x="189" y="4335"/>
                      </a:cubicBezTo>
                      <a:cubicBezTo>
                        <a:pt x="275" y="4335"/>
                        <a:pt x="360" y="4279"/>
                        <a:pt x="360" y="4168"/>
                      </a:cubicBezTo>
                      <a:cubicBezTo>
                        <a:pt x="354" y="2834"/>
                        <a:pt x="351" y="1499"/>
                        <a:pt x="343" y="165"/>
                      </a:cubicBezTo>
                      <a:cubicBezTo>
                        <a:pt x="343" y="55"/>
                        <a:pt x="257" y="1"/>
                        <a:pt x="172" y="1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8" name="Google Shape;2288;p41"/>
                <p:cNvSpPr/>
                <p:nvPr/>
              </p:nvSpPr>
              <p:spPr>
                <a:xfrm flipH="1">
                  <a:off x="4722715" y="4179186"/>
                  <a:ext cx="146492" cy="172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8" h="3029" extrusionOk="0">
                      <a:moveTo>
                        <a:pt x="1284" y="0"/>
                      </a:moveTo>
                      <a:cubicBezTo>
                        <a:pt x="232" y="0"/>
                        <a:pt x="41" y="1789"/>
                        <a:pt x="7" y="2619"/>
                      </a:cubicBezTo>
                      <a:cubicBezTo>
                        <a:pt x="0" y="2841"/>
                        <a:pt x="178" y="3029"/>
                        <a:pt x="404" y="3029"/>
                      </a:cubicBezTo>
                      <a:lnTo>
                        <a:pt x="2162" y="3029"/>
                      </a:lnTo>
                      <a:cubicBezTo>
                        <a:pt x="2387" y="3029"/>
                        <a:pt x="2567" y="2841"/>
                        <a:pt x="2557" y="2619"/>
                      </a:cubicBezTo>
                      <a:cubicBezTo>
                        <a:pt x="2523" y="1789"/>
                        <a:pt x="2332" y="0"/>
                        <a:pt x="1284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9" name="Google Shape;2289;p41"/>
                <p:cNvSpPr/>
                <p:nvPr/>
              </p:nvSpPr>
              <p:spPr>
                <a:xfrm flipH="1">
                  <a:off x="4675366" y="4456715"/>
                  <a:ext cx="54877" cy="88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1549" extrusionOk="0">
                      <a:moveTo>
                        <a:pt x="713" y="0"/>
                      </a:moveTo>
                      <a:cubicBezTo>
                        <a:pt x="611" y="0"/>
                        <a:pt x="502" y="85"/>
                        <a:pt x="531" y="215"/>
                      </a:cubicBezTo>
                      <a:cubicBezTo>
                        <a:pt x="572" y="399"/>
                        <a:pt x="432" y="642"/>
                        <a:pt x="357" y="798"/>
                      </a:cubicBezTo>
                      <a:cubicBezTo>
                        <a:pt x="279" y="970"/>
                        <a:pt x="183" y="1133"/>
                        <a:pt x="84" y="1294"/>
                      </a:cubicBezTo>
                      <a:cubicBezTo>
                        <a:pt x="0" y="1425"/>
                        <a:pt x="119" y="1548"/>
                        <a:pt x="238" y="1548"/>
                      </a:cubicBezTo>
                      <a:cubicBezTo>
                        <a:pt x="290" y="1548"/>
                        <a:pt x="342" y="1525"/>
                        <a:pt x="377" y="1468"/>
                      </a:cubicBezTo>
                      <a:cubicBezTo>
                        <a:pt x="606" y="1110"/>
                        <a:pt x="961" y="570"/>
                        <a:pt x="862" y="122"/>
                      </a:cubicBezTo>
                      <a:cubicBezTo>
                        <a:pt x="843" y="37"/>
                        <a:pt x="779" y="0"/>
                        <a:pt x="713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0" name="Google Shape;2290;p41"/>
                <p:cNvSpPr/>
                <p:nvPr/>
              </p:nvSpPr>
              <p:spPr>
                <a:xfrm flipH="1">
                  <a:off x="4749016" y="4489573"/>
                  <a:ext cx="333257" cy="267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2" h="4681" extrusionOk="0">
                      <a:moveTo>
                        <a:pt x="279" y="0"/>
                      </a:moveTo>
                      <a:cubicBezTo>
                        <a:pt x="77" y="0"/>
                        <a:pt x="1" y="111"/>
                        <a:pt x="104" y="359"/>
                      </a:cubicBezTo>
                      <a:cubicBezTo>
                        <a:pt x="687" y="1766"/>
                        <a:pt x="5739" y="4630"/>
                        <a:pt x="5774" y="4681"/>
                      </a:cubicBezTo>
                      <a:lnTo>
                        <a:pt x="5842" y="4548"/>
                      </a:lnTo>
                      <a:cubicBezTo>
                        <a:pt x="4872" y="2401"/>
                        <a:pt x="1218" y="0"/>
                        <a:pt x="279" y="0"/>
                      </a:cubicBezTo>
                      <a:close/>
                    </a:path>
                  </a:pathLst>
                </a:custGeom>
                <a:solidFill>
                  <a:srgbClr val="6052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1" name="Google Shape;2291;p41"/>
                <p:cNvSpPr/>
                <p:nvPr/>
              </p:nvSpPr>
              <p:spPr>
                <a:xfrm flipH="1">
                  <a:off x="4768297" y="4503207"/>
                  <a:ext cx="299886" cy="228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7" h="4006" extrusionOk="0">
                      <a:moveTo>
                        <a:pt x="0" y="0"/>
                      </a:moveTo>
                      <a:cubicBezTo>
                        <a:pt x="211" y="178"/>
                        <a:pt x="427" y="349"/>
                        <a:pt x="641" y="526"/>
                      </a:cubicBezTo>
                      <a:lnTo>
                        <a:pt x="1167" y="943"/>
                      </a:lnTo>
                      <a:cubicBezTo>
                        <a:pt x="1106" y="953"/>
                        <a:pt x="1048" y="960"/>
                        <a:pt x="986" y="974"/>
                      </a:cubicBezTo>
                      <a:cubicBezTo>
                        <a:pt x="904" y="994"/>
                        <a:pt x="823" y="1015"/>
                        <a:pt x="741" y="1045"/>
                      </a:cubicBezTo>
                      <a:cubicBezTo>
                        <a:pt x="826" y="1059"/>
                        <a:pt x="911" y="1062"/>
                        <a:pt x="996" y="1062"/>
                      </a:cubicBezTo>
                      <a:cubicBezTo>
                        <a:pt x="1082" y="1062"/>
                        <a:pt x="1164" y="1056"/>
                        <a:pt x="1249" y="1045"/>
                      </a:cubicBezTo>
                      <a:lnTo>
                        <a:pt x="1294" y="1042"/>
                      </a:lnTo>
                      <a:cubicBezTo>
                        <a:pt x="1498" y="1206"/>
                        <a:pt x="1707" y="1366"/>
                        <a:pt x="1911" y="1524"/>
                      </a:cubicBezTo>
                      <a:cubicBezTo>
                        <a:pt x="1881" y="1537"/>
                        <a:pt x="1850" y="1547"/>
                        <a:pt x="1820" y="1560"/>
                      </a:cubicBezTo>
                      <a:cubicBezTo>
                        <a:pt x="1744" y="1588"/>
                        <a:pt x="1672" y="1622"/>
                        <a:pt x="1604" y="1670"/>
                      </a:cubicBezTo>
                      <a:cubicBezTo>
                        <a:pt x="1614" y="1671"/>
                        <a:pt x="1624" y="1671"/>
                        <a:pt x="1634" y="1671"/>
                      </a:cubicBezTo>
                      <a:cubicBezTo>
                        <a:pt x="1706" y="1671"/>
                        <a:pt x="1774" y="1661"/>
                        <a:pt x="1843" y="1650"/>
                      </a:cubicBezTo>
                      <a:cubicBezTo>
                        <a:pt x="1905" y="1639"/>
                        <a:pt x="1963" y="1622"/>
                        <a:pt x="2020" y="1609"/>
                      </a:cubicBezTo>
                      <a:cubicBezTo>
                        <a:pt x="2212" y="1755"/>
                        <a:pt x="2403" y="1902"/>
                        <a:pt x="2594" y="2049"/>
                      </a:cubicBezTo>
                      <a:cubicBezTo>
                        <a:pt x="2625" y="2072"/>
                        <a:pt x="2659" y="2097"/>
                        <a:pt x="2690" y="2124"/>
                      </a:cubicBezTo>
                      <a:cubicBezTo>
                        <a:pt x="2598" y="2162"/>
                        <a:pt x="2509" y="2203"/>
                        <a:pt x="2423" y="2261"/>
                      </a:cubicBezTo>
                      <a:cubicBezTo>
                        <a:pt x="2553" y="2257"/>
                        <a:pt x="2672" y="2230"/>
                        <a:pt x="2792" y="2199"/>
                      </a:cubicBezTo>
                      <a:cubicBezTo>
                        <a:pt x="3035" y="2384"/>
                        <a:pt x="3280" y="2564"/>
                        <a:pt x="3523" y="2745"/>
                      </a:cubicBezTo>
                      <a:cubicBezTo>
                        <a:pt x="3403" y="2779"/>
                        <a:pt x="3284" y="2817"/>
                        <a:pt x="3167" y="2875"/>
                      </a:cubicBezTo>
                      <a:cubicBezTo>
                        <a:pt x="3196" y="2877"/>
                        <a:pt x="3223" y="2878"/>
                        <a:pt x="3251" y="2878"/>
                      </a:cubicBezTo>
                      <a:cubicBezTo>
                        <a:pt x="3384" y="2878"/>
                        <a:pt x="3512" y="2859"/>
                        <a:pt x="3638" y="2834"/>
                      </a:cubicBezTo>
                      <a:cubicBezTo>
                        <a:pt x="3731" y="2902"/>
                        <a:pt x="3823" y="2970"/>
                        <a:pt x="3915" y="3039"/>
                      </a:cubicBezTo>
                      <a:cubicBezTo>
                        <a:pt x="4041" y="3131"/>
                        <a:pt x="4164" y="3223"/>
                        <a:pt x="4291" y="3312"/>
                      </a:cubicBezTo>
                      <a:cubicBezTo>
                        <a:pt x="4232" y="3332"/>
                        <a:pt x="4178" y="3356"/>
                        <a:pt x="4123" y="3387"/>
                      </a:cubicBezTo>
                      <a:cubicBezTo>
                        <a:pt x="4170" y="3394"/>
                        <a:pt x="4215" y="3396"/>
                        <a:pt x="4259" y="3396"/>
                      </a:cubicBezTo>
                      <a:cubicBezTo>
                        <a:pt x="4304" y="3396"/>
                        <a:pt x="4347" y="3394"/>
                        <a:pt x="4390" y="3391"/>
                      </a:cubicBezTo>
                      <a:lnTo>
                        <a:pt x="4393" y="3391"/>
                      </a:lnTo>
                      <a:cubicBezTo>
                        <a:pt x="4680" y="3599"/>
                        <a:pt x="4966" y="3804"/>
                        <a:pt x="5256" y="4005"/>
                      </a:cubicBezTo>
                      <a:lnTo>
                        <a:pt x="4615" y="3482"/>
                      </a:lnTo>
                      <a:lnTo>
                        <a:pt x="4434" y="3336"/>
                      </a:lnTo>
                      <a:lnTo>
                        <a:pt x="4431" y="3329"/>
                      </a:lnTo>
                      <a:cubicBezTo>
                        <a:pt x="4424" y="3244"/>
                        <a:pt x="4410" y="3158"/>
                        <a:pt x="4386" y="3076"/>
                      </a:cubicBezTo>
                      <a:cubicBezTo>
                        <a:pt x="4363" y="2991"/>
                        <a:pt x="4335" y="2909"/>
                        <a:pt x="4291" y="2827"/>
                      </a:cubicBezTo>
                      <a:cubicBezTo>
                        <a:pt x="4273" y="2920"/>
                        <a:pt x="4277" y="3008"/>
                        <a:pt x="4284" y="3093"/>
                      </a:cubicBezTo>
                      <a:cubicBezTo>
                        <a:pt x="4291" y="3142"/>
                        <a:pt x="4298" y="3189"/>
                        <a:pt x="4304" y="3237"/>
                      </a:cubicBezTo>
                      <a:lnTo>
                        <a:pt x="3966" y="2970"/>
                      </a:lnTo>
                      <a:cubicBezTo>
                        <a:pt x="3878" y="2899"/>
                        <a:pt x="3786" y="2830"/>
                        <a:pt x="3697" y="2759"/>
                      </a:cubicBezTo>
                      <a:cubicBezTo>
                        <a:pt x="3687" y="2677"/>
                        <a:pt x="3676" y="2595"/>
                        <a:pt x="3659" y="2513"/>
                      </a:cubicBezTo>
                      <a:cubicBezTo>
                        <a:pt x="3638" y="2431"/>
                        <a:pt x="3618" y="2346"/>
                        <a:pt x="3584" y="2264"/>
                      </a:cubicBezTo>
                      <a:cubicBezTo>
                        <a:pt x="3570" y="2353"/>
                        <a:pt x="3567" y="2438"/>
                        <a:pt x="3567" y="2523"/>
                      </a:cubicBezTo>
                      <a:cubicBezTo>
                        <a:pt x="3567" y="2571"/>
                        <a:pt x="3570" y="2616"/>
                        <a:pt x="3574" y="2663"/>
                      </a:cubicBezTo>
                      <a:cubicBezTo>
                        <a:pt x="3335" y="2479"/>
                        <a:pt x="3096" y="2294"/>
                        <a:pt x="2857" y="2110"/>
                      </a:cubicBezTo>
                      <a:cubicBezTo>
                        <a:pt x="2857" y="2028"/>
                        <a:pt x="2854" y="1943"/>
                        <a:pt x="2844" y="1861"/>
                      </a:cubicBezTo>
                      <a:cubicBezTo>
                        <a:pt x="2830" y="1769"/>
                        <a:pt x="2816" y="1680"/>
                        <a:pt x="2786" y="1588"/>
                      </a:cubicBezTo>
                      <a:cubicBezTo>
                        <a:pt x="2762" y="1680"/>
                        <a:pt x="2751" y="1773"/>
                        <a:pt x="2748" y="1864"/>
                      </a:cubicBezTo>
                      <a:cubicBezTo>
                        <a:pt x="2745" y="1916"/>
                        <a:pt x="2745" y="1970"/>
                        <a:pt x="2745" y="2022"/>
                      </a:cubicBezTo>
                      <a:cubicBezTo>
                        <a:pt x="2717" y="2001"/>
                        <a:pt x="2690" y="1981"/>
                        <a:pt x="2663" y="1960"/>
                      </a:cubicBezTo>
                      <a:cubicBezTo>
                        <a:pt x="2478" y="1820"/>
                        <a:pt x="2297" y="1683"/>
                        <a:pt x="2116" y="1547"/>
                      </a:cubicBezTo>
                      <a:lnTo>
                        <a:pt x="2116" y="1540"/>
                      </a:lnTo>
                      <a:cubicBezTo>
                        <a:pt x="2113" y="1404"/>
                        <a:pt x="2106" y="1267"/>
                        <a:pt x="2065" y="1130"/>
                      </a:cubicBezTo>
                      <a:cubicBezTo>
                        <a:pt x="2028" y="1243"/>
                        <a:pt x="2014" y="1352"/>
                        <a:pt x="2007" y="1465"/>
                      </a:cubicBezTo>
                      <a:cubicBezTo>
                        <a:pt x="1785" y="1298"/>
                        <a:pt x="1563" y="1130"/>
                        <a:pt x="1341" y="966"/>
                      </a:cubicBezTo>
                      <a:lnTo>
                        <a:pt x="1297" y="936"/>
                      </a:lnTo>
                      <a:cubicBezTo>
                        <a:pt x="1297" y="861"/>
                        <a:pt x="1294" y="789"/>
                        <a:pt x="1283" y="714"/>
                      </a:cubicBezTo>
                      <a:cubicBezTo>
                        <a:pt x="1273" y="622"/>
                        <a:pt x="1259" y="530"/>
                        <a:pt x="1232" y="438"/>
                      </a:cubicBezTo>
                      <a:cubicBezTo>
                        <a:pt x="1212" y="530"/>
                        <a:pt x="1198" y="622"/>
                        <a:pt x="1191" y="714"/>
                      </a:cubicBezTo>
                      <a:cubicBezTo>
                        <a:pt x="1188" y="762"/>
                        <a:pt x="1188" y="810"/>
                        <a:pt x="1185" y="854"/>
                      </a:cubicBezTo>
                      <a:lnTo>
                        <a:pt x="676" y="479"/>
                      </a:lnTo>
                      <a:cubicBezTo>
                        <a:pt x="451" y="322"/>
                        <a:pt x="229" y="158"/>
                        <a:pt x="0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2" name="Google Shape;2292;p41"/>
                <p:cNvSpPr/>
                <p:nvPr/>
              </p:nvSpPr>
              <p:spPr>
                <a:xfrm flipH="1">
                  <a:off x="4817924" y="4245417"/>
                  <a:ext cx="125100" cy="272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3" h="4769" extrusionOk="0">
                      <a:moveTo>
                        <a:pt x="711" y="0"/>
                      </a:moveTo>
                      <a:lnTo>
                        <a:pt x="711" y="0"/>
                      </a:lnTo>
                      <a:cubicBezTo>
                        <a:pt x="714" y="191"/>
                        <a:pt x="724" y="379"/>
                        <a:pt x="732" y="570"/>
                      </a:cubicBezTo>
                      <a:cubicBezTo>
                        <a:pt x="752" y="762"/>
                        <a:pt x="765" y="952"/>
                        <a:pt x="789" y="1140"/>
                      </a:cubicBezTo>
                      <a:cubicBezTo>
                        <a:pt x="820" y="1386"/>
                        <a:pt x="861" y="1628"/>
                        <a:pt x="909" y="1871"/>
                      </a:cubicBezTo>
                      <a:cubicBezTo>
                        <a:pt x="612" y="1686"/>
                        <a:pt x="311" y="1509"/>
                        <a:pt x="1" y="1348"/>
                      </a:cubicBezTo>
                      <a:lnTo>
                        <a:pt x="1" y="1348"/>
                      </a:lnTo>
                      <a:cubicBezTo>
                        <a:pt x="305" y="1587"/>
                        <a:pt x="622" y="1813"/>
                        <a:pt x="943" y="2028"/>
                      </a:cubicBezTo>
                      <a:cubicBezTo>
                        <a:pt x="960" y="2110"/>
                        <a:pt x="981" y="2188"/>
                        <a:pt x="998" y="2266"/>
                      </a:cubicBezTo>
                      <a:cubicBezTo>
                        <a:pt x="1069" y="2547"/>
                        <a:pt x="1151" y="2827"/>
                        <a:pt x="1250" y="3100"/>
                      </a:cubicBezTo>
                      <a:cubicBezTo>
                        <a:pt x="1219" y="3089"/>
                        <a:pt x="1192" y="3076"/>
                        <a:pt x="1165" y="3065"/>
                      </a:cubicBezTo>
                      <a:cubicBezTo>
                        <a:pt x="1072" y="3032"/>
                        <a:pt x="981" y="2997"/>
                        <a:pt x="888" y="2970"/>
                      </a:cubicBezTo>
                      <a:cubicBezTo>
                        <a:pt x="704" y="2909"/>
                        <a:pt x="513" y="2857"/>
                        <a:pt x="322" y="2813"/>
                      </a:cubicBezTo>
                      <a:lnTo>
                        <a:pt x="322" y="2813"/>
                      </a:lnTo>
                      <a:cubicBezTo>
                        <a:pt x="499" y="2901"/>
                        <a:pt x="673" y="2983"/>
                        <a:pt x="855" y="3059"/>
                      </a:cubicBezTo>
                      <a:lnTo>
                        <a:pt x="1117" y="3175"/>
                      </a:lnTo>
                      <a:cubicBezTo>
                        <a:pt x="1162" y="3196"/>
                        <a:pt x="1206" y="3212"/>
                        <a:pt x="1247" y="3232"/>
                      </a:cubicBezTo>
                      <a:cubicBezTo>
                        <a:pt x="1253" y="3236"/>
                        <a:pt x="1266" y="3244"/>
                        <a:pt x="1268" y="3244"/>
                      </a:cubicBezTo>
                      <a:cubicBezTo>
                        <a:pt x="1268" y="3244"/>
                        <a:pt x="1268" y="3244"/>
                        <a:pt x="1267" y="3243"/>
                      </a:cubicBezTo>
                      <a:cubicBezTo>
                        <a:pt x="1264" y="3243"/>
                        <a:pt x="1264" y="3240"/>
                        <a:pt x="1260" y="3237"/>
                      </a:cubicBezTo>
                      <a:lnTo>
                        <a:pt x="1260" y="3229"/>
                      </a:lnTo>
                      <a:cubicBezTo>
                        <a:pt x="1260" y="3232"/>
                        <a:pt x="1271" y="3250"/>
                        <a:pt x="1281" y="3257"/>
                      </a:cubicBezTo>
                      <a:cubicBezTo>
                        <a:pt x="1294" y="3267"/>
                        <a:pt x="1305" y="3267"/>
                        <a:pt x="1312" y="3270"/>
                      </a:cubicBezTo>
                      <a:cubicBezTo>
                        <a:pt x="1326" y="3298"/>
                        <a:pt x="1335" y="3328"/>
                        <a:pt x="1346" y="3359"/>
                      </a:cubicBezTo>
                      <a:cubicBezTo>
                        <a:pt x="1431" y="3560"/>
                        <a:pt x="1520" y="3758"/>
                        <a:pt x="1619" y="3949"/>
                      </a:cubicBezTo>
                      <a:cubicBezTo>
                        <a:pt x="1493" y="3929"/>
                        <a:pt x="1362" y="3916"/>
                        <a:pt x="1233" y="3905"/>
                      </a:cubicBezTo>
                      <a:cubicBezTo>
                        <a:pt x="1104" y="3894"/>
                        <a:pt x="975" y="3887"/>
                        <a:pt x="844" y="3887"/>
                      </a:cubicBezTo>
                      <a:cubicBezTo>
                        <a:pt x="819" y="3887"/>
                        <a:pt x="794" y="3887"/>
                        <a:pt x="768" y="3888"/>
                      </a:cubicBezTo>
                      <a:cubicBezTo>
                        <a:pt x="919" y="3939"/>
                        <a:pt x="1069" y="3974"/>
                        <a:pt x="1219" y="4004"/>
                      </a:cubicBezTo>
                      <a:cubicBezTo>
                        <a:pt x="1370" y="4035"/>
                        <a:pt x="1520" y="4059"/>
                        <a:pt x="1674" y="4080"/>
                      </a:cubicBezTo>
                      <a:lnTo>
                        <a:pt x="1694" y="4083"/>
                      </a:lnTo>
                      <a:cubicBezTo>
                        <a:pt x="1752" y="4182"/>
                        <a:pt x="2076" y="4677"/>
                        <a:pt x="2141" y="4769"/>
                      </a:cubicBezTo>
                      <a:cubicBezTo>
                        <a:pt x="2192" y="4656"/>
                        <a:pt x="1776" y="4168"/>
                        <a:pt x="1728" y="4066"/>
                      </a:cubicBezTo>
                      <a:lnTo>
                        <a:pt x="1738" y="4042"/>
                      </a:lnTo>
                      <a:cubicBezTo>
                        <a:pt x="1789" y="3916"/>
                        <a:pt x="1841" y="3785"/>
                        <a:pt x="1888" y="3656"/>
                      </a:cubicBezTo>
                      <a:cubicBezTo>
                        <a:pt x="1912" y="3591"/>
                        <a:pt x="1933" y="3523"/>
                        <a:pt x="1953" y="3458"/>
                      </a:cubicBezTo>
                      <a:cubicBezTo>
                        <a:pt x="1977" y="3393"/>
                        <a:pt x="1994" y="3325"/>
                        <a:pt x="2022" y="3260"/>
                      </a:cubicBezTo>
                      <a:lnTo>
                        <a:pt x="2022" y="3260"/>
                      </a:lnTo>
                      <a:cubicBezTo>
                        <a:pt x="1970" y="3311"/>
                        <a:pt x="1940" y="3376"/>
                        <a:pt x="1902" y="3434"/>
                      </a:cubicBezTo>
                      <a:cubicBezTo>
                        <a:pt x="1868" y="3495"/>
                        <a:pt x="1830" y="3554"/>
                        <a:pt x="1800" y="3618"/>
                      </a:cubicBezTo>
                      <a:cubicBezTo>
                        <a:pt x="1752" y="3714"/>
                        <a:pt x="1704" y="3810"/>
                        <a:pt x="1663" y="3908"/>
                      </a:cubicBezTo>
                      <a:cubicBezTo>
                        <a:pt x="1653" y="3892"/>
                        <a:pt x="1646" y="3875"/>
                        <a:pt x="1639" y="3858"/>
                      </a:cubicBezTo>
                      <a:cubicBezTo>
                        <a:pt x="1564" y="3683"/>
                        <a:pt x="1499" y="3503"/>
                        <a:pt x="1438" y="3325"/>
                      </a:cubicBezTo>
                      <a:cubicBezTo>
                        <a:pt x="1424" y="3287"/>
                        <a:pt x="1414" y="3250"/>
                        <a:pt x="1400" y="3209"/>
                      </a:cubicBezTo>
                      <a:cubicBezTo>
                        <a:pt x="1411" y="3199"/>
                        <a:pt x="1421" y="3185"/>
                        <a:pt x="1428" y="3171"/>
                      </a:cubicBezTo>
                      <a:cubicBezTo>
                        <a:pt x="1537" y="3007"/>
                        <a:pt x="1633" y="2837"/>
                        <a:pt x="1725" y="2666"/>
                      </a:cubicBezTo>
                      <a:cubicBezTo>
                        <a:pt x="1817" y="2495"/>
                        <a:pt x="1902" y="2318"/>
                        <a:pt x="1977" y="2137"/>
                      </a:cubicBezTo>
                      <a:lnTo>
                        <a:pt x="1977" y="2137"/>
                      </a:lnTo>
                      <a:cubicBezTo>
                        <a:pt x="1858" y="2294"/>
                        <a:pt x="1745" y="2454"/>
                        <a:pt x="1639" y="2615"/>
                      </a:cubicBezTo>
                      <a:lnTo>
                        <a:pt x="1353" y="3059"/>
                      </a:lnTo>
                      <a:cubicBezTo>
                        <a:pt x="1267" y="2786"/>
                        <a:pt x="1189" y="2512"/>
                        <a:pt x="1121" y="2236"/>
                      </a:cubicBezTo>
                      <a:cubicBezTo>
                        <a:pt x="1100" y="2158"/>
                        <a:pt x="1083" y="2082"/>
                        <a:pt x="1066" y="2004"/>
                      </a:cubicBezTo>
                      <a:cubicBezTo>
                        <a:pt x="1247" y="1768"/>
                        <a:pt x="1424" y="1529"/>
                        <a:pt x="1598" y="1283"/>
                      </a:cubicBezTo>
                      <a:cubicBezTo>
                        <a:pt x="1776" y="1034"/>
                        <a:pt x="1950" y="779"/>
                        <a:pt x="2110" y="512"/>
                      </a:cubicBezTo>
                      <a:lnTo>
                        <a:pt x="2110" y="512"/>
                      </a:lnTo>
                      <a:cubicBezTo>
                        <a:pt x="1902" y="741"/>
                        <a:pt x="1704" y="976"/>
                        <a:pt x="1513" y="1219"/>
                      </a:cubicBezTo>
                      <a:cubicBezTo>
                        <a:pt x="1346" y="1423"/>
                        <a:pt x="1189" y="1635"/>
                        <a:pt x="1031" y="1847"/>
                      </a:cubicBezTo>
                      <a:cubicBezTo>
                        <a:pt x="1018" y="1792"/>
                        <a:pt x="1004" y="1737"/>
                        <a:pt x="994" y="1683"/>
                      </a:cubicBezTo>
                      <a:cubicBezTo>
                        <a:pt x="950" y="1499"/>
                        <a:pt x="926" y="1311"/>
                        <a:pt x="885" y="1127"/>
                      </a:cubicBezTo>
                      <a:cubicBezTo>
                        <a:pt x="817" y="754"/>
                        <a:pt x="768" y="376"/>
                        <a:pt x="711" y="0"/>
                      </a:cubicBezTo>
                      <a:close/>
                    </a:path>
                  </a:pathLst>
                </a:custGeom>
                <a:solidFill>
                  <a:srgbClr val="6052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3" name="Google Shape;2293;p41"/>
                <p:cNvSpPr/>
                <p:nvPr/>
              </p:nvSpPr>
              <p:spPr>
                <a:xfrm flipH="1">
                  <a:off x="4871090" y="4206968"/>
                  <a:ext cx="55733" cy="49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60" extrusionOk="0">
                      <a:moveTo>
                        <a:pt x="487" y="1"/>
                      </a:moveTo>
                      <a:cubicBezTo>
                        <a:pt x="425" y="1"/>
                        <a:pt x="363" y="14"/>
                        <a:pt x="304" y="43"/>
                      </a:cubicBezTo>
                      <a:cubicBezTo>
                        <a:pt x="89" y="145"/>
                        <a:pt x="0" y="401"/>
                        <a:pt x="103" y="616"/>
                      </a:cubicBezTo>
                      <a:cubicBezTo>
                        <a:pt x="177" y="769"/>
                        <a:pt x="331" y="860"/>
                        <a:pt x="490" y="860"/>
                      </a:cubicBezTo>
                      <a:cubicBezTo>
                        <a:pt x="552" y="860"/>
                        <a:pt x="614" y="846"/>
                        <a:pt x="673" y="818"/>
                      </a:cubicBezTo>
                      <a:cubicBezTo>
                        <a:pt x="888" y="715"/>
                        <a:pt x="976" y="459"/>
                        <a:pt x="874" y="244"/>
                      </a:cubicBezTo>
                      <a:cubicBezTo>
                        <a:pt x="800" y="91"/>
                        <a:pt x="646" y="1"/>
                        <a:pt x="487" y="1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4" name="Google Shape;2294;p41"/>
                <p:cNvSpPr/>
                <p:nvPr/>
              </p:nvSpPr>
              <p:spPr>
                <a:xfrm flipH="1">
                  <a:off x="4799440" y="4256598"/>
                  <a:ext cx="55733" cy="48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58" extrusionOk="0">
                      <a:moveTo>
                        <a:pt x="490" y="0"/>
                      </a:moveTo>
                      <a:cubicBezTo>
                        <a:pt x="428" y="0"/>
                        <a:pt x="364" y="14"/>
                        <a:pt x="304" y="43"/>
                      </a:cubicBezTo>
                      <a:cubicBezTo>
                        <a:pt x="93" y="145"/>
                        <a:pt x="0" y="402"/>
                        <a:pt x="103" y="613"/>
                      </a:cubicBezTo>
                      <a:cubicBezTo>
                        <a:pt x="176" y="768"/>
                        <a:pt x="329" y="857"/>
                        <a:pt x="489" y="857"/>
                      </a:cubicBezTo>
                      <a:cubicBezTo>
                        <a:pt x="552" y="857"/>
                        <a:pt x="616" y="843"/>
                        <a:pt x="676" y="815"/>
                      </a:cubicBezTo>
                      <a:cubicBezTo>
                        <a:pt x="887" y="712"/>
                        <a:pt x="977" y="456"/>
                        <a:pt x="878" y="244"/>
                      </a:cubicBezTo>
                      <a:cubicBezTo>
                        <a:pt x="804" y="90"/>
                        <a:pt x="651" y="0"/>
                        <a:pt x="490" y="0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5" name="Google Shape;2295;p41"/>
                <p:cNvSpPr/>
                <p:nvPr/>
              </p:nvSpPr>
              <p:spPr>
                <a:xfrm flipH="1">
                  <a:off x="4800410" y="4336234"/>
                  <a:ext cx="51112" cy="44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787" extrusionOk="0">
                      <a:moveTo>
                        <a:pt x="449" y="1"/>
                      </a:moveTo>
                      <a:cubicBezTo>
                        <a:pt x="393" y="1"/>
                        <a:pt x="335" y="13"/>
                        <a:pt x="281" y="40"/>
                      </a:cubicBezTo>
                      <a:cubicBezTo>
                        <a:pt x="83" y="132"/>
                        <a:pt x="1" y="367"/>
                        <a:pt x="97" y="562"/>
                      </a:cubicBezTo>
                      <a:cubicBezTo>
                        <a:pt x="163" y="704"/>
                        <a:pt x="303" y="786"/>
                        <a:pt x="448" y="786"/>
                      </a:cubicBezTo>
                      <a:cubicBezTo>
                        <a:pt x="506" y="786"/>
                        <a:pt x="564" y="773"/>
                        <a:pt x="619" y="747"/>
                      </a:cubicBezTo>
                      <a:cubicBezTo>
                        <a:pt x="814" y="654"/>
                        <a:pt x="896" y="419"/>
                        <a:pt x="803" y="224"/>
                      </a:cubicBezTo>
                      <a:cubicBezTo>
                        <a:pt x="737" y="84"/>
                        <a:pt x="596" y="1"/>
                        <a:pt x="449" y="1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6" name="Google Shape;2296;p41"/>
                <p:cNvSpPr/>
                <p:nvPr/>
              </p:nvSpPr>
              <p:spPr>
                <a:xfrm flipH="1">
                  <a:off x="4898928" y="4383525"/>
                  <a:ext cx="51283" cy="44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" h="787" extrusionOk="0">
                      <a:moveTo>
                        <a:pt x="451" y="0"/>
                      </a:moveTo>
                      <a:cubicBezTo>
                        <a:pt x="394" y="0"/>
                        <a:pt x="335" y="13"/>
                        <a:pt x="280" y="40"/>
                      </a:cubicBezTo>
                      <a:cubicBezTo>
                        <a:pt x="83" y="132"/>
                        <a:pt x="1" y="368"/>
                        <a:pt x="96" y="562"/>
                      </a:cubicBezTo>
                      <a:cubicBezTo>
                        <a:pt x="162" y="703"/>
                        <a:pt x="303" y="786"/>
                        <a:pt x="449" y="786"/>
                      </a:cubicBezTo>
                      <a:cubicBezTo>
                        <a:pt x="506" y="786"/>
                        <a:pt x="564" y="774"/>
                        <a:pt x="618" y="747"/>
                      </a:cubicBezTo>
                      <a:cubicBezTo>
                        <a:pt x="813" y="655"/>
                        <a:pt x="899" y="419"/>
                        <a:pt x="803" y="225"/>
                      </a:cubicBezTo>
                      <a:cubicBezTo>
                        <a:pt x="736" y="83"/>
                        <a:pt x="597" y="0"/>
                        <a:pt x="451" y="0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7" name="Google Shape;2297;p41"/>
                <p:cNvSpPr/>
                <p:nvPr/>
              </p:nvSpPr>
              <p:spPr>
                <a:xfrm flipH="1">
                  <a:off x="4877137" y="4452893"/>
                  <a:ext cx="35140" cy="3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543" extrusionOk="0">
                      <a:moveTo>
                        <a:pt x="306" y="1"/>
                      </a:moveTo>
                      <a:cubicBezTo>
                        <a:pt x="272" y="1"/>
                        <a:pt x="236" y="8"/>
                        <a:pt x="202" y="22"/>
                      </a:cubicBezTo>
                      <a:cubicBezTo>
                        <a:pt x="62" y="84"/>
                        <a:pt x="1" y="241"/>
                        <a:pt x="59" y="378"/>
                      </a:cubicBezTo>
                      <a:cubicBezTo>
                        <a:pt x="105" y="482"/>
                        <a:pt x="205" y="543"/>
                        <a:pt x="309" y="543"/>
                      </a:cubicBezTo>
                      <a:cubicBezTo>
                        <a:pt x="344" y="543"/>
                        <a:pt x="379" y="536"/>
                        <a:pt x="414" y="521"/>
                      </a:cubicBezTo>
                      <a:cubicBezTo>
                        <a:pt x="554" y="460"/>
                        <a:pt x="615" y="302"/>
                        <a:pt x="557" y="166"/>
                      </a:cubicBezTo>
                      <a:cubicBezTo>
                        <a:pt x="511" y="63"/>
                        <a:pt x="411" y="1"/>
                        <a:pt x="306" y="1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8" name="Google Shape;2298;p41"/>
                <p:cNvSpPr/>
                <p:nvPr/>
              </p:nvSpPr>
              <p:spPr>
                <a:xfrm flipH="1">
                  <a:off x="4809594" y="4411534"/>
                  <a:ext cx="35083" cy="30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" h="541" extrusionOk="0">
                      <a:moveTo>
                        <a:pt x="310" y="1"/>
                      </a:moveTo>
                      <a:cubicBezTo>
                        <a:pt x="274" y="1"/>
                        <a:pt x="237" y="8"/>
                        <a:pt x="202" y="24"/>
                      </a:cubicBezTo>
                      <a:cubicBezTo>
                        <a:pt x="65" y="82"/>
                        <a:pt x="1" y="243"/>
                        <a:pt x="62" y="379"/>
                      </a:cubicBezTo>
                      <a:cubicBezTo>
                        <a:pt x="105" y="480"/>
                        <a:pt x="205" y="541"/>
                        <a:pt x="310" y="541"/>
                      </a:cubicBezTo>
                      <a:cubicBezTo>
                        <a:pt x="346" y="541"/>
                        <a:pt x="382" y="534"/>
                        <a:pt x="417" y="519"/>
                      </a:cubicBezTo>
                      <a:cubicBezTo>
                        <a:pt x="554" y="461"/>
                        <a:pt x="615" y="300"/>
                        <a:pt x="557" y="164"/>
                      </a:cubicBezTo>
                      <a:cubicBezTo>
                        <a:pt x="514" y="62"/>
                        <a:pt x="415" y="1"/>
                        <a:pt x="310" y="1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9" name="Google Shape;2299;p41"/>
                <p:cNvSpPr/>
                <p:nvPr/>
              </p:nvSpPr>
              <p:spPr>
                <a:xfrm flipH="1">
                  <a:off x="4918039" y="4291624"/>
                  <a:ext cx="55733" cy="48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58" extrusionOk="0">
                      <a:moveTo>
                        <a:pt x="489" y="1"/>
                      </a:moveTo>
                      <a:cubicBezTo>
                        <a:pt x="426" y="1"/>
                        <a:pt x="363" y="15"/>
                        <a:pt x="304" y="43"/>
                      </a:cubicBezTo>
                      <a:cubicBezTo>
                        <a:pt x="89" y="146"/>
                        <a:pt x="1" y="402"/>
                        <a:pt x="103" y="613"/>
                      </a:cubicBezTo>
                      <a:cubicBezTo>
                        <a:pt x="177" y="768"/>
                        <a:pt x="329" y="858"/>
                        <a:pt x="488" y="858"/>
                      </a:cubicBezTo>
                      <a:cubicBezTo>
                        <a:pt x="550" y="858"/>
                        <a:pt x="613" y="844"/>
                        <a:pt x="673" y="815"/>
                      </a:cubicBezTo>
                      <a:cubicBezTo>
                        <a:pt x="888" y="713"/>
                        <a:pt x="976" y="456"/>
                        <a:pt x="874" y="245"/>
                      </a:cubicBezTo>
                      <a:cubicBezTo>
                        <a:pt x="800" y="90"/>
                        <a:pt x="648" y="1"/>
                        <a:pt x="489" y="1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0" name="Google Shape;2300;p41"/>
                <p:cNvSpPr/>
                <p:nvPr/>
              </p:nvSpPr>
              <p:spPr>
                <a:xfrm flipH="1">
                  <a:off x="4812446" y="4416612"/>
                  <a:ext cx="16828" cy="1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259" extrusionOk="0">
                      <a:moveTo>
                        <a:pt x="148" y="1"/>
                      </a:moveTo>
                      <a:cubicBezTo>
                        <a:pt x="130" y="1"/>
                        <a:pt x="111" y="5"/>
                        <a:pt x="93" y="13"/>
                      </a:cubicBezTo>
                      <a:cubicBezTo>
                        <a:pt x="28" y="44"/>
                        <a:pt x="0" y="122"/>
                        <a:pt x="31" y="184"/>
                      </a:cubicBezTo>
                      <a:cubicBezTo>
                        <a:pt x="53" y="231"/>
                        <a:pt x="100" y="258"/>
                        <a:pt x="148" y="258"/>
                      </a:cubicBezTo>
                      <a:cubicBezTo>
                        <a:pt x="166" y="258"/>
                        <a:pt x="185" y="254"/>
                        <a:pt x="202" y="245"/>
                      </a:cubicBezTo>
                      <a:cubicBezTo>
                        <a:pt x="266" y="215"/>
                        <a:pt x="294" y="140"/>
                        <a:pt x="263" y="75"/>
                      </a:cubicBezTo>
                      <a:cubicBezTo>
                        <a:pt x="241" y="28"/>
                        <a:pt x="196" y="1"/>
                        <a:pt x="148" y="1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1" name="Google Shape;2301;p41"/>
                <p:cNvSpPr/>
                <p:nvPr/>
              </p:nvSpPr>
              <p:spPr>
                <a:xfrm flipH="1">
                  <a:off x="4895391" y="4457399"/>
                  <a:ext cx="11751" cy="1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81" extrusionOk="0">
                      <a:moveTo>
                        <a:pt x="99" y="0"/>
                      </a:moveTo>
                      <a:cubicBezTo>
                        <a:pt x="87" y="0"/>
                        <a:pt x="74" y="3"/>
                        <a:pt x="62" y="8"/>
                      </a:cubicBezTo>
                      <a:cubicBezTo>
                        <a:pt x="17" y="33"/>
                        <a:pt x="0" y="83"/>
                        <a:pt x="21" y="131"/>
                      </a:cubicBezTo>
                      <a:cubicBezTo>
                        <a:pt x="35" y="163"/>
                        <a:pt x="67" y="181"/>
                        <a:pt x="100" y="181"/>
                      </a:cubicBezTo>
                      <a:cubicBezTo>
                        <a:pt x="113" y="181"/>
                        <a:pt x="127" y="178"/>
                        <a:pt x="139" y="172"/>
                      </a:cubicBezTo>
                      <a:cubicBezTo>
                        <a:pt x="185" y="151"/>
                        <a:pt x="205" y="97"/>
                        <a:pt x="185" y="53"/>
                      </a:cubicBezTo>
                      <a:cubicBezTo>
                        <a:pt x="166" y="20"/>
                        <a:pt x="134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2" name="Google Shape;2302;p41"/>
                <p:cNvSpPr/>
                <p:nvPr/>
              </p:nvSpPr>
              <p:spPr>
                <a:xfrm flipH="1">
                  <a:off x="4924427" y="4390656"/>
                  <a:ext cx="19395" cy="16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298" extrusionOk="0">
                      <a:moveTo>
                        <a:pt x="168" y="0"/>
                      </a:moveTo>
                      <a:cubicBezTo>
                        <a:pt x="146" y="0"/>
                        <a:pt x="124" y="5"/>
                        <a:pt x="103" y="15"/>
                      </a:cubicBezTo>
                      <a:cubicBezTo>
                        <a:pt x="32" y="51"/>
                        <a:pt x="1" y="141"/>
                        <a:pt x="35" y="212"/>
                      </a:cubicBezTo>
                      <a:cubicBezTo>
                        <a:pt x="60" y="267"/>
                        <a:pt x="114" y="298"/>
                        <a:pt x="170" y="298"/>
                      </a:cubicBezTo>
                      <a:cubicBezTo>
                        <a:pt x="191" y="298"/>
                        <a:pt x="213" y="293"/>
                        <a:pt x="234" y="284"/>
                      </a:cubicBezTo>
                      <a:cubicBezTo>
                        <a:pt x="308" y="246"/>
                        <a:pt x="339" y="158"/>
                        <a:pt x="302" y="86"/>
                      </a:cubicBezTo>
                      <a:cubicBezTo>
                        <a:pt x="277" y="31"/>
                        <a:pt x="224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3" name="Google Shape;2303;p41"/>
                <p:cNvSpPr/>
                <p:nvPr/>
              </p:nvSpPr>
              <p:spPr>
                <a:xfrm flipH="1">
                  <a:off x="4944108" y="4297842"/>
                  <a:ext cx="22647" cy="19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" h="350" extrusionOk="0">
                      <a:moveTo>
                        <a:pt x="200" y="1"/>
                      </a:moveTo>
                      <a:cubicBezTo>
                        <a:pt x="174" y="1"/>
                        <a:pt x="148" y="7"/>
                        <a:pt x="124" y="19"/>
                      </a:cubicBezTo>
                      <a:cubicBezTo>
                        <a:pt x="34" y="60"/>
                        <a:pt x="1" y="163"/>
                        <a:pt x="42" y="252"/>
                      </a:cubicBezTo>
                      <a:cubicBezTo>
                        <a:pt x="71" y="313"/>
                        <a:pt x="131" y="349"/>
                        <a:pt x="196" y="349"/>
                      </a:cubicBezTo>
                      <a:cubicBezTo>
                        <a:pt x="221" y="349"/>
                        <a:pt x="248" y="343"/>
                        <a:pt x="273" y="331"/>
                      </a:cubicBezTo>
                      <a:cubicBezTo>
                        <a:pt x="359" y="290"/>
                        <a:pt x="396" y="187"/>
                        <a:pt x="355" y="98"/>
                      </a:cubicBezTo>
                      <a:cubicBezTo>
                        <a:pt x="326" y="37"/>
                        <a:pt x="264" y="1"/>
                        <a:pt x="200" y="1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4" name="Google Shape;2304;p41"/>
                <p:cNvSpPr/>
                <p:nvPr/>
              </p:nvSpPr>
              <p:spPr>
                <a:xfrm flipH="1">
                  <a:off x="4884724" y="4212900"/>
                  <a:ext cx="22076" cy="19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38" extrusionOk="0">
                      <a:moveTo>
                        <a:pt x="196" y="0"/>
                      </a:moveTo>
                      <a:cubicBezTo>
                        <a:pt x="171" y="0"/>
                        <a:pt x="145" y="6"/>
                        <a:pt x="120" y="17"/>
                      </a:cubicBezTo>
                      <a:cubicBezTo>
                        <a:pt x="38" y="58"/>
                        <a:pt x="1" y="157"/>
                        <a:pt x="42" y="243"/>
                      </a:cubicBezTo>
                      <a:cubicBezTo>
                        <a:pt x="71" y="302"/>
                        <a:pt x="131" y="337"/>
                        <a:pt x="194" y="337"/>
                      </a:cubicBezTo>
                      <a:cubicBezTo>
                        <a:pt x="218" y="337"/>
                        <a:pt x="243" y="332"/>
                        <a:pt x="267" y="321"/>
                      </a:cubicBezTo>
                      <a:cubicBezTo>
                        <a:pt x="352" y="280"/>
                        <a:pt x="387" y="181"/>
                        <a:pt x="346" y="95"/>
                      </a:cubicBezTo>
                      <a:cubicBezTo>
                        <a:pt x="316" y="35"/>
                        <a:pt x="258" y="0"/>
                        <a:pt x="196" y="0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5" name="Google Shape;2305;p41"/>
                <p:cNvSpPr/>
                <p:nvPr/>
              </p:nvSpPr>
              <p:spPr>
                <a:xfrm flipH="1">
                  <a:off x="4805087" y="4267094"/>
                  <a:ext cx="16999" cy="14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261" extrusionOk="0">
                      <a:moveTo>
                        <a:pt x="148" y="0"/>
                      </a:moveTo>
                      <a:cubicBezTo>
                        <a:pt x="130" y="0"/>
                        <a:pt x="111" y="4"/>
                        <a:pt x="93" y="13"/>
                      </a:cubicBezTo>
                      <a:cubicBezTo>
                        <a:pt x="28" y="43"/>
                        <a:pt x="0" y="122"/>
                        <a:pt x="31" y="187"/>
                      </a:cubicBezTo>
                      <a:cubicBezTo>
                        <a:pt x="53" y="233"/>
                        <a:pt x="100" y="261"/>
                        <a:pt x="149" y="261"/>
                      </a:cubicBezTo>
                      <a:cubicBezTo>
                        <a:pt x="168" y="261"/>
                        <a:pt x="187" y="257"/>
                        <a:pt x="205" y="248"/>
                      </a:cubicBezTo>
                      <a:cubicBezTo>
                        <a:pt x="271" y="218"/>
                        <a:pt x="298" y="139"/>
                        <a:pt x="267" y="74"/>
                      </a:cubicBezTo>
                      <a:cubicBezTo>
                        <a:pt x="242" y="28"/>
                        <a:pt x="196" y="0"/>
                        <a:pt x="148" y="0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6" name="Google Shape;2306;p41"/>
                <p:cNvSpPr/>
                <p:nvPr/>
              </p:nvSpPr>
              <p:spPr>
                <a:xfrm flipH="1">
                  <a:off x="4807255" y="4344163"/>
                  <a:ext cx="17570" cy="1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" h="274" extrusionOk="0">
                      <a:moveTo>
                        <a:pt x="153" y="1"/>
                      </a:moveTo>
                      <a:cubicBezTo>
                        <a:pt x="134" y="1"/>
                        <a:pt x="114" y="5"/>
                        <a:pt x="97" y="14"/>
                      </a:cubicBezTo>
                      <a:cubicBezTo>
                        <a:pt x="28" y="47"/>
                        <a:pt x="1" y="129"/>
                        <a:pt x="32" y="195"/>
                      </a:cubicBezTo>
                      <a:cubicBezTo>
                        <a:pt x="54" y="244"/>
                        <a:pt x="102" y="273"/>
                        <a:pt x="153" y="273"/>
                      </a:cubicBezTo>
                      <a:cubicBezTo>
                        <a:pt x="173" y="273"/>
                        <a:pt x="193" y="269"/>
                        <a:pt x="212" y="259"/>
                      </a:cubicBezTo>
                      <a:cubicBezTo>
                        <a:pt x="281" y="228"/>
                        <a:pt x="308" y="146"/>
                        <a:pt x="278" y="78"/>
                      </a:cubicBezTo>
                      <a:cubicBezTo>
                        <a:pt x="253" y="29"/>
                        <a:pt x="203" y="1"/>
                        <a:pt x="153" y="1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7" name="Google Shape;2307;p41"/>
                <p:cNvSpPr/>
                <p:nvPr/>
              </p:nvSpPr>
              <p:spPr>
                <a:xfrm flipH="1">
                  <a:off x="4630987" y="4519580"/>
                  <a:ext cx="240730" cy="158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0" h="2776" extrusionOk="0">
                      <a:moveTo>
                        <a:pt x="2045" y="0"/>
                      </a:moveTo>
                      <a:cubicBezTo>
                        <a:pt x="226" y="0"/>
                        <a:pt x="0" y="1530"/>
                        <a:pt x="7" y="2318"/>
                      </a:cubicBezTo>
                      <a:cubicBezTo>
                        <a:pt x="7" y="2571"/>
                        <a:pt x="212" y="2776"/>
                        <a:pt x="468" y="2776"/>
                      </a:cubicBezTo>
                      <a:lnTo>
                        <a:pt x="1929" y="2776"/>
                      </a:lnTo>
                      <a:cubicBezTo>
                        <a:pt x="2215" y="2763"/>
                        <a:pt x="2572" y="2759"/>
                        <a:pt x="2918" y="2759"/>
                      </a:cubicBezTo>
                      <a:cubicBezTo>
                        <a:pt x="3218" y="2759"/>
                        <a:pt x="3509" y="2762"/>
                        <a:pt x="3738" y="2765"/>
                      </a:cubicBezTo>
                      <a:cubicBezTo>
                        <a:pt x="3742" y="2765"/>
                        <a:pt x="3746" y="2765"/>
                        <a:pt x="3751" y="2765"/>
                      </a:cubicBezTo>
                      <a:cubicBezTo>
                        <a:pt x="4011" y="2765"/>
                        <a:pt x="4219" y="2546"/>
                        <a:pt x="4205" y="2284"/>
                      </a:cubicBezTo>
                      <a:cubicBezTo>
                        <a:pt x="4161" y="1486"/>
                        <a:pt x="3834" y="0"/>
                        <a:pt x="2045" y="0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8" name="Google Shape;2308;p41"/>
                <p:cNvSpPr/>
                <p:nvPr/>
              </p:nvSpPr>
              <p:spPr>
                <a:xfrm flipH="1">
                  <a:off x="4698584" y="4676912"/>
                  <a:ext cx="102225" cy="79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2" h="1388" extrusionOk="0">
                      <a:moveTo>
                        <a:pt x="1546" y="1"/>
                      </a:moveTo>
                      <a:lnTo>
                        <a:pt x="259" y="18"/>
                      </a:lnTo>
                      <a:cubicBezTo>
                        <a:pt x="259" y="18"/>
                        <a:pt x="0" y="1387"/>
                        <a:pt x="871" y="1387"/>
                      </a:cubicBezTo>
                      <a:cubicBezTo>
                        <a:pt x="879" y="1387"/>
                        <a:pt x="886" y="1387"/>
                        <a:pt x="894" y="1387"/>
                      </a:cubicBezTo>
                      <a:cubicBezTo>
                        <a:pt x="1792" y="1366"/>
                        <a:pt x="1546" y="1"/>
                        <a:pt x="1546" y="1"/>
                      </a:cubicBezTo>
                      <a:close/>
                    </a:path>
                  </a:pathLst>
                </a:custGeom>
                <a:solidFill>
                  <a:srgbClr val="F4E9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9" name="Google Shape;2309;p41"/>
                <p:cNvSpPr/>
                <p:nvPr/>
              </p:nvSpPr>
              <p:spPr>
                <a:xfrm flipH="1">
                  <a:off x="4749354" y="4603894"/>
                  <a:ext cx="36109" cy="36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632" extrusionOk="0">
                      <a:moveTo>
                        <a:pt x="318" y="0"/>
                      </a:moveTo>
                      <a:cubicBezTo>
                        <a:pt x="144" y="0"/>
                        <a:pt x="1" y="144"/>
                        <a:pt x="1" y="318"/>
                      </a:cubicBezTo>
                      <a:cubicBezTo>
                        <a:pt x="1" y="488"/>
                        <a:pt x="144" y="632"/>
                        <a:pt x="318" y="632"/>
                      </a:cubicBezTo>
                      <a:cubicBezTo>
                        <a:pt x="489" y="632"/>
                        <a:pt x="632" y="488"/>
                        <a:pt x="632" y="318"/>
                      </a:cubicBezTo>
                      <a:cubicBezTo>
                        <a:pt x="632" y="144"/>
                        <a:pt x="489" y="0"/>
                        <a:pt x="318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0" name="Google Shape;2310;p41"/>
                <p:cNvSpPr/>
                <p:nvPr/>
              </p:nvSpPr>
              <p:spPr>
                <a:xfrm flipH="1">
                  <a:off x="4820091" y="4582216"/>
                  <a:ext cx="37992" cy="35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" h="619" extrusionOk="0">
                      <a:moveTo>
                        <a:pt x="353" y="1"/>
                      </a:moveTo>
                      <a:cubicBezTo>
                        <a:pt x="238" y="1"/>
                        <a:pt x="123" y="73"/>
                        <a:pt x="68" y="193"/>
                      </a:cubicBezTo>
                      <a:cubicBezTo>
                        <a:pt x="0" y="353"/>
                        <a:pt x="62" y="534"/>
                        <a:pt x="205" y="596"/>
                      </a:cubicBezTo>
                      <a:cubicBezTo>
                        <a:pt x="241" y="611"/>
                        <a:pt x="278" y="619"/>
                        <a:pt x="315" y="619"/>
                      </a:cubicBezTo>
                      <a:cubicBezTo>
                        <a:pt x="430" y="619"/>
                        <a:pt x="542" y="547"/>
                        <a:pt x="594" y="429"/>
                      </a:cubicBezTo>
                      <a:cubicBezTo>
                        <a:pt x="666" y="268"/>
                        <a:pt x="604" y="87"/>
                        <a:pt x="458" y="22"/>
                      </a:cubicBezTo>
                      <a:cubicBezTo>
                        <a:pt x="424" y="8"/>
                        <a:pt x="388" y="1"/>
                        <a:pt x="353" y="1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1" name="Google Shape;2311;p41"/>
                <p:cNvSpPr/>
                <p:nvPr/>
              </p:nvSpPr>
              <p:spPr>
                <a:xfrm flipH="1">
                  <a:off x="4735606" y="4537891"/>
                  <a:ext cx="36623" cy="28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" h="492" extrusionOk="0">
                      <a:moveTo>
                        <a:pt x="322" y="0"/>
                      </a:moveTo>
                      <a:cubicBezTo>
                        <a:pt x="144" y="0"/>
                        <a:pt x="0" y="109"/>
                        <a:pt x="0" y="246"/>
                      </a:cubicBezTo>
                      <a:cubicBezTo>
                        <a:pt x="0" y="383"/>
                        <a:pt x="144" y="492"/>
                        <a:pt x="322" y="492"/>
                      </a:cubicBezTo>
                      <a:cubicBezTo>
                        <a:pt x="499" y="492"/>
                        <a:pt x="642" y="383"/>
                        <a:pt x="642" y="246"/>
                      </a:cubicBezTo>
                      <a:cubicBezTo>
                        <a:pt x="642" y="109"/>
                        <a:pt x="499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2" name="Google Shape;2312;p41"/>
                <p:cNvSpPr/>
                <p:nvPr/>
              </p:nvSpPr>
              <p:spPr>
                <a:xfrm flipH="1">
                  <a:off x="4663728" y="4577025"/>
                  <a:ext cx="31603" cy="29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" h="517" extrusionOk="0">
                      <a:moveTo>
                        <a:pt x="277" y="0"/>
                      </a:moveTo>
                      <a:cubicBezTo>
                        <a:pt x="124" y="0"/>
                        <a:pt x="1" y="116"/>
                        <a:pt x="1" y="257"/>
                      </a:cubicBezTo>
                      <a:cubicBezTo>
                        <a:pt x="1" y="400"/>
                        <a:pt x="124" y="516"/>
                        <a:pt x="277" y="516"/>
                      </a:cubicBezTo>
                      <a:cubicBezTo>
                        <a:pt x="431" y="516"/>
                        <a:pt x="554" y="400"/>
                        <a:pt x="554" y="257"/>
                      </a:cubicBezTo>
                      <a:cubicBezTo>
                        <a:pt x="554" y="116"/>
                        <a:pt x="431" y="0"/>
                        <a:pt x="277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13" name="Google Shape;2313;p41"/>
              <p:cNvSpPr/>
              <p:nvPr/>
            </p:nvSpPr>
            <p:spPr>
              <a:xfrm>
                <a:off x="6251075" y="4004813"/>
                <a:ext cx="4697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1883" extrusionOk="0">
                    <a:moveTo>
                      <a:pt x="939" y="0"/>
                    </a:moveTo>
                    <a:cubicBezTo>
                      <a:pt x="418" y="0"/>
                      <a:pt x="0" y="422"/>
                      <a:pt x="0" y="943"/>
                    </a:cubicBezTo>
                    <a:cubicBezTo>
                      <a:pt x="0" y="1460"/>
                      <a:pt x="418" y="1882"/>
                      <a:pt x="939" y="1882"/>
                    </a:cubicBezTo>
                    <a:cubicBezTo>
                      <a:pt x="1460" y="1882"/>
                      <a:pt x="1878" y="1460"/>
                      <a:pt x="1878" y="943"/>
                    </a:cubicBezTo>
                    <a:cubicBezTo>
                      <a:pt x="1878" y="422"/>
                      <a:pt x="1460" y="0"/>
                      <a:pt x="939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1"/>
              <p:cNvSpPr/>
              <p:nvPr/>
            </p:nvSpPr>
            <p:spPr>
              <a:xfrm>
                <a:off x="6400975" y="3962563"/>
                <a:ext cx="536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1879" extrusionOk="0">
                    <a:moveTo>
                      <a:pt x="1071" y="0"/>
                    </a:moveTo>
                    <a:cubicBezTo>
                      <a:pt x="719" y="0"/>
                      <a:pt x="383" y="199"/>
                      <a:pt x="222" y="537"/>
                    </a:cubicBezTo>
                    <a:cubicBezTo>
                      <a:pt x="1" y="1009"/>
                      <a:pt x="202" y="1571"/>
                      <a:pt x="673" y="1789"/>
                    </a:cubicBezTo>
                    <a:cubicBezTo>
                      <a:pt x="802" y="1850"/>
                      <a:pt x="938" y="1879"/>
                      <a:pt x="1072" y="1879"/>
                    </a:cubicBezTo>
                    <a:cubicBezTo>
                      <a:pt x="1425" y="1879"/>
                      <a:pt x="1764" y="1679"/>
                      <a:pt x="1924" y="1341"/>
                    </a:cubicBezTo>
                    <a:cubicBezTo>
                      <a:pt x="2146" y="869"/>
                      <a:pt x="1945" y="312"/>
                      <a:pt x="1472" y="91"/>
                    </a:cubicBezTo>
                    <a:cubicBezTo>
                      <a:pt x="1342" y="29"/>
                      <a:pt x="1205" y="0"/>
                      <a:pt x="107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5" name="Google Shape;2315;p41"/>
            <p:cNvGrpSpPr/>
            <p:nvPr/>
          </p:nvGrpSpPr>
          <p:grpSpPr>
            <a:xfrm>
              <a:off x="3396925" y="1079700"/>
              <a:ext cx="1484469" cy="1304215"/>
              <a:chOff x="3396925" y="1079700"/>
              <a:chExt cx="1484469" cy="1304215"/>
            </a:xfrm>
          </p:grpSpPr>
          <p:sp>
            <p:nvSpPr>
              <p:cNvPr id="2316" name="Google Shape;2316;p41"/>
              <p:cNvSpPr/>
              <p:nvPr/>
            </p:nvSpPr>
            <p:spPr>
              <a:xfrm>
                <a:off x="3396925" y="1079700"/>
                <a:ext cx="1484469" cy="1304215"/>
              </a:xfrm>
              <a:custGeom>
                <a:avLst/>
                <a:gdLst/>
                <a:ahLst/>
                <a:cxnLst/>
                <a:rect l="l" t="t" r="r" b="b"/>
                <a:pathLst>
                  <a:path w="49322" h="43333" extrusionOk="0">
                    <a:moveTo>
                      <a:pt x="19367" y="0"/>
                    </a:moveTo>
                    <a:cubicBezTo>
                      <a:pt x="18773" y="0"/>
                      <a:pt x="18179" y="19"/>
                      <a:pt x="17583" y="55"/>
                    </a:cubicBezTo>
                    <a:cubicBezTo>
                      <a:pt x="17130" y="82"/>
                      <a:pt x="16663" y="48"/>
                      <a:pt x="16220" y="136"/>
                    </a:cubicBezTo>
                    <a:cubicBezTo>
                      <a:pt x="15125" y="356"/>
                      <a:pt x="14019" y="525"/>
                      <a:pt x="12940" y="859"/>
                    </a:cubicBezTo>
                    <a:cubicBezTo>
                      <a:pt x="10638" y="1580"/>
                      <a:pt x="8531" y="2672"/>
                      <a:pt x="6523" y="3977"/>
                    </a:cubicBezTo>
                    <a:cubicBezTo>
                      <a:pt x="6289" y="4129"/>
                      <a:pt x="6046" y="4292"/>
                      <a:pt x="5867" y="4501"/>
                    </a:cubicBezTo>
                    <a:cubicBezTo>
                      <a:pt x="5390" y="5063"/>
                      <a:pt x="4920" y="5631"/>
                      <a:pt x="4501" y="6232"/>
                    </a:cubicBezTo>
                    <a:cubicBezTo>
                      <a:pt x="3541" y="7611"/>
                      <a:pt x="2506" y="8954"/>
                      <a:pt x="2077" y="10628"/>
                    </a:cubicBezTo>
                    <a:cubicBezTo>
                      <a:pt x="2060" y="10695"/>
                      <a:pt x="2023" y="10759"/>
                      <a:pt x="1989" y="10820"/>
                    </a:cubicBezTo>
                    <a:cubicBezTo>
                      <a:pt x="1424" y="11882"/>
                      <a:pt x="1160" y="13052"/>
                      <a:pt x="782" y="14178"/>
                    </a:cubicBezTo>
                    <a:cubicBezTo>
                      <a:pt x="684" y="14479"/>
                      <a:pt x="623" y="14793"/>
                      <a:pt x="576" y="15105"/>
                    </a:cubicBezTo>
                    <a:cubicBezTo>
                      <a:pt x="447" y="15936"/>
                      <a:pt x="315" y="16764"/>
                      <a:pt x="220" y="17600"/>
                    </a:cubicBezTo>
                    <a:cubicBezTo>
                      <a:pt x="130" y="18367"/>
                      <a:pt x="0" y="19142"/>
                      <a:pt x="31" y="19909"/>
                    </a:cubicBezTo>
                    <a:cubicBezTo>
                      <a:pt x="163" y="23148"/>
                      <a:pt x="569" y="26339"/>
                      <a:pt x="1776" y="29390"/>
                    </a:cubicBezTo>
                    <a:cubicBezTo>
                      <a:pt x="2435" y="31057"/>
                      <a:pt x="3128" y="32693"/>
                      <a:pt x="4197" y="34160"/>
                    </a:cubicBezTo>
                    <a:cubicBezTo>
                      <a:pt x="5299" y="35679"/>
                      <a:pt x="6567" y="37027"/>
                      <a:pt x="7981" y="38241"/>
                    </a:cubicBezTo>
                    <a:cubicBezTo>
                      <a:pt x="9106" y="39212"/>
                      <a:pt x="10387" y="39945"/>
                      <a:pt x="11757" y="40514"/>
                    </a:cubicBezTo>
                    <a:cubicBezTo>
                      <a:pt x="12697" y="40905"/>
                      <a:pt x="13636" y="41295"/>
                      <a:pt x="14580" y="41673"/>
                    </a:cubicBezTo>
                    <a:cubicBezTo>
                      <a:pt x="15331" y="41971"/>
                      <a:pt x="16085" y="42248"/>
                      <a:pt x="16869" y="42447"/>
                    </a:cubicBezTo>
                    <a:cubicBezTo>
                      <a:pt x="18096" y="42762"/>
                      <a:pt x="19337" y="42971"/>
                      <a:pt x="20592" y="43151"/>
                    </a:cubicBezTo>
                    <a:cubicBezTo>
                      <a:pt x="21402" y="43269"/>
                      <a:pt x="22209" y="43333"/>
                      <a:pt x="23013" y="43333"/>
                    </a:cubicBezTo>
                    <a:cubicBezTo>
                      <a:pt x="24235" y="43333"/>
                      <a:pt x="25449" y="43185"/>
                      <a:pt x="26651" y="42857"/>
                    </a:cubicBezTo>
                    <a:cubicBezTo>
                      <a:pt x="28909" y="42238"/>
                      <a:pt x="31039" y="41359"/>
                      <a:pt x="32679" y="39584"/>
                    </a:cubicBezTo>
                    <a:cubicBezTo>
                      <a:pt x="32893" y="39354"/>
                      <a:pt x="33163" y="39175"/>
                      <a:pt x="33396" y="38962"/>
                    </a:cubicBezTo>
                    <a:cubicBezTo>
                      <a:pt x="34674" y="37792"/>
                      <a:pt x="35824" y="36528"/>
                      <a:pt x="36456" y="34867"/>
                    </a:cubicBezTo>
                    <a:cubicBezTo>
                      <a:pt x="36568" y="34573"/>
                      <a:pt x="36737" y="34302"/>
                      <a:pt x="36889" y="34025"/>
                    </a:cubicBezTo>
                    <a:cubicBezTo>
                      <a:pt x="37673" y="32602"/>
                      <a:pt x="38282" y="31104"/>
                      <a:pt x="38667" y="29532"/>
                    </a:cubicBezTo>
                    <a:cubicBezTo>
                      <a:pt x="38985" y="28237"/>
                      <a:pt x="39182" y="26915"/>
                      <a:pt x="39449" y="25606"/>
                    </a:cubicBezTo>
                    <a:cubicBezTo>
                      <a:pt x="39533" y="25197"/>
                      <a:pt x="39661" y="24791"/>
                      <a:pt x="39807" y="24396"/>
                    </a:cubicBezTo>
                    <a:cubicBezTo>
                      <a:pt x="39936" y="24041"/>
                      <a:pt x="40220" y="23848"/>
                      <a:pt x="40598" y="23783"/>
                    </a:cubicBezTo>
                    <a:cubicBezTo>
                      <a:pt x="41636" y="23605"/>
                      <a:pt x="42674" y="23435"/>
                      <a:pt x="43706" y="23232"/>
                    </a:cubicBezTo>
                    <a:cubicBezTo>
                      <a:pt x="44358" y="23104"/>
                      <a:pt x="48983" y="22073"/>
                      <a:pt x="49321" y="21988"/>
                    </a:cubicBezTo>
                    <a:cubicBezTo>
                      <a:pt x="49037" y="21779"/>
                      <a:pt x="48940" y="21673"/>
                      <a:pt x="48818" y="21623"/>
                    </a:cubicBezTo>
                    <a:cubicBezTo>
                      <a:pt x="47918" y="21227"/>
                      <a:pt x="47016" y="20842"/>
                      <a:pt x="46109" y="20460"/>
                    </a:cubicBezTo>
                    <a:cubicBezTo>
                      <a:pt x="45463" y="20186"/>
                      <a:pt x="44794" y="19963"/>
                      <a:pt x="44168" y="19649"/>
                    </a:cubicBezTo>
                    <a:cubicBezTo>
                      <a:pt x="42789" y="18955"/>
                      <a:pt x="41426" y="18229"/>
                      <a:pt x="39936" y="17792"/>
                    </a:cubicBezTo>
                    <a:cubicBezTo>
                      <a:pt x="39466" y="17657"/>
                      <a:pt x="39114" y="17383"/>
                      <a:pt x="38911" y="16947"/>
                    </a:cubicBezTo>
                    <a:cubicBezTo>
                      <a:pt x="38573" y="16216"/>
                      <a:pt x="38197" y="15493"/>
                      <a:pt x="37937" y="14735"/>
                    </a:cubicBezTo>
                    <a:cubicBezTo>
                      <a:pt x="37339" y="13001"/>
                      <a:pt x="36629" y="11324"/>
                      <a:pt x="35679" y="9755"/>
                    </a:cubicBezTo>
                    <a:cubicBezTo>
                      <a:pt x="35276" y="9089"/>
                      <a:pt x="34931" y="8403"/>
                      <a:pt x="34650" y="7683"/>
                    </a:cubicBezTo>
                    <a:cubicBezTo>
                      <a:pt x="34421" y="7087"/>
                      <a:pt x="34116" y="6543"/>
                      <a:pt x="33714" y="6043"/>
                    </a:cubicBezTo>
                    <a:cubicBezTo>
                      <a:pt x="33102" y="5278"/>
                      <a:pt x="32541" y="4467"/>
                      <a:pt x="31919" y="3710"/>
                    </a:cubicBezTo>
                    <a:cubicBezTo>
                      <a:pt x="31540" y="3250"/>
                      <a:pt x="31103" y="2851"/>
                      <a:pt x="30539" y="2594"/>
                    </a:cubicBezTo>
                    <a:cubicBezTo>
                      <a:pt x="28361" y="1603"/>
                      <a:pt x="26153" y="768"/>
                      <a:pt x="23767" y="362"/>
                    </a:cubicBezTo>
                    <a:cubicBezTo>
                      <a:pt x="22298" y="115"/>
                      <a:pt x="20835" y="0"/>
                      <a:pt x="1936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1"/>
              <p:cNvSpPr txBox="1"/>
              <p:nvPr/>
            </p:nvSpPr>
            <p:spPr>
              <a:xfrm rot="-378820">
                <a:off x="3530765" y="1395261"/>
                <a:ext cx="930242" cy="67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2400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rPr>
                  <a:t>BYE!</a:t>
                </a:r>
                <a:endParaRPr sz="2400">
                  <a:solidFill>
                    <a:srgbClr val="FF7C3E"/>
                  </a:solidFill>
                  <a:latin typeface="Denk One"/>
                  <a:ea typeface="Denk One"/>
                  <a:cs typeface="Denk One"/>
                  <a:sym typeface="Denk One"/>
                </a:endParaRPr>
              </a:p>
            </p:txBody>
          </p:sp>
        </p:grpSp>
      </p:grpSp>
      <p:sp>
        <p:nvSpPr>
          <p:cNvPr id="2318" name="Google Shape;2318;p41"/>
          <p:cNvSpPr txBox="1">
            <a:spLocks noGrp="1"/>
          </p:cNvSpPr>
          <p:nvPr>
            <p:ph type="ctrTitle"/>
          </p:nvPr>
        </p:nvSpPr>
        <p:spPr>
          <a:xfrm>
            <a:off x="956400" y="699897"/>
            <a:ext cx="2440500" cy="59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THANKS!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5"/>
          <p:cNvSpPr txBox="1">
            <a:spLocks noGrp="1"/>
          </p:cNvSpPr>
          <p:nvPr>
            <p:ph type="ctrTitle"/>
          </p:nvPr>
        </p:nvSpPr>
        <p:spPr>
          <a:xfrm>
            <a:off x="1553792" y="0"/>
            <a:ext cx="7590208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vi-VN" sz="4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ĐƯA RA VẤN ĐỀ</a:t>
            </a:r>
            <a:endParaRPr lang="vi-VN" sz="4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3792" y="748871"/>
            <a:ext cx="69851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Công ty cần một webstie để hỗ trợ khách hàng xem sản phẩm (giá, số lượng, hình ảnh…)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Khách hàng cần theo dõi đơn hàng một cách linh hoạt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Nhân viên bán hàng cần lưu trữ thông tin đơn hàng một cách nhanh chóng và thuật tiện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5"/>
          <p:cNvSpPr txBox="1">
            <a:spLocks noGrp="1"/>
          </p:cNvSpPr>
          <p:nvPr>
            <p:ph type="ctrTitle"/>
          </p:nvPr>
        </p:nvSpPr>
        <p:spPr>
          <a:xfrm>
            <a:off x="1553792" y="0"/>
            <a:ext cx="7590208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vi-VN" sz="4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4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ỐI TƯỢNG SỬ DỤNG</a:t>
            </a:r>
            <a:endParaRPr lang="vi-VN" sz="4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3791" y="1010651"/>
            <a:ext cx="69851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Khách hàng chưa có tài khoản (Guest)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Khách hàng đã đăng kí tài khoản (Customer)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Nhân viên (Admin)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Quản lý (Super admin)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8184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5"/>
          <p:cNvSpPr txBox="1">
            <a:spLocks noGrp="1"/>
          </p:cNvSpPr>
          <p:nvPr>
            <p:ph type="ctrTitle"/>
          </p:nvPr>
        </p:nvSpPr>
        <p:spPr>
          <a:xfrm>
            <a:off x="1553792" y="0"/>
            <a:ext cx="7590208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 Khách hàng chưa có tài khoản</a:t>
            </a:r>
            <a:endParaRPr lang="vi-VN" sz="4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3791" y="1010651"/>
            <a:ext cx="69851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Đăng kí, đăng nhập.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Xem danh sách sản phẩm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Xem chi tiết sản phẩm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Tìm kiếm sản phẩm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4882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5"/>
          <p:cNvSpPr txBox="1">
            <a:spLocks noGrp="1"/>
          </p:cNvSpPr>
          <p:nvPr>
            <p:ph type="ctrTitle"/>
          </p:nvPr>
        </p:nvSpPr>
        <p:spPr>
          <a:xfrm>
            <a:off x="1553792" y="0"/>
            <a:ext cx="7590208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 Khách hàng đã có tài khoản</a:t>
            </a:r>
            <a:endParaRPr lang="vi-VN" sz="4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3792" y="909757"/>
            <a:ext cx="69851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Đăng xuất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Xem thông tin, chỉnh sửa thông tin của mình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Tìm kiếm sản phẩm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Xem ds sản phẩm, chi tiết sản phẩm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Thêm sản phẩm vào giỏ hàng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Đặt hàng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Xem danh sách đơn hàng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9665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5"/>
          <p:cNvSpPr txBox="1">
            <a:spLocks noGrp="1"/>
          </p:cNvSpPr>
          <p:nvPr>
            <p:ph type="ctrTitle"/>
          </p:nvPr>
        </p:nvSpPr>
        <p:spPr>
          <a:xfrm>
            <a:off x="1553792" y="0"/>
            <a:ext cx="7590208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 Nhân viên</a:t>
            </a:r>
            <a:endParaRPr lang="vi-VN" sz="4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3792" y="909757"/>
            <a:ext cx="698519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Thêm sửa sản phẩm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Thêm sửa nhà sản xuất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Duyệt đơn hàng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Tìm kiếm đơn hàng theo mã hóa đơn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6275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5"/>
          <p:cNvSpPr txBox="1">
            <a:spLocks noGrp="1"/>
          </p:cNvSpPr>
          <p:nvPr>
            <p:ph type="ctrTitle"/>
          </p:nvPr>
        </p:nvSpPr>
        <p:spPr>
          <a:xfrm>
            <a:off x="1553792" y="0"/>
            <a:ext cx="7590208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 Quản lý</a:t>
            </a:r>
            <a:endParaRPr lang="vi-VN" sz="4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3792" y="909757"/>
            <a:ext cx="69851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Thêm, sửa, </a:t>
            </a:r>
            <a:r>
              <a:rPr lang="en-US" sz="2000"/>
              <a:t>xóa</a:t>
            </a:r>
            <a:r>
              <a:rPr lang="en-US" sz="2000" smtClean="0"/>
              <a:t> sản phẩm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Thêm, sửa, </a:t>
            </a:r>
            <a:r>
              <a:rPr lang="en-US" sz="2000"/>
              <a:t>xóa</a:t>
            </a:r>
            <a:r>
              <a:rPr lang="en-US" sz="2000" smtClean="0"/>
              <a:t> nhà sản xuất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Duyệt đơn hàng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Tìm kiếm đơn hàng theo mã hóa đơn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Thêm, sửa, xóa nhân viên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90395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5"/>
          <p:cNvSpPr txBox="1">
            <a:spLocks noGrp="1"/>
          </p:cNvSpPr>
          <p:nvPr>
            <p:ph type="ctrTitle"/>
          </p:nvPr>
        </p:nvSpPr>
        <p:spPr>
          <a:xfrm>
            <a:off x="1553792" y="0"/>
            <a:ext cx="7590208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SƠ ĐỒ THỰC THỂ</a:t>
            </a:r>
            <a:endParaRPr lang="vi-VN" sz="4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71" y="743001"/>
            <a:ext cx="5461318" cy="356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6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5"/>
          <p:cNvSpPr txBox="1">
            <a:spLocks noGrp="1"/>
          </p:cNvSpPr>
          <p:nvPr>
            <p:ph type="ctrTitle"/>
          </p:nvPr>
        </p:nvSpPr>
        <p:spPr>
          <a:xfrm>
            <a:off x="1553792" y="0"/>
            <a:ext cx="7590208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4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TỔNG QUAN CSDL</a:t>
            </a:r>
            <a:endParaRPr lang="vi-VN" sz="4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5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683657" y="709342"/>
            <a:ext cx="6120629" cy="358688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779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nguage School Newsletter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275</Words>
  <Application>Microsoft Office PowerPoint</Application>
  <PresentationFormat>On-screen Show (16:9)</PresentationFormat>
  <Paragraphs>47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Barlow Semi Condensed</vt:lpstr>
      <vt:lpstr>Barlow</vt:lpstr>
      <vt:lpstr>Fira Sans Extra Condensed</vt:lpstr>
      <vt:lpstr>Denk One</vt:lpstr>
      <vt:lpstr>Anton</vt:lpstr>
      <vt:lpstr>Barlow Condensed</vt:lpstr>
      <vt:lpstr>Barlow Semi Condensed Light</vt:lpstr>
      <vt:lpstr>Times New Roman</vt:lpstr>
      <vt:lpstr>Arial</vt:lpstr>
      <vt:lpstr>Language School Newsletter By Slidesgo</vt:lpstr>
      <vt:lpstr>WEBSITE ABC Shop</vt:lpstr>
      <vt:lpstr>1. ĐƯA RA VẤN ĐỀ</vt:lpstr>
      <vt:lpstr>2. ĐỐI TƯỢNG SỬ DỤNG</vt:lpstr>
      <vt:lpstr>2.1 Khách hàng chưa có tài khoản</vt:lpstr>
      <vt:lpstr>2.2 Khách hàng đã có tài khoản</vt:lpstr>
      <vt:lpstr>2.3 Nhân viên</vt:lpstr>
      <vt:lpstr>2.3 Quản lý</vt:lpstr>
      <vt:lpstr>3. SƠ ĐỒ THỰC THỂ</vt:lpstr>
      <vt:lpstr>4. TỔNG QUAN CSDL</vt:lpstr>
      <vt:lpstr>5. HƯỚNG MỞ RỘNG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Shop</dc:title>
  <cp:lastModifiedBy>Admin</cp:lastModifiedBy>
  <cp:revision>8</cp:revision>
  <dcterms:modified xsi:type="dcterms:W3CDTF">2022-02-20T10:45:20Z</dcterms:modified>
</cp:coreProperties>
</file>