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6" r:id="rId9"/>
    <p:sldId id="302" r:id="rId10"/>
    <p:sldId id="304" r:id="rId11"/>
    <p:sldId id="305" r:id="rId12"/>
    <p:sldId id="274" r:id="rId13"/>
  </p:sldIdLst>
  <p:sldSz cx="9144000" cy="5143500" type="screen16x9"/>
  <p:notesSz cx="6858000" cy="9144000"/>
  <p:embeddedFontLst>
    <p:embeddedFont>
      <p:font typeface="Anton" panose="020B0604020202020204" charset="0"/>
      <p:regular r:id="rId15"/>
    </p:embeddedFont>
    <p:embeddedFont>
      <p:font typeface="Denk One" panose="020B0604020202020204" charset="0"/>
      <p:regular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Barlow Semi Condensed" panose="020B0604020202020204" charset="0"/>
      <p:regular r:id="rId21"/>
      <p:bold r:id="rId22"/>
      <p:italic r:id="rId23"/>
      <p:boldItalic r:id="rId24"/>
    </p:embeddedFont>
    <p:embeddedFont>
      <p:font typeface="Barlow Semi Condensed Light" panose="020B0604020202020204" charset="0"/>
      <p:regular r:id="rId25"/>
      <p:bold r:id="rId26"/>
      <p:italic r:id="rId27"/>
      <p:boldItalic r:id="rId28"/>
    </p:embeddedFont>
    <p:embeddedFont>
      <p:font typeface="Fira Sans Extra Condensed" panose="020B0604020202020204" charset="0"/>
      <p:regular r:id="rId29"/>
      <p:bold r:id="rId30"/>
      <p:italic r:id="rId31"/>
      <p:boldItalic r:id="rId32"/>
    </p:embeddedFont>
    <p:embeddedFont>
      <p:font typeface="Barlow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38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8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31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40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8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2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smtClean="0">
                <a:latin typeface="Barlow Condensed"/>
                <a:ea typeface="Barlow Condensed"/>
                <a:cs typeface="Barlow Condensed"/>
                <a:sym typeface="Barlow Condensed"/>
              </a:rPr>
              <a:t>Thành viên: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Xuân Hoàng</a:t>
            </a:r>
            <a:endParaRPr sz="14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633126" y="821341"/>
            <a:ext cx="4955100" cy="1767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smtClean="0"/>
              <a:t>WEBSITE</a:t>
            </a:r>
            <a:br>
              <a:rPr lang="en-US" b="0" smtClean="0"/>
            </a:br>
            <a:r>
              <a:rPr lang="en-US" sz="5500" b="0" smtClean="0">
                <a:solidFill>
                  <a:srgbClr val="FF7C3E"/>
                </a:solidFill>
              </a:rPr>
              <a:t>ABC Shop</a:t>
            </a:r>
            <a:endParaRPr sz="5500" b="0">
              <a:solidFill>
                <a:srgbClr val="FF7C3E"/>
              </a:solidFill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5" name="Google Shape;185;p23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23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7" name="Google Shape;237;p23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23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10" name="Google Shape;310;p23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3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32" name="Google Shape;332;p23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TỔNG QUAN CSDL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22" y="946200"/>
            <a:ext cx="6030152" cy="34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HƯỚNG MỞ RỘNG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Tích hợp google maps, live chat cho website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Bổ sung chức năng gửi email khi 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Quên mật khẩu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46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3396925" y="457263"/>
            <a:ext cx="4990652" cy="4159625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24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956400" y="699897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THANKS!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 RA VẤN ĐỀ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748871"/>
            <a:ext cx="69851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Công ty cần một webstie để hỗ trợ khách hàng xem sản phẩm (giá, số lượng, hình ảnh…)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cần theo dõi đơn hàng một cách linh hoạt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bán hàng cần lưu trữ thông tin đơn hàng một cách nhanh chóng và thuật tiện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ỐI TƯỢNG HỆ THỐNG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chưa có tài khoản (Guest)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đã đăng kí tài khoản (Customer)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(Admin)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Quản lý (Super admin)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Khách hàng chưa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kí, đăng nhập.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chi tiết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88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Khách hàng đã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thông tin, chỉnh sửa thông tin của mình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sach sản phẩm, chi tiết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sản phẩm vào giỏ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đơn hàng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66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Nhân viên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27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Quản lý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xóa nhân viên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0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CÔNG NGHỆ SỬ DỤNG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HTML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JavaScript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PHP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55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SƠ ĐỒ THỰC THỂ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804862"/>
            <a:ext cx="5410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286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Anton</vt:lpstr>
      <vt:lpstr>Denk One</vt:lpstr>
      <vt:lpstr>Barlow</vt:lpstr>
      <vt:lpstr>Times New Roman</vt:lpstr>
      <vt:lpstr>Arial</vt:lpstr>
      <vt:lpstr>Barlow Semi Condensed</vt:lpstr>
      <vt:lpstr>Barlow Semi Condensed Light</vt:lpstr>
      <vt:lpstr>Fira Sans Extra Condensed</vt:lpstr>
      <vt:lpstr>Barlow Condensed</vt:lpstr>
      <vt:lpstr>Language School Newsletter By Slidesgo</vt:lpstr>
      <vt:lpstr>WEBSITE ABC Shop</vt:lpstr>
      <vt:lpstr>1. ĐƯA RA VẤN ĐỀ</vt:lpstr>
      <vt:lpstr>2. ĐỐI TƯỢNG HỆ THỐNG</vt:lpstr>
      <vt:lpstr>2.1 Khách hàng chưa có tài khoản</vt:lpstr>
      <vt:lpstr>2.2 Khách hàng đã có tài khoản</vt:lpstr>
      <vt:lpstr>2.3 Nhân viên</vt:lpstr>
      <vt:lpstr>2.3 Quản lý</vt:lpstr>
      <vt:lpstr>3. CÔNG NGHỆ SỬ DỤNG</vt:lpstr>
      <vt:lpstr>4. SƠ ĐỒ THỰC THỂ</vt:lpstr>
      <vt:lpstr>5. TỔNG QUAN CSDL</vt:lpstr>
      <vt:lpstr>6. HƯỚNG MỞ RỘNG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Shop</dc:title>
  <cp:lastModifiedBy>Admin</cp:lastModifiedBy>
  <cp:revision>15</cp:revision>
  <dcterms:modified xsi:type="dcterms:W3CDTF">2022-03-05T14:09:46Z</dcterms:modified>
</cp:coreProperties>
</file>