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2FD-7885-98AA-323E-E27D69AE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612F0-06D4-ED32-4E87-BE131AB00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7ED2-E8C6-2188-4008-3FE81730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331D-39B2-BEE8-B616-3AD42D06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A21D-7200-013C-6B9D-CF7B59C6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F611-1895-95BC-4AE7-60C89DC6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1A6A1-F1D6-E7F0-0738-B25EAEA10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4245-EAB1-8611-4155-DE2BD3BD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0435-1E26-88A9-431A-B545C5A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533D-7D30-34C3-F3CA-74D041F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5076-D0B6-4EA2-22A2-B1D933D2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CDA91-CD8C-6CCB-AAB4-F238716F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9E9E-11A9-A8D8-75D7-427E9FE7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D741-A547-408F-9D9E-5F3890A4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E7FB-8ABC-9E27-CB61-7EDFB8D9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7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D321-D642-AF86-0B17-DE6B664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02FE-61AB-AB69-CE7E-012E21CD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653-C428-CBE5-1402-2DFF62EF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0F16-5958-F66A-A1F7-5B99E6E2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0CCF-62B1-AC99-BA39-A02D11C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AD08-3311-67CC-D62F-E882DB05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D0699-2042-F3FE-CA87-359AF3365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2064-59ED-D4F4-77D7-FB4AD92A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F1F7-85A5-88E9-B4B9-319956C7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5EBF-BB61-117F-4530-1089A9F8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FEEF-BA30-13B8-F0D6-F130C04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C1E1-1913-D17F-B238-A00315755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E90D1-2B91-E3A0-8C0E-1B8ED3DD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FEA1-98AA-3B74-D067-A0A5FF43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CED21-450E-D67F-5BA4-74BCE4F3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9A904-D041-D5F8-3322-FA798F0F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6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9E0F-28C6-C960-7A9B-94E08FD9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DADE2-4D4C-4408-7AF7-6FF1E1DC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8EB4-FA4E-19AC-9FEC-9D4E4EE6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5F227-E995-FC11-E456-CC58DE8B9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2BE61-5819-A78C-9C8B-47CB93E82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CFA22-850C-A337-0F85-DEF8CD2C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A23D2-CC5B-089F-9D40-7E635F85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BD9A-D405-C1B0-C393-CA9275B7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E819-96F6-85A2-766F-17EBFADE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C8D75-7B55-71F4-51AB-CAE91FAE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C5F1F-F5EC-7557-D4AA-45FA570B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2EEC7-7777-1D6D-A6CA-1C24E019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0B5B6-A69A-37CF-41AA-3A68D471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19D94-DAEE-1477-7D02-033139BF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65AAF-5280-18F6-1B48-F91F257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8A99-0D7F-092D-43C3-4C9FB2EA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A276-C4F0-944F-589C-39B7B26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A401F-29C3-4E63-6065-95C107D5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D7F6-A1C0-7DEF-FA78-3A193CA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870BE-B1E9-C856-1131-5EEC408E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8E4F-3F5B-7293-11C0-2D10DA18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7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EE21-D94C-945B-7BDD-5E76652C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1F11-3DB5-AB84-0388-A4A4EDC01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31C79-EA8C-5289-799F-6C5B3A92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494D-EDDD-B1F3-4528-49A721D0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3F8E7-C83A-DF0B-DD16-00FB0E62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DD36-455D-64AC-9677-24756C1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A20BB-69B0-57A5-7197-1D9CF719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0954A-396B-8799-0394-64AFA443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D8AF-1FB1-8714-AB00-74B1067C6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F398-84F4-48DF-AC91-41ACC91A22D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7323-0454-9152-E78D-7CC78A66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0925-312E-69AE-97F4-A863F8C02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52C3-4D55-4D05-8BF8-852C5023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6411-AED7-34D3-0FA0-C213801BD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SAST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998BB-178E-64C8-CCBF-BA4145458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QUY TRÌNH TRIỂN KHAI, PHÁT HÀNH SẢN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541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QUY TRÌNH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134"/>
            <a:ext cx="10515600" cy="45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541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QUY ĐỊNH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25C0-327D-D400-DB5E-31F90B40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VIẾT TẮT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2A30-47D4-154F-27B4-AD865CE2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SAST: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indent="-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3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(source code)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SAST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SECDEVOPS.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Review (ISO 27001,PCIDSS).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“CAT.NET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(2012),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team ANTT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SAST: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CodeQL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DefectDojo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SAST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CI/CD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CodeQL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57168"/>
            <a:ext cx="10058400" cy="4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SAST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7" y="1487788"/>
            <a:ext cx="11342465" cy="47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541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QUY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QUY ĐỊNH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273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TÍCH HỢP SAST </vt:lpstr>
      <vt:lpstr>TỪ VIẾT TẮT</vt:lpstr>
      <vt:lpstr>NỘI DUNG</vt:lpstr>
      <vt:lpstr>SAST</vt:lpstr>
      <vt:lpstr>Vấn đề hiện tại</vt:lpstr>
      <vt:lpstr>Giải pháp mới</vt:lpstr>
      <vt:lpstr>Công cụ CodeQL</vt:lpstr>
      <vt:lpstr>Tích hợp SAST vào Gitflow.</vt:lpstr>
      <vt:lpstr>XÂY DỰNG QUY TRÌNH QUY ĐỊNH</vt:lpstr>
      <vt:lpstr>XÂY DỰNG QUY TRÌNH</vt:lpstr>
      <vt:lpstr>XÂY DỰNG QUY ĐỊNH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JSC 4 MISA</dc:creator>
  <cp:lastModifiedBy>Hoang Dang</cp:lastModifiedBy>
  <cp:revision>27</cp:revision>
  <dcterms:created xsi:type="dcterms:W3CDTF">2022-10-31T03:07:43Z</dcterms:created>
  <dcterms:modified xsi:type="dcterms:W3CDTF">2023-04-04T16:59:58Z</dcterms:modified>
</cp:coreProperties>
</file>