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0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7277" y="513175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tblfgsatdeployments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1494" y="513175"/>
            <a:ext cx="22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tblsharkdeployments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879497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tblfgsatrecovery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51494" y="879497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tblsharkrecovery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53412" y="3157790"/>
            <a:ext cx="2416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acoustic_deployment</a:t>
            </a:r>
            <a:endParaRPr lang="en-US" dirty="0" smtClean="0"/>
          </a:p>
          <a:p>
            <a:r>
              <a:rPr lang="en-US" dirty="0" err="1" smtClean="0"/>
              <a:t>acoustic_recovery</a:t>
            </a:r>
            <a:endParaRPr lang="en-US" dirty="0" smtClean="0"/>
          </a:p>
          <a:p>
            <a:r>
              <a:rPr lang="en-US" dirty="0" err="1" smtClean="0"/>
              <a:t>acoustic_foreign</a:t>
            </a:r>
            <a:endParaRPr lang="en-US" dirty="0" smtClean="0"/>
          </a:p>
          <a:p>
            <a:r>
              <a:rPr lang="en-US" dirty="0" err="1" smtClean="0"/>
              <a:t>toppspecies</a:t>
            </a:r>
            <a:endParaRPr lang="en-US" dirty="0" smtClean="0"/>
          </a:p>
          <a:p>
            <a:r>
              <a:rPr lang="en-US" dirty="0" err="1" smtClean="0"/>
              <a:t>tbltopptags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84332" y="1258268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tm_acoustic_with_eventid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9618" y="513175"/>
            <a:ext cx="151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tbltmacoustic</a:t>
            </a:r>
            <a:r>
              <a:rPr lang="en-US" dirty="0"/>
              <a:t> </a:t>
            </a:r>
          </a:p>
        </p:txBody>
      </p:sp>
      <p:cxnSp>
        <p:nvCxnSpPr>
          <p:cNvPr id="18" name="Straight Connector 17"/>
          <p:cNvCxnSpPr>
            <a:endCxn id="11" idx="1"/>
          </p:cNvCxnSpPr>
          <p:nvPr/>
        </p:nvCxnSpPr>
        <p:spPr>
          <a:xfrm>
            <a:off x="3172777" y="697841"/>
            <a:ext cx="1596841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9" idx="1"/>
          </p:cNvCxnSpPr>
          <p:nvPr/>
        </p:nvCxnSpPr>
        <p:spPr>
          <a:xfrm>
            <a:off x="6285097" y="697841"/>
            <a:ext cx="1866397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3" idx="0"/>
          </p:cNvCxnSpPr>
          <p:nvPr/>
        </p:nvCxnSpPr>
        <p:spPr>
          <a:xfrm flipH="1">
            <a:off x="5527357" y="882507"/>
            <a:ext cx="1" cy="3757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71761" y="2204100"/>
            <a:ext cx="1711192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acoustic_data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28" idx="0"/>
          </p:cNvCxnSpPr>
          <p:nvPr/>
        </p:nvCxnSpPr>
        <p:spPr>
          <a:xfrm>
            <a:off x="5527357" y="1760220"/>
            <a:ext cx="0" cy="4438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3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360" y="148590"/>
            <a:ext cx="10822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brief system explanation (how Mike C. uses it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acoustic system is much simpler than satellite. Basically the tag info is kept in the deploy and management</a:t>
            </a:r>
          </a:p>
          <a:p>
            <a:r>
              <a:rPr lang="en-US" dirty="0" smtClean="0"/>
              <a:t>tables. It can be joined to the actual detection data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acoustic_data</a:t>
            </a:r>
            <a:r>
              <a:rPr lang="en-US" dirty="0" smtClean="0"/>
              <a:t>. Recoveries are noted in the recovery tables.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024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mcastleton</dc:creator>
  <cp:lastModifiedBy>mcastleton</cp:lastModifiedBy>
  <cp:revision>35</cp:revision>
  <dcterms:created xsi:type="dcterms:W3CDTF">2017-03-03T18:14:49Z</dcterms:created>
  <dcterms:modified xsi:type="dcterms:W3CDTF">2017-03-03T23:25:01Z</dcterms:modified>
</cp:coreProperties>
</file>