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1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3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0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3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2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7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6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0254-AB9C-421B-90A7-A270E9597157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66F1-238A-4CA1-8CB2-3D3A37026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4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04900" y="696055"/>
            <a:ext cx="250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tblfgarchivaldeployment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91475" y="696055"/>
            <a:ext cx="252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tblsgarchivaldeployment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11569" y="1119016"/>
            <a:ext cx="2650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tblfgarchivalprogramming</a:t>
            </a:r>
            <a:r>
              <a:rPr lang="en-US" dirty="0" smtClean="0"/>
              <a:t> </a:t>
            </a:r>
            <a:r>
              <a:rPr lang="en-US" dirty="0" err="1" smtClean="0"/>
              <a:t>tblfgarchivalrecovery</a:t>
            </a:r>
            <a:endParaRPr lang="en-US" dirty="0" smtClean="0"/>
          </a:p>
          <a:p>
            <a:r>
              <a:rPr lang="en-US" dirty="0" err="1" smtClean="0"/>
              <a:t>tblfgprocessingstatus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136334" y="2285279"/>
            <a:ext cx="242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tblabft_geodata_ssm</a:t>
            </a:r>
            <a:endParaRPr lang="en-US" dirty="0" smtClean="0"/>
          </a:p>
          <a:p>
            <a:r>
              <a:rPr lang="en-US" dirty="0" err="1" smtClean="0"/>
              <a:t>tblpbft_geodata_ssm</a:t>
            </a: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7987832" y="1114649"/>
            <a:ext cx="2823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tblsgarchivalprogramming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tblsgarchivalrecovery</a:t>
            </a:r>
            <a:endParaRPr lang="en-US" dirty="0" smtClean="0"/>
          </a:p>
          <a:p>
            <a:r>
              <a:rPr lang="en-US" dirty="0" err="1" smtClean="0"/>
              <a:t>tblsgprocessingstatus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81964" y="2258677"/>
            <a:ext cx="157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tblshark_ssm</a:t>
            </a:r>
            <a:endParaRPr lang="en-US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958798" y="2314978"/>
            <a:ext cx="1629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tbltmarchival</a:t>
            </a:r>
            <a:endParaRPr lang="en-US" dirty="0" smtClean="0"/>
          </a:p>
          <a:p>
            <a:r>
              <a:rPr lang="en-US" dirty="0" err="1" smtClean="0"/>
              <a:t>toppspecies</a:t>
            </a:r>
            <a:endParaRPr lang="en-US" dirty="0" smtClean="0"/>
          </a:p>
          <a:p>
            <a:r>
              <a:rPr lang="en-US" dirty="0" err="1" smtClean="0"/>
              <a:t>tbltopptags</a:t>
            </a:r>
            <a:endParaRPr lang="en-US" dirty="0" smtClean="0"/>
          </a:p>
        </p:txBody>
      </p:sp>
      <p:sp>
        <p:nvSpPr>
          <p:cNvPr id="83" name="Rectangle 82"/>
          <p:cNvSpPr/>
          <p:nvPr/>
        </p:nvSpPr>
        <p:spPr>
          <a:xfrm>
            <a:off x="1104900" y="2231650"/>
            <a:ext cx="2454594" cy="7858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8081963" y="2231650"/>
            <a:ext cx="1673378" cy="5001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3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4360" y="148590"/>
            <a:ext cx="11370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brief system explanation (how Mike C. uses it)</a:t>
            </a:r>
          </a:p>
          <a:p>
            <a:r>
              <a:rPr lang="en-US" dirty="0" smtClean="0"/>
              <a:t>– The archival setup is much simpler than satellite. In fact I don’t know if there’s anything to explain. I will mention that </a:t>
            </a:r>
          </a:p>
          <a:p>
            <a:r>
              <a:rPr lang="en-US" dirty="0" smtClean="0"/>
              <a:t>there are very few shark archival tags...</a:t>
            </a:r>
          </a:p>
        </p:txBody>
      </p:sp>
    </p:spTree>
    <p:extLst>
      <p:ext uri="{BB962C8B-B14F-4D97-AF65-F5344CB8AC3E}">
        <p14:creationId xmlns:p14="http://schemas.microsoft.com/office/powerpoint/2010/main" val="125024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mcastleton</dc:creator>
  <cp:lastModifiedBy>mcastleton</cp:lastModifiedBy>
  <cp:revision>36</cp:revision>
  <dcterms:created xsi:type="dcterms:W3CDTF">2017-03-03T18:14:49Z</dcterms:created>
  <dcterms:modified xsi:type="dcterms:W3CDTF">2017-03-03T23:01:11Z</dcterms:modified>
</cp:coreProperties>
</file>