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0510" y="166258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diag_satdeployments</a:t>
            </a:r>
            <a:r>
              <a:rPr lang="en-US" dirty="0" smtClean="0"/>
              <a:t> (view)</a:t>
            </a:r>
          </a:p>
          <a:p>
            <a:r>
              <a:rPr lang="en-US" dirty="0" err="1" smtClean="0"/>
              <a:t>diag_satdeployments_mc</a:t>
            </a:r>
            <a:r>
              <a:rPr lang="en-US" dirty="0" smtClean="0"/>
              <a:t> (view)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0055" y="736429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argos_diag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290" y="17145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satdeployments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10" y="2588803"/>
            <a:ext cx="324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fishgroup_popups_diag</a:t>
            </a:r>
            <a:r>
              <a:rPr lang="en-US" dirty="0" smtClean="0"/>
              <a:t> (view)</a:t>
            </a:r>
          </a:p>
          <a:p>
            <a:r>
              <a:rPr lang="en-US" dirty="0" err="1" smtClean="0"/>
              <a:t>sharkgroup_popups_diag</a:t>
            </a:r>
            <a:r>
              <a:rPr lang="en-US" dirty="0" smtClean="0"/>
              <a:t> (view)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4900" y="1850485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tblfgsatdeployments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9117" y="185048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tblsharkdeployments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9253" y="3604676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tblfgmk10programming</a:t>
            </a:r>
          </a:p>
          <a:p>
            <a:r>
              <a:rPr lang="en-US" dirty="0" err="1" smtClean="0"/>
              <a:t>tblpatprogramming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04900" y="2580784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tblfgsatrecovery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041" y="2903139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tblfgprocessingstatus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" y="4898815"/>
            <a:ext cx="242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tblabft_geodata_ssm</a:t>
            </a:r>
            <a:endParaRPr lang="en-US" dirty="0" smtClean="0"/>
          </a:p>
          <a:p>
            <a:r>
              <a:rPr lang="en-US" dirty="0" err="1" smtClean="0"/>
              <a:t>tblpbft_geodata_ssm</a:t>
            </a:r>
            <a:endParaRPr lang="en-US" dirty="0" smtClean="0"/>
          </a:p>
          <a:p>
            <a:r>
              <a:rPr lang="en-US" dirty="0" err="1" smtClean="0"/>
              <a:t>tblmarlin_geodata_ssm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918460" y="4898815"/>
            <a:ext cx="168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tblfg_pdt</a:t>
            </a:r>
            <a:endParaRPr lang="en-US" dirty="0" smtClean="0"/>
          </a:p>
          <a:p>
            <a:r>
              <a:rPr lang="en-US" dirty="0" err="1" smtClean="0"/>
              <a:t>tblfg_tad</a:t>
            </a:r>
            <a:endParaRPr lang="en-US" dirty="0" smtClean="0"/>
          </a:p>
          <a:p>
            <a:r>
              <a:rPr lang="en-US" dirty="0" err="1" smtClean="0"/>
              <a:t>tblfg_tat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248651" y="3579745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tblsgmk10programming</a:t>
            </a:r>
          </a:p>
          <a:p>
            <a:r>
              <a:rPr lang="en-US" dirty="0" err="1" smtClean="0"/>
              <a:t>tblsgpatprogramming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313420" y="257831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tblsharkrecovery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3420" y="2892906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tblsgprocessingstatus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4904" y="4872213"/>
            <a:ext cx="1579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tblshark_ssm</a:t>
            </a:r>
            <a:endParaRPr lang="en-US" dirty="0" smtClean="0"/>
          </a:p>
          <a:p>
            <a:r>
              <a:rPr lang="en-US" dirty="0" err="1" smtClean="0"/>
              <a:t>tblshark_pdt</a:t>
            </a:r>
            <a:endParaRPr lang="en-US" dirty="0" smtClean="0"/>
          </a:p>
          <a:p>
            <a:r>
              <a:rPr lang="en-US" dirty="0" err="1" smtClean="0"/>
              <a:t>tblshark_tad</a:t>
            </a:r>
            <a:endParaRPr lang="en-US" dirty="0" smtClean="0"/>
          </a:p>
          <a:p>
            <a:r>
              <a:rPr lang="en-US" dirty="0" err="1" smtClean="0"/>
              <a:t>tblshark_tat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87289" y="4766237"/>
            <a:ext cx="2266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tbltmsat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tbldrifter_ssts</a:t>
            </a:r>
            <a:endParaRPr lang="en-US" dirty="0" smtClean="0"/>
          </a:p>
          <a:p>
            <a:r>
              <a:rPr lang="en-US" dirty="0" err="1" smtClean="0"/>
              <a:t>toppspecies</a:t>
            </a:r>
            <a:endParaRPr lang="en-US" dirty="0" smtClean="0"/>
          </a:p>
          <a:p>
            <a:r>
              <a:rPr lang="en-US" dirty="0" err="1" smtClean="0"/>
              <a:t>tbltopptags</a:t>
            </a:r>
            <a:endParaRPr lang="en-US" dirty="0" smtClean="0"/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5492115" y="540782"/>
            <a:ext cx="0" cy="195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63490" y="1188720"/>
            <a:ext cx="0" cy="4738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08034" y="2102236"/>
            <a:ext cx="658176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7322820" y="2092574"/>
            <a:ext cx="735330" cy="96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81414" y="2102236"/>
            <a:ext cx="395286" cy="5813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282816" y="2102236"/>
            <a:ext cx="507680" cy="972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07744" y="2580784"/>
            <a:ext cx="2520316" cy="7953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79117" y="2578310"/>
            <a:ext cx="2520316" cy="7953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10036" y="2585362"/>
            <a:ext cx="3098484" cy="6795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92115" y="717292"/>
            <a:ext cx="111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argos_prv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282816" y="3264875"/>
            <a:ext cx="8963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12834" y="3235134"/>
            <a:ext cx="4638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3866" y="4845186"/>
            <a:ext cx="3581400" cy="103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/>
          <p:nvPr/>
        </p:nvCxnSpPr>
        <p:spPr>
          <a:xfrm rot="5400000">
            <a:off x="-1376" y="3836067"/>
            <a:ext cx="1678678" cy="339565"/>
          </a:xfrm>
          <a:prstGeom prst="bentConnector3">
            <a:avLst>
              <a:gd name="adj1" fmla="val -9238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744903" y="4845186"/>
            <a:ext cx="1476375" cy="13085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88"/>
          <p:cNvCxnSpPr>
            <a:stCxn id="51" idx="3"/>
            <a:endCxn id="22" idx="3"/>
          </p:cNvCxnSpPr>
          <p:nvPr/>
        </p:nvCxnSpPr>
        <p:spPr>
          <a:xfrm flipH="1">
            <a:off x="10324149" y="2976002"/>
            <a:ext cx="375284" cy="2496376"/>
          </a:xfrm>
          <a:prstGeom prst="bentConnector3">
            <a:avLst>
              <a:gd name="adj1" fmla="val -60914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85068" y="3673158"/>
            <a:ext cx="1989774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tblprogbins_depth</a:t>
            </a:r>
            <a:endParaRPr lang="en-US" dirty="0" smtClean="0"/>
          </a:p>
          <a:p>
            <a:r>
              <a:rPr lang="en-US" dirty="0" err="1" smtClean="0"/>
              <a:t>tblprogbins_temp</a:t>
            </a:r>
            <a:endParaRPr lang="en-US" dirty="0" smtClean="0"/>
          </a:p>
        </p:txBody>
      </p:sp>
      <p:sp>
        <p:nvSpPr>
          <p:cNvPr id="94" name="Rectangle 93"/>
          <p:cNvSpPr/>
          <p:nvPr/>
        </p:nvSpPr>
        <p:spPr>
          <a:xfrm>
            <a:off x="4666970" y="3673158"/>
            <a:ext cx="1983665" cy="6744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179117" y="3594921"/>
            <a:ext cx="2520316" cy="7123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07744" y="3560452"/>
            <a:ext cx="2520316" cy="7590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81414" y="4034790"/>
            <a:ext cx="822006" cy="361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812953" y="4034790"/>
            <a:ext cx="1108037" cy="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020998" y="4318409"/>
            <a:ext cx="228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tblfgspotprogramming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8242935" y="4318409"/>
            <a:ext cx="231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tblsgspotprogramming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3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" y="148590"/>
            <a:ext cx="1106168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brief system explanation (how Mike C. uses it)</a:t>
            </a:r>
          </a:p>
          <a:p>
            <a:r>
              <a:rPr lang="en-US" dirty="0" smtClean="0"/>
              <a:t>–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satdeployments </a:t>
            </a:r>
            <a:r>
              <a:rPr lang="en-US" dirty="0" smtClean="0"/>
              <a:t>drives all of our satellite data. Tags entered into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satdeployments </a:t>
            </a:r>
          </a:p>
          <a:p>
            <a:r>
              <a:rPr lang="en-US" dirty="0" smtClean="0"/>
              <a:t>are auto processed by James’ Argos script. I enter all new tags into this table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believe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argos_diag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argos_prv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populated directly by his script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create a view,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diag_satdeployments_mc</a:t>
            </a:r>
            <a:r>
              <a:rPr lang="en-US" dirty="0" smtClean="0"/>
              <a:t>, joining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argos_diag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satdeployments</a:t>
            </a:r>
            <a:r>
              <a:rPr lang="en-US" dirty="0" smtClean="0"/>
              <a:t>. It’s the same as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diag_satdeployments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(created/used by James) except the </a:t>
            </a:r>
            <a:r>
              <a:rPr lang="en-US" dirty="0" err="1" smtClean="0"/>
              <a:t>datetime</a:t>
            </a:r>
            <a:r>
              <a:rPr lang="en-US" dirty="0" smtClean="0"/>
              <a:t> field is UTC.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Now it’s time to point out that our fish data is separated from shark data. I’m sure a lot of thought went into</a:t>
            </a:r>
          </a:p>
          <a:p>
            <a:r>
              <a:rPr lang="en-US" dirty="0" smtClean="0"/>
              <a:t>this decision and there are differences in the metadata captured for the 2 groups but it also makes the overall</a:t>
            </a:r>
          </a:p>
          <a:p>
            <a:r>
              <a:rPr lang="en-US" dirty="0" smtClean="0"/>
              <a:t>system more complicated. Don’t know if we want to maintain this in the new system...</a:t>
            </a:r>
          </a:p>
          <a:p>
            <a:r>
              <a:rPr lang="en-US" dirty="0" smtClean="0"/>
              <a:t>Anyway, specific animal/tag deployment information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tblfgsatdeployments/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tblsharkdeployment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joined</a:t>
            </a:r>
          </a:p>
          <a:p>
            <a:r>
              <a:rPr lang="en-US" dirty="0" smtClean="0"/>
              <a:t>to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diag_satdeployments_mc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fishgroup/</a:t>
            </a:r>
            <a:r>
              <a:rPr lang="en-US" dirty="0" err="1" smtClean="0"/>
              <a:t>sharkgroup_popups_diag</a:t>
            </a:r>
            <a:r>
              <a:rPr lang="en-US" dirty="0" smtClean="0"/>
              <a:t> views. I use these views to watch for new</a:t>
            </a:r>
          </a:p>
          <a:p>
            <a:r>
              <a:rPr lang="en-US" dirty="0" smtClean="0"/>
              <a:t>tag popups.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 popup data is auto entered into the respective </a:t>
            </a:r>
            <a:r>
              <a:rPr lang="en-US" dirty="0" err="1" smtClean="0"/>
              <a:t>fishgroup</a:t>
            </a:r>
            <a:r>
              <a:rPr lang="en-US" dirty="0" smtClean="0"/>
              <a:t>/</a:t>
            </a:r>
            <a:r>
              <a:rPr lang="en-US" dirty="0" err="1" smtClean="0"/>
              <a:t>sharkgroup</a:t>
            </a:r>
            <a:r>
              <a:rPr lang="en-US" dirty="0" smtClean="0"/>
              <a:t> recovery and </a:t>
            </a:r>
            <a:r>
              <a:rPr lang="en-US" dirty="0" err="1" smtClean="0"/>
              <a:t>processingstatus</a:t>
            </a:r>
            <a:r>
              <a:rPr lang="en-US" dirty="0" smtClean="0"/>
              <a:t> tables.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Some processing output tables are _</a:t>
            </a:r>
            <a:r>
              <a:rPr lang="en-US" dirty="0" err="1" smtClean="0"/>
              <a:t>ssm</a:t>
            </a:r>
            <a:r>
              <a:rPr lang="en-US" dirty="0" smtClean="0"/>
              <a:t>, _</a:t>
            </a:r>
            <a:r>
              <a:rPr lang="en-US" dirty="0" err="1" smtClean="0"/>
              <a:t>pdt</a:t>
            </a:r>
            <a:r>
              <a:rPr lang="en-US" dirty="0" smtClean="0"/>
              <a:t> and _tad (notice this is simpler on the shark side... 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mk10programming tables hold data for current tags and the </a:t>
            </a:r>
            <a:r>
              <a:rPr lang="en-US" dirty="0" err="1" smtClean="0"/>
              <a:t>patprogramming</a:t>
            </a:r>
            <a:r>
              <a:rPr lang="en-US" dirty="0" smtClean="0"/>
              <a:t> tables were used by older</a:t>
            </a:r>
          </a:p>
          <a:p>
            <a:r>
              <a:rPr lang="en-US" dirty="0" smtClean="0"/>
              <a:t>model tags. The depth and temperature bins are a bit complicated and mostly legacy at this point because </a:t>
            </a:r>
          </a:p>
          <a:p>
            <a:r>
              <a:rPr lang="en-US" dirty="0" smtClean="0"/>
              <a:t>current tags generally record time series data instead of histograms (the depth/temp bins define them).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personally use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tbltmsat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frequently as it is the management table for satellite tags. It contains the manufacturer</a:t>
            </a:r>
          </a:p>
          <a:p>
            <a:r>
              <a:rPr lang="en-US" dirty="0" smtClean="0"/>
              <a:t>info, Argos ID info and current status of each tag. I enter all new tags into this table.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SPOT tags are also processed through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satdeployments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diag_satdeployments</a:t>
            </a:r>
            <a:r>
              <a:rPr lang="en-US" dirty="0" smtClean="0"/>
              <a:t>, and eventually the SSM. But I don’t</a:t>
            </a:r>
          </a:p>
          <a:p>
            <a:r>
              <a:rPr lang="en-US" dirty="0" smtClean="0"/>
              <a:t>capture their data in the recovery/</a:t>
            </a:r>
            <a:r>
              <a:rPr lang="en-US" dirty="0" err="1" smtClean="0"/>
              <a:t>processingstatus</a:t>
            </a:r>
            <a:r>
              <a:rPr lang="en-US" dirty="0" smtClean="0"/>
              <a:t> tables. They are relatively hands-off.</a:t>
            </a:r>
          </a:p>
          <a:p>
            <a:r>
              <a:rPr lang="en-US" dirty="0" smtClean="0"/>
              <a:t>- There are many other tables/views that I use on a semi-regular basis but they’re not critical to the core process.</a:t>
            </a:r>
          </a:p>
        </p:txBody>
      </p:sp>
    </p:spTree>
    <p:extLst>
      <p:ext uri="{BB962C8B-B14F-4D97-AF65-F5344CB8AC3E}">
        <p14:creationId xmlns:p14="http://schemas.microsoft.com/office/powerpoint/2010/main" val="125024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401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mcastleton</dc:creator>
  <cp:lastModifiedBy>mcastleton</cp:lastModifiedBy>
  <cp:revision>29</cp:revision>
  <dcterms:created xsi:type="dcterms:W3CDTF">2017-03-03T18:14:49Z</dcterms:created>
  <dcterms:modified xsi:type="dcterms:W3CDTF">2017-03-03T22:29:07Z</dcterms:modified>
</cp:coreProperties>
</file>