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9" r:id="rId5"/>
    <p:sldId id="270" r:id="rId6"/>
    <p:sldId id="272" r:id="rId7"/>
    <p:sldId id="283" r:id="rId8"/>
    <p:sldId id="281" r:id="rId9"/>
    <p:sldId id="284" r:id="rId10"/>
    <p:sldId id="265" r:id="rId11"/>
    <p:sldId id="266" r:id="rId12"/>
    <p:sldId id="267" r:id="rId13"/>
    <p:sldId id="268" r:id="rId14"/>
    <p:sldId id="275" r:id="rId15"/>
    <p:sldId id="277" r:id="rId16"/>
    <p:sldId id="263" r:id="rId17"/>
    <p:sldId id="27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B2C18-FDD8-4013-A6F3-494640CDB7F6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2DEAAC-AA0C-4A84-A06C-4C72D11E1528}">
      <dgm:prSet phldrT="[文本]"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55A14DBD-4899-4550-9ABD-58ABF285790F}" type="parTrans" cxnId="{8AF7ACE3-9927-4BE9-92E9-DBBE09581927}">
      <dgm:prSet/>
      <dgm:spPr/>
      <dgm:t>
        <a:bodyPr/>
        <a:lstStyle/>
        <a:p>
          <a:endParaRPr lang="en-US"/>
        </a:p>
      </dgm:t>
    </dgm:pt>
    <dgm:pt modelId="{26E086FC-1D2B-4131-96D7-0C3B07B9994E}" type="sibTrans" cxnId="{8AF7ACE3-9927-4BE9-92E9-DBBE09581927}">
      <dgm:prSet/>
      <dgm:spPr/>
      <dgm:t>
        <a:bodyPr/>
        <a:lstStyle/>
        <a:p>
          <a:endParaRPr lang="en-US"/>
        </a:p>
      </dgm:t>
    </dgm:pt>
    <dgm:pt modelId="{F7A3CE2F-E4D9-4952-89C2-2AF93E2A918A}">
      <dgm:prSet phldrT="[文本]"/>
      <dgm:spPr/>
      <dgm:t>
        <a:bodyPr/>
        <a:lstStyle/>
        <a:p>
          <a:r>
            <a:rPr lang="en-US" dirty="0" smtClean="0"/>
            <a:t>Freeze and capture the screen</a:t>
          </a:r>
          <a:endParaRPr lang="en-US" dirty="0"/>
        </a:p>
      </dgm:t>
    </dgm:pt>
    <dgm:pt modelId="{C96FEF9F-FEA3-467D-B145-25C1E2413D6C}" type="parTrans" cxnId="{BCD394CC-70EF-4EA5-9381-D7F9711641A6}">
      <dgm:prSet/>
      <dgm:spPr/>
      <dgm:t>
        <a:bodyPr/>
        <a:lstStyle/>
        <a:p>
          <a:endParaRPr lang="en-US"/>
        </a:p>
      </dgm:t>
    </dgm:pt>
    <dgm:pt modelId="{B5B9B7F6-54F8-4B8F-A6D3-BBF92CF19D76}" type="sibTrans" cxnId="{BCD394CC-70EF-4EA5-9381-D7F9711641A6}">
      <dgm:prSet/>
      <dgm:spPr/>
      <dgm:t>
        <a:bodyPr/>
        <a:lstStyle/>
        <a:p>
          <a:endParaRPr lang="en-US"/>
        </a:p>
      </dgm:t>
    </dgm:pt>
    <dgm:pt modelId="{469FE367-B4AC-474A-ADB2-F7F7957C3BF4}">
      <dgm:prSet phldrT="[文本]"/>
      <dgm:spPr/>
      <dgm:t>
        <a:bodyPr/>
        <a:lstStyle/>
        <a:p>
          <a:r>
            <a:rPr lang="en-US" dirty="0" smtClean="0"/>
            <a:t>Cut out selected word</a:t>
          </a:r>
          <a:endParaRPr lang="en-US" dirty="0"/>
        </a:p>
      </dgm:t>
    </dgm:pt>
    <dgm:pt modelId="{EAD889DA-04D1-4F26-A096-2228B06BE8AE}" type="parTrans" cxnId="{F9832369-11D0-405D-9DE5-92603E94E1EB}">
      <dgm:prSet/>
      <dgm:spPr/>
      <dgm:t>
        <a:bodyPr/>
        <a:lstStyle/>
        <a:p>
          <a:endParaRPr lang="en-US"/>
        </a:p>
      </dgm:t>
    </dgm:pt>
    <dgm:pt modelId="{2794B565-FE57-4789-8EF7-889CB9911105}" type="sibTrans" cxnId="{F9832369-11D0-405D-9DE5-92603E94E1EB}">
      <dgm:prSet/>
      <dgm:spPr/>
      <dgm:t>
        <a:bodyPr/>
        <a:lstStyle/>
        <a:p>
          <a:endParaRPr lang="en-US"/>
        </a:p>
      </dgm:t>
    </dgm:pt>
    <dgm:pt modelId="{7635F464-247C-496C-890A-A80AEAC9CCA2}">
      <dgm:prSet phldrT="[文本]"/>
      <dgm:spPr/>
      <dgm:t>
        <a:bodyPr/>
        <a:lstStyle/>
        <a:p>
          <a:r>
            <a:rPr lang="en-US" dirty="0" smtClean="0"/>
            <a:t>DSP</a:t>
          </a:r>
          <a:endParaRPr lang="en-US" dirty="0"/>
        </a:p>
      </dgm:t>
    </dgm:pt>
    <dgm:pt modelId="{F83CC6E2-3E0C-498C-B9A7-B4074D40C875}" type="parTrans" cxnId="{0F6F558F-2D96-429B-99E3-6513E2EA0047}">
      <dgm:prSet/>
      <dgm:spPr/>
      <dgm:t>
        <a:bodyPr/>
        <a:lstStyle/>
        <a:p>
          <a:endParaRPr lang="en-US"/>
        </a:p>
      </dgm:t>
    </dgm:pt>
    <dgm:pt modelId="{FA6C1372-67F7-4819-A790-61968CADC878}" type="sibTrans" cxnId="{0F6F558F-2D96-429B-99E3-6513E2EA0047}">
      <dgm:prSet/>
      <dgm:spPr/>
      <dgm:t>
        <a:bodyPr/>
        <a:lstStyle/>
        <a:p>
          <a:endParaRPr lang="en-US"/>
        </a:p>
      </dgm:t>
    </dgm:pt>
    <dgm:pt modelId="{D42C193C-BF89-44C6-9AC6-8070F745E95A}">
      <dgm:prSet phldrT="[文本]"/>
      <dgm:spPr/>
      <dgm:t>
        <a:bodyPr/>
        <a:lstStyle/>
        <a:p>
          <a:r>
            <a:rPr lang="en-US" dirty="0" smtClean="0"/>
            <a:t>Recognize the words</a:t>
          </a:r>
          <a:endParaRPr lang="en-US" dirty="0"/>
        </a:p>
      </dgm:t>
    </dgm:pt>
    <dgm:pt modelId="{D03A44CE-0BF6-43DC-A2E3-B5C284B681D6}" type="parTrans" cxnId="{3D4988A6-03DC-4A71-9174-011DB9F7F6A8}">
      <dgm:prSet/>
      <dgm:spPr/>
      <dgm:t>
        <a:bodyPr/>
        <a:lstStyle/>
        <a:p>
          <a:endParaRPr lang="en-US"/>
        </a:p>
      </dgm:t>
    </dgm:pt>
    <dgm:pt modelId="{8C175E08-0642-4172-81B9-B5947FEB0DE9}" type="sibTrans" cxnId="{3D4988A6-03DC-4A71-9174-011DB9F7F6A8}">
      <dgm:prSet/>
      <dgm:spPr/>
      <dgm:t>
        <a:bodyPr/>
        <a:lstStyle/>
        <a:p>
          <a:endParaRPr lang="en-US"/>
        </a:p>
      </dgm:t>
    </dgm:pt>
    <dgm:pt modelId="{A9A13F4E-699D-411C-AF20-FB6C3FDC17A9}">
      <dgm:prSet phldrT="[文本]"/>
      <dgm:spPr/>
      <dgm:t>
        <a:bodyPr/>
        <a:lstStyle/>
        <a:p>
          <a:r>
            <a:rPr lang="en-US" dirty="0" smtClean="0"/>
            <a:t>Database</a:t>
          </a:r>
        </a:p>
      </dgm:t>
    </dgm:pt>
    <dgm:pt modelId="{226F6917-73AD-46E1-913F-12705C5EA8B1}" type="parTrans" cxnId="{584D981B-7139-4170-9C20-266F78DC4CBF}">
      <dgm:prSet/>
      <dgm:spPr/>
      <dgm:t>
        <a:bodyPr/>
        <a:lstStyle/>
        <a:p>
          <a:endParaRPr lang="en-US"/>
        </a:p>
      </dgm:t>
    </dgm:pt>
    <dgm:pt modelId="{B1B6A9F2-3DB6-4243-B877-D9A31957AC19}" type="sibTrans" cxnId="{584D981B-7139-4170-9C20-266F78DC4CBF}">
      <dgm:prSet/>
      <dgm:spPr/>
      <dgm:t>
        <a:bodyPr/>
        <a:lstStyle/>
        <a:p>
          <a:endParaRPr lang="en-US"/>
        </a:p>
      </dgm:t>
    </dgm:pt>
    <dgm:pt modelId="{10339A22-0A77-457E-B580-CC1ED8988B08}">
      <dgm:prSet phldrT="[文本]"/>
      <dgm:spPr/>
      <dgm:t>
        <a:bodyPr/>
        <a:lstStyle/>
        <a:p>
          <a:r>
            <a:rPr lang="en-US" dirty="0" smtClean="0"/>
            <a:t>Search for the word</a:t>
          </a:r>
          <a:endParaRPr lang="en-US" dirty="0"/>
        </a:p>
      </dgm:t>
    </dgm:pt>
    <dgm:pt modelId="{83D9DF40-2C0B-49E7-BD78-628013D52A46}" type="parTrans" cxnId="{233674ED-2B0D-4BE4-823A-48BE9FDC61C5}">
      <dgm:prSet/>
      <dgm:spPr/>
      <dgm:t>
        <a:bodyPr/>
        <a:lstStyle/>
        <a:p>
          <a:endParaRPr lang="en-US"/>
        </a:p>
      </dgm:t>
    </dgm:pt>
    <dgm:pt modelId="{9EE6C9EE-7AED-4A97-86E6-3859774EBE90}" type="sibTrans" cxnId="{233674ED-2B0D-4BE4-823A-48BE9FDC61C5}">
      <dgm:prSet/>
      <dgm:spPr/>
      <dgm:t>
        <a:bodyPr/>
        <a:lstStyle/>
        <a:p>
          <a:endParaRPr lang="en-US"/>
        </a:p>
      </dgm:t>
    </dgm:pt>
    <dgm:pt modelId="{54D33CE4-C0DE-44CC-AED1-40D17622E119}">
      <dgm:prSet phldrT="[文本]"/>
      <dgm:spPr/>
      <dgm:t>
        <a:bodyPr/>
        <a:lstStyle/>
        <a:p>
          <a:r>
            <a:rPr lang="en-US" dirty="0" smtClean="0"/>
            <a:t>Re-process the image if word is not found</a:t>
          </a:r>
          <a:endParaRPr lang="en-US" dirty="0"/>
        </a:p>
      </dgm:t>
    </dgm:pt>
    <dgm:pt modelId="{D882C773-C3B9-45C6-BB1C-604548D4FEEF}" type="parTrans" cxnId="{A3F14119-281B-4C7F-BF04-C6409BA021FB}">
      <dgm:prSet/>
      <dgm:spPr/>
      <dgm:t>
        <a:bodyPr/>
        <a:lstStyle/>
        <a:p>
          <a:endParaRPr lang="en-US"/>
        </a:p>
      </dgm:t>
    </dgm:pt>
    <dgm:pt modelId="{5DFBACFC-8763-470D-95E7-8C19A7DF3015}" type="sibTrans" cxnId="{A3F14119-281B-4C7F-BF04-C6409BA021FB}">
      <dgm:prSet/>
      <dgm:spPr/>
      <dgm:t>
        <a:bodyPr/>
        <a:lstStyle/>
        <a:p>
          <a:endParaRPr lang="en-US"/>
        </a:p>
      </dgm:t>
    </dgm:pt>
    <dgm:pt modelId="{F1B3858F-CEB0-4CE7-A574-6E88E99DD0B2}">
      <dgm:prSet/>
      <dgm:spPr/>
      <dgm:t>
        <a:bodyPr/>
        <a:lstStyle/>
        <a:p>
          <a:r>
            <a:rPr lang="en-US" dirty="0" smtClean="0"/>
            <a:t>Internet</a:t>
          </a:r>
          <a:endParaRPr lang="en-US" dirty="0"/>
        </a:p>
      </dgm:t>
    </dgm:pt>
    <dgm:pt modelId="{5FBC304E-50E0-4BAA-B534-9F483EA2DCCB}" type="parTrans" cxnId="{2088281D-4CEA-4009-B0BA-673BFE5DCBED}">
      <dgm:prSet/>
      <dgm:spPr/>
      <dgm:t>
        <a:bodyPr/>
        <a:lstStyle/>
        <a:p>
          <a:endParaRPr lang="en-US"/>
        </a:p>
      </dgm:t>
    </dgm:pt>
    <dgm:pt modelId="{C225C51A-5D67-4B01-A196-3D107839315D}" type="sibTrans" cxnId="{2088281D-4CEA-4009-B0BA-673BFE5DCBED}">
      <dgm:prSet/>
      <dgm:spPr/>
      <dgm:t>
        <a:bodyPr/>
        <a:lstStyle/>
        <a:p>
          <a:endParaRPr lang="en-US"/>
        </a:p>
      </dgm:t>
    </dgm:pt>
    <dgm:pt modelId="{292A22D2-4591-44DB-9623-EC548D3B4DCD}">
      <dgm:prSet/>
      <dgm:spPr/>
      <dgm:t>
        <a:bodyPr/>
        <a:lstStyle/>
        <a:p>
          <a:r>
            <a:rPr lang="en-US" dirty="0" smtClean="0"/>
            <a:t>Visit if existing internet connection</a:t>
          </a:r>
          <a:endParaRPr lang="en-US" dirty="0"/>
        </a:p>
      </dgm:t>
    </dgm:pt>
    <dgm:pt modelId="{F2BEF67A-939F-435F-8EB8-38FF18D3E9AD}" type="parTrans" cxnId="{C5D7B539-A1AB-4C05-82DF-F09AEF7042B0}">
      <dgm:prSet/>
      <dgm:spPr/>
    </dgm:pt>
    <dgm:pt modelId="{C5A6E5C2-368D-4F62-848D-1DE75D710BD2}" type="sibTrans" cxnId="{C5D7B539-A1AB-4C05-82DF-F09AEF7042B0}">
      <dgm:prSet/>
      <dgm:spPr/>
    </dgm:pt>
    <dgm:pt modelId="{8C6DAD4C-A4A9-4C86-8D5B-90F5FAFDF4C7}">
      <dgm:prSet/>
      <dgm:spPr/>
      <dgm:t>
        <a:bodyPr/>
        <a:lstStyle/>
        <a:p>
          <a:r>
            <a:rPr lang="en-US" dirty="0" smtClean="0"/>
            <a:t>Invoked only if user needs</a:t>
          </a:r>
          <a:endParaRPr lang="en-US" dirty="0"/>
        </a:p>
      </dgm:t>
    </dgm:pt>
    <dgm:pt modelId="{BACFC9CE-51E6-4EB6-8C41-C10662BB4F1E}" type="parTrans" cxnId="{C9DCCE6D-C69F-4AFE-B944-CAA87D6DB791}">
      <dgm:prSet/>
      <dgm:spPr/>
    </dgm:pt>
    <dgm:pt modelId="{1351A760-AFFA-45A3-9D86-5438426691A5}" type="sibTrans" cxnId="{C9DCCE6D-C69F-4AFE-B944-CAA87D6DB791}">
      <dgm:prSet/>
      <dgm:spPr/>
    </dgm:pt>
    <dgm:pt modelId="{909C01E2-1D67-44CA-AAFA-02306F630B52}">
      <dgm:prSet phldrT="[文本]"/>
      <dgm:spPr/>
      <dgm:t>
        <a:bodyPr/>
        <a:lstStyle/>
        <a:p>
          <a:r>
            <a:rPr lang="en-US" dirty="0" smtClean="0"/>
            <a:t>Preprocess the image</a:t>
          </a:r>
          <a:endParaRPr lang="en-US" dirty="0"/>
        </a:p>
      </dgm:t>
    </dgm:pt>
    <dgm:pt modelId="{F7CC234D-4545-4A8A-9ED1-FDBF705420CC}" type="parTrans" cxnId="{AEF6251C-E5BD-45FA-B8E8-8754BD6CC0DD}">
      <dgm:prSet/>
      <dgm:spPr/>
    </dgm:pt>
    <dgm:pt modelId="{8F910E21-B86D-4637-A885-3C60853B0BC0}" type="sibTrans" cxnId="{AEF6251C-E5BD-45FA-B8E8-8754BD6CC0DD}">
      <dgm:prSet/>
      <dgm:spPr/>
    </dgm:pt>
    <dgm:pt modelId="{279733D2-3EF6-4EE8-892F-DA0EF85CEA23}" type="pres">
      <dgm:prSet presAssocID="{EEAB2C18-FDD8-4013-A6F3-494640CDB7F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C096E4-7FDA-4224-8B5F-24DB1FFAD56B}" type="pres">
      <dgm:prSet presAssocID="{762DEAAC-AA0C-4A84-A06C-4C72D11E1528}" presName="composite" presStyleCnt="0"/>
      <dgm:spPr/>
    </dgm:pt>
    <dgm:pt modelId="{C7B88877-8E9F-4F65-AE41-17B5CA20E3CD}" type="pres">
      <dgm:prSet presAssocID="{762DEAAC-AA0C-4A84-A06C-4C72D11E152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C32E47-2FD8-407F-8970-EFE87E595A56}" type="pres">
      <dgm:prSet presAssocID="{762DEAAC-AA0C-4A84-A06C-4C72D11E1528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F8CC4-3483-47C5-80E5-CD04E10B6908}" type="pres">
      <dgm:prSet presAssocID="{26E086FC-1D2B-4131-96D7-0C3B07B9994E}" presName="sp" presStyleCnt="0"/>
      <dgm:spPr/>
    </dgm:pt>
    <dgm:pt modelId="{71C76C6C-D639-40C1-B628-E00A61B35C32}" type="pres">
      <dgm:prSet presAssocID="{7635F464-247C-496C-890A-A80AEAC9CCA2}" presName="composite" presStyleCnt="0"/>
      <dgm:spPr/>
    </dgm:pt>
    <dgm:pt modelId="{3BBEEC2A-41A7-4D36-BA16-CBE7B1336A4A}" type="pres">
      <dgm:prSet presAssocID="{7635F464-247C-496C-890A-A80AEAC9CCA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EDC6CC-9275-49E7-B99F-20D6F1CA98D8}" type="pres">
      <dgm:prSet presAssocID="{7635F464-247C-496C-890A-A80AEAC9CCA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F3347-5D37-4EDF-934D-0EB87614678A}" type="pres">
      <dgm:prSet presAssocID="{FA6C1372-67F7-4819-A790-61968CADC878}" presName="sp" presStyleCnt="0"/>
      <dgm:spPr/>
    </dgm:pt>
    <dgm:pt modelId="{D83E11D3-185A-42CE-AFA7-3EDD060980BF}" type="pres">
      <dgm:prSet presAssocID="{A9A13F4E-699D-411C-AF20-FB6C3FDC17A9}" presName="composite" presStyleCnt="0"/>
      <dgm:spPr/>
    </dgm:pt>
    <dgm:pt modelId="{8AABE035-DE2B-4D7B-81AD-FCDC5CB0B9EA}" type="pres">
      <dgm:prSet presAssocID="{A9A13F4E-699D-411C-AF20-FB6C3FDC17A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756257-B596-4073-A92C-27496CB7D0EB}" type="pres">
      <dgm:prSet presAssocID="{A9A13F4E-699D-411C-AF20-FB6C3FDC17A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261DC-F97B-420A-B810-12F143105FCD}" type="pres">
      <dgm:prSet presAssocID="{B1B6A9F2-3DB6-4243-B877-D9A31957AC19}" presName="sp" presStyleCnt="0"/>
      <dgm:spPr/>
    </dgm:pt>
    <dgm:pt modelId="{EFAF0861-FAD5-4E00-A883-4B91D5116726}" type="pres">
      <dgm:prSet presAssocID="{F1B3858F-CEB0-4CE7-A574-6E88E99DD0B2}" presName="composite" presStyleCnt="0"/>
      <dgm:spPr/>
    </dgm:pt>
    <dgm:pt modelId="{4BC10528-F041-44D1-859E-E7EA066D72FC}" type="pres">
      <dgm:prSet presAssocID="{F1B3858F-CEB0-4CE7-A574-6E88E99DD0B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C7C06F-C49F-49C5-8945-504FCDD71D46}" type="pres">
      <dgm:prSet presAssocID="{F1B3858F-CEB0-4CE7-A574-6E88E99DD0B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B18EFA-F532-47A3-9379-D4C600FF5A29}" type="presOf" srcId="{54D33CE4-C0DE-44CC-AED1-40D17622E119}" destId="{C9756257-B596-4073-A92C-27496CB7D0EB}" srcOrd="0" destOrd="1" presId="urn:microsoft.com/office/officeart/2005/8/layout/chevron2"/>
    <dgm:cxn modelId="{C9DCCE6D-C69F-4AFE-B944-CAA87D6DB791}" srcId="{F1B3858F-CEB0-4CE7-A574-6E88E99DD0B2}" destId="{8C6DAD4C-A4A9-4C86-8D5B-90F5FAFDF4C7}" srcOrd="1" destOrd="0" parTransId="{BACFC9CE-51E6-4EB6-8C41-C10662BB4F1E}" sibTransId="{1351A760-AFFA-45A3-9D86-5438426691A5}"/>
    <dgm:cxn modelId="{6FBF8256-05E2-49D5-98F7-D96F0A0E476A}" type="presOf" srcId="{EEAB2C18-FDD8-4013-A6F3-494640CDB7F6}" destId="{279733D2-3EF6-4EE8-892F-DA0EF85CEA23}" srcOrd="0" destOrd="0" presId="urn:microsoft.com/office/officeart/2005/8/layout/chevron2"/>
    <dgm:cxn modelId="{2AF5723D-85B7-4864-A1CA-437F0C9671D0}" type="presOf" srcId="{D42C193C-BF89-44C6-9AC6-8070F745E95A}" destId="{55EDC6CC-9275-49E7-B99F-20D6F1CA98D8}" srcOrd="0" destOrd="1" presId="urn:microsoft.com/office/officeart/2005/8/layout/chevron2"/>
    <dgm:cxn modelId="{08DF4533-CCFF-4DDD-BB29-298BDEA052DD}" type="presOf" srcId="{8C6DAD4C-A4A9-4C86-8D5B-90F5FAFDF4C7}" destId="{42C7C06F-C49F-49C5-8945-504FCDD71D46}" srcOrd="0" destOrd="1" presId="urn:microsoft.com/office/officeart/2005/8/layout/chevron2"/>
    <dgm:cxn modelId="{C5D7B539-A1AB-4C05-82DF-F09AEF7042B0}" srcId="{F1B3858F-CEB0-4CE7-A574-6E88E99DD0B2}" destId="{292A22D2-4591-44DB-9623-EC548D3B4DCD}" srcOrd="0" destOrd="0" parTransId="{F2BEF67A-939F-435F-8EB8-38FF18D3E9AD}" sibTransId="{C5A6E5C2-368D-4F62-848D-1DE75D710BD2}"/>
    <dgm:cxn modelId="{8F487011-8CB0-403D-8D87-0FD8ACEEED31}" type="presOf" srcId="{469FE367-B4AC-474A-ADB2-F7F7957C3BF4}" destId="{5EC32E47-2FD8-407F-8970-EFE87E595A56}" srcOrd="0" destOrd="1" presId="urn:microsoft.com/office/officeart/2005/8/layout/chevron2"/>
    <dgm:cxn modelId="{584D981B-7139-4170-9C20-266F78DC4CBF}" srcId="{EEAB2C18-FDD8-4013-A6F3-494640CDB7F6}" destId="{A9A13F4E-699D-411C-AF20-FB6C3FDC17A9}" srcOrd="2" destOrd="0" parTransId="{226F6917-73AD-46E1-913F-12705C5EA8B1}" sibTransId="{B1B6A9F2-3DB6-4243-B877-D9A31957AC19}"/>
    <dgm:cxn modelId="{392435B0-93D4-42C3-9B53-B40BA793A400}" type="presOf" srcId="{F7A3CE2F-E4D9-4952-89C2-2AF93E2A918A}" destId="{5EC32E47-2FD8-407F-8970-EFE87E595A56}" srcOrd="0" destOrd="0" presId="urn:microsoft.com/office/officeart/2005/8/layout/chevron2"/>
    <dgm:cxn modelId="{AEF6251C-E5BD-45FA-B8E8-8754BD6CC0DD}" srcId="{7635F464-247C-496C-890A-A80AEAC9CCA2}" destId="{909C01E2-1D67-44CA-AAFA-02306F630B52}" srcOrd="0" destOrd="0" parTransId="{F7CC234D-4545-4A8A-9ED1-FDBF705420CC}" sibTransId="{8F910E21-B86D-4637-A885-3C60853B0BC0}"/>
    <dgm:cxn modelId="{BCD394CC-70EF-4EA5-9381-D7F9711641A6}" srcId="{762DEAAC-AA0C-4A84-A06C-4C72D11E1528}" destId="{F7A3CE2F-E4D9-4952-89C2-2AF93E2A918A}" srcOrd="0" destOrd="0" parTransId="{C96FEF9F-FEA3-467D-B145-25C1E2413D6C}" sibTransId="{B5B9B7F6-54F8-4B8F-A6D3-BBF92CF19D76}"/>
    <dgm:cxn modelId="{2088281D-4CEA-4009-B0BA-673BFE5DCBED}" srcId="{EEAB2C18-FDD8-4013-A6F3-494640CDB7F6}" destId="{F1B3858F-CEB0-4CE7-A574-6E88E99DD0B2}" srcOrd="3" destOrd="0" parTransId="{5FBC304E-50E0-4BAA-B534-9F483EA2DCCB}" sibTransId="{C225C51A-5D67-4B01-A196-3D107839315D}"/>
    <dgm:cxn modelId="{8AF7ACE3-9927-4BE9-92E9-DBBE09581927}" srcId="{EEAB2C18-FDD8-4013-A6F3-494640CDB7F6}" destId="{762DEAAC-AA0C-4A84-A06C-4C72D11E1528}" srcOrd="0" destOrd="0" parTransId="{55A14DBD-4899-4550-9ABD-58ABF285790F}" sibTransId="{26E086FC-1D2B-4131-96D7-0C3B07B9994E}"/>
    <dgm:cxn modelId="{233674ED-2B0D-4BE4-823A-48BE9FDC61C5}" srcId="{A9A13F4E-699D-411C-AF20-FB6C3FDC17A9}" destId="{10339A22-0A77-457E-B580-CC1ED8988B08}" srcOrd="0" destOrd="0" parTransId="{83D9DF40-2C0B-49E7-BD78-628013D52A46}" sibTransId="{9EE6C9EE-7AED-4A97-86E6-3859774EBE90}"/>
    <dgm:cxn modelId="{A3F14119-281B-4C7F-BF04-C6409BA021FB}" srcId="{A9A13F4E-699D-411C-AF20-FB6C3FDC17A9}" destId="{54D33CE4-C0DE-44CC-AED1-40D17622E119}" srcOrd="1" destOrd="0" parTransId="{D882C773-C3B9-45C6-BB1C-604548D4FEEF}" sibTransId="{5DFBACFC-8763-470D-95E7-8C19A7DF3015}"/>
    <dgm:cxn modelId="{F9832369-11D0-405D-9DE5-92603E94E1EB}" srcId="{762DEAAC-AA0C-4A84-A06C-4C72D11E1528}" destId="{469FE367-B4AC-474A-ADB2-F7F7957C3BF4}" srcOrd="1" destOrd="0" parTransId="{EAD889DA-04D1-4F26-A096-2228B06BE8AE}" sibTransId="{2794B565-FE57-4789-8EF7-889CB9911105}"/>
    <dgm:cxn modelId="{ABE1A8C0-2F12-4A60-9432-6567EBA0871E}" type="presOf" srcId="{762DEAAC-AA0C-4A84-A06C-4C72D11E1528}" destId="{C7B88877-8E9F-4F65-AE41-17B5CA20E3CD}" srcOrd="0" destOrd="0" presId="urn:microsoft.com/office/officeart/2005/8/layout/chevron2"/>
    <dgm:cxn modelId="{EDE3E843-819C-4E71-9A3B-328CB0DAA454}" type="presOf" srcId="{292A22D2-4591-44DB-9623-EC548D3B4DCD}" destId="{42C7C06F-C49F-49C5-8945-504FCDD71D46}" srcOrd="0" destOrd="0" presId="urn:microsoft.com/office/officeart/2005/8/layout/chevron2"/>
    <dgm:cxn modelId="{592C9E1E-1D89-4634-8461-515A64324F77}" type="presOf" srcId="{7635F464-247C-496C-890A-A80AEAC9CCA2}" destId="{3BBEEC2A-41A7-4D36-BA16-CBE7B1336A4A}" srcOrd="0" destOrd="0" presId="urn:microsoft.com/office/officeart/2005/8/layout/chevron2"/>
    <dgm:cxn modelId="{FD0AD6D6-0778-4262-9949-31DEB0669600}" type="presOf" srcId="{A9A13F4E-699D-411C-AF20-FB6C3FDC17A9}" destId="{8AABE035-DE2B-4D7B-81AD-FCDC5CB0B9EA}" srcOrd="0" destOrd="0" presId="urn:microsoft.com/office/officeart/2005/8/layout/chevron2"/>
    <dgm:cxn modelId="{4DC60909-D798-4E7F-9F63-D8B96C8E4C1B}" type="presOf" srcId="{909C01E2-1D67-44CA-AAFA-02306F630B52}" destId="{55EDC6CC-9275-49E7-B99F-20D6F1CA98D8}" srcOrd="0" destOrd="0" presId="urn:microsoft.com/office/officeart/2005/8/layout/chevron2"/>
    <dgm:cxn modelId="{4CC1B6C4-5992-4133-A7F4-0E95BB036F0B}" type="presOf" srcId="{10339A22-0A77-457E-B580-CC1ED8988B08}" destId="{C9756257-B596-4073-A92C-27496CB7D0EB}" srcOrd="0" destOrd="0" presId="urn:microsoft.com/office/officeart/2005/8/layout/chevron2"/>
    <dgm:cxn modelId="{0F6F558F-2D96-429B-99E3-6513E2EA0047}" srcId="{EEAB2C18-FDD8-4013-A6F3-494640CDB7F6}" destId="{7635F464-247C-496C-890A-A80AEAC9CCA2}" srcOrd="1" destOrd="0" parTransId="{F83CC6E2-3E0C-498C-B9A7-B4074D40C875}" sibTransId="{FA6C1372-67F7-4819-A790-61968CADC878}"/>
    <dgm:cxn modelId="{80251003-625C-41DE-9860-4F60C13FF170}" type="presOf" srcId="{F1B3858F-CEB0-4CE7-A574-6E88E99DD0B2}" destId="{4BC10528-F041-44D1-859E-E7EA066D72FC}" srcOrd="0" destOrd="0" presId="urn:microsoft.com/office/officeart/2005/8/layout/chevron2"/>
    <dgm:cxn modelId="{3D4988A6-03DC-4A71-9174-011DB9F7F6A8}" srcId="{7635F464-247C-496C-890A-A80AEAC9CCA2}" destId="{D42C193C-BF89-44C6-9AC6-8070F745E95A}" srcOrd="1" destOrd="0" parTransId="{D03A44CE-0BF6-43DC-A2E3-B5C284B681D6}" sibTransId="{8C175E08-0642-4172-81B9-B5947FEB0DE9}"/>
    <dgm:cxn modelId="{19766A6C-C3BB-4A3A-9FA4-F4D002586A5D}" type="presParOf" srcId="{279733D2-3EF6-4EE8-892F-DA0EF85CEA23}" destId="{BFC096E4-7FDA-4224-8B5F-24DB1FFAD56B}" srcOrd="0" destOrd="0" presId="urn:microsoft.com/office/officeart/2005/8/layout/chevron2"/>
    <dgm:cxn modelId="{76471DFE-A133-42D2-9965-0487387549D8}" type="presParOf" srcId="{BFC096E4-7FDA-4224-8B5F-24DB1FFAD56B}" destId="{C7B88877-8E9F-4F65-AE41-17B5CA20E3CD}" srcOrd="0" destOrd="0" presId="urn:microsoft.com/office/officeart/2005/8/layout/chevron2"/>
    <dgm:cxn modelId="{96B2BB1B-C2D4-421A-9A4D-1642E2C90AB6}" type="presParOf" srcId="{BFC096E4-7FDA-4224-8B5F-24DB1FFAD56B}" destId="{5EC32E47-2FD8-407F-8970-EFE87E595A56}" srcOrd="1" destOrd="0" presId="urn:microsoft.com/office/officeart/2005/8/layout/chevron2"/>
    <dgm:cxn modelId="{73C749A1-A21F-4A99-B8E8-FE6116B91BA3}" type="presParOf" srcId="{279733D2-3EF6-4EE8-892F-DA0EF85CEA23}" destId="{579F8CC4-3483-47C5-80E5-CD04E10B6908}" srcOrd="1" destOrd="0" presId="urn:microsoft.com/office/officeart/2005/8/layout/chevron2"/>
    <dgm:cxn modelId="{E15D73E1-7126-4F14-988E-5EE228A91F0F}" type="presParOf" srcId="{279733D2-3EF6-4EE8-892F-DA0EF85CEA23}" destId="{71C76C6C-D639-40C1-B628-E00A61B35C32}" srcOrd="2" destOrd="0" presId="urn:microsoft.com/office/officeart/2005/8/layout/chevron2"/>
    <dgm:cxn modelId="{BC7C36B1-44C1-4964-BA08-4F4D7C8AA867}" type="presParOf" srcId="{71C76C6C-D639-40C1-B628-E00A61B35C32}" destId="{3BBEEC2A-41A7-4D36-BA16-CBE7B1336A4A}" srcOrd="0" destOrd="0" presId="urn:microsoft.com/office/officeart/2005/8/layout/chevron2"/>
    <dgm:cxn modelId="{B62C73BC-6E59-42A5-BEB4-1BE9B47E5D3F}" type="presParOf" srcId="{71C76C6C-D639-40C1-B628-E00A61B35C32}" destId="{55EDC6CC-9275-49E7-B99F-20D6F1CA98D8}" srcOrd="1" destOrd="0" presId="urn:microsoft.com/office/officeart/2005/8/layout/chevron2"/>
    <dgm:cxn modelId="{AE83D515-CA5E-408E-9199-C7B648840D5F}" type="presParOf" srcId="{279733D2-3EF6-4EE8-892F-DA0EF85CEA23}" destId="{CFEF3347-5D37-4EDF-934D-0EB87614678A}" srcOrd="3" destOrd="0" presId="urn:microsoft.com/office/officeart/2005/8/layout/chevron2"/>
    <dgm:cxn modelId="{6DBD258C-B42E-48DC-8EB5-812A24E7CB43}" type="presParOf" srcId="{279733D2-3EF6-4EE8-892F-DA0EF85CEA23}" destId="{D83E11D3-185A-42CE-AFA7-3EDD060980BF}" srcOrd="4" destOrd="0" presId="urn:microsoft.com/office/officeart/2005/8/layout/chevron2"/>
    <dgm:cxn modelId="{AC218712-CEBC-48FB-9A5E-53837BDE2754}" type="presParOf" srcId="{D83E11D3-185A-42CE-AFA7-3EDD060980BF}" destId="{8AABE035-DE2B-4D7B-81AD-FCDC5CB0B9EA}" srcOrd="0" destOrd="0" presId="urn:microsoft.com/office/officeart/2005/8/layout/chevron2"/>
    <dgm:cxn modelId="{B3CD1C7F-8396-4E76-A7DC-A9D6BD583AA6}" type="presParOf" srcId="{D83E11D3-185A-42CE-AFA7-3EDD060980BF}" destId="{C9756257-B596-4073-A92C-27496CB7D0EB}" srcOrd="1" destOrd="0" presId="urn:microsoft.com/office/officeart/2005/8/layout/chevron2"/>
    <dgm:cxn modelId="{F6FBF74C-E9C7-4585-9129-695B0D0DF712}" type="presParOf" srcId="{279733D2-3EF6-4EE8-892F-DA0EF85CEA23}" destId="{997261DC-F97B-420A-B810-12F143105FCD}" srcOrd="5" destOrd="0" presId="urn:microsoft.com/office/officeart/2005/8/layout/chevron2"/>
    <dgm:cxn modelId="{7B389192-5F1A-4DDC-B650-81D761E09B9B}" type="presParOf" srcId="{279733D2-3EF6-4EE8-892F-DA0EF85CEA23}" destId="{EFAF0861-FAD5-4E00-A883-4B91D5116726}" srcOrd="6" destOrd="0" presId="urn:microsoft.com/office/officeart/2005/8/layout/chevron2"/>
    <dgm:cxn modelId="{694C89BE-85BB-4CE2-BA19-B3285119E323}" type="presParOf" srcId="{EFAF0861-FAD5-4E00-A883-4B91D5116726}" destId="{4BC10528-F041-44D1-859E-E7EA066D72FC}" srcOrd="0" destOrd="0" presId="urn:microsoft.com/office/officeart/2005/8/layout/chevron2"/>
    <dgm:cxn modelId="{B6E762A9-B088-44FB-B2F1-436F23578A35}" type="presParOf" srcId="{EFAF0861-FAD5-4E00-A883-4B91D5116726}" destId="{42C7C06F-C49F-49C5-8945-504FCDD71D4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156B5-E5E1-4D29-A9E0-1E3A5D06DDC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1D846DC-4B9D-4A4C-9564-3BC861AAC119}">
      <dgm:prSet phldrT="[文本]"/>
      <dgm:spPr/>
      <dgm:t>
        <a:bodyPr/>
        <a:lstStyle/>
        <a:p>
          <a:r>
            <a:rPr lang="en-US" altLang="zh-CN" dirty="0" smtClean="0"/>
            <a:t>Freeze Screen</a:t>
          </a:r>
          <a:endParaRPr lang="zh-CN" altLang="en-US" dirty="0"/>
        </a:p>
      </dgm:t>
    </dgm:pt>
    <dgm:pt modelId="{D34CCF07-80C8-4C8D-97C9-BE25B8C0FE41}" type="parTrans" cxnId="{87355AA0-115D-4455-8933-1B9743DF78D3}">
      <dgm:prSet/>
      <dgm:spPr/>
      <dgm:t>
        <a:bodyPr/>
        <a:lstStyle/>
        <a:p>
          <a:endParaRPr lang="zh-CN" altLang="en-US"/>
        </a:p>
      </dgm:t>
    </dgm:pt>
    <dgm:pt modelId="{117F9ADA-462C-4088-96EC-6951D9F9BF2E}" type="sibTrans" cxnId="{87355AA0-115D-4455-8933-1B9743DF78D3}">
      <dgm:prSet/>
      <dgm:spPr/>
      <dgm:t>
        <a:bodyPr/>
        <a:lstStyle/>
        <a:p>
          <a:endParaRPr lang="zh-CN" altLang="en-US"/>
        </a:p>
      </dgm:t>
    </dgm:pt>
    <dgm:pt modelId="{A13A3CB4-7187-44D9-BDED-B92C30234074}">
      <dgm:prSet phldrT="[文本]"/>
      <dgm:spPr/>
      <dgm:t>
        <a:bodyPr/>
        <a:lstStyle/>
        <a:p>
          <a:r>
            <a:rPr lang="en-US" altLang="zh-CN" dirty="0" smtClean="0"/>
            <a:t>Select Word</a:t>
          </a:r>
          <a:endParaRPr lang="zh-CN" altLang="en-US" dirty="0"/>
        </a:p>
      </dgm:t>
    </dgm:pt>
    <dgm:pt modelId="{237BB18F-3AB0-4E9C-B090-BC82F8ABCEA3}" type="parTrans" cxnId="{A20D9D66-8BA1-44F6-95FE-FC04AF18DBFA}">
      <dgm:prSet/>
      <dgm:spPr/>
      <dgm:t>
        <a:bodyPr/>
        <a:lstStyle/>
        <a:p>
          <a:endParaRPr lang="zh-CN" altLang="en-US"/>
        </a:p>
      </dgm:t>
    </dgm:pt>
    <dgm:pt modelId="{BE2A0882-48C9-42DA-AEEB-0C6AE08EE4FA}" type="sibTrans" cxnId="{A20D9D66-8BA1-44F6-95FE-FC04AF18DBFA}">
      <dgm:prSet/>
      <dgm:spPr/>
      <dgm:t>
        <a:bodyPr/>
        <a:lstStyle/>
        <a:p>
          <a:endParaRPr lang="zh-CN" altLang="en-US"/>
        </a:p>
      </dgm:t>
    </dgm:pt>
    <dgm:pt modelId="{EC2F1E3E-4814-486A-9EEC-736946B4EEA1}">
      <dgm:prSet phldrT="[文本]"/>
      <dgm:spPr/>
      <dgm:t>
        <a:bodyPr/>
        <a:lstStyle/>
        <a:p>
          <a:r>
            <a:rPr lang="en-US" altLang="zh-CN" dirty="0" smtClean="0"/>
            <a:t>Fit into frame</a:t>
          </a:r>
          <a:endParaRPr lang="zh-CN" altLang="en-US" dirty="0"/>
        </a:p>
      </dgm:t>
    </dgm:pt>
    <dgm:pt modelId="{C419C612-236E-4A2A-9B36-4A72D1575EA3}" type="parTrans" cxnId="{FD72C5D7-3F96-47BA-8BCE-FAA8FD9EC608}">
      <dgm:prSet/>
      <dgm:spPr/>
      <dgm:t>
        <a:bodyPr/>
        <a:lstStyle/>
        <a:p>
          <a:endParaRPr lang="zh-CN" altLang="en-US"/>
        </a:p>
      </dgm:t>
    </dgm:pt>
    <dgm:pt modelId="{CA490ABD-7B3B-45BE-8FE7-03B402E442F5}" type="sibTrans" cxnId="{FD72C5D7-3F96-47BA-8BCE-FAA8FD9EC608}">
      <dgm:prSet/>
      <dgm:spPr/>
      <dgm:t>
        <a:bodyPr/>
        <a:lstStyle/>
        <a:p>
          <a:endParaRPr lang="zh-CN" altLang="en-US"/>
        </a:p>
      </dgm:t>
    </dgm:pt>
    <dgm:pt modelId="{02A85959-0A34-41BB-989F-72AF04DA910D}">
      <dgm:prSet phldrT="[文本]"/>
      <dgm:spPr/>
      <dgm:t>
        <a:bodyPr/>
        <a:lstStyle/>
        <a:p>
          <a:r>
            <a:rPr lang="en-US" altLang="zh-CN" dirty="0" smtClean="0"/>
            <a:t>Tap extension</a:t>
          </a:r>
          <a:endParaRPr lang="zh-CN" altLang="en-US" dirty="0"/>
        </a:p>
      </dgm:t>
    </dgm:pt>
    <dgm:pt modelId="{8637C991-E2A0-480E-9883-CB609E066D85}" type="parTrans" cxnId="{54207121-0723-45B8-A8E3-777EB1BF0F24}">
      <dgm:prSet/>
      <dgm:spPr/>
      <dgm:t>
        <a:bodyPr/>
        <a:lstStyle/>
        <a:p>
          <a:endParaRPr lang="zh-CN" altLang="en-US"/>
        </a:p>
      </dgm:t>
    </dgm:pt>
    <dgm:pt modelId="{C5EC88ED-2996-43D3-A918-CF0C9973EE0F}" type="sibTrans" cxnId="{54207121-0723-45B8-A8E3-777EB1BF0F24}">
      <dgm:prSet/>
      <dgm:spPr/>
      <dgm:t>
        <a:bodyPr/>
        <a:lstStyle/>
        <a:p>
          <a:endParaRPr lang="zh-CN" altLang="en-US"/>
        </a:p>
      </dgm:t>
    </dgm:pt>
    <dgm:pt modelId="{AD31E56D-59D0-4132-8BF6-F15D7E734BBC}">
      <dgm:prSet phldrT="[文本]"/>
      <dgm:spPr/>
      <dgm:t>
        <a:bodyPr/>
        <a:lstStyle/>
        <a:p>
          <a:r>
            <a:rPr lang="en-US" altLang="zh-CN" dirty="0" smtClean="0"/>
            <a:t>Release Screen</a:t>
          </a:r>
          <a:endParaRPr lang="zh-CN" altLang="en-US" dirty="0"/>
        </a:p>
      </dgm:t>
    </dgm:pt>
    <dgm:pt modelId="{2489C036-76F8-48E5-B1F2-6CDB2EEAD7E8}" type="parTrans" cxnId="{1F5F8EAF-6CA6-42D2-8E0D-027186F25C01}">
      <dgm:prSet/>
      <dgm:spPr/>
      <dgm:t>
        <a:bodyPr/>
        <a:lstStyle/>
        <a:p>
          <a:endParaRPr lang="zh-CN" altLang="en-US"/>
        </a:p>
      </dgm:t>
    </dgm:pt>
    <dgm:pt modelId="{E4DD7E23-77F0-49D1-AEC6-4C9D70796B33}" type="sibTrans" cxnId="{1F5F8EAF-6CA6-42D2-8E0D-027186F25C01}">
      <dgm:prSet/>
      <dgm:spPr/>
      <dgm:t>
        <a:bodyPr/>
        <a:lstStyle/>
        <a:p>
          <a:endParaRPr lang="zh-CN" altLang="en-US"/>
        </a:p>
      </dgm:t>
    </dgm:pt>
    <dgm:pt modelId="{0DFD1659-DBE6-413E-A807-0B3EF30893EB}" type="pres">
      <dgm:prSet presAssocID="{5AB156B5-E5E1-4D29-A9E0-1E3A5D06DDC8}" presName="Name0" presStyleCnt="0">
        <dgm:presLayoutVars>
          <dgm:dir/>
          <dgm:resizeHandles val="exact"/>
        </dgm:presLayoutVars>
      </dgm:prSet>
      <dgm:spPr/>
    </dgm:pt>
    <dgm:pt modelId="{CC5FDFE1-C847-4DE3-B124-B0FB2BEA8F9A}" type="pres">
      <dgm:prSet presAssocID="{EC2F1E3E-4814-486A-9EEC-736946B4EEA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5748DE-E1E1-46AA-A2F6-8AF7A72C99A5}" type="pres">
      <dgm:prSet presAssocID="{CA490ABD-7B3B-45BE-8FE7-03B402E442F5}" presName="sibTrans" presStyleLbl="sibTrans2D1" presStyleIdx="0" presStyleCnt="4"/>
      <dgm:spPr/>
      <dgm:t>
        <a:bodyPr/>
        <a:lstStyle/>
        <a:p>
          <a:endParaRPr lang="en-US"/>
        </a:p>
      </dgm:t>
    </dgm:pt>
    <dgm:pt modelId="{C04F4831-C286-478F-B88F-85FE36880507}" type="pres">
      <dgm:prSet presAssocID="{CA490ABD-7B3B-45BE-8FE7-03B402E442F5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29ADC9C-0E31-4BF9-8CF7-FFA538F987F7}" type="pres">
      <dgm:prSet presAssocID="{B1D846DC-4B9D-4A4C-9564-3BC861AAC119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B3FD4-D5A6-4962-9826-E0C78CDFD08B}" type="pres">
      <dgm:prSet presAssocID="{117F9ADA-462C-4088-96EC-6951D9F9BF2E}" presName="sibTrans" presStyleLbl="sibTrans2D1" presStyleIdx="1" presStyleCnt="4"/>
      <dgm:spPr/>
      <dgm:t>
        <a:bodyPr/>
        <a:lstStyle/>
        <a:p>
          <a:endParaRPr lang="en-US"/>
        </a:p>
      </dgm:t>
    </dgm:pt>
    <dgm:pt modelId="{8A1AE005-0177-456B-9D0E-4440784FC18A}" type="pres">
      <dgm:prSet presAssocID="{117F9ADA-462C-4088-96EC-6951D9F9BF2E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D1A68BE-9F85-498E-B32B-E08CA6F4B01D}" type="pres">
      <dgm:prSet presAssocID="{A13A3CB4-7187-44D9-BDED-B92C30234074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F158E1-4817-41B1-AD8A-722CD7710034}" type="pres">
      <dgm:prSet presAssocID="{BE2A0882-48C9-42DA-AEEB-0C6AE08EE4FA}" presName="sibTrans" presStyleLbl="sibTrans2D1" presStyleIdx="2" presStyleCnt="4"/>
      <dgm:spPr/>
      <dgm:t>
        <a:bodyPr/>
        <a:lstStyle/>
        <a:p>
          <a:endParaRPr lang="en-US"/>
        </a:p>
      </dgm:t>
    </dgm:pt>
    <dgm:pt modelId="{6C9C3052-BB26-4839-A03C-3564A0A40AB7}" type="pres">
      <dgm:prSet presAssocID="{BE2A0882-48C9-42DA-AEEB-0C6AE08EE4FA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E9480D0-51DA-4C55-957D-68F2BDEB2457}" type="pres">
      <dgm:prSet presAssocID="{02A85959-0A34-41BB-989F-72AF04DA910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EBD72-7E19-4CB5-BBCF-E4F861E89E6A}" type="pres">
      <dgm:prSet presAssocID="{C5EC88ED-2996-43D3-A918-CF0C9973EE0F}" presName="sibTrans" presStyleLbl="sibTrans2D1" presStyleIdx="3" presStyleCnt="4"/>
      <dgm:spPr/>
      <dgm:t>
        <a:bodyPr/>
        <a:lstStyle/>
        <a:p>
          <a:endParaRPr lang="en-US"/>
        </a:p>
      </dgm:t>
    </dgm:pt>
    <dgm:pt modelId="{2CE300C7-8A19-4614-9B53-716C35E932FE}" type="pres">
      <dgm:prSet presAssocID="{C5EC88ED-2996-43D3-A918-CF0C9973EE0F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6EA47FF8-24CC-46FE-8EE6-436D1BD36801}" type="pres">
      <dgm:prSet presAssocID="{AD31E56D-59D0-4132-8BF6-F15D7E734BB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AA86BA-6C34-41F2-88A5-F5D99A4759F8}" type="presOf" srcId="{AD31E56D-59D0-4132-8BF6-F15D7E734BBC}" destId="{6EA47FF8-24CC-46FE-8EE6-436D1BD36801}" srcOrd="0" destOrd="0" presId="urn:microsoft.com/office/officeart/2005/8/layout/process1"/>
    <dgm:cxn modelId="{4B83CCE4-4D05-47BF-BB08-B58843477F1C}" type="presOf" srcId="{EC2F1E3E-4814-486A-9EEC-736946B4EEA1}" destId="{CC5FDFE1-C847-4DE3-B124-B0FB2BEA8F9A}" srcOrd="0" destOrd="0" presId="urn:microsoft.com/office/officeart/2005/8/layout/process1"/>
    <dgm:cxn modelId="{A5C8443C-26AF-4A01-9921-01D8C34C93E3}" type="presOf" srcId="{BE2A0882-48C9-42DA-AEEB-0C6AE08EE4FA}" destId="{19F158E1-4817-41B1-AD8A-722CD7710034}" srcOrd="0" destOrd="0" presId="urn:microsoft.com/office/officeart/2005/8/layout/process1"/>
    <dgm:cxn modelId="{A20D9D66-8BA1-44F6-95FE-FC04AF18DBFA}" srcId="{5AB156B5-E5E1-4D29-A9E0-1E3A5D06DDC8}" destId="{A13A3CB4-7187-44D9-BDED-B92C30234074}" srcOrd="2" destOrd="0" parTransId="{237BB18F-3AB0-4E9C-B090-BC82F8ABCEA3}" sibTransId="{BE2A0882-48C9-42DA-AEEB-0C6AE08EE4FA}"/>
    <dgm:cxn modelId="{32A9BC41-5F39-40EF-A693-FFFBE8B0ABD5}" type="presOf" srcId="{117F9ADA-462C-4088-96EC-6951D9F9BF2E}" destId="{647B3FD4-D5A6-4962-9826-E0C78CDFD08B}" srcOrd="0" destOrd="0" presId="urn:microsoft.com/office/officeart/2005/8/layout/process1"/>
    <dgm:cxn modelId="{893122F7-B4EA-46A9-85ED-6FD41D8842FB}" type="presOf" srcId="{CA490ABD-7B3B-45BE-8FE7-03B402E442F5}" destId="{745748DE-E1E1-46AA-A2F6-8AF7A72C99A5}" srcOrd="0" destOrd="0" presId="urn:microsoft.com/office/officeart/2005/8/layout/process1"/>
    <dgm:cxn modelId="{FA135C8F-68B0-4AED-8150-11D30C641ACF}" type="presOf" srcId="{B1D846DC-4B9D-4A4C-9564-3BC861AAC119}" destId="{029ADC9C-0E31-4BF9-8CF7-FFA538F987F7}" srcOrd="0" destOrd="0" presId="urn:microsoft.com/office/officeart/2005/8/layout/process1"/>
    <dgm:cxn modelId="{87355AA0-115D-4455-8933-1B9743DF78D3}" srcId="{5AB156B5-E5E1-4D29-A9E0-1E3A5D06DDC8}" destId="{B1D846DC-4B9D-4A4C-9564-3BC861AAC119}" srcOrd="1" destOrd="0" parTransId="{D34CCF07-80C8-4C8D-97C9-BE25B8C0FE41}" sibTransId="{117F9ADA-462C-4088-96EC-6951D9F9BF2E}"/>
    <dgm:cxn modelId="{FD72C5D7-3F96-47BA-8BCE-FAA8FD9EC608}" srcId="{5AB156B5-E5E1-4D29-A9E0-1E3A5D06DDC8}" destId="{EC2F1E3E-4814-486A-9EEC-736946B4EEA1}" srcOrd="0" destOrd="0" parTransId="{C419C612-236E-4A2A-9B36-4A72D1575EA3}" sibTransId="{CA490ABD-7B3B-45BE-8FE7-03B402E442F5}"/>
    <dgm:cxn modelId="{F9CEE6B7-AAE9-453F-B501-9191EB453772}" type="presOf" srcId="{CA490ABD-7B3B-45BE-8FE7-03B402E442F5}" destId="{C04F4831-C286-478F-B88F-85FE36880507}" srcOrd="1" destOrd="0" presId="urn:microsoft.com/office/officeart/2005/8/layout/process1"/>
    <dgm:cxn modelId="{2FCD2A02-6FAD-4C57-A31C-24186937DA46}" type="presOf" srcId="{BE2A0882-48C9-42DA-AEEB-0C6AE08EE4FA}" destId="{6C9C3052-BB26-4839-A03C-3564A0A40AB7}" srcOrd="1" destOrd="0" presId="urn:microsoft.com/office/officeart/2005/8/layout/process1"/>
    <dgm:cxn modelId="{9123E727-26EC-4F9C-807C-1F40326418EE}" type="presOf" srcId="{C5EC88ED-2996-43D3-A918-CF0C9973EE0F}" destId="{169EBD72-7E19-4CB5-BBCF-E4F861E89E6A}" srcOrd="0" destOrd="0" presId="urn:microsoft.com/office/officeart/2005/8/layout/process1"/>
    <dgm:cxn modelId="{976D5DF8-7E46-42B7-BAD9-B13614F0D976}" type="presOf" srcId="{A13A3CB4-7187-44D9-BDED-B92C30234074}" destId="{BD1A68BE-9F85-498E-B32B-E08CA6F4B01D}" srcOrd="0" destOrd="0" presId="urn:microsoft.com/office/officeart/2005/8/layout/process1"/>
    <dgm:cxn modelId="{23AEF8BD-3BD8-400F-98B0-DE46F13FBAAB}" type="presOf" srcId="{5AB156B5-E5E1-4D29-A9E0-1E3A5D06DDC8}" destId="{0DFD1659-DBE6-413E-A807-0B3EF30893EB}" srcOrd="0" destOrd="0" presId="urn:microsoft.com/office/officeart/2005/8/layout/process1"/>
    <dgm:cxn modelId="{1F5F8EAF-6CA6-42D2-8E0D-027186F25C01}" srcId="{5AB156B5-E5E1-4D29-A9E0-1E3A5D06DDC8}" destId="{AD31E56D-59D0-4132-8BF6-F15D7E734BBC}" srcOrd="4" destOrd="0" parTransId="{2489C036-76F8-48E5-B1F2-6CDB2EEAD7E8}" sibTransId="{E4DD7E23-77F0-49D1-AEC6-4C9D70796B33}"/>
    <dgm:cxn modelId="{6BCCCCD9-84A4-4401-8457-720E80A7D2C1}" type="presOf" srcId="{117F9ADA-462C-4088-96EC-6951D9F9BF2E}" destId="{8A1AE005-0177-456B-9D0E-4440784FC18A}" srcOrd="1" destOrd="0" presId="urn:microsoft.com/office/officeart/2005/8/layout/process1"/>
    <dgm:cxn modelId="{0E464F6E-8CBF-46CA-A607-24C5F0E322D9}" type="presOf" srcId="{02A85959-0A34-41BB-989F-72AF04DA910D}" destId="{5E9480D0-51DA-4C55-957D-68F2BDEB2457}" srcOrd="0" destOrd="0" presId="urn:microsoft.com/office/officeart/2005/8/layout/process1"/>
    <dgm:cxn modelId="{54207121-0723-45B8-A8E3-777EB1BF0F24}" srcId="{5AB156B5-E5E1-4D29-A9E0-1E3A5D06DDC8}" destId="{02A85959-0A34-41BB-989F-72AF04DA910D}" srcOrd="3" destOrd="0" parTransId="{8637C991-E2A0-480E-9883-CB609E066D85}" sibTransId="{C5EC88ED-2996-43D3-A918-CF0C9973EE0F}"/>
    <dgm:cxn modelId="{8025BCAB-9253-45AC-8806-32CF3D810500}" type="presOf" srcId="{C5EC88ED-2996-43D3-A918-CF0C9973EE0F}" destId="{2CE300C7-8A19-4614-9B53-716C35E932FE}" srcOrd="1" destOrd="0" presId="urn:microsoft.com/office/officeart/2005/8/layout/process1"/>
    <dgm:cxn modelId="{1573E806-14A5-4F56-A8DB-530ED59FBAC8}" type="presParOf" srcId="{0DFD1659-DBE6-413E-A807-0B3EF30893EB}" destId="{CC5FDFE1-C847-4DE3-B124-B0FB2BEA8F9A}" srcOrd="0" destOrd="0" presId="urn:microsoft.com/office/officeart/2005/8/layout/process1"/>
    <dgm:cxn modelId="{CABF4093-86C8-41FC-A1C6-CF2A1F1E6B94}" type="presParOf" srcId="{0DFD1659-DBE6-413E-A807-0B3EF30893EB}" destId="{745748DE-E1E1-46AA-A2F6-8AF7A72C99A5}" srcOrd="1" destOrd="0" presId="urn:microsoft.com/office/officeart/2005/8/layout/process1"/>
    <dgm:cxn modelId="{05A2870F-4C49-4FB9-98F4-A5CD47252B39}" type="presParOf" srcId="{745748DE-E1E1-46AA-A2F6-8AF7A72C99A5}" destId="{C04F4831-C286-478F-B88F-85FE36880507}" srcOrd="0" destOrd="0" presId="urn:microsoft.com/office/officeart/2005/8/layout/process1"/>
    <dgm:cxn modelId="{D7151DF8-4CB2-4173-B54A-40CFCB0E3727}" type="presParOf" srcId="{0DFD1659-DBE6-413E-A807-0B3EF30893EB}" destId="{029ADC9C-0E31-4BF9-8CF7-FFA538F987F7}" srcOrd="2" destOrd="0" presId="urn:microsoft.com/office/officeart/2005/8/layout/process1"/>
    <dgm:cxn modelId="{B155E1F3-FFA2-4FBA-9DDB-47B3EECB96A8}" type="presParOf" srcId="{0DFD1659-DBE6-413E-A807-0B3EF30893EB}" destId="{647B3FD4-D5A6-4962-9826-E0C78CDFD08B}" srcOrd="3" destOrd="0" presId="urn:microsoft.com/office/officeart/2005/8/layout/process1"/>
    <dgm:cxn modelId="{CCFA4608-7A55-4A2E-9BCE-22DBC2A62BA8}" type="presParOf" srcId="{647B3FD4-D5A6-4962-9826-E0C78CDFD08B}" destId="{8A1AE005-0177-456B-9D0E-4440784FC18A}" srcOrd="0" destOrd="0" presId="urn:microsoft.com/office/officeart/2005/8/layout/process1"/>
    <dgm:cxn modelId="{48068DF8-FDA3-4E0E-80F1-A8766153CE17}" type="presParOf" srcId="{0DFD1659-DBE6-413E-A807-0B3EF30893EB}" destId="{BD1A68BE-9F85-498E-B32B-E08CA6F4B01D}" srcOrd="4" destOrd="0" presId="urn:microsoft.com/office/officeart/2005/8/layout/process1"/>
    <dgm:cxn modelId="{0955AEAC-2E89-439A-9B3E-0089E72B0ED6}" type="presParOf" srcId="{0DFD1659-DBE6-413E-A807-0B3EF30893EB}" destId="{19F158E1-4817-41B1-AD8A-722CD7710034}" srcOrd="5" destOrd="0" presId="urn:microsoft.com/office/officeart/2005/8/layout/process1"/>
    <dgm:cxn modelId="{BC3BA738-E1EF-4DCF-88AF-08F89AE51A79}" type="presParOf" srcId="{19F158E1-4817-41B1-AD8A-722CD7710034}" destId="{6C9C3052-BB26-4839-A03C-3564A0A40AB7}" srcOrd="0" destOrd="0" presId="urn:microsoft.com/office/officeart/2005/8/layout/process1"/>
    <dgm:cxn modelId="{9C679F85-E20C-4FEF-AD6F-4C2607DA5FC9}" type="presParOf" srcId="{0DFD1659-DBE6-413E-A807-0B3EF30893EB}" destId="{5E9480D0-51DA-4C55-957D-68F2BDEB2457}" srcOrd="6" destOrd="0" presId="urn:microsoft.com/office/officeart/2005/8/layout/process1"/>
    <dgm:cxn modelId="{76289EE2-8DBD-4199-9EEB-183EDE97122A}" type="presParOf" srcId="{0DFD1659-DBE6-413E-A807-0B3EF30893EB}" destId="{169EBD72-7E19-4CB5-BBCF-E4F861E89E6A}" srcOrd="7" destOrd="0" presId="urn:microsoft.com/office/officeart/2005/8/layout/process1"/>
    <dgm:cxn modelId="{C338EAC9-C697-406A-9948-09C9C122EDAA}" type="presParOf" srcId="{169EBD72-7E19-4CB5-BBCF-E4F861E89E6A}" destId="{2CE300C7-8A19-4614-9B53-716C35E932FE}" srcOrd="0" destOrd="0" presId="urn:microsoft.com/office/officeart/2005/8/layout/process1"/>
    <dgm:cxn modelId="{45D9431F-DDCC-4C8E-B79B-FAEA3ED6F1BD}" type="presParOf" srcId="{0DFD1659-DBE6-413E-A807-0B3EF30893EB}" destId="{6EA47FF8-24CC-46FE-8EE6-436D1BD3680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CB17D5-0C10-49D1-967F-A02732EBD95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0BCD25-33D7-46E3-8210-1A38BCF9747E}">
      <dgm:prSet phldrT="[文本]" custT="1"/>
      <dgm:spPr/>
      <dgm:t>
        <a:bodyPr/>
        <a:lstStyle/>
        <a:p>
          <a:r>
            <a:rPr lang="en-US" altLang="zh-CN" sz="900" dirty="0" smtClean="0"/>
            <a:t>Word Database</a:t>
          </a:r>
          <a:endParaRPr lang="zh-CN" altLang="en-US" sz="900" dirty="0"/>
        </a:p>
      </dgm:t>
    </dgm:pt>
    <dgm:pt modelId="{D4DB16A4-81B0-4020-A645-8E17DBD42613}" type="parTrans" cxnId="{25799862-4F71-4DFA-BF9D-1830744089E2}">
      <dgm:prSet/>
      <dgm:spPr/>
      <dgm:t>
        <a:bodyPr/>
        <a:lstStyle/>
        <a:p>
          <a:endParaRPr lang="zh-CN" altLang="en-US"/>
        </a:p>
      </dgm:t>
    </dgm:pt>
    <dgm:pt modelId="{1730E7E5-041C-4B78-8049-99E6A0D89515}" type="sibTrans" cxnId="{25799862-4F71-4DFA-BF9D-1830744089E2}">
      <dgm:prSet/>
      <dgm:spPr/>
      <dgm:t>
        <a:bodyPr/>
        <a:lstStyle/>
        <a:p>
          <a:endParaRPr lang="zh-CN" altLang="en-US"/>
        </a:p>
      </dgm:t>
    </dgm:pt>
    <dgm:pt modelId="{A44B76D5-92F9-4832-B7B6-E5AED1B8098C}">
      <dgm:prSet phldrT="[文本]" custT="1"/>
      <dgm:spPr/>
      <dgm:t>
        <a:bodyPr/>
        <a:lstStyle/>
        <a:p>
          <a:r>
            <a:rPr lang="en-US" altLang="zh-CN" sz="1100" dirty="0" smtClean="0"/>
            <a:t>Main Table</a:t>
          </a:r>
          <a:endParaRPr lang="zh-CN" altLang="en-US" sz="1100" dirty="0"/>
        </a:p>
      </dgm:t>
    </dgm:pt>
    <dgm:pt modelId="{0E0D3C30-039A-4E3E-80EF-6C3FC126C495}" type="parTrans" cxnId="{4ADADE88-10C8-49FB-8736-2343B451108D}">
      <dgm:prSet/>
      <dgm:spPr/>
      <dgm:t>
        <a:bodyPr/>
        <a:lstStyle/>
        <a:p>
          <a:endParaRPr lang="zh-CN" altLang="en-US"/>
        </a:p>
      </dgm:t>
    </dgm:pt>
    <dgm:pt modelId="{002BEBFF-9611-4E00-812A-6CCF4F389A95}" type="sibTrans" cxnId="{4ADADE88-10C8-49FB-8736-2343B451108D}">
      <dgm:prSet/>
      <dgm:spPr/>
      <dgm:t>
        <a:bodyPr/>
        <a:lstStyle/>
        <a:p>
          <a:endParaRPr lang="zh-CN" altLang="en-US"/>
        </a:p>
      </dgm:t>
    </dgm:pt>
    <dgm:pt modelId="{5C679FE8-281E-434B-BA44-83692CD65187}">
      <dgm:prSet phldrT="[文本]" custT="1"/>
      <dgm:spPr/>
      <dgm:t>
        <a:bodyPr/>
        <a:lstStyle/>
        <a:p>
          <a:r>
            <a:rPr lang="en-US" altLang="zh-CN" sz="1100" dirty="0" smtClean="0"/>
            <a:t>MID</a:t>
          </a:r>
          <a:endParaRPr lang="zh-CN" altLang="en-US" sz="1100" dirty="0"/>
        </a:p>
      </dgm:t>
    </dgm:pt>
    <dgm:pt modelId="{A4703D16-4A90-4C5C-8579-893FCE992DA5}" type="parTrans" cxnId="{71E654E0-9D0C-4CC7-A534-2CBD41FEA414}">
      <dgm:prSet/>
      <dgm:spPr/>
      <dgm:t>
        <a:bodyPr/>
        <a:lstStyle/>
        <a:p>
          <a:endParaRPr lang="zh-CN" altLang="en-US"/>
        </a:p>
      </dgm:t>
    </dgm:pt>
    <dgm:pt modelId="{588F2911-18B2-43BB-AAB4-E4D6B3D62D8B}" type="sibTrans" cxnId="{71E654E0-9D0C-4CC7-A534-2CBD41FEA414}">
      <dgm:prSet/>
      <dgm:spPr/>
      <dgm:t>
        <a:bodyPr/>
        <a:lstStyle/>
        <a:p>
          <a:endParaRPr lang="zh-CN" altLang="en-US"/>
        </a:p>
      </dgm:t>
    </dgm:pt>
    <dgm:pt modelId="{B9300E47-A0D7-44CE-8FAA-E057F4281728}">
      <dgm:prSet phldrT="[文本]"/>
      <dgm:spPr/>
      <dgm:t>
        <a:bodyPr/>
        <a:lstStyle/>
        <a:p>
          <a:r>
            <a:rPr lang="en-US" altLang="zh-CN" dirty="0" smtClean="0"/>
            <a:t>Extension</a:t>
          </a:r>
          <a:endParaRPr lang="zh-CN" altLang="en-US" dirty="0"/>
        </a:p>
      </dgm:t>
    </dgm:pt>
    <dgm:pt modelId="{CE89691C-E1FB-4B24-B40B-5EDEFA87B599}" type="parTrans" cxnId="{F16BA8D9-DBBD-4D61-B16D-C570C2BE8865}">
      <dgm:prSet/>
      <dgm:spPr/>
      <dgm:t>
        <a:bodyPr/>
        <a:lstStyle/>
        <a:p>
          <a:endParaRPr lang="zh-CN" altLang="en-US"/>
        </a:p>
      </dgm:t>
    </dgm:pt>
    <dgm:pt modelId="{18827521-F425-4A24-9974-E56FB579406A}" type="sibTrans" cxnId="{F16BA8D9-DBBD-4D61-B16D-C570C2BE8865}">
      <dgm:prSet/>
      <dgm:spPr/>
      <dgm:t>
        <a:bodyPr/>
        <a:lstStyle/>
        <a:p>
          <a:endParaRPr lang="zh-CN" altLang="en-US"/>
        </a:p>
      </dgm:t>
    </dgm:pt>
    <dgm:pt modelId="{0E52A339-C034-47A3-BC69-715176E07CB1}">
      <dgm:prSet phldrT="[文本]" custT="1"/>
      <dgm:spPr/>
      <dgm:t>
        <a:bodyPr/>
        <a:lstStyle/>
        <a:p>
          <a:r>
            <a:rPr lang="en-US" altLang="zh-CN" sz="1100" dirty="0" smtClean="0"/>
            <a:t>History Table</a:t>
          </a:r>
          <a:endParaRPr lang="zh-CN" altLang="en-US" sz="1100" dirty="0"/>
        </a:p>
      </dgm:t>
    </dgm:pt>
    <dgm:pt modelId="{397FB691-E180-4AAD-AFA6-FC52131F7091}" type="parTrans" cxnId="{9421164E-8EBE-429B-87C1-6BB3AFB46541}">
      <dgm:prSet/>
      <dgm:spPr/>
      <dgm:t>
        <a:bodyPr/>
        <a:lstStyle/>
        <a:p>
          <a:endParaRPr lang="zh-CN" altLang="en-US"/>
        </a:p>
      </dgm:t>
    </dgm:pt>
    <dgm:pt modelId="{6C2A0672-2AA6-444A-8618-5EA621A61122}" type="sibTrans" cxnId="{9421164E-8EBE-429B-87C1-6BB3AFB46541}">
      <dgm:prSet/>
      <dgm:spPr/>
      <dgm:t>
        <a:bodyPr/>
        <a:lstStyle/>
        <a:p>
          <a:endParaRPr lang="zh-CN" altLang="en-US"/>
        </a:p>
      </dgm:t>
    </dgm:pt>
    <dgm:pt modelId="{774D1819-2DF3-4F35-9E8E-F0EF99E264DC}">
      <dgm:prSet phldrT="[文本]"/>
      <dgm:spPr/>
      <dgm:t>
        <a:bodyPr/>
        <a:lstStyle/>
        <a:p>
          <a:r>
            <a:rPr lang="en-US" altLang="zh-CN" dirty="0" smtClean="0"/>
            <a:t>HID</a:t>
          </a:r>
          <a:endParaRPr lang="zh-CN" altLang="en-US" dirty="0"/>
        </a:p>
      </dgm:t>
    </dgm:pt>
    <dgm:pt modelId="{1F5D409F-DAE0-49E5-B2F6-E03A1B9A566A}" type="parTrans" cxnId="{862D4297-6536-454F-9F26-259E2344D2C0}">
      <dgm:prSet/>
      <dgm:spPr/>
      <dgm:t>
        <a:bodyPr/>
        <a:lstStyle/>
        <a:p>
          <a:endParaRPr lang="zh-CN" altLang="en-US"/>
        </a:p>
      </dgm:t>
    </dgm:pt>
    <dgm:pt modelId="{A24680A2-F08E-4862-BCF3-5C3D76803FB3}" type="sibTrans" cxnId="{862D4297-6536-454F-9F26-259E2344D2C0}">
      <dgm:prSet/>
      <dgm:spPr/>
      <dgm:t>
        <a:bodyPr/>
        <a:lstStyle/>
        <a:p>
          <a:endParaRPr lang="zh-CN" altLang="en-US"/>
        </a:p>
      </dgm:t>
    </dgm:pt>
    <dgm:pt modelId="{A0229EF7-18E0-4F36-9570-99B57791AC74}">
      <dgm:prSet phldrT="[文本]"/>
      <dgm:spPr/>
      <dgm:t>
        <a:bodyPr/>
        <a:lstStyle/>
        <a:p>
          <a:r>
            <a:rPr lang="en-US" altLang="zh-CN" dirty="0" smtClean="0"/>
            <a:t>      Database Level</a:t>
          </a:r>
          <a:endParaRPr lang="zh-CN" altLang="en-US" dirty="0"/>
        </a:p>
      </dgm:t>
    </dgm:pt>
    <dgm:pt modelId="{4D08C823-6C01-4E6D-939E-8926B51E8233}" type="parTrans" cxnId="{880993BD-EC33-4378-B80E-F051779B52C7}">
      <dgm:prSet/>
      <dgm:spPr/>
      <dgm:t>
        <a:bodyPr/>
        <a:lstStyle/>
        <a:p>
          <a:endParaRPr lang="zh-CN" altLang="en-US"/>
        </a:p>
      </dgm:t>
    </dgm:pt>
    <dgm:pt modelId="{CD981D00-400E-4DF1-A837-1D61D335EEBF}" type="sibTrans" cxnId="{880993BD-EC33-4378-B80E-F051779B52C7}">
      <dgm:prSet/>
      <dgm:spPr/>
      <dgm:t>
        <a:bodyPr/>
        <a:lstStyle/>
        <a:p>
          <a:endParaRPr lang="zh-CN" altLang="en-US"/>
        </a:p>
      </dgm:t>
    </dgm:pt>
    <dgm:pt modelId="{8D494809-A3B9-4E83-B995-16B0FAC543F3}">
      <dgm:prSet phldrT="[文本]"/>
      <dgm:spPr/>
      <dgm:t>
        <a:bodyPr/>
        <a:lstStyle/>
        <a:p>
          <a:r>
            <a:rPr lang="en-US" altLang="zh-CN" dirty="0" smtClean="0"/>
            <a:t>Table Level</a:t>
          </a:r>
          <a:endParaRPr lang="zh-CN" altLang="en-US" dirty="0"/>
        </a:p>
      </dgm:t>
    </dgm:pt>
    <dgm:pt modelId="{0864E2BA-2168-4315-B5CE-3B43ABDE75E0}" type="parTrans" cxnId="{0135DB80-24F9-4C6C-A133-5CFA9C052329}">
      <dgm:prSet/>
      <dgm:spPr/>
      <dgm:t>
        <a:bodyPr/>
        <a:lstStyle/>
        <a:p>
          <a:endParaRPr lang="zh-CN" altLang="en-US"/>
        </a:p>
      </dgm:t>
    </dgm:pt>
    <dgm:pt modelId="{70BF5FA9-DF5E-4DA2-BB10-20B8CA272674}" type="sibTrans" cxnId="{0135DB80-24F9-4C6C-A133-5CFA9C052329}">
      <dgm:prSet/>
      <dgm:spPr/>
      <dgm:t>
        <a:bodyPr/>
        <a:lstStyle/>
        <a:p>
          <a:endParaRPr lang="zh-CN" altLang="en-US"/>
        </a:p>
      </dgm:t>
    </dgm:pt>
    <dgm:pt modelId="{BC5A758E-6ACE-4DEC-BF94-EC7E59F9037F}">
      <dgm:prSet phldrT="[文本]"/>
      <dgm:spPr/>
      <dgm:t>
        <a:bodyPr/>
        <a:lstStyle/>
        <a:p>
          <a:r>
            <a:rPr lang="en-US" altLang="zh-CN" dirty="0" smtClean="0"/>
            <a:t>Index Level</a:t>
          </a:r>
          <a:endParaRPr lang="zh-CN" altLang="en-US" dirty="0"/>
        </a:p>
      </dgm:t>
    </dgm:pt>
    <dgm:pt modelId="{E68F39BE-31D5-4E41-9836-15719F1F0B9A}" type="parTrans" cxnId="{7B0AF30B-A69E-4930-9CB3-72E8778968EC}">
      <dgm:prSet/>
      <dgm:spPr/>
      <dgm:t>
        <a:bodyPr/>
        <a:lstStyle/>
        <a:p>
          <a:endParaRPr lang="zh-CN" altLang="en-US"/>
        </a:p>
      </dgm:t>
    </dgm:pt>
    <dgm:pt modelId="{AD84E340-04FE-47EB-BA87-C6A7A377A46D}" type="sibTrans" cxnId="{7B0AF30B-A69E-4930-9CB3-72E8778968EC}">
      <dgm:prSet/>
      <dgm:spPr/>
      <dgm:t>
        <a:bodyPr/>
        <a:lstStyle/>
        <a:p>
          <a:endParaRPr lang="zh-CN" altLang="en-US"/>
        </a:p>
      </dgm:t>
    </dgm:pt>
    <dgm:pt modelId="{167D912F-0469-4C9D-8D15-9AC3D1E59798}">
      <dgm:prSet phldrT="[文本]" custT="1"/>
      <dgm:spPr/>
      <dgm:t>
        <a:bodyPr/>
        <a:lstStyle/>
        <a:p>
          <a:r>
            <a:rPr lang="en-US" altLang="zh-CN" sz="1100" dirty="0" smtClean="0"/>
            <a:t>Word</a:t>
          </a:r>
          <a:endParaRPr lang="zh-CN" altLang="en-US" sz="1100" dirty="0"/>
        </a:p>
      </dgm:t>
    </dgm:pt>
    <dgm:pt modelId="{D29F2523-4325-42CD-BEEC-92EB55C35B14}" type="parTrans" cxnId="{A841BF2D-BF68-434D-A965-ED934652D901}">
      <dgm:prSet/>
      <dgm:spPr/>
      <dgm:t>
        <a:bodyPr/>
        <a:lstStyle/>
        <a:p>
          <a:endParaRPr lang="zh-CN" altLang="en-US"/>
        </a:p>
      </dgm:t>
    </dgm:pt>
    <dgm:pt modelId="{1127DD21-C06F-421E-BB56-E08EF50708F1}" type="sibTrans" cxnId="{A841BF2D-BF68-434D-A965-ED934652D901}">
      <dgm:prSet/>
      <dgm:spPr/>
      <dgm:t>
        <a:bodyPr/>
        <a:lstStyle/>
        <a:p>
          <a:endParaRPr lang="zh-CN" altLang="en-US"/>
        </a:p>
      </dgm:t>
    </dgm:pt>
    <dgm:pt modelId="{771C3F3D-E45B-43C3-B21C-32CEBCDB8586}">
      <dgm:prSet phldrT="[文本]" custT="1"/>
      <dgm:spPr/>
      <dgm:t>
        <a:bodyPr/>
        <a:lstStyle/>
        <a:p>
          <a:r>
            <a:rPr lang="en-US" altLang="zh-CN" sz="900" dirty="0" smtClean="0"/>
            <a:t>Translation</a:t>
          </a:r>
          <a:endParaRPr lang="zh-CN" altLang="en-US" sz="900" dirty="0"/>
        </a:p>
      </dgm:t>
    </dgm:pt>
    <dgm:pt modelId="{6B474447-D034-474F-AB85-D297EF10257A}" type="parTrans" cxnId="{0D0D9816-26FE-493C-A347-CE7FE9D848EE}">
      <dgm:prSet/>
      <dgm:spPr/>
      <dgm:t>
        <a:bodyPr/>
        <a:lstStyle/>
        <a:p>
          <a:endParaRPr lang="zh-CN" altLang="en-US"/>
        </a:p>
      </dgm:t>
    </dgm:pt>
    <dgm:pt modelId="{AF98F84E-ABAA-4242-AF50-204FEDD9879B}" type="sibTrans" cxnId="{0D0D9816-26FE-493C-A347-CE7FE9D848EE}">
      <dgm:prSet/>
      <dgm:spPr/>
      <dgm:t>
        <a:bodyPr/>
        <a:lstStyle/>
        <a:p>
          <a:endParaRPr lang="zh-CN" altLang="en-US"/>
        </a:p>
      </dgm:t>
    </dgm:pt>
    <dgm:pt modelId="{4B1F4130-ED6A-4FBD-BD2C-2554A747CE0C}">
      <dgm:prSet phldrT="[文本]"/>
      <dgm:spPr/>
      <dgm:t>
        <a:bodyPr/>
        <a:lstStyle/>
        <a:p>
          <a:r>
            <a:rPr lang="en-US" altLang="zh-CN" dirty="0" smtClean="0"/>
            <a:t>MID</a:t>
          </a:r>
          <a:endParaRPr lang="zh-CN" altLang="en-US" dirty="0"/>
        </a:p>
      </dgm:t>
    </dgm:pt>
    <dgm:pt modelId="{211B74E2-7BF8-4BAC-A784-E42BD8003F3C}" type="parTrans" cxnId="{CB6B591E-5AC1-4938-8D34-C3CA8659CBDD}">
      <dgm:prSet/>
      <dgm:spPr/>
      <dgm:t>
        <a:bodyPr/>
        <a:lstStyle/>
        <a:p>
          <a:endParaRPr lang="zh-CN" altLang="en-US"/>
        </a:p>
      </dgm:t>
    </dgm:pt>
    <dgm:pt modelId="{A06B483D-D099-4ABC-A245-BA8D67044261}" type="sibTrans" cxnId="{CB6B591E-5AC1-4938-8D34-C3CA8659CBDD}">
      <dgm:prSet/>
      <dgm:spPr/>
      <dgm:t>
        <a:bodyPr/>
        <a:lstStyle/>
        <a:p>
          <a:endParaRPr lang="zh-CN" altLang="en-US"/>
        </a:p>
      </dgm:t>
    </dgm:pt>
    <dgm:pt modelId="{169062BB-71D1-4460-95E6-7EAEE8FF2B38}" type="pres">
      <dgm:prSet presAssocID="{CCCB17D5-0C10-49D1-967F-A02732EBD95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386A223-FAA6-46EB-AC3C-400D2ACA0C48}" type="pres">
      <dgm:prSet presAssocID="{CCCB17D5-0C10-49D1-967F-A02732EBD956}" presName="hierFlow" presStyleCnt="0"/>
      <dgm:spPr/>
    </dgm:pt>
    <dgm:pt modelId="{0CE5D865-ECD7-4824-BC67-1DC2D0E77793}" type="pres">
      <dgm:prSet presAssocID="{CCCB17D5-0C10-49D1-967F-A02732EBD956}" presName="firstBuf" presStyleCnt="0"/>
      <dgm:spPr/>
    </dgm:pt>
    <dgm:pt modelId="{2AA98208-068A-44BD-B5CC-97F949EF4B76}" type="pres">
      <dgm:prSet presAssocID="{CCCB17D5-0C10-49D1-967F-A02732EBD95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7941912-3D27-4676-AC64-8E70C3EF3AA9}" type="pres">
      <dgm:prSet presAssocID="{990BCD25-33D7-46E3-8210-1A38BCF9747E}" presName="Name14" presStyleCnt="0"/>
      <dgm:spPr/>
    </dgm:pt>
    <dgm:pt modelId="{DBA41978-BB8B-40C2-8FDA-04274F5692E9}" type="pres">
      <dgm:prSet presAssocID="{990BCD25-33D7-46E3-8210-1A38BCF9747E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BB86875-2E7D-400A-A21C-7D40F228A17A}" type="pres">
      <dgm:prSet presAssocID="{990BCD25-33D7-46E3-8210-1A38BCF9747E}" presName="hierChild2" presStyleCnt="0"/>
      <dgm:spPr/>
    </dgm:pt>
    <dgm:pt modelId="{82CB13BE-8D65-4A70-B120-FA8D994C66BC}" type="pres">
      <dgm:prSet presAssocID="{0E0D3C30-039A-4E3E-80EF-6C3FC126C495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17F3369A-7526-44B9-8425-E01338079DC7}" type="pres">
      <dgm:prSet presAssocID="{A44B76D5-92F9-4832-B7B6-E5AED1B8098C}" presName="Name21" presStyleCnt="0"/>
      <dgm:spPr/>
    </dgm:pt>
    <dgm:pt modelId="{F34A76C0-2980-44B3-9B74-1D86C4E029D9}" type="pres">
      <dgm:prSet presAssocID="{A44B76D5-92F9-4832-B7B6-E5AED1B8098C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C944693A-7A9D-4D7E-8A61-7F89233EDE87}" type="pres">
      <dgm:prSet presAssocID="{A44B76D5-92F9-4832-B7B6-E5AED1B8098C}" presName="hierChild3" presStyleCnt="0"/>
      <dgm:spPr/>
    </dgm:pt>
    <dgm:pt modelId="{F490F503-F088-47AC-BAC0-CDA67079CEEE}" type="pres">
      <dgm:prSet presAssocID="{A4703D16-4A90-4C5C-8579-893FCE992DA5}" presName="Name19" presStyleLbl="parChTrans1D3" presStyleIdx="0" presStyleCnt="6"/>
      <dgm:spPr/>
      <dgm:t>
        <a:bodyPr/>
        <a:lstStyle/>
        <a:p>
          <a:endParaRPr lang="zh-CN" altLang="en-US"/>
        </a:p>
      </dgm:t>
    </dgm:pt>
    <dgm:pt modelId="{8CB99754-DE33-4AD6-B9D7-44D2610E2C09}" type="pres">
      <dgm:prSet presAssocID="{5C679FE8-281E-434B-BA44-83692CD65187}" presName="Name21" presStyleCnt="0"/>
      <dgm:spPr/>
    </dgm:pt>
    <dgm:pt modelId="{3C358D9C-B22C-41A7-A1F1-D52134DA08A1}" type="pres">
      <dgm:prSet presAssocID="{5C679FE8-281E-434B-BA44-83692CD65187}" presName="level2Shape" presStyleLbl="node3" presStyleIdx="0" presStyleCnt="6"/>
      <dgm:spPr/>
      <dgm:t>
        <a:bodyPr/>
        <a:lstStyle/>
        <a:p>
          <a:endParaRPr lang="zh-CN" altLang="en-US"/>
        </a:p>
      </dgm:t>
    </dgm:pt>
    <dgm:pt modelId="{F2C0B372-2BB3-4500-B56C-FB5C3D6486D7}" type="pres">
      <dgm:prSet presAssocID="{5C679FE8-281E-434B-BA44-83692CD65187}" presName="hierChild3" presStyleCnt="0"/>
      <dgm:spPr/>
    </dgm:pt>
    <dgm:pt modelId="{08D28105-1C89-43C3-B7E8-861183C5F000}" type="pres">
      <dgm:prSet presAssocID="{D29F2523-4325-42CD-BEEC-92EB55C35B14}" presName="Name19" presStyleLbl="parChTrans1D3" presStyleIdx="1" presStyleCnt="6"/>
      <dgm:spPr/>
      <dgm:t>
        <a:bodyPr/>
        <a:lstStyle/>
        <a:p>
          <a:endParaRPr lang="zh-CN" altLang="en-US"/>
        </a:p>
      </dgm:t>
    </dgm:pt>
    <dgm:pt modelId="{2CB80D45-E8A7-488B-8C02-69DC901FE1F4}" type="pres">
      <dgm:prSet presAssocID="{167D912F-0469-4C9D-8D15-9AC3D1E59798}" presName="Name21" presStyleCnt="0"/>
      <dgm:spPr/>
    </dgm:pt>
    <dgm:pt modelId="{D8D0C30F-85ED-4DA5-AA1A-3BD6630120F4}" type="pres">
      <dgm:prSet presAssocID="{167D912F-0469-4C9D-8D15-9AC3D1E59798}" presName="level2Shape" presStyleLbl="node3" presStyleIdx="1" presStyleCnt="6"/>
      <dgm:spPr/>
      <dgm:t>
        <a:bodyPr/>
        <a:lstStyle/>
        <a:p>
          <a:endParaRPr lang="zh-CN" altLang="en-US"/>
        </a:p>
      </dgm:t>
    </dgm:pt>
    <dgm:pt modelId="{1B6E1199-69A5-4AF3-8ADD-18D89FD74C79}" type="pres">
      <dgm:prSet presAssocID="{167D912F-0469-4C9D-8D15-9AC3D1E59798}" presName="hierChild3" presStyleCnt="0"/>
      <dgm:spPr/>
    </dgm:pt>
    <dgm:pt modelId="{F7F61365-EDEB-484E-8454-73DBC1CC2826}" type="pres">
      <dgm:prSet presAssocID="{6B474447-D034-474F-AB85-D297EF10257A}" presName="Name19" presStyleLbl="parChTrans1D3" presStyleIdx="2" presStyleCnt="6"/>
      <dgm:spPr/>
      <dgm:t>
        <a:bodyPr/>
        <a:lstStyle/>
        <a:p>
          <a:endParaRPr lang="zh-CN" altLang="en-US"/>
        </a:p>
      </dgm:t>
    </dgm:pt>
    <dgm:pt modelId="{2BDCB50F-242F-4D8F-8784-8939C7E21DD4}" type="pres">
      <dgm:prSet presAssocID="{771C3F3D-E45B-43C3-B21C-32CEBCDB8586}" presName="Name21" presStyleCnt="0"/>
      <dgm:spPr/>
    </dgm:pt>
    <dgm:pt modelId="{0F1586C9-9515-4863-866D-FCC3BE254534}" type="pres">
      <dgm:prSet presAssocID="{771C3F3D-E45B-43C3-B21C-32CEBCDB8586}" presName="level2Shape" presStyleLbl="node3" presStyleIdx="2" presStyleCnt="6"/>
      <dgm:spPr/>
      <dgm:t>
        <a:bodyPr/>
        <a:lstStyle/>
        <a:p>
          <a:endParaRPr lang="zh-CN" altLang="en-US"/>
        </a:p>
      </dgm:t>
    </dgm:pt>
    <dgm:pt modelId="{67C2A7DC-8B08-44F1-A95F-0817029D2B67}" type="pres">
      <dgm:prSet presAssocID="{771C3F3D-E45B-43C3-B21C-32CEBCDB8586}" presName="hierChild3" presStyleCnt="0"/>
      <dgm:spPr/>
    </dgm:pt>
    <dgm:pt modelId="{905D9689-E502-44D4-B03B-FC4D4C0255AA}" type="pres">
      <dgm:prSet presAssocID="{CE89691C-E1FB-4B24-B40B-5EDEFA87B599}" presName="Name19" presStyleLbl="parChTrans1D3" presStyleIdx="3" presStyleCnt="6"/>
      <dgm:spPr/>
      <dgm:t>
        <a:bodyPr/>
        <a:lstStyle/>
        <a:p>
          <a:endParaRPr lang="zh-CN" altLang="en-US"/>
        </a:p>
      </dgm:t>
    </dgm:pt>
    <dgm:pt modelId="{61680E88-8DC9-4CFD-B92A-4E1712A52A19}" type="pres">
      <dgm:prSet presAssocID="{B9300E47-A0D7-44CE-8FAA-E057F4281728}" presName="Name21" presStyleCnt="0"/>
      <dgm:spPr/>
    </dgm:pt>
    <dgm:pt modelId="{61F9BE3F-FD52-4B0C-9674-5E1BE45501C7}" type="pres">
      <dgm:prSet presAssocID="{B9300E47-A0D7-44CE-8FAA-E057F4281728}" presName="level2Shape" presStyleLbl="node3" presStyleIdx="3" presStyleCnt="6"/>
      <dgm:spPr/>
      <dgm:t>
        <a:bodyPr/>
        <a:lstStyle/>
        <a:p>
          <a:endParaRPr lang="zh-CN" altLang="en-US"/>
        </a:p>
      </dgm:t>
    </dgm:pt>
    <dgm:pt modelId="{EA60FFA9-7D33-4A6C-A9E0-47E79B1B84D7}" type="pres">
      <dgm:prSet presAssocID="{B9300E47-A0D7-44CE-8FAA-E057F4281728}" presName="hierChild3" presStyleCnt="0"/>
      <dgm:spPr/>
    </dgm:pt>
    <dgm:pt modelId="{A8D9BE4F-3EF3-445C-A18E-D8561ADE67D3}" type="pres">
      <dgm:prSet presAssocID="{397FB691-E180-4AAD-AFA6-FC52131F7091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C707AAD2-86D4-4741-B0BA-FBB2449D1163}" type="pres">
      <dgm:prSet presAssocID="{0E52A339-C034-47A3-BC69-715176E07CB1}" presName="Name21" presStyleCnt="0"/>
      <dgm:spPr/>
    </dgm:pt>
    <dgm:pt modelId="{DF4C4266-A8D1-46B1-A5E7-25A6353CA016}" type="pres">
      <dgm:prSet presAssocID="{0E52A339-C034-47A3-BC69-715176E07CB1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EBD6BC81-B4D1-4D37-832D-A186AF314DA0}" type="pres">
      <dgm:prSet presAssocID="{0E52A339-C034-47A3-BC69-715176E07CB1}" presName="hierChild3" presStyleCnt="0"/>
      <dgm:spPr/>
    </dgm:pt>
    <dgm:pt modelId="{90546933-FAFB-4005-8303-EB7AB2B57513}" type="pres">
      <dgm:prSet presAssocID="{1F5D409F-DAE0-49E5-B2F6-E03A1B9A566A}" presName="Name19" presStyleLbl="parChTrans1D3" presStyleIdx="4" presStyleCnt="6"/>
      <dgm:spPr/>
      <dgm:t>
        <a:bodyPr/>
        <a:lstStyle/>
        <a:p>
          <a:endParaRPr lang="zh-CN" altLang="en-US"/>
        </a:p>
      </dgm:t>
    </dgm:pt>
    <dgm:pt modelId="{C33DF931-5752-43CC-B912-71C953FD5E99}" type="pres">
      <dgm:prSet presAssocID="{774D1819-2DF3-4F35-9E8E-F0EF99E264DC}" presName="Name21" presStyleCnt="0"/>
      <dgm:spPr/>
    </dgm:pt>
    <dgm:pt modelId="{5AB01681-7A7E-4A87-BFFA-B7E70DEBF07E}" type="pres">
      <dgm:prSet presAssocID="{774D1819-2DF3-4F35-9E8E-F0EF99E264DC}" presName="level2Shape" presStyleLbl="node3" presStyleIdx="4" presStyleCnt="6"/>
      <dgm:spPr/>
      <dgm:t>
        <a:bodyPr/>
        <a:lstStyle/>
        <a:p>
          <a:endParaRPr lang="zh-CN" altLang="en-US"/>
        </a:p>
      </dgm:t>
    </dgm:pt>
    <dgm:pt modelId="{6A81B77F-CADD-444B-93AB-D9087E127C37}" type="pres">
      <dgm:prSet presAssocID="{774D1819-2DF3-4F35-9E8E-F0EF99E264DC}" presName="hierChild3" presStyleCnt="0"/>
      <dgm:spPr/>
    </dgm:pt>
    <dgm:pt modelId="{C52B72CA-C756-4121-A933-F11F9E7EDDE8}" type="pres">
      <dgm:prSet presAssocID="{211B74E2-7BF8-4BAC-A784-E42BD8003F3C}" presName="Name19" presStyleLbl="parChTrans1D3" presStyleIdx="5" presStyleCnt="6"/>
      <dgm:spPr/>
      <dgm:t>
        <a:bodyPr/>
        <a:lstStyle/>
        <a:p>
          <a:endParaRPr lang="zh-CN" altLang="en-US"/>
        </a:p>
      </dgm:t>
    </dgm:pt>
    <dgm:pt modelId="{DA30BB48-3CDD-4043-92D6-BAA21C54A499}" type="pres">
      <dgm:prSet presAssocID="{4B1F4130-ED6A-4FBD-BD2C-2554A747CE0C}" presName="Name21" presStyleCnt="0"/>
      <dgm:spPr/>
    </dgm:pt>
    <dgm:pt modelId="{A6D7B881-0DE1-44B2-84E5-90582223D412}" type="pres">
      <dgm:prSet presAssocID="{4B1F4130-ED6A-4FBD-BD2C-2554A747CE0C}" presName="level2Shape" presStyleLbl="node3" presStyleIdx="5" presStyleCnt="6"/>
      <dgm:spPr/>
      <dgm:t>
        <a:bodyPr/>
        <a:lstStyle/>
        <a:p>
          <a:endParaRPr lang="zh-CN" altLang="en-US"/>
        </a:p>
      </dgm:t>
    </dgm:pt>
    <dgm:pt modelId="{DB839544-BC92-4E05-A08E-6FA224545420}" type="pres">
      <dgm:prSet presAssocID="{4B1F4130-ED6A-4FBD-BD2C-2554A747CE0C}" presName="hierChild3" presStyleCnt="0"/>
      <dgm:spPr/>
    </dgm:pt>
    <dgm:pt modelId="{E411BD87-D601-4CB0-AEDB-087E3E7F0458}" type="pres">
      <dgm:prSet presAssocID="{CCCB17D5-0C10-49D1-967F-A02732EBD956}" presName="bgShapesFlow" presStyleCnt="0"/>
      <dgm:spPr/>
    </dgm:pt>
    <dgm:pt modelId="{EB521CEC-F2EB-452C-B7BB-FC6B1FEF8468}" type="pres">
      <dgm:prSet presAssocID="{A0229EF7-18E0-4F36-9570-99B57791AC74}" presName="rectComp" presStyleCnt="0"/>
      <dgm:spPr/>
    </dgm:pt>
    <dgm:pt modelId="{263D5FCD-17DE-4FE2-AFDD-B7FFEA1DC305}" type="pres">
      <dgm:prSet presAssocID="{A0229EF7-18E0-4F36-9570-99B57791AC74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49DDBEE7-E882-4615-9977-41418D14B311}" type="pres">
      <dgm:prSet presAssocID="{A0229EF7-18E0-4F36-9570-99B57791AC74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86CA53-4441-4914-8B71-5CB2315ABCD5}" type="pres">
      <dgm:prSet presAssocID="{A0229EF7-18E0-4F36-9570-99B57791AC74}" presName="spComp" presStyleCnt="0"/>
      <dgm:spPr/>
    </dgm:pt>
    <dgm:pt modelId="{0550CC66-7708-4801-BBE0-4797B73740EB}" type="pres">
      <dgm:prSet presAssocID="{A0229EF7-18E0-4F36-9570-99B57791AC74}" presName="vSp" presStyleCnt="0"/>
      <dgm:spPr/>
    </dgm:pt>
    <dgm:pt modelId="{CF29798F-3D39-4B6E-8C48-0DF75FE425C7}" type="pres">
      <dgm:prSet presAssocID="{8D494809-A3B9-4E83-B995-16B0FAC543F3}" presName="rectComp" presStyleCnt="0"/>
      <dgm:spPr/>
    </dgm:pt>
    <dgm:pt modelId="{748BE258-A542-4344-9618-696EC1FBE016}" type="pres">
      <dgm:prSet presAssocID="{8D494809-A3B9-4E83-B995-16B0FAC543F3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AAA0132D-125C-4372-98B3-6D6A7DDFF1C4}" type="pres">
      <dgm:prSet presAssocID="{8D494809-A3B9-4E83-B995-16B0FAC543F3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AE0852-F168-4A10-9DC9-276B8B47E70A}" type="pres">
      <dgm:prSet presAssocID="{8D494809-A3B9-4E83-B995-16B0FAC543F3}" presName="spComp" presStyleCnt="0"/>
      <dgm:spPr/>
    </dgm:pt>
    <dgm:pt modelId="{3B94383B-0342-41E8-B14F-D10CA94402D1}" type="pres">
      <dgm:prSet presAssocID="{8D494809-A3B9-4E83-B995-16B0FAC543F3}" presName="vSp" presStyleCnt="0"/>
      <dgm:spPr/>
    </dgm:pt>
    <dgm:pt modelId="{9A4D74D2-48A7-4376-B461-9C7E1FBE65D8}" type="pres">
      <dgm:prSet presAssocID="{BC5A758E-6ACE-4DEC-BF94-EC7E59F9037F}" presName="rectComp" presStyleCnt="0"/>
      <dgm:spPr/>
    </dgm:pt>
    <dgm:pt modelId="{59230F24-B872-4D79-99E8-7646BADA67C6}" type="pres">
      <dgm:prSet presAssocID="{BC5A758E-6ACE-4DEC-BF94-EC7E59F9037F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78753DFB-5781-466D-B49D-7E00975FD3BE}" type="pres">
      <dgm:prSet presAssocID="{BC5A758E-6ACE-4DEC-BF94-EC7E59F9037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4F8C49-F0FC-4500-91A2-736A4FD4D316}" type="presOf" srcId="{211B74E2-7BF8-4BAC-A784-E42BD8003F3C}" destId="{C52B72CA-C756-4121-A933-F11F9E7EDDE8}" srcOrd="0" destOrd="0" presId="urn:microsoft.com/office/officeart/2005/8/layout/hierarchy6"/>
    <dgm:cxn modelId="{C0914D2A-6339-4D44-B254-B151486BC31D}" type="presOf" srcId="{4B1F4130-ED6A-4FBD-BD2C-2554A747CE0C}" destId="{A6D7B881-0DE1-44B2-84E5-90582223D412}" srcOrd="0" destOrd="0" presId="urn:microsoft.com/office/officeart/2005/8/layout/hierarchy6"/>
    <dgm:cxn modelId="{2CDB8CA9-F580-4F66-B05E-E3424BD7E5C8}" type="presOf" srcId="{0E0D3C30-039A-4E3E-80EF-6C3FC126C495}" destId="{82CB13BE-8D65-4A70-B120-FA8D994C66BC}" srcOrd="0" destOrd="0" presId="urn:microsoft.com/office/officeart/2005/8/layout/hierarchy6"/>
    <dgm:cxn modelId="{A841BF2D-BF68-434D-A965-ED934652D901}" srcId="{A44B76D5-92F9-4832-B7B6-E5AED1B8098C}" destId="{167D912F-0469-4C9D-8D15-9AC3D1E59798}" srcOrd="1" destOrd="0" parTransId="{D29F2523-4325-42CD-BEEC-92EB55C35B14}" sibTransId="{1127DD21-C06F-421E-BB56-E08EF50708F1}"/>
    <dgm:cxn modelId="{F16BA8D9-DBBD-4D61-B16D-C570C2BE8865}" srcId="{A44B76D5-92F9-4832-B7B6-E5AED1B8098C}" destId="{B9300E47-A0D7-44CE-8FAA-E057F4281728}" srcOrd="3" destOrd="0" parTransId="{CE89691C-E1FB-4B24-B40B-5EDEFA87B599}" sibTransId="{18827521-F425-4A24-9974-E56FB579406A}"/>
    <dgm:cxn modelId="{F72222B0-F588-40A3-A876-12977AC0E398}" type="presOf" srcId="{8D494809-A3B9-4E83-B995-16B0FAC543F3}" destId="{748BE258-A542-4344-9618-696EC1FBE016}" srcOrd="0" destOrd="0" presId="urn:microsoft.com/office/officeart/2005/8/layout/hierarchy6"/>
    <dgm:cxn modelId="{9D952A4F-8183-48E3-A212-29B3C9235615}" type="presOf" srcId="{990BCD25-33D7-46E3-8210-1A38BCF9747E}" destId="{DBA41978-BB8B-40C2-8FDA-04274F5692E9}" srcOrd="0" destOrd="0" presId="urn:microsoft.com/office/officeart/2005/8/layout/hierarchy6"/>
    <dgm:cxn modelId="{A3BF2986-DF4E-430C-AD5F-D80AC620E728}" type="presOf" srcId="{774D1819-2DF3-4F35-9E8E-F0EF99E264DC}" destId="{5AB01681-7A7E-4A87-BFFA-B7E70DEBF07E}" srcOrd="0" destOrd="0" presId="urn:microsoft.com/office/officeart/2005/8/layout/hierarchy6"/>
    <dgm:cxn modelId="{F2FB076A-D51C-476A-AAEF-217C92D13C05}" type="presOf" srcId="{771C3F3D-E45B-43C3-B21C-32CEBCDB8586}" destId="{0F1586C9-9515-4863-866D-FCC3BE254534}" srcOrd="0" destOrd="0" presId="urn:microsoft.com/office/officeart/2005/8/layout/hierarchy6"/>
    <dgm:cxn modelId="{9421164E-8EBE-429B-87C1-6BB3AFB46541}" srcId="{990BCD25-33D7-46E3-8210-1A38BCF9747E}" destId="{0E52A339-C034-47A3-BC69-715176E07CB1}" srcOrd="1" destOrd="0" parTransId="{397FB691-E180-4AAD-AFA6-FC52131F7091}" sibTransId="{6C2A0672-2AA6-444A-8618-5EA621A61122}"/>
    <dgm:cxn modelId="{CBADD1B4-8058-4D85-8700-73EBE4F177A4}" type="presOf" srcId="{0E52A339-C034-47A3-BC69-715176E07CB1}" destId="{DF4C4266-A8D1-46B1-A5E7-25A6353CA016}" srcOrd="0" destOrd="0" presId="urn:microsoft.com/office/officeart/2005/8/layout/hierarchy6"/>
    <dgm:cxn modelId="{37FEA02D-05F7-4D31-A462-42B08E890D7C}" type="presOf" srcId="{A44B76D5-92F9-4832-B7B6-E5AED1B8098C}" destId="{F34A76C0-2980-44B3-9B74-1D86C4E029D9}" srcOrd="0" destOrd="0" presId="urn:microsoft.com/office/officeart/2005/8/layout/hierarchy6"/>
    <dgm:cxn modelId="{239B3768-7EBB-4C0F-839F-7CCF6FB01152}" type="presOf" srcId="{D29F2523-4325-42CD-BEEC-92EB55C35B14}" destId="{08D28105-1C89-43C3-B7E8-861183C5F000}" srcOrd="0" destOrd="0" presId="urn:microsoft.com/office/officeart/2005/8/layout/hierarchy6"/>
    <dgm:cxn modelId="{862D4297-6536-454F-9F26-259E2344D2C0}" srcId="{0E52A339-C034-47A3-BC69-715176E07CB1}" destId="{774D1819-2DF3-4F35-9E8E-F0EF99E264DC}" srcOrd="0" destOrd="0" parTransId="{1F5D409F-DAE0-49E5-B2F6-E03A1B9A566A}" sibTransId="{A24680A2-F08E-4862-BCF3-5C3D76803FB3}"/>
    <dgm:cxn modelId="{71E654E0-9D0C-4CC7-A534-2CBD41FEA414}" srcId="{A44B76D5-92F9-4832-B7B6-E5AED1B8098C}" destId="{5C679FE8-281E-434B-BA44-83692CD65187}" srcOrd="0" destOrd="0" parTransId="{A4703D16-4A90-4C5C-8579-893FCE992DA5}" sibTransId="{588F2911-18B2-43BB-AAB4-E4D6B3D62D8B}"/>
    <dgm:cxn modelId="{695A33FF-99F8-473F-A5B7-3C7A45BD1826}" type="presOf" srcId="{A0229EF7-18E0-4F36-9570-99B57791AC74}" destId="{49DDBEE7-E882-4615-9977-41418D14B311}" srcOrd="1" destOrd="0" presId="urn:microsoft.com/office/officeart/2005/8/layout/hierarchy6"/>
    <dgm:cxn modelId="{0135DB80-24F9-4C6C-A133-5CFA9C052329}" srcId="{CCCB17D5-0C10-49D1-967F-A02732EBD956}" destId="{8D494809-A3B9-4E83-B995-16B0FAC543F3}" srcOrd="2" destOrd="0" parTransId="{0864E2BA-2168-4315-B5CE-3B43ABDE75E0}" sibTransId="{70BF5FA9-DF5E-4DA2-BB10-20B8CA272674}"/>
    <dgm:cxn modelId="{0C0519EF-B52B-40A1-AE3A-B2C59BD52B86}" type="presOf" srcId="{A0229EF7-18E0-4F36-9570-99B57791AC74}" destId="{263D5FCD-17DE-4FE2-AFDD-B7FFEA1DC305}" srcOrd="0" destOrd="0" presId="urn:microsoft.com/office/officeart/2005/8/layout/hierarchy6"/>
    <dgm:cxn modelId="{D84D5E1F-17CC-42AE-99C9-4047C6861E14}" type="presOf" srcId="{1F5D409F-DAE0-49E5-B2F6-E03A1B9A566A}" destId="{90546933-FAFB-4005-8303-EB7AB2B57513}" srcOrd="0" destOrd="0" presId="urn:microsoft.com/office/officeart/2005/8/layout/hierarchy6"/>
    <dgm:cxn modelId="{B8CA7C03-73A4-4996-93C6-86A81D41D9B3}" type="presOf" srcId="{5C679FE8-281E-434B-BA44-83692CD65187}" destId="{3C358D9C-B22C-41A7-A1F1-D52134DA08A1}" srcOrd="0" destOrd="0" presId="urn:microsoft.com/office/officeart/2005/8/layout/hierarchy6"/>
    <dgm:cxn modelId="{0D0D9816-26FE-493C-A347-CE7FE9D848EE}" srcId="{A44B76D5-92F9-4832-B7B6-E5AED1B8098C}" destId="{771C3F3D-E45B-43C3-B21C-32CEBCDB8586}" srcOrd="2" destOrd="0" parTransId="{6B474447-D034-474F-AB85-D297EF10257A}" sibTransId="{AF98F84E-ABAA-4242-AF50-204FEDD9879B}"/>
    <dgm:cxn modelId="{3AA126A4-8ABE-4212-8EFB-62D2E74A1C22}" type="presOf" srcId="{B9300E47-A0D7-44CE-8FAA-E057F4281728}" destId="{61F9BE3F-FD52-4B0C-9674-5E1BE45501C7}" srcOrd="0" destOrd="0" presId="urn:microsoft.com/office/officeart/2005/8/layout/hierarchy6"/>
    <dgm:cxn modelId="{E6BC895A-2A21-4B9D-988A-CC24ACAACA3C}" type="presOf" srcId="{6B474447-D034-474F-AB85-D297EF10257A}" destId="{F7F61365-EDEB-484E-8454-73DBC1CC2826}" srcOrd="0" destOrd="0" presId="urn:microsoft.com/office/officeart/2005/8/layout/hierarchy6"/>
    <dgm:cxn modelId="{25799862-4F71-4DFA-BF9D-1830744089E2}" srcId="{CCCB17D5-0C10-49D1-967F-A02732EBD956}" destId="{990BCD25-33D7-46E3-8210-1A38BCF9747E}" srcOrd="0" destOrd="0" parTransId="{D4DB16A4-81B0-4020-A645-8E17DBD42613}" sibTransId="{1730E7E5-041C-4B78-8049-99E6A0D89515}"/>
    <dgm:cxn modelId="{81989D72-E6BE-4226-9C89-746DBA552736}" type="presOf" srcId="{BC5A758E-6ACE-4DEC-BF94-EC7E59F9037F}" destId="{78753DFB-5781-466D-B49D-7E00975FD3BE}" srcOrd="1" destOrd="0" presId="urn:microsoft.com/office/officeart/2005/8/layout/hierarchy6"/>
    <dgm:cxn modelId="{05E9577E-F099-4266-A45E-CA58BBF926CA}" type="presOf" srcId="{CCCB17D5-0C10-49D1-967F-A02732EBD956}" destId="{169062BB-71D1-4460-95E6-7EAEE8FF2B38}" srcOrd="0" destOrd="0" presId="urn:microsoft.com/office/officeart/2005/8/layout/hierarchy6"/>
    <dgm:cxn modelId="{24E1767D-239F-4029-8ED4-8FF587F14A15}" type="presOf" srcId="{CE89691C-E1FB-4B24-B40B-5EDEFA87B599}" destId="{905D9689-E502-44D4-B03B-FC4D4C0255AA}" srcOrd="0" destOrd="0" presId="urn:microsoft.com/office/officeart/2005/8/layout/hierarchy6"/>
    <dgm:cxn modelId="{15E68B47-9006-4844-B1F3-EF6B11389161}" type="presOf" srcId="{397FB691-E180-4AAD-AFA6-FC52131F7091}" destId="{A8D9BE4F-3EF3-445C-A18E-D8561ADE67D3}" srcOrd="0" destOrd="0" presId="urn:microsoft.com/office/officeart/2005/8/layout/hierarchy6"/>
    <dgm:cxn modelId="{3E3B9F07-7F95-4957-A510-4C0A658E88D2}" type="presOf" srcId="{BC5A758E-6ACE-4DEC-BF94-EC7E59F9037F}" destId="{59230F24-B872-4D79-99E8-7646BADA67C6}" srcOrd="0" destOrd="0" presId="urn:microsoft.com/office/officeart/2005/8/layout/hierarchy6"/>
    <dgm:cxn modelId="{CB6B591E-5AC1-4938-8D34-C3CA8659CBDD}" srcId="{0E52A339-C034-47A3-BC69-715176E07CB1}" destId="{4B1F4130-ED6A-4FBD-BD2C-2554A747CE0C}" srcOrd="1" destOrd="0" parTransId="{211B74E2-7BF8-4BAC-A784-E42BD8003F3C}" sibTransId="{A06B483D-D099-4ABC-A245-BA8D67044261}"/>
    <dgm:cxn modelId="{880993BD-EC33-4378-B80E-F051779B52C7}" srcId="{CCCB17D5-0C10-49D1-967F-A02732EBD956}" destId="{A0229EF7-18E0-4F36-9570-99B57791AC74}" srcOrd="1" destOrd="0" parTransId="{4D08C823-6C01-4E6D-939E-8926B51E8233}" sibTransId="{CD981D00-400E-4DF1-A837-1D61D335EEBF}"/>
    <dgm:cxn modelId="{4ADADE88-10C8-49FB-8736-2343B451108D}" srcId="{990BCD25-33D7-46E3-8210-1A38BCF9747E}" destId="{A44B76D5-92F9-4832-B7B6-E5AED1B8098C}" srcOrd="0" destOrd="0" parTransId="{0E0D3C30-039A-4E3E-80EF-6C3FC126C495}" sibTransId="{002BEBFF-9611-4E00-812A-6CCF4F389A95}"/>
    <dgm:cxn modelId="{992D1124-6615-4B4F-9F7E-6822EFB80AB9}" type="presOf" srcId="{8D494809-A3B9-4E83-B995-16B0FAC543F3}" destId="{AAA0132D-125C-4372-98B3-6D6A7DDFF1C4}" srcOrd="1" destOrd="0" presId="urn:microsoft.com/office/officeart/2005/8/layout/hierarchy6"/>
    <dgm:cxn modelId="{05B66405-B3DD-4A24-BA3F-F932A4F72B9B}" type="presOf" srcId="{167D912F-0469-4C9D-8D15-9AC3D1E59798}" destId="{D8D0C30F-85ED-4DA5-AA1A-3BD6630120F4}" srcOrd="0" destOrd="0" presId="urn:microsoft.com/office/officeart/2005/8/layout/hierarchy6"/>
    <dgm:cxn modelId="{7E6FAA25-A4AF-4737-BC9B-7718023C5C3A}" type="presOf" srcId="{A4703D16-4A90-4C5C-8579-893FCE992DA5}" destId="{F490F503-F088-47AC-BAC0-CDA67079CEEE}" srcOrd="0" destOrd="0" presId="urn:microsoft.com/office/officeart/2005/8/layout/hierarchy6"/>
    <dgm:cxn modelId="{7B0AF30B-A69E-4930-9CB3-72E8778968EC}" srcId="{CCCB17D5-0C10-49D1-967F-A02732EBD956}" destId="{BC5A758E-6ACE-4DEC-BF94-EC7E59F9037F}" srcOrd="3" destOrd="0" parTransId="{E68F39BE-31D5-4E41-9836-15719F1F0B9A}" sibTransId="{AD84E340-04FE-47EB-BA87-C6A7A377A46D}"/>
    <dgm:cxn modelId="{F9578854-6966-43DA-85E6-3F954C1EE2A6}" type="presParOf" srcId="{169062BB-71D1-4460-95E6-7EAEE8FF2B38}" destId="{C386A223-FAA6-46EB-AC3C-400D2ACA0C48}" srcOrd="0" destOrd="0" presId="urn:microsoft.com/office/officeart/2005/8/layout/hierarchy6"/>
    <dgm:cxn modelId="{9BD9A2C1-8EA6-4F0A-8734-43CD4D7E6D28}" type="presParOf" srcId="{C386A223-FAA6-46EB-AC3C-400D2ACA0C48}" destId="{0CE5D865-ECD7-4824-BC67-1DC2D0E77793}" srcOrd="0" destOrd="0" presId="urn:microsoft.com/office/officeart/2005/8/layout/hierarchy6"/>
    <dgm:cxn modelId="{62B823DF-4C35-4419-A498-CD056EA36F09}" type="presParOf" srcId="{C386A223-FAA6-46EB-AC3C-400D2ACA0C48}" destId="{2AA98208-068A-44BD-B5CC-97F949EF4B76}" srcOrd="1" destOrd="0" presId="urn:microsoft.com/office/officeart/2005/8/layout/hierarchy6"/>
    <dgm:cxn modelId="{2B31FB43-14E1-4463-B8FB-BADEE9D8C103}" type="presParOf" srcId="{2AA98208-068A-44BD-B5CC-97F949EF4B76}" destId="{E7941912-3D27-4676-AC64-8E70C3EF3AA9}" srcOrd="0" destOrd="0" presId="urn:microsoft.com/office/officeart/2005/8/layout/hierarchy6"/>
    <dgm:cxn modelId="{23C62372-9DA6-4ECD-8F72-69B93127EE55}" type="presParOf" srcId="{E7941912-3D27-4676-AC64-8E70C3EF3AA9}" destId="{DBA41978-BB8B-40C2-8FDA-04274F5692E9}" srcOrd="0" destOrd="0" presId="urn:microsoft.com/office/officeart/2005/8/layout/hierarchy6"/>
    <dgm:cxn modelId="{FDAB3903-22F5-4109-8886-9CAC417EDBF6}" type="presParOf" srcId="{E7941912-3D27-4676-AC64-8E70C3EF3AA9}" destId="{9BB86875-2E7D-400A-A21C-7D40F228A17A}" srcOrd="1" destOrd="0" presId="urn:microsoft.com/office/officeart/2005/8/layout/hierarchy6"/>
    <dgm:cxn modelId="{29261EAC-F1C1-4921-9432-D69A63BFAD53}" type="presParOf" srcId="{9BB86875-2E7D-400A-A21C-7D40F228A17A}" destId="{82CB13BE-8D65-4A70-B120-FA8D994C66BC}" srcOrd="0" destOrd="0" presId="urn:microsoft.com/office/officeart/2005/8/layout/hierarchy6"/>
    <dgm:cxn modelId="{F59E9A64-DB06-4602-8A67-0B7359334782}" type="presParOf" srcId="{9BB86875-2E7D-400A-A21C-7D40F228A17A}" destId="{17F3369A-7526-44B9-8425-E01338079DC7}" srcOrd="1" destOrd="0" presId="urn:microsoft.com/office/officeart/2005/8/layout/hierarchy6"/>
    <dgm:cxn modelId="{217F2C42-217E-4489-9541-1D94499812F8}" type="presParOf" srcId="{17F3369A-7526-44B9-8425-E01338079DC7}" destId="{F34A76C0-2980-44B3-9B74-1D86C4E029D9}" srcOrd="0" destOrd="0" presId="urn:microsoft.com/office/officeart/2005/8/layout/hierarchy6"/>
    <dgm:cxn modelId="{2238C888-C7CB-4D6B-AD41-A55D5A40F464}" type="presParOf" srcId="{17F3369A-7526-44B9-8425-E01338079DC7}" destId="{C944693A-7A9D-4D7E-8A61-7F89233EDE87}" srcOrd="1" destOrd="0" presId="urn:microsoft.com/office/officeart/2005/8/layout/hierarchy6"/>
    <dgm:cxn modelId="{2E25A2D5-000D-4D10-8AC9-C902462EB0E2}" type="presParOf" srcId="{C944693A-7A9D-4D7E-8A61-7F89233EDE87}" destId="{F490F503-F088-47AC-BAC0-CDA67079CEEE}" srcOrd="0" destOrd="0" presId="urn:microsoft.com/office/officeart/2005/8/layout/hierarchy6"/>
    <dgm:cxn modelId="{C9F7A0F5-1A11-48AF-8375-FE2ABF0C7949}" type="presParOf" srcId="{C944693A-7A9D-4D7E-8A61-7F89233EDE87}" destId="{8CB99754-DE33-4AD6-B9D7-44D2610E2C09}" srcOrd="1" destOrd="0" presId="urn:microsoft.com/office/officeart/2005/8/layout/hierarchy6"/>
    <dgm:cxn modelId="{D585B4BB-4C51-4132-A04B-92139EACAB2C}" type="presParOf" srcId="{8CB99754-DE33-4AD6-B9D7-44D2610E2C09}" destId="{3C358D9C-B22C-41A7-A1F1-D52134DA08A1}" srcOrd="0" destOrd="0" presId="urn:microsoft.com/office/officeart/2005/8/layout/hierarchy6"/>
    <dgm:cxn modelId="{1B0B75A8-5B89-4BC4-B317-E92375EB2BFC}" type="presParOf" srcId="{8CB99754-DE33-4AD6-B9D7-44D2610E2C09}" destId="{F2C0B372-2BB3-4500-B56C-FB5C3D6486D7}" srcOrd="1" destOrd="0" presId="urn:microsoft.com/office/officeart/2005/8/layout/hierarchy6"/>
    <dgm:cxn modelId="{D446C70F-81F5-41C7-8505-D6CA9F8F5E3E}" type="presParOf" srcId="{C944693A-7A9D-4D7E-8A61-7F89233EDE87}" destId="{08D28105-1C89-43C3-B7E8-861183C5F000}" srcOrd="2" destOrd="0" presId="urn:microsoft.com/office/officeart/2005/8/layout/hierarchy6"/>
    <dgm:cxn modelId="{9852E11E-37EE-43D4-9548-7C8F62031C51}" type="presParOf" srcId="{C944693A-7A9D-4D7E-8A61-7F89233EDE87}" destId="{2CB80D45-E8A7-488B-8C02-69DC901FE1F4}" srcOrd="3" destOrd="0" presId="urn:microsoft.com/office/officeart/2005/8/layout/hierarchy6"/>
    <dgm:cxn modelId="{201DCE18-BEA0-43D5-8FF8-2E951E7B7DA6}" type="presParOf" srcId="{2CB80D45-E8A7-488B-8C02-69DC901FE1F4}" destId="{D8D0C30F-85ED-4DA5-AA1A-3BD6630120F4}" srcOrd="0" destOrd="0" presId="urn:microsoft.com/office/officeart/2005/8/layout/hierarchy6"/>
    <dgm:cxn modelId="{4ED0A87D-9950-4F39-8E9E-E473FA6CE4BD}" type="presParOf" srcId="{2CB80D45-E8A7-488B-8C02-69DC901FE1F4}" destId="{1B6E1199-69A5-4AF3-8ADD-18D89FD74C79}" srcOrd="1" destOrd="0" presId="urn:microsoft.com/office/officeart/2005/8/layout/hierarchy6"/>
    <dgm:cxn modelId="{AC61BD6B-927B-4AD1-B0BB-E8BED0380FEF}" type="presParOf" srcId="{C944693A-7A9D-4D7E-8A61-7F89233EDE87}" destId="{F7F61365-EDEB-484E-8454-73DBC1CC2826}" srcOrd="4" destOrd="0" presId="urn:microsoft.com/office/officeart/2005/8/layout/hierarchy6"/>
    <dgm:cxn modelId="{E0BBFD45-17C7-42F3-9D61-E8190D5B3E29}" type="presParOf" srcId="{C944693A-7A9D-4D7E-8A61-7F89233EDE87}" destId="{2BDCB50F-242F-4D8F-8784-8939C7E21DD4}" srcOrd="5" destOrd="0" presId="urn:microsoft.com/office/officeart/2005/8/layout/hierarchy6"/>
    <dgm:cxn modelId="{D6A18B1E-E719-4908-84C3-98A7B7EDDE03}" type="presParOf" srcId="{2BDCB50F-242F-4D8F-8784-8939C7E21DD4}" destId="{0F1586C9-9515-4863-866D-FCC3BE254534}" srcOrd="0" destOrd="0" presId="urn:microsoft.com/office/officeart/2005/8/layout/hierarchy6"/>
    <dgm:cxn modelId="{86FBBD0E-6F9A-4A96-A26F-E30183C8618C}" type="presParOf" srcId="{2BDCB50F-242F-4D8F-8784-8939C7E21DD4}" destId="{67C2A7DC-8B08-44F1-A95F-0817029D2B67}" srcOrd="1" destOrd="0" presId="urn:microsoft.com/office/officeart/2005/8/layout/hierarchy6"/>
    <dgm:cxn modelId="{890D3DE6-3A8B-43B2-ADF0-59BBF622C4CE}" type="presParOf" srcId="{C944693A-7A9D-4D7E-8A61-7F89233EDE87}" destId="{905D9689-E502-44D4-B03B-FC4D4C0255AA}" srcOrd="6" destOrd="0" presId="urn:microsoft.com/office/officeart/2005/8/layout/hierarchy6"/>
    <dgm:cxn modelId="{8AF1A90C-BF0E-4629-AD56-D47DF3C08191}" type="presParOf" srcId="{C944693A-7A9D-4D7E-8A61-7F89233EDE87}" destId="{61680E88-8DC9-4CFD-B92A-4E1712A52A19}" srcOrd="7" destOrd="0" presId="urn:microsoft.com/office/officeart/2005/8/layout/hierarchy6"/>
    <dgm:cxn modelId="{3338FA0B-AEDE-4EE6-9B60-7944D6B10384}" type="presParOf" srcId="{61680E88-8DC9-4CFD-B92A-4E1712A52A19}" destId="{61F9BE3F-FD52-4B0C-9674-5E1BE45501C7}" srcOrd="0" destOrd="0" presId="urn:microsoft.com/office/officeart/2005/8/layout/hierarchy6"/>
    <dgm:cxn modelId="{1DA35781-7898-4A1D-9B03-857D79A5886E}" type="presParOf" srcId="{61680E88-8DC9-4CFD-B92A-4E1712A52A19}" destId="{EA60FFA9-7D33-4A6C-A9E0-47E79B1B84D7}" srcOrd="1" destOrd="0" presId="urn:microsoft.com/office/officeart/2005/8/layout/hierarchy6"/>
    <dgm:cxn modelId="{6A21CFBC-C113-442C-A16D-1F1CD2242A20}" type="presParOf" srcId="{9BB86875-2E7D-400A-A21C-7D40F228A17A}" destId="{A8D9BE4F-3EF3-445C-A18E-D8561ADE67D3}" srcOrd="2" destOrd="0" presId="urn:microsoft.com/office/officeart/2005/8/layout/hierarchy6"/>
    <dgm:cxn modelId="{1FB329D1-2BB4-48D6-9F0A-01207D32E59E}" type="presParOf" srcId="{9BB86875-2E7D-400A-A21C-7D40F228A17A}" destId="{C707AAD2-86D4-4741-B0BA-FBB2449D1163}" srcOrd="3" destOrd="0" presId="urn:microsoft.com/office/officeart/2005/8/layout/hierarchy6"/>
    <dgm:cxn modelId="{C52BDA58-3FB4-475B-8F4B-19E59CA98259}" type="presParOf" srcId="{C707AAD2-86D4-4741-B0BA-FBB2449D1163}" destId="{DF4C4266-A8D1-46B1-A5E7-25A6353CA016}" srcOrd="0" destOrd="0" presId="urn:microsoft.com/office/officeart/2005/8/layout/hierarchy6"/>
    <dgm:cxn modelId="{E47E75B7-20B0-4859-9514-789C91EF9325}" type="presParOf" srcId="{C707AAD2-86D4-4741-B0BA-FBB2449D1163}" destId="{EBD6BC81-B4D1-4D37-832D-A186AF314DA0}" srcOrd="1" destOrd="0" presId="urn:microsoft.com/office/officeart/2005/8/layout/hierarchy6"/>
    <dgm:cxn modelId="{5F94C5E1-F7EC-4684-A724-B1DD45D3F90F}" type="presParOf" srcId="{EBD6BC81-B4D1-4D37-832D-A186AF314DA0}" destId="{90546933-FAFB-4005-8303-EB7AB2B57513}" srcOrd="0" destOrd="0" presId="urn:microsoft.com/office/officeart/2005/8/layout/hierarchy6"/>
    <dgm:cxn modelId="{7AB0E4FA-B589-40B4-BC0F-5C26E3D11894}" type="presParOf" srcId="{EBD6BC81-B4D1-4D37-832D-A186AF314DA0}" destId="{C33DF931-5752-43CC-B912-71C953FD5E99}" srcOrd="1" destOrd="0" presId="urn:microsoft.com/office/officeart/2005/8/layout/hierarchy6"/>
    <dgm:cxn modelId="{25720E2D-C26E-4CE9-BFD4-5DB86DFC7A07}" type="presParOf" srcId="{C33DF931-5752-43CC-B912-71C953FD5E99}" destId="{5AB01681-7A7E-4A87-BFFA-B7E70DEBF07E}" srcOrd="0" destOrd="0" presId="urn:microsoft.com/office/officeart/2005/8/layout/hierarchy6"/>
    <dgm:cxn modelId="{7B3DF159-2D10-4EFD-B351-7C17DBE9BFF4}" type="presParOf" srcId="{C33DF931-5752-43CC-B912-71C953FD5E99}" destId="{6A81B77F-CADD-444B-93AB-D9087E127C37}" srcOrd="1" destOrd="0" presId="urn:microsoft.com/office/officeart/2005/8/layout/hierarchy6"/>
    <dgm:cxn modelId="{15CD2795-DE7B-4D0A-B687-51189667B359}" type="presParOf" srcId="{EBD6BC81-B4D1-4D37-832D-A186AF314DA0}" destId="{C52B72CA-C756-4121-A933-F11F9E7EDDE8}" srcOrd="2" destOrd="0" presId="urn:microsoft.com/office/officeart/2005/8/layout/hierarchy6"/>
    <dgm:cxn modelId="{B290A8F9-993C-4CEC-9816-45A0E47C18E7}" type="presParOf" srcId="{EBD6BC81-B4D1-4D37-832D-A186AF314DA0}" destId="{DA30BB48-3CDD-4043-92D6-BAA21C54A499}" srcOrd="3" destOrd="0" presId="urn:microsoft.com/office/officeart/2005/8/layout/hierarchy6"/>
    <dgm:cxn modelId="{E9F1B98E-6512-4E6E-A54A-E580A26F444F}" type="presParOf" srcId="{DA30BB48-3CDD-4043-92D6-BAA21C54A499}" destId="{A6D7B881-0DE1-44B2-84E5-90582223D412}" srcOrd="0" destOrd="0" presId="urn:microsoft.com/office/officeart/2005/8/layout/hierarchy6"/>
    <dgm:cxn modelId="{52C35706-2471-45F5-B25C-EA9FFD30B513}" type="presParOf" srcId="{DA30BB48-3CDD-4043-92D6-BAA21C54A499}" destId="{DB839544-BC92-4E05-A08E-6FA224545420}" srcOrd="1" destOrd="0" presId="urn:microsoft.com/office/officeart/2005/8/layout/hierarchy6"/>
    <dgm:cxn modelId="{2A17A889-AED8-4E2B-8624-B64D0FA41C95}" type="presParOf" srcId="{169062BB-71D1-4460-95E6-7EAEE8FF2B38}" destId="{E411BD87-D601-4CB0-AEDB-087E3E7F0458}" srcOrd="1" destOrd="0" presId="urn:microsoft.com/office/officeart/2005/8/layout/hierarchy6"/>
    <dgm:cxn modelId="{B96D26BB-5E3B-4041-9640-C638E8892A95}" type="presParOf" srcId="{E411BD87-D601-4CB0-AEDB-087E3E7F0458}" destId="{EB521CEC-F2EB-452C-B7BB-FC6B1FEF8468}" srcOrd="0" destOrd="0" presId="urn:microsoft.com/office/officeart/2005/8/layout/hierarchy6"/>
    <dgm:cxn modelId="{0A9A37FD-10B0-48DB-8428-47FEF5534CFD}" type="presParOf" srcId="{EB521CEC-F2EB-452C-B7BB-FC6B1FEF8468}" destId="{263D5FCD-17DE-4FE2-AFDD-B7FFEA1DC305}" srcOrd="0" destOrd="0" presId="urn:microsoft.com/office/officeart/2005/8/layout/hierarchy6"/>
    <dgm:cxn modelId="{5E4ECF5D-E4BC-4F54-9DAF-1B3D1AE9879C}" type="presParOf" srcId="{EB521CEC-F2EB-452C-B7BB-FC6B1FEF8468}" destId="{49DDBEE7-E882-4615-9977-41418D14B311}" srcOrd="1" destOrd="0" presId="urn:microsoft.com/office/officeart/2005/8/layout/hierarchy6"/>
    <dgm:cxn modelId="{73C551FE-472F-4A79-870F-7B852C4AD42F}" type="presParOf" srcId="{E411BD87-D601-4CB0-AEDB-087E3E7F0458}" destId="{AB86CA53-4441-4914-8B71-5CB2315ABCD5}" srcOrd="1" destOrd="0" presId="urn:microsoft.com/office/officeart/2005/8/layout/hierarchy6"/>
    <dgm:cxn modelId="{50A63BF9-EEF7-4566-9DB3-53BAFC6BEFFD}" type="presParOf" srcId="{AB86CA53-4441-4914-8B71-5CB2315ABCD5}" destId="{0550CC66-7708-4801-BBE0-4797B73740EB}" srcOrd="0" destOrd="0" presId="urn:microsoft.com/office/officeart/2005/8/layout/hierarchy6"/>
    <dgm:cxn modelId="{A0DCB6BA-7111-43FE-81D4-2CC832AA8911}" type="presParOf" srcId="{E411BD87-D601-4CB0-AEDB-087E3E7F0458}" destId="{CF29798F-3D39-4B6E-8C48-0DF75FE425C7}" srcOrd="2" destOrd="0" presId="urn:microsoft.com/office/officeart/2005/8/layout/hierarchy6"/>
    <dgm:cxn modelId="{7B77749D-54B8-4D04-83F8-00B0692B9917}" type="presParOf" srcId="{CF29798F-3D39-4B6E-8C48-0DF75FE425C7}" destId="{748BE258-A542-4344-9618-696EC1FBE016}" srcOrd="0" destOrd="0" presId="urn:microsoft.com/office/officeart/2005/8/layout/hierarchy6"/>
    <dgm:cxn modelId="{69DE9A2C-6430-45B2-8C19-A7EAF3945E7B}" type="presParOf" srcId="{CF29798F-3D39-4B6E-8C48-0DF75FE425C7}" destId="{AAA0132D-125C-4372-98B3-6D6A7DDFF1C4}" srcOrd="1" destOrd="0" presId="urn:microsoft.com/office/officeart/2005/8/layout/hierarchy6"/>
    <dgm:cxn modelId="{C9BE26B0-0F94-410E-A6DD-B1C1DFF85767}" type="presParOf" srcId="{E411BD87-D601-4CB0-AEDB-087E3E7F0458}" destId="{D6AE0852-F168-4A10-9DC9-276B8B47E70A}" srcOrd="3" destOrd="0" presId="urn:microsoft.com/office/officeart/2005/8/layout/hierarchy6"/>
    <dgm:cxn modelId="{1BD1DB59-CC9D-4B89-9B11-B3E618688622}" type="presParOf" srcId="{D6AE0852-F168-4A10-9DC9-276B8B47E70A}" destId="{3B94383B-0342-41E8-B14F-D10CA94402D1}" srcOrd="0" destOrd="0" presId="urn:microsoft.com/office/officeart/2005/8/layout/hierarchy6"/>
    <dgm:cxn modelId="{7A9468A0-3250-4CD1-BCBD-C2AFD21FF082}" type="presParOf" srcId="{E411BD87-D601-4CB0-AEDB-087E3E7F0458}" destId="{9A4D74D2-48A7-4376-B461-9C7E1FBE65D8}" srcOrd="4" destOrd="0" presId="urn:microsoft.com/office/officeart/2005/8/layout/hierarchy6"/>
    <dgm:cxn modelId="{2B0CDD55-A8A4-4801-ABF6-37ACD1C79208}" type="presParOf" srcId="{9A4D74D2-48A7-4376-B461-9C7E1FBE65D8}" destId="{59230F24-B872-4D79-99E8-7646BADA67C6}" srcOrd="0" destOrd="0" presId="urn:microsoft.com/office/officeart/2005/8/layout/hierarchy6"/>
    <dgm:cxn modelId="{1EF9F8BF-0842-4F26-9EA5-8B0A72F3EBA9}" type="presParOf" srcId="{9A4D74D2-48A7-4376-B461-9C7E1FBE65D8}" destId="{78753DFB-5781-466D-B49D-7E00975FD3B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BA289F-F224-4F41-BA0A-15290FBCAFB9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BE5E7D-17F3-4AAF-9AD5-23522A0F6711}">
      <dgm:prSet phldrT="[文本]"/>
      <dgm:spPr/>
      <dgm:t>
        <a:bodyPr/>
        <a:lstStyle/>
        <a:p>
          <a:r>
            <a:rPr lang="en-US" altLang="zh-CN" dirty="0" smtClean="0"/>
            <a:t>Word Processing</a:t>
          </a:r>
          <a:endParaRPr lang="zh-CN" altLang="en-US" dirty="0"/>
        </a:p>
      </dgm:t>
    </dgm:pt>
    <dgm:pt modelId="{A4AE57EA-14EC-4070-A79F-477470A046F5}" type="parTrans" cxnId="{6BC0324A-F3E0-4A2B-80CF-446B650DA012}">
      <dgm:prSet/>
      <dgm:spPr/>
      <dgm:t>
        <a:bodyPr/>
        <a:lstStyle/>
        <a:p>
          <a:endParaRPr lang="zh-CN" altLang="en-US"/>
        </a:p>
      </dgm:t>
    </dgm:pt>
    <dgm:pt modelId="{7EB20F08-B02A-4626-955D-78C30C27A174}" type="sibTrans" cxnId="{6BC0324A-F3E0-4A2B-80CF-446B650DA012}">
      <dgm:prSet/>
      <dgm:spPr/>
      <dgm:t>
        <a:bodyPr/>
        <a:lstStyle/>
        <a:p>
          <a:endParaRPr lang="zh-CN" altLang="en-US"/>
        </a:p>
      </dgm:t>
    </dgm:pt>
    <dgm:pt modelId="{A9057DA8-D60E-4F85-9AFA-3B99E7EE8CE3}">
      <dgm:prSet phldrT="[文本]"/>
      <dgm:spPr/>
      <dgm:t>
        <a:bodyPr/>
        <a:lstStyle/>
        <a:p>
          <a:r>
            <a:rPr lang="en-US" altLang="zh-CN" dirty="0" smtClean="0"/>
            <a:t>Move Cursor</a:t>
          </a:r>
          <a:endParaRPr lang="zh-CN" altLang="en-US" dirty="0"/>
        </a:p>
      </dgm:t>
    </dgm:pt>
    <dgm:pt modelId="{05EB38B2-54F6-4EEE-8229-AB63C29F579E}" type="parTrans" cxnId="{C273F8C7-6A68-4D9A-BE3B-46112F675010}">
      <dgm:prSet/>
      <dgm:spPr/>
      <dgm:t>
        <a:bodyPr/>
        <a:lstStyle/>
        <a:p>
          <a:endParaRPr lang="zh-CN" altLang="en-US"/>
        </a:p>
      </dgm:t>
    </dgm:pt>
    <dgm:pt modelId="{EEC90E38-AA73-44D4-8672-9FC63BEA6171}" type="sibTrans" cxnId="{C273F8C7-6A68-4D9A-BE3B-46112F675010}">
      <dgm:prSet/>
      <dgm:spPr/>
      <dgm:t>
        <a:bodyPr/>
        <a:lstStyle/>
        <a:p>
          <a:endParaRPr lang="zh-CN" altLang="en-US"/>
        </a:p>
      </dgm:t>
    </dgm:pt>
    <dgm:pt modelId="{3B466A32-6CB0-44B5-99B1-10EA5B29BD2B}">
      <dgm:prSet phldrT="[文本]"/>
      <dgm:spPr/>
      <dgm:t>
        <a:bodyPr/>
        <a:lstStyle/>
        <a:p>
          <a:r>
            <a:rPr lang="en-US" altLang="zh-CN" dirty="0" smtClean="0"/>
            <a:t>Search</a:t>
          </a:r>
          <a:endParaRPr lang="zh-CN" altLang="en-US" dirty="0"/>
        </a:p>
      </dgm:t>
    </dgm:pt>
    <dgm:pt modelId="{43AA6C42-1017-481C-9A29-CA80F360ABEE}" type="parTrans" cxnId="{06E673CF-98AE-4526-A54F-D3A04D7710EA}">
      <dgm:prSet/>
      <dgm:spPr/>
      <dgm:t>
        <a:bodyPr/>
        <a:lstStyle/>
        <a:p>
          <a:endParaRPr lang="zh-CN" altLang="en-US"/>
        </a:p>
      </dgm:t>
    </dgm:pt>
    <dgm:pt modelId="{711EA5A0-D9D1-4B58-8D8C-7F2A367C5FFF}" type="sibTrans" cxnId="{06E673CF-98AE-4526-A54F-D3A04D7710EA}">
      <dgm:prSet/>
      <dgm:spPr/>
      <dgm:t>
        <a:bodyPr/>
        <a:lstStyle/>
        <a:p>
          <a:endParaRPr lang="zh-CN" altLang="en-US"/>
        </a:p>
      </dgm:t>
    </dgm:pt>
    <dgm:pt modelId="{5016D872-2A59-40F1-AF15-21E1F06FD91F}">
      <dgm:prSet phldrT="[文本]"/>
      <dgm:spPr/>
      <dgm:t>
        <a:bodyPr/>
        <a:lstStyle/>
        <a:p>
          <a:r>
            <a:rPr lang="en-US" altLang="zh-CN" dirty="0" smtClean="0"/>
            <a:t> Result Return</a:t>
          </a:r>
          <a:endParaRPr lang="zh-CN" altLang="en-US" dirty="0"/>
        </a:p>
      </dgm:t>
    </dgm:pt>
    <dgm:pt modelId="{4C762539-712B-44A7-97B3-363FBA376A67}" type="parTrans" cxnId="{3FD08D7C-06AB-4915-A78E-8D255C9A9FBF}">
      <dgm:prSet/>
      <dgm:spPr/>
      <dgm:t>
        <a:bodyPr/>
        <a:lstStyle/>
        <a:p>
          <a:endParaRPr lang="zh-CN" altLang="en-US"/>
        </a:p>
      </dgm:t>
    </dgm:pt>
    <dgm:pt modelId="{ED2E5EFF-4B4D-4308-B85F-C38C1673FCA6}" type="sibTrans" cxnId="{3FD08D7C-06AB-4915-A78E-8D255C9A9FBF}">
      <dgm:prSet/>
      <dgm:spPr/>
      <dgm:t>
        <a:bodyPr/>
        <a:lstStyle/>
        <a:p>
          <a:endParaRPr lang="zh-CN" altLang="en-US"/>
        </a:p>
      </dgm:t>
    </dgm:pt>
    <dgm:pt modelId="{17B0760D-2114-478A-8B39-98E016AADEB6}">
      <dgm:prSet phldrT="[文本]"/>
      <dgm:spPr/>
      <dgm:t>
        <a:bodyPr/>
        <a:lstStyle/>
        <a:p>
          <a:r>
            <a:rPr lang="en-US" altLang="zh-CN" dirty="0" smtClean="0"/>
            <a:t>Internet Extension</a:t>
          </a:r>
          <a:endParaRPr lang="zh-CN" altLang="en-US" dirty="0"/>
        </a:p>
      </dgm:t>
    </dgm:pt>
    <dgm:pt modelId="{F8797471-46B3-40FB-83B0-3D4222FE4AFB}" type="sibTrans" cxnId="{03DE76AB-AC75-4AA5-B044-577ED3750F3D}">
      <dgm:prSet/>
      <dgm:spPr/>
      <dgm:t>
        <a:bodyPr/>
        <a:lstStyle/>
        <a:p>
          <a:endParaRPr lang="zh-CN" altLang="en-US"/>
        </a:p>
      </dgm:t>
    </dgm:pt>
    <dgm:pt modelId="{9269E3B3-37F8-4BFB-B88F-6C2A1D0A3909}" type="parTrans" cxnId="{03DE76AB-AC75-4AA5-B044-577ED3750F3D}">
      <dgm:prSet/>
      <dgm:spPr/>
      <dgm:t>
        <a:bodyPr/>
        <a:lstStyle/>
        <a:p>
          <a:endParaRPr lang="zh-CN" altLang="en-US"/>
        </a:p>
      </dgm:t>
    </dgm:pt>
    <dgm:pt modelId="{2879B053-0B1B-468D-BB58-23F40F0D790C}" type="pres">
      <dgm:prSet presAssocID="{89BA289F-F224-4F41-BA0A-15290FBCAF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A49F608-49AA-44EA-A1ED-19EF6E5F0504}" type="pres">
      <dgm:prSet presAssocID="{A5BE5E7D-17F3-4AAF-9AD5-23522A0F671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93E31E-F745-4E89-B81C-40462863F129}" type="pres">
      <dgm:prSet presAssocID="{7EB20F08-B02A-4626-955D-78C30C27A174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6E9D32E8-2890-4DE1-86B2-15EF442A86FD}" type="pres">
      <dgm:prSet presAssocID="{7EB20F08-B02A-4626-955D-78C30C27A174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EB09C339-33A1-4A89-AE03-26D64B0F6486}" type="pres">
      <dgm:prSet presAssocID="{A9057DA8-D60E-4F85-9AFA-3B99E7EE8CE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6BECE0-C925-4330-9A34-476CFE7F4472}" type="pres">
      <dgm:prSet presAssocID="{EEC90E38-AA73-44D4-8672-9FC63BEA6171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697B3717-1369-4D1D-B280-AA642557A8D1}" type="pres">
      <dgm:prSet presAssocID="{EEC90E38-AA73-44D4-8672-9FC63BEA6171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C1D3826E-7279-467D-9C26-5F830DEC3C2B}" type="pres">
      <dgm:prSet presAssocID="{3B466A32-6CB0-44B5-99B1-10EA5B29BD2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7EE780-E751-4D7C-9F65-2DDB21FAE87C}" type="pres">
      <dgm:prSet presAssocID="{711EA5A0-D9D1-4B58-8D8C-7F2A367C5FFF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F1F8D611-A130-4C45-A6B0-0D4E81F72BCD}" type="pres">
      <dgm:prSet presAssocID="{711EA5A0-D9D1-4B58-8D8C-7F2A367C5FFF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CF4DEBCA-C6B5-43DA-92AF-9C3C4DBCB4EE}" type="pres">
      <dgm:prSet presAssocID="{17B0760D-2114-478A-8B39-98E016AADEB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6BBAE3-316C-4783-833A-548257214A4F}" type="pres">
      <dgm:prSet presAssocID="{F8797471-46B3-40FB-83B0-3D4222FE4AFB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C05858A5-5603-4506-906F-E977EE826285}" type="pres">
      <dgm:prSet presAssocID="{F8797471-46B3-40FB-83B0-3D4222FE4AFB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670EDA53-1305-4FAC-BFDC-11C0035C72B8}" type="pres">
      <dgm:prSet presAssocID="{5016D872-2A59-40F1-AF15-21E1F06FD91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EB7C79-62CE-48C0-9022-C79AF55A15ED}" type="presOf" srcId="{5016D872-2A59-40F1-AF15-21E1F06FD91F}" destId="{670EDA53-1305-4FAC-BFDC-11C0035C72B8}" srcOrd="0" destOrd="0" presId="urn:microsoft.com/office/officeart/2005/8/layout/process5"/>
    <dgm:cxn modelId="{DD8A403B-A617-485B-B876-B3311E3BEA83}" type="presOf" srcId="{EEC90E38-AA73-44D4-8672-9FC63BEA6171}" destId="{6D6BECE0-C925-4330-9A34-476CFE7F4472}" srcOrd="0" destOrd="0" presId="urn:microsoft.com/office/officeart/2005/8/layout/process5"/>
    <dgm:cxn modelId="{2F385E85-08AC-4368-8692-E7153F74FE69}" type="presOf" srcId="{17B0760D-2114-478A-8B39-98E016AADEB6}" destId="{CF4DEBCA-C6B5-43DA-92AF-9C3C4DBCB4EE}" srcOrd="0" destOrd="0" presId="urn:microsoft.com/office/officeart/2005/8/layout/process5"/>
    <dgm:cxn modelId="{711B0CB9-052C-4083-8837-6A8AA511AD77}" type="presOf" srcId="{A5BE5E7D-17F3-4AAF-9AD5-23522A0F6711}" destId="{EA49F608-49AA-44EA-A1ED-19EF6E5F0504}" srcOrd="0" destOrd="0" presId="urn:microsoft.com/office/officeart/2005/8/layout/process5"/>
    <dgm:cxn modelId="{69FFA4CA-646E-49FC-885D-EF713F877554}" type="presOf" srcId="{A9057DA8-D60E-4F85-9AFA-3B99E7EE8CE3}" destId="{EB09C339-33A1-4A89-AE03-26D64B0F6486}" srcOrd="0" destOrd="0" presId="urn:microsoft.com/office/officeart/2005/8/layout/process5"/>
    <dgm:cxn modelId="{2D95B9E9-D3C4-4F86-8B89-F08BF884D8B3}" type="presOf" srcId="{7EB20F08-B02A-4626-955D-78C30C27A174}" destId="{6993E31E-F745-4E89-B81C-40462863F129}" srcOrd="0" destOrd="0" presId="urn:microsoft.com/office/officeart/2005/8/layout/process5"/>
    <dgm:cxn modelId="{6BC0324A-F3E0-4A2B-80CF-446B650DA012}" srcId="{89BA289F-F224-4F41-BA0A-15290FBCAFB9}" destId="{A5BE5E7D-17F3-4AAF-9AD5-23522A0F6711}" srcOrd="0" destOrd="0" parTransId="{A4AE57EA-14EC-4070-A79F-477470A046F5}" sibTransId="{7EB20F08-B02A-4626-955D-78C30C27A174}"/>
    <dgm:cxn modelId="{6E42139A-8E93-4D63-ACB5-65903D9E5017}" type="presOf" srcId="{7EB20F08-B02A-4626-955D-78C30C27A174}" destId="{6E9D32E8-2890-4DE1-86B2-15EF442A86FD}" srcOrd="1" destOrd="0" presId="urn:microsoft.com/office/officeart/2005/8/layout/process5"/>
    <dgm:cxn modelId="{150DDB62-D5F0-47F3-B33B-D95DCA18E53E}" type="presOf" srcId="{EEC90E38-AA73-44D4-8672-9FC63BEA6171}" destId="{697B3717-1369-4D1D-B280-AA642557A8D1}" srcOrd="1" destOrd="0" presId="urn:microsoft.com/office/officeart/2005/8/layout/process5"/>
    <dgm:cxn modelId="{03DE76AB-AC75-4AA5-B044-577ED3750F3D}" srcId="{89BA289F-F224-4F41-BA0A-15290FBCAFB9}" destId="{17B0760D-2114-478A-8B39-98E016AADEB6}" srcOrd="3" destOrd="0" parTransId="{9269E3B3-37F8-4BFB-B88F-6C2A1D0A3909}" sibTransId="{F8797471-46B3-40FB-83B0-3D4222FE4AFB}"/>
    <dgm:cxn modelId="{220B8605-79F3-4932-A031-4595ABF8498F}" type="presOf" srcId="{F8797471-46B3-40FB-83B0-3D4222FE4AFB}" destId="{C05858A5-5603-4506-906F-E977EE826285}" srcOrd="1" destOrd="0" presId="urn:microsoft.com/office/officeart/2005/8/layout/process5"/>
    <dgm:cxn modelId="{BF692A64-9033-4076-9F00-E702BDC3A6A7}" type="presOf" srcId="{F8797471-46B3-40FB-83B0-3D4222FE4AFB}" destId="{AD6BBAE3-316C-4783-833A-548257214A4F}" srcOrd="0" destOrd="0" presId="urn:microsoft.com/office/officeart/2005/8/layout/process5"/>
    <dgm:cxn modelId="{730AA21C-C148-40A4-89EF-222F9FD475C9}" type="presOf" srcId="{3B466A32-6CB0-44B5-99B1-10EA5B29BD2B}" destId="{C1D3826E-7279-467D-9C26-5F830DEC3C2B}" srcOrd="0" destOrd="0" presId="urn:microsoft.com/office/officeart/2005/8/layout/process5"/>
    <dgm:cxn modelId="{C273F8C7-6A68-4D9A-BE3B-46112F675010}" srcId="{89BA289F-F224-4F41-BA0A-15290FBCAFB9}" destId="{A9057DA8-D60E-4F85-9AFA-3B99E7EE8CE3}" srcOrd="1" destOrd="0" parTransId="{05EB38B2-54F6-4EEE-8229-AB63C29F579E}" sibTransId="{EEC90E38-AA73-44D4-8672-9FC63BEA6171}"/>
    <dgm:cxn modelId="{81D3244C-9022-481B-BBAC-7BDDD36B3E2F}" type="presOf" srcId="{711EA5A0-D9D1-4B58-8D8C-7F2A367C5FFF}" destId="{F1F8D611-A130-4C45-A6B0-0D4E81F72BCD}" srcOrd="1" destOrd="0" presId="urn:microsoft.com/office/officeart/2005/8/layout/process5"/>
    <dgm:cxn modelId="{06E673CF-98AE-4526-A54F-D3A04D7710EA}" srcId="{89BA289F-F224-4F41-BA0A-15290FBCAFB9}" destId="{3B466A32-6CB0-44B5-99B1-10EA5B29BD2B}" srcOrd="2" destOrd="0" parTransId="{43AA6C42-1017-481C-9A29-CA80F360ABEE}" sibTransId="{711EA5A0-D9D1-4B58-8D8C-7F2A367C5FFF}"/>
    <dgm:cxn modelId="{02A849AE-A9FA-41F4-A293-6C4890AF878B}" type="presOf" srcId="{89BA289F-F224-4F41-BA0A-15290FBCAFB9}" destId="{2879B053-0B1B-468D-BB58-23F40F0D790C}" srcOrd="0" destOrd="0" presId="urn:microsoft.com/office/officeart/2005/8/layout/process5"/>
    <dgm:cxn modelId="{3FD08D7C-06AB-4915-A78E-8D255C9A9FBF}" srcId="{89BA289F-F224-4F41-BA0A-15290FBCAFB9}" destId="{5016D872-2A59-40F1-AF15-21E1F06FD91F}" srcOrd="4" destOrd="0" parTransId="{4C762539-712B-44A7-97B3-363FBA376A67}" sibTransId="{ED2E5EFF-4B4D-4308-B85F-C38C1673FCA6}"/>
    <dgm:cxn modelId="{B8C414FE-2B45-4567-8546-A95CDE3C6E2C}" type="presOf" srcId="{711EA5A0-D9D1-4B58-8D8C-7F2A367C5FFF}" destId="{467EE780-E751-4D7C-9F65-2DDB21FAE87C}" srcOrd="0" destOrd="0" presId="urn:microsoft.com/office/officeart/2005/8/layout/process5"/>
    <dgm:cxn modelId="{684AF171-31FD-4BB2-B9EA-2AF26E505E02}" type="presParOf" srcId="{2879B053-0B1B-468D-BB58-23F40F0D790C}" destId="{EA49F608-49AA-44EA-A1ED-19EF6E5F0504}" srcOrd="0" destOrd="0" presId="urn:microsoft.com/office/officeart/2005/8/layout/process5"/>
    <dgm:cxn modelId="{007757B2-3550-47E0-B3B5-0B64FBF7990A}" type="presParOf" srcId="{2879B053-0B1B-468D-BB58-23F40F0D790C}" destId="{6993E31E-F745-4E89-B81C-40462863F129}" srcOrd="1" destOrd="0" presId="urn:microsoft.com/office/officeart/2005/8/layout/process5"/>
    <dgm:cxn modelId="{8E849C2B-716C-4DC9-9A28-F891B56008E2}" type="presParOf" srcId="{6993E31E-F745-4E89-B81C-40462863F129}" destId="{6E9D32E8-2890-4DE1-86B2-15EF442A86FD}" srcOrd="0" destOrd="0" presId="urn:microsoft.com/office/officeart/2005/8/layout/process5"/>
    <dgm:cxn modelId="{268DDDF2-314A-4A19-BFDC-C3F7F3EA8B85}" type="presParOf" srcId="{2879B053-0B1B-468D-BB58-23F40F0D790C}" destId="{EB09C339-33A1-4A89-AE03-26D64B0F6486}" srcOrd="2" destOrd="0" presId="urn:microsoft.com/office/officeart/2005/8/layout/process5"/>
    <dgm:cxn modelId="{F299742A-9F01-4F9A-827B-16898AC5C3B1}" type="presParOf" srcId="{2879B053-0B1B-468D-BB58-23F40F0D790C}" destId="{6D6BECE0-C925-4330-9A34-476CFE7F4472}" srcOrd="3" destOrd="0" presId="urn:microsoft.com/office/officeart/2005/8/layout/process5"/>
    <dgm:cxn modelId="{420EED95-D298-4AD5-9FE4-38022BC6678B}" type="presParOf" srcId="{6D6BECE0-C925-4330-9A34-476CFE7F4472}" destId="{697B3717-1369-4D1D-B280-AA642557A8D1}" srcOrd="0" destOrd="0" presId="urn:microsoft.com/office/officeart/2005/8/layout/process5"/>
    <dgm:cxn modelId="{B4DB465F-393A-4856-A6F5-9A557F29C6AA}" type="presParOf" srcId="{2879B053-0B1B-468D-BB58-23F40F0D790C}" destId="{C1D3826E-7279-467D-9C26-5F830DEC3C2B}" srcOrd="4" destOrd="0" presId="urn:microsoft.com/office/officeart/2005/8/layout/process5"/>
    <dgm:cxn modelId="{0863E6FC-8A78-4439-A8C7-C94898CA7093}" type="presParOf" srcId="{2879B053-0B1B-468D-BB58-23F40F0D790C}" destId="{467EE780-E751-4D7C-9F65-2DDB21FAE87C}" srcOrd="5" destOrd="0" presId="urn:microsoft.com/office/officeart/2005/8/layout/process5"/>
    <dgm:cxn modelId="{1B132174-EA14-44BB-B7BC-17153D9243C7}" type="presParOf" srcId="{467EE780-E751-4D7C-9F65-2DDB21FAE87C}" destId="{F1F8D611-A130-4C45-A6B0-0D4E81F72BCD}" srcOrd="0" destOrd="0" presId="urn:microsoft.com/office/officeart/2005/8/layout/process5"/>
    <dgm:cxn modelId="{82930CC6-DDB2-4564-B452-D60921D7FCA7}" type="presParOf" srcId="{2879B053-0B1B-468D-BB58-23F40F0D790C}" destId="{CF4DEBCA-C6B5-43DA-92AF-9C3C4DBCB4EE}" srcOrd="6" destOrd="0" presId="urn:microsoft.com/office/officeart/2005/8/layout/process5"/>
    <dgm:cxn modelId="{558448C8-D3F7-4BDD-ACAA-908F819A8C05}" type="presParOf" srcId="{2879B053-0B1B-468D-BB58-23F40F0D790C}" destId="{AD6BBAE3-316C-4783-833A-548257214A4F}" srcOrd="7" destOrd="0" presId="urn:microsoft.com/office/officeart/2005/8/layout/process5"/>
    <dgm:cxn modelId="{07F7E59E-1299-4606-B52E-D78160B7200F}" type="presParOf" srcId="{AD6BBAE3-316C-4783-833A-548257214A4F}" destId="{C05858A5-5603-4506-906F-E977EE826285}" srcOrd="0" destOrd="0" presId="urn:microsoft.com/office/officeart/2005/8/layout/process5"/>
    <dgm:cxn modelId="{7153FAB6-303F-4408-BAC4-E8D17BDB1B7C}" type="presParOf" srcId="{2879B053-0B1B-468D-BB58-23F40F0D790C}" destId="{670EDA53-1305-4FAC-BFDC-11C0035C72B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88AAC1-25CA-4B9E-83BB-D35B4899B16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8E726D-568C-4F67-86C0-2AEDEF65A6AB}">
      <dgm:prSet phldrT="[文本]" custT="1"/>
      <dgm:spPr/>
      <dgm:t>
        <a:bodyPr/>
        <a:lstStyle/>
        <a:p>
          <a:r>
            <a:rPr lang="en-US" altLang="zh-CN" sz="1600" dirty="0" smtClean="0"/>
            <a:t>Add to Main Table</a:t>
          </a:r>
          <a:endParaRPr lang="zh-CN" altLang="en-US" sz="1600" dirty="0"/>
        </a:p>
      </dgm:t>
    </dgm:pt>
    <dgm:pt modelId="{35CB4F8D-9FFC-4178-81C3-3B1A178A89B4}" type="parTrans" cxnId="{F7D119EB-EB3B-4707-BFAE-E661AE2F953D}">
      <dgm:prSet/>
      <dgm:spPr/>
      <dgm:t>
        <a:bodyPr/>
        <a:lstStyle/>
        <a:p>
          <a:endParaRPr lang="zh-CN" altLang="en-US"/>
        </a:p>
      </dgm:t>
    </dgm:pt>
    <dgm:pt modelId="{2162E619-3502-4934-9CD5-59344B6800B7}" type="sibTrans" cxnId="{F7D119EB-EB3B-4707-BFAE-E661AE2F953D}">
      <dgm:prSet/>
      <dgm:spPr/>
      <dgm:t>
        <a:bodyPr/>
        <a:lstStyle/>
        <a:p>
          <a:endParaRPr lang="zh-CN" altLang="en-US"/>
        </a:p>
      </dgm:t>
    </dgm:pt>
    <dgm:pt modelId="{420D914F-623A-4613-A2E1-36292BD60919}" type="pres">
      <dgm:prSet presAssocID="{CE88AAC1-25CA-4B9E-83BB-D35B4899B16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E47C34C-7EC3-492F-A593-A021C396E636}" type="pres">
      <dgm:prSet presAssocID="{398E726D-568C-4F67-86C0-2AEDEF65A6AB}" presName="node" presStyleLbl="node1" presStyleIdx="0" presStyleCnt="1" custLinFactY="-100000" custLinFactNeighborX="-702" custLinFactNeighborY="-12361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C36242A-022A-4886-AEFF-AE7546B605B1}" type="presOf" srcId="{CE88AAC1-25CA-4B9E-83BB-D35B4899B16E}" destId="{420D914F-623A-4613-A2E1-36292BD60919}" srcOrd="0" destOrd="0" presId="urn:microsoft.com/office/officeart/2005/8/layout/process5"/>
    <dgm:cxn modelId="{C98F934E-170A-40A4-B1CA-9B27DF8E17D8}" type="presOf" srcId="{398E726D-568C-4F67-86C0-2AEDEF65A6AB}" destId="{4E47C34C-7EC3-492F-A593-A021C396E636}" srcOrd="0" destOrd="0" presId="urn:microsoft.com/office/officeart/2005/8/layout/process5"/>
    <dgm:cxn modelId="{F7D119EB-EB3B-4707-BFAE-E661AE2F953D}" srcId="{CE88AAC1-25CA-4B9E-83BB-D35B4899B16E}" destId="{398E726D-568C-4F67-86C0-2AEDEF65A6AB}" srcOrd="0" destOrd="0" parTransId="{35CB4F8D-9FFC-4178-81C3-3B1A178A89B4}" sibTransId="{2162E619-3502-4934-9CD5-59344B6800B7}"/>
    <dgm:cxn modelId="{B5B58241-5E38-4EB9-8946-272B60EC7D59}" type="presParOf" srcId="{420D914F-623A-4613-A2E1-36292BD60919}" destId="{4E47C34C-7EC3-492F-A593-A021C396E636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88877-8E9F-4F65-AE41-17B5CA20E3CD}">
      <dsp:nvSpPr>
        <dsp:cNvPr id="0" name=""/>
        <dsp:cNvSpPr/>
      </dsp:nvSpPr>
      <dsp:spPr>
        <a:xfrm rot="5400000">
          <a:off x="-198823" y="203186"/>
          <a:ext cx="1325492" cy="92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UI</a:t>
          </a:r>
          <a:endParaRPr lang="en-US" sz="1600" kern="1200" dirty="0"/>
        </a:p>
      </dsp:txBody>
      <dsp:txXfrm rot="-5400000">
        <a:off x="1" y="468284"/>
        <a:ext cx="927844" cy="397648"/>
      </dsp:txXfrm>
    </dsp:sp>
    <dsp:sp modelId="{5EC32E47-2FD8-407F-8970-EFE87E595A56}">
      <dsp:nvSpPr>
        <dsp:cNvPr id="0" name=""/>
        <dsp:cNvSpPr/>
      </dsp:nvSpPr>
      <dsp:spPr>
        <a:xfrm rot="5400000">
          <a:off x="3766937" y="-2834729"/>
          <a:ext cx="861570" cy="6539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Freeze and capture the screen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Cut out selected word</a:t>
          </a:r>
          <a:endParaRPr lang="en-US" sz="2500" kern="1200" dirty="0"/>
        </a:p>
      </dsp:txBody>
      <dsp:txXfrm rot="-5400000">
        <a:off x="927845" y="46421"/>
        <a:ext cx="6497697" cy="777454"/>
      </dsp:txXfrm>
    </dsp:sp>
    <dsp:sp modelId="{3BBEEC2A-41A7-4D36-BA16-CBE7B1336A4A}">
      <dsp:nvSpPr>
        <dsp:cNvPr id="0" name=""/>
        <dsp:cNvSpPr/>
      </dsp:nvSpPr>
      <dsp:spPr>
        <a:xfrm rot="5400000">
          <a:off x="-198823" y="1382988"/>
          <a:ext cx="1325492" cy="92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DSP</a:t>
          </a:r>
          <a:endParaRPr lang="en-US" sz="1600" kern="1200" dirty="0"/>
        </a:p>
      </dsp:txBody>
      <dsp:txXfrm rot="-5400000">
        <a:off x="1" y="1648086"/>
        <a:ext cx="927844" cy="397648"/>
      </dsp:txXfrm>
    </dsp:sp>
    <dsp:sp modelId="{55EDC6CC-9275-49E7-B99F-20D6F1CA98D8}">
      <dsp:nvSpPr>
        <dsp:cNvPr id="0" name=""/>
        <dsp:cNvSpPr/>
      </dsp:nvSpPr>
      <dsp:spPr>
        <a:xfrm rot="5400000">
          <a:off x="3766937" y="-1654927"/>
          <a:ext cx="861570" cy="6539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Preprocess the image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Recognize the words</a:t>
          </a:r>
          <a:endParaRPr lang="en-US" sz="2500" kern="1200" dirty="0"/>
        </a:p>
      </dsp:txBody>
      <dsp:txXfrm rot="-5400000">
        <a:off x="927845" y="1226223"/>
        <a:ext cx="6497697" cy="777454"/>
      </dsp:txXfrm>
    </dsp:sp>
    <dsp:sp modelId="{8AABE035-DE2B-4D7B-81AD-FCDC5CB0B9EA}">
      <dsp:nvSpPr>
        <dsp:cNvPr id="0" name=""/>
        <dsp:cNvSpPr/>
      </dsp:nvSpPr>
      <dsp:spPr>
        <a:xfrm rot="5400000">
          <a:off x="-198823" y="2562791"/>
          <a:ext cx="1325492" cy="92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Database</a:t>
          </a:r>
        </a:p>
      </dsp:txBody>
      <dsp:txXfrm rot="-5400000">
        <a:off x="1" y="2827889"/>
        <a:ext cx="927844" cy="397648"/>
      </dsp:txXfrm>
    </dsp:sp>
    <dsp:sp modelId="{C9756257-B596-4073-A92C-27496CB7D0EB}">
      <dsp:nvSpPr>
        <dsp:cNvPr id="0" name=""/>
        <dsp:cNvSpPr/>
      </dsp:nvSpPr>
      <dsp:spPr>
        <a:xfrm rot="5400000">
          <a:off x="3766937" y="-475125"/>
          <a:ext cx="861570" cy="6539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Search for the word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Re-process the image if word is not found</a:t>
          </a:r>
          <a:endParaRPr lang="en-US" sz="2500" kern="1200" dirty="0"/>
        </a:p>
      </dsp:txBody>
      <dsp:txXfrm rot="-5400000">
        <a:off x="927845" y="2406025"/>
        <a:ext cx="6497697" cy="777454"/>
      </dsp:txXfrm>
    </dsp:sp>
    <dsp:sp modelId="{4BC10528-F041-44D1-859E-E7EA066D72FC}">
      <dsp:nvSpPr>
        <dsp:cNvPr id="0" name=""/>
        <dsp:cNvSpPr/>
      </dsp:nvSpPr>
      <dsp:spPr>
        <a:xfrm rot="5400000">
          <a:off x="-198823" y="3742593"/>
          <a:ext cx="1325492" cy="92784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Internet</a:t>
          </a:r>
          <a:endParaRPr lang="en-US" sz="1600" kern="1200" dirty="0"/>
        </a:p>
      </dsp:txBody>
      <dsp:txXfrm rot="-5400000">
        <a:off x="1" y="4007691"/>
        <a:ext cx="927844" cy="397648"/>
      </dsp:txXfrm>
    </dsp:sp>
    <dsp:sp modelId="{42C7C06F-C49F-49C5-8945-504FCDD71D46}">
      <dsp:nvSpPr>
        <dsp:cNvPr id="0" name=""/>
        <dsp:cNvSpPr/>
      </dsp:nvSpPr>
      <dsp:spPr>
        <a:xfrm rot="5400000">
          <a:off x="3766937" y="704677"/>
          <a:ext cx="861570" cy="65397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Visit if existing internet connection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500" kern="1200" dirty="0" smtClean="0"/>
            <a:t>Invoked only if user needs</a:t>
          </a:r>
          <a:endParaRPr lang="en-US" sz="2500" kern="1200" dirty="0"/>
        </a:p>
      </dsp:txBody>
      <dsp:txXfrm rot="-5400000">
        <a:off x="927845" y="3585827"/>
        <a:ext cx="6497697" cy="77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FDFE1-C847-4DE3-B124-B0FB2BEA8F9A}">
      <dsp:nvSpPr>
        <dsp:cNvPr id="0" name=""/>
        <dsp:cNvSpPr/>
      </dsp:nvSpPr>
      <dsp:spPr>
        <a:xfrm>
          <a:off x="4018" y="1889274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Fit into frame</a:t>
          </a:r>
          <a:endParaRPr lang="zh-CN" altLang="en-US" sz="1800" kern="1200" dirty="0"/>
        </a:p>
      </dsp:txBody>
      <dsp:txXfrm>
        <a:off x="25909" y="1911165"/>
        <a:ext cx="1201909" cy="703632"/>
      </dsp:txXfrm>
    </dsp:sp>
    <dsp:sp modelId="{745748DE-E1E1-46AA-A2F6-8AF7A72C99A5}">
      <dsp:nvSpPr>
        <dsp:cNvPr id="0" name=""/>
        <dsp:cNvSpPr/>
      </dsp:nvSpPr>
      <dsp:spPr>
        <a:xfrm>
          <a:off x="1374278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374278" y="2170301"/>
        <a:ext cx="184860" cy="185359"/>
      </dsp:txXfrm>
    </dsp:sp>
    <dsp:sp modelId="{029ADC9C-0E31-4BF9-8CF7-FFA538F987F7}">
      <dsp:nvSpPr>
        <dsp:cNvPr id="0" name=""/>
        <dsp:cNvSpPr/>
      </dsp:nvSpPr>
      <dsp:spPr>
        <a:xfrm>
          <a:off x="1747986" y="1889274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Freeze Screen</a:t>
          </a:r>
          <a:endParaRPr lang="zh-CN" altLang="en-US" sz="1800" kern="1200" dirty="0"/>
        </a:p>
      </dsp:txBody>
      <dsp:txXfrm>
        <a:off x="1769877" y="1911165"/>
        <a:ext cx="1201909" cy="703632"/>
      </dsp:txXfrm>
    </dsp:sp>
    <dsp:sp modelId="{647B3FD4-D5A6-4962-9826-E0C78CDFD08B}">
      <dsp:nvSpPr>
        <dsp:cNvPr id="0" name=""/>
        <dsp:cNvSpPr/>
      </dsp:nvSpPr>
      <dsp:spPr>
        <a:xfrm>
          <a:off x="3118246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118246" y="2170301"/>
        <a:ext cx="184860" cy="185359"/>
      </dsp:txXfrm>
    </dsp:sp>
    <dsp:sp modelId="{BD1A68BE-9F85-498E-B32B-E08CA6F4B01D}">
      <dsp:nvSpPr>
        <dsp:cNvPr id="0" name=""/>
        <dsp:cNvSpPr/>
      </dsp:nvSpPr>
      <dsp:spPr>
        <a:xfrm>
          <a:off x="3491954" y="1889274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Select Word</a:t>
          </a:r>
          <a:endParaRPr lang="zh-CN" altLang="en-US" sz="1800" kern="1200" dirty="0"/>
        </a:p>
      </dsp:txBody>
      <dsp:txXfrm>
        <a:off x="3513845" y="1911165"/>
        <a:ext cx="1201909" cy="703632"/>
      </dsp:txXfrm>
    </dsp:sp>
    <dsp:sp modelId="{19F158E1-4817-41B1-AD8A-722CD7710034}">
      <dsp:nvSpPr>
        <dsp:cNvPr id="0" name=""/>
        <dsp:cNvSpPr/>
      </dsp:nvSpPr>
      <dsp:spPr>
        <a:xfrm>
          <a:off x="4862214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862214" y="2170301"/>
        <a:ext cx="184860" cy="185359"/>
      </dsp:txXfrm>
    </dsp:sp>
    <dsp:sp modelId="{5E9480D0-51DA-4C55-957D-68F2BDEB2457}">
      <dsp:nvSpPr>
        <dsp:cNvPr id="0" name=""/>
        <dsp:cNvSpPr/>
      </dsp:nvSpPr>
      <dsp:spPr>
        <a:xfrm>
          <a:off x="5235922" y="1889274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Tap extension</a:t>
          </a:r>
          <a:endParaRPr lang="zh-CN" altLang="en-US" sz="1800" kern="1200" dirty="0"/>
        </a:p>
      </dsp:txBody>
      <dsp:txXfrm>
        <a:off x="5257813" y="1911165"/>
        <a:ext cx="1201909" cy="703632"/>
      </dsp:txXfrm>
    </dsp:sp>
    <dsp:sp modelId="{169EBD72-7E19-4CB5-BBCF-E4F861E89E6A}">
      <dsp:nvSpPr>
        <dsp:cNvPr id="0" name=""/>
        <dsp:cNvSpPr/>
      </dsp:nvSpPr>
      <dsp:spPr>
        <a:xfrm>
          <a:off x="6606182" y="2108515"/>
          <a:ext cx="264086" cy="3089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6606182" y="2170301"/>
        <a:ext cx="184860" cy="185359"/>
      </dsp:txXfrm>
    </dsp:sp>
    <dsp:sp modelId="{6EA47FF8-24CC-46FE-8EE6-436D1BD36801}">
      <dsp:nvSpPr>
        <dsp:cNvPr id="0" name=""/>
        <dsp:cNvSpPr/>
      </dsp:nvSpPr>
      <dsp:spPr>
        <a:xfrm>
          <a:off x="6979890" y="1889274"/>
          <a:ext cx="1245691" cy="7474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Release Screen</a:t>
          </a:r>
          <a:endParaRPr lang="zh-CN" altLang="en-US" sz="1800" kern="1200" dirty="0"/>
        </a:p>
      </dsp:txBody>
      <dsp:txXfrm>
        <a:off x="7001781" y="1911165"/>
        <a:ext cx="1201909" cy="703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230F24-B872-4D79-99E8-7646BADA67C6}">
      <dsp:nvSpPr>
        <dsp:cNvPr id="0" name=""/>
        <dsp:cNvSpPr/>
      </dsp:nvSpPr>
      <dsp:spPr>
        <a:xfrm>
          <a:off x="0" y="1818078"/>
          <a:ext cx="7854287" cy="5691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Index Level</a:t>
          </a:r>
          <a:endParaRPr lang="zh-CN" altLang="en-US" sz="1800" kern="1200" dirty="0"/>
        </a:p>
      </dsp:txBody>
      <dsp:txXfrm>
        <a:off x="0" y="1818078"/>
        <a:ext cx="2356286" cy="569128"/>
      </dsp:txXfrm>
    </dsp:sp>
    <dsp:sp modelId="{748BE258-A542-4344-9618-696EC1FBE016}">
      <dsp:nvSpPr>
        <dsp:cNvPr id="0" name=""/>
        <dsp:cNvSpPr/>
      </dsp:nvSpPr>
      <dsp:spPr>
        <a:xfrm>
          <a:off x="0" y="1154094"/>
          <a:ext cx="7854287" cy="5691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Table Level</a:t>
          </a:r>
          <a:endParaRPr lang="zh-CN" altLang="en-US" sz="1800" kern="1200" dirty="0"/>
        </a:p>
      </dsp:txBody>
      <dsp:txXfrm>
        <a:off x="0" y="1154094"/>
        <a:ext cx="2356286" cy="569128"/>
      </dsp:txXfrm>
    </dsp:sp>
    <dsp:sp modelId="{263D5FCD-17DE-4FE2-AFDD-B7FFEA1DC305}">
      <dsp:nvSpPr>
        <dsp:cNvPr id="0" name=""/>
        <dsp:cNvSpPr/>
      </dsp:nvSpPr>
      <dsp:spPr>
        <a:xfrm>
          <a:off x="0" y="490110"/>
          <a:ext cx="7854287" cy="5691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      Database Level</a:t>
          </a:r>
          <a:endParaRPr lang="zh-CN" altLang="en-US" sz="1800" kern="1200" dirty="0"/>
        </a:p>
      </dsp:txBody>
      <dsp:txXfrm>
        <a:off x="0" y="490110"/>
        <a:ext cx="2356286" cy="569128"/>
      </dsp:txXfrm>
    </dsp:sp>
    <dsp:sp modelId="{DBA41978-BB8B-40C2-8FDA-04274F5692E9}">
      <dsp:nvSpPr>
        <dsp:cNvPr id="0" name=""/>
        <dsp:cNvSpPr/>
      </dsp:nvSpPr>
      <dsp:spPr>
        <a:xfrm>
          <a:off x="5133455" y="537538"/>
          <a:ext cx="711411" cy="474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Word Database</a:t>
          </a:r>
          <a:endParaRPr lang="zh-CN" altLang="en-US" sz="900" kern="1200" dirty="0"/>
        </a:p>
      </dsp:txBody>
      <dsp:txXfrm>
        <a:off x="5147346" y="551429"/>
        <a:ext cx="683629" cy="446492"/>
      </dsp:txXfrm>
    </dsp:sp>
    <dsp:sp modelId="{82CB13BE-8D65-4A70-B120-FA8D994C66BC}">
      <dsp:nvSpPr>
        <dsp:cNvPr id="0" name=""/>
        <dsp:cNvSpPr/>
      </dsp:nvSpPr>
      <dsp:spPr>
        <a:xfrm>
          <a:off x="4101909" y="1011812"/>
          <a:ext cx="1387251" cy="189709"/>
        </a:xfrm>
        <a:custGeom>
          <a:avLst/>
          <a:gdLst/>
          <a:ahLst/>
          <a:cxnLst/>
          <a:rect l="0" t="0" r="0" b="0"/>
          <a:pathLst>
            <a:path>
              <a:moveTo>
                <a:pt x="1387251" y="0"/>
              </a:moveTo>
              <a:lnTo>
                <a:pt x="1387251" y="94854"/>
              </a:lnTo>
              <a:lnTo>
                <a:pt x="0" y="94854"/>
              </a:lnTo>
              <a:lnTo>
                <a:pt x="0" y="1897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4A76C0-2980-44B3-9B74-1D86C4E029D9}">
      <dsp:nvSpPr>
        <dsp:cNvPr id="0" name=""/>
        <dsp:cNvSpPr/>
      </dsp:nvSpPr>
      <dsp:spPr>
        <a:xfrm>
          <a:off x="3746203" y="1201521"/>
          <a:ext cx="711411" cy="474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Main Table</a:t>
          </a:r>
          <a:endParaRPr lang="zh-CN" altLang="en-US" sz="1100" kern="1200" dirty="0"/>
        </a:p>
      </dsp:txBody>
      <dsp:txXfrm>
        <a:off x="3760094" y="1215412"/>
        <a:ext cx="683629" cy="446492"/>
      </dsp:txXfrm>
    </dsp:sp>
    <dsp:sp modelId="{F490F503-F088-47AC-BAC0-CDA67079CEEE}">
      <dsp:nvSpPr>
        <dsp:cNvPr id="0" name=""/>
        <dsp:cNvSpPr/>
      </dsp:nvSpPr>
      <dsp:spPr>
        <a:xfrm>
          <a:off x="2714657" y="1675796"/>
          <a:ext cx="1387251" cy="189709"/>
        </a:xfrm>
        <a:custGeom>
          <a:avLst/>
          <a:gdLst/>
          <a:ahLst/>
          <a:cxnLst/>
          <a:rect l="0" t="0" r="0" b="0"/>
          <a:pathLst>
            <a:path>
              <a:moveTo>
                <a:pt x="1387251" y="0"/>
              </a:moveTo>
              <a:lnTo>
                <a:pt x="1387251" y="94854"/>
              </a:lnTo>
              <a:lnTo>
                <a:pt x="0" y="94854"/>
              </a:lnTo>
              <a:lnTo>
                <a:pt x="0" y="1897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58D9C-B22C-41A7-A1F1-D52134DA08A1}">
      <dsp:nvSpPr>
        <dsp:cNvPr id="0" name=""/>
        <dsp:cNvSpPr/>
      </dsp:nvSpPr>
      <dsp:spPr>
        <a:xfrm>
          <a:off x="2358951" y="1865505"/>
          <a:ext cx="711411" cy="474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MID</a:t>
          </a:r>
          <a:endParaRPr lang="zh-CN" altLang="en-US" sz="1100" kern="1200" dirty="0"/>
        </a:p>
      </dsp:txBody>
      <dsp:txXfrm>
        <a:off x="2372842" y="1879396"/>
        <a:ext cx="683629" cy="446492"/>
      </dsp:txXfrm>
    </dsp:sp>
    <dsp:sp modelId="{08D28105-1C89-43C3-B7E8-861183C5F000}">
      <dsp:nvSpPr>
        <dsp:cNvPr id="0" name=""/>
        <dsp:cNvSpPr/>
      </dsp:nvSpPr>
      <dsp:spPr>
        <a:xfrm>
          <a:off x="3639491" y="1675796"/>
          <a:ext cx="462417" cy="189709"/>
        </a:xfrm>
        <a:custGeom>
          <a:avLst/>
          <a:gdLst/>
          <a:ahLst/>
          <a:cxnLst/>
          <a:rect l="0" t="0" r="0" b="0"/>
          <a:pathLst>
            <a:path>
              <a:moveTo>
                <a:pt x="462417" y="0"/>
              </a:moveTo>
              <a:lnTo>
                <a:pt x="462417" y="94854"/>
              </a:lnTo>
              <a:lnTo>
                <a:pt x="0" y="94854"/>
              </a:lnTo>
              <a:lnTo>
                <a:pt x="0" y="1897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D0C30F-85ED-4DA5-AA1A-3BD6630120F4}">
      <dsp:nvSpPr>
        <dsp:cNvPr id="0" name=""/>
        <dsp:cNvSpPr/>
      </dsp:nvSpPr>
      <dsp:spPr>
        <a:xfrm>
          <a:off x="3283786" y="1865505"/>
          <a:ext cx="711411" cy="474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Word</a:t>
          </a:r>
          <a:endParaRPr lang="zh-CN" altLang="en-US" sz="1100" kern="1200" dirty="0"/>
        </a:p>
      </dsp:txBody>
      <dsp:txXfrm>
        <a:off x="3297677" y="1879396"/>
        <a:ext cx="683629" cy="446492"/>
      </dsp:txXfrm>
    </dsp:sp>
    <dsp:sp modelId="{F7F61365-EDEB-484E-8454-73DBC1CC2826}">
      <dsp:nvSpPr>
        <dsp:cNvPr id="0" name=""/>
        <dsp:cNvSpPr/>
      </dsp:nvSpPr>
      <dsp:spPr>
        <a:xfrm>
          <a:off x="4101909" y="1675796"/>
          <a:ext cx="462417" cy="189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54"/>
              </a:lnTo>
              <a:lnTo>
                <a:pt x="462417" y="94854"/>
              </a:lnTo>
              <a:lnTo>
                <a:pt x="462417" y="1897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586C9-9515-4863-866D-FCC3BE254534}">
      <dsp:nvSpPr>
        <dsp:cNvPr id="0" name=""/>
        <dsp:cNvSpPr/>
      </dsp:nvSpPr>
      <dsp:spPr>
        <a:xfrm>
          <a:off x="4208620" y="1865505"/>
          <a:ext cx="711411" cy="474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Translation</a:t>
          </a:r>
          <a:endParaRPr lang="zh-CN" altLang="en-US" sz="900" kern="1200" dirty="0"/>
        </a:p>
      </dsp:txBody>
      <dsp:txXfrm>
        <a:off x="4222511" y="1879396"/>
        <a:ext cx="683629" cy="446492"/>
      </dsp:txXfrm>
    </dsp:sp>
    <dsp:sp modelId="{905D9689-E502-44D4-B03B-FC4D4C0255AA}">
      <dsp:nvSpPr>
        <dsp:cNvPr id="0" name=""/>
        <dsp:cNvSpPr/>
      </dsp:nvSpPr>
      <dsp:spPr>
        <a:xfrm>
          <a:off x="4101909" y="1675796"/>
          <a:ext cx="1387251" cy="189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54"/>
              </a:lnTo>
              <a:lnTo>
                <a:pt x="1387251" y="94854"/>
              </a:lnTo>
              <a:lnTo>
                <a:pt x="1387251" y="1897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9BE3F-FD52-4B0C-9674-5E1BE45501C7}">
      <dsp:nvSpPr>
        <dsp:cNvPr id="0" name=""/>
        <dsp:cNvSpPr/>
      </dsp:nvSpPr>
      <dsp:spPr>
        <a:xfrm>
          <a:off x="5133455" y="1865505"/>
          <a:ext cx="711411" cy="474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Extension</a:t>
          </a:r>
          <a:endParaRPr lang="zh-CN" altLang="en-US" sz="1000" kern="1200" dirty="0"/>
        </a:p>
      </dsp:txBody>
      <dsp:txXfrm>
        <a:off x="5147346" y="1879396"/>
        <a:ext cx="683629" cy="446492"/>
      </dsp:txXfrm>
    </dsp:sp>
    <dsp:sp modelId="{A8D9BE4F-3EF3-445C-A18E-D8561ADE67D3}">
      <dsp:nvSpPr>
        <dsp:cNvPr id="0" name=""/>
        <dsp:cNvSpPr/>
      </dsp:nvSpPr>
      <dsp:spPr>
        <a:xfrm>
          <a:off x="5489160" y="1011812"/>
          <a:ext cx="1387251" cy="189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54"/>
              </a:lnTo>
              <a:lnTo>
                <a:pt x="1387251" y="94854"/>
              </a:lnTo>
              <a:lnTo>
                <a:pt x="1387251" y="1897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C4266-A8D1-46B1-A5E7-25A6353CA016}">
      <dsp:nvSpPr>
        <dsp:cNvPr id="0" name=""/>
        <dsp:cNvSpPr/>
      </dsp:nvSpPr>
      <dsp:spPr>
        <a:xfrm>
          <a:off x="6520707" y="1201521"/>
          <a:ext cx="711411" cy="474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History Table</a:t>
          </a:r>
          <a:endParaRPr lang="zh-CN" altLang="en-US" sz="1100" kern="1200" dirty="0"/>
        </a:p>
      </dsp:txBody>
      <dsp:txXfrm>
        <a:off x="6534598" y="1215412"/>
        <a:ext cx="683629" cy="446492"/>
      </dsp:txXfrm>
    </dsp:sp>
    <dsp:sp modelId="{90546933-FAFB-4005-8303-EB7AB2B57513}">
      <dsp:nvSpPr>
        <dsp:cNvPr id="0" name=""/>
        <dsp:cNvSpPr/>
      </dsp:nvSpPr>
      <dsp:spPr>
        <a:xfrm>
          <a:off x="6413995" y="1675796"/>
          <a:ext cx="462417" cy="189709"/>
        </a:xfrm>
        <a:custGeom>
          <a:avLst/>
          <a:gdLst/>
          <a:ahLst/>
          <a:cxnLst/>
          <a:rect l="0" t="0" r="0" b="0"/>
          <a:pathLst>
            <a:path>
              <a:moveTo>
                <a:pt x="462417" y="0"/>
              </a:moveTo>
              <a:lnTo>
                <a:pt x="462417" y="94854"/>
              </a:lnTo>
              <a:lnTo>
                <a:pt x="0" y="94854"/>
              </a:lnTo>
              <a:lnTo>
                <a:pt x="0" y="1897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01681-7A7E-4A87-BFFA-B7E70DEBF07E}">
      <dsp:nvSpPr>
        <dsp:cNvPr id="0" name=""/>
        <dsp:cNvSpPr/>
      </dsp:nvSpPr>
      <dsp:spPr>
        <a:xfrm>
          <a:off x="6058289" y="1865505"/>
          <a:ext cx="711411" cy="474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HID</a:t>
          </a:r>
          <a:endParaRPr lang="zh-CN" altLang="en-US" sz="1000" kern="1200" dirty="0"/>
        </a:p>
      </dsp:txBody>
      <dsp:txXfrm>
        <a:off x="6072180" y="1879396"/>
        <a:ext cx="683629" cy="446492"/>
      </dsp:txXfrm>
    </dsp:sp>
    <dsp:sp modelId="{C52B72CA-C756-4121-A933-F11F9E7EDDE8}">
      <dsp:nvSpPr>
        <dsp:cNvPr id="0" name=""/>
        <dsp:cNvSpPr/>
      </dsp:nvSpPr>
      <dsp:spPr>
        <a:xfrm>
          <a:off x="6876412" y="1675796"/>
          <a:ext cx="462417" cy="189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54"/>
              </a:lnTo>
              <a:lnTo>
                <a:pt x="462417" y="94854"/>
              </a:lnTo>
              <a:lnTo>
                <a:pt x="462417" y="18970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7B881-0DE1-44B2-84E5-90582223D412}">
      <dsp:nvSpPr>
        <dsp:cNvPr id="0" name=""/>
        <dsp:cNvSpPr/>
      </dsp:nvSpPr>
      <dsp:spPr>
        <a:xfrm>
          <a:off x="6983124" y="1865505"/>
          <a:ext cx="711411" cy="474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000" kern="1200" dirty="0" smtClean="0"/>
            <a:t>MID</a:t>
          </a:r>
          <a:endParaRPr lang="zh-CN" altLang="en-US" sz="1000" kern="1200" dirty="0"/>
        </a:p>
      </dsp:txBody>
      <dsp:txXfrm>
        <a:off x="6997015" y="1879396"/>
        <a:ext cx="683629" cy="446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9F608-49AA-44EA-A1ED-19EF6E5F0504}">
      <dsp:nvSpPr>
        <dsp:cNvPr id="0" name=""/>
        <dsp:cNvSpPr/>
      </dsp:nvSpPr>
      <dsp:spPr>
        <a:xfrm>
          <a:off x="4126" y="287983"/>
          <a:ext cx="1233451" cy="74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Word Processing</a:t>
          </a:r>
          <a:endParaRPr lang="zh-CN" altLang="en-US" sz="1600" kern="1200" dirty="0"/>
        </a:p>
      </dsp:txBody>
      <dsp:txXfrm>
        <a:off x="25802" y="309659"/>
        <a:ext cx="1190099" cy="696719"/>
      </dsp:txXfrm>
    </dsp:sp>
    <dsp:sp modelId="{6993E31E-F745-4E89-B81C-40462863F129}">
      <dsp:nvSpPr>
        <dsp:cNvPr id="0" name=""/>
        <dsp:cNvSpPr/>
      </dsp:nvSpPr>
      <dsp:spPr>
        <a:xfrm>
          <a:off x="1346122" y="505071"/>
          <a:ext cx="261491" cy="305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346122" y="566250"/>
        <a:ext cx="183044" cy="183538"/>
      </dsp:txXfrm>
    </dsp:sp>
    <dsp:sp modelId="{EB09C339-33A1-4A89-AE03-26D64B0F6486}">
      <dsp:nvSpPr>
        <dsp:cNvPr id="0" name=""/>
        <dsp:cNvSpPr/>
      </dsp:nvSpPr>
      <dsp:spPr>
        <a:xfrm>
          <a:off x="1730959" y="287983"/>
          <a:ext cx="1233451" cy="74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Move Cursor</a:t>
          </a:r>
          <a:endParaRPr lang="zh-CN" altLang="en-US" sz="1600" kern="1200" dirty="0"/>
        </a:p>
      </dsp:txBody>
      <dsp:txXfrm>
        <a:off x="1752635" y="309659"/>
        <a:ext cx="1190099" cy="696719"/>
      </dsp:txXfrm>
    </dsp:sp>
    <dsp:sp modelId="{6D6BECE0-C925-4330-9A34-476CFE7F4472}">
      <dsp:nvSpPr>
        <dsp:cNvPr id="0" name=""/>
        <dsp:cNvSpPr/>
      </dsp:nvSpPr>
      <dsp:spPr>
        <a:xfrm>
          <a:off x="3072955" y="505071"/>
          <a:ext cx="261491" cy="305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072955" y="566250"/>
        <a:ext cx="183044" cy="183538"/>
      </dsp:txXfrm>
    </dsp:sp>
    <dsp:sp modelId="{C1D3826E-7279-467D-9C26-5F830DEC3C2B}">
      <dsp:nvSpPr>
        <dsp:cNvPr id="0" name=""/>
        <dsp:cNvSpPr/>
      </dsp:nvSpPr>
      <dsp:spPr>
        <a:xfrm>
          <a:off x="3457792" y="287983"/>
          <a:ext cx="1233451" cy="74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Search</a:t>
          </a:r>
          <a:endParaRPr lang="zh-CN" altLang="en-US" sz="1600" kern="1200" dirty="0"/>
        </a:p>
      </dsp:txBody>
      <dsp:txXfrm>
        <a:off x="3479468" y="309659"/>
        <a:ext cx="1190099" cy="696719"/>
      </dsp:txXfrm>
    </dsp:sp>
    <dsp:sp modelId="{467EE780-E751-4D7C-9F65-2DDB21FAE87C}">
      <dsp:nvSpPr>
        <dsp:cNvPr id="0" name=""/>
        <dsp:cNvSpPr/>
      </dsp:nvSpPr>
      <dsp:spPr>
        <a:xfrm rot="5400000">
          <a:off x="3943772" y="1114396"/>
          <a:ext cx="261491" cy="305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-5400000">
        <a:off x="3982749" y="1136599"/>
        <a:ext cx="183538" cy="183044"/>
      </dsp:txXfrm>
    </dsp:sp>
    <dsp:sp modelId="{CF4DEBCA-C6B5-43DA-92AF-9C3C4DBCB4EE}">
      <dsp:nvSpPr>
        <dsp:cNvPr id="0" name=""/>
        <dsp:cNvSpPr/>
      </dsp:nvSpPr>
      <dsp:spPr>
        <a:xfrm>
          <a:off x="3457792" y="1521435"/>
          <a:ext cx="1233451" cy="74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Internet Extension</a:t>
          </a:r>
          <a:endParaRPr lang="zh-CN" altLang="en-US" sz="1600" kern="1200" dirty="0"/>
        </a:p>
      </dsp:txBody>
      <dsp:txXfrm>
        <a:off x="3479468" y="1543111"/>
        <a:ext cx="1190099" cy="696719"/>
      </dsp:txXfrm>
    </dsp:sp>
    <dsp:sp modelId="{AD6BBAE3-316C-4783-833A-548257214A4F}">
      <dsp:nvSpPr>
        <dsp:cNvPr id="0" name=""/>
        <dsp:cNvSpPr/>
      </dsp:nvSpPr>
      <dsp:spPr>
        <a:xfrm rot="10800000">
          <a:off x="3087756" y="1738523"/>
          <a:ext cx="261491" cy="3058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3166203" y="1799702"/>
        <a:ext cx="183044" cy="183538"/>
      </dsp:txXfrm>
    </dsp:sp>
    <dsp:sp modelId="{670EDA53-1305-4FAC-BFDC-11C0035C72B8}">
      <dsp:nvSpPr>
        <dsp:cNvPr id="0" name=""/>
        <dsp:cNvSpPr/>
      </dsp:nvSpPr>
      <dsp:spPr>
        <a:xfrm>
          <a:off x="1730959" y="1521435"/>
          <a:ext cx="1233451" cy="740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 Result Return</a:t>
          </a:r>
          <a:endParaRPr lang="zh-CN" altLang="en-US" sz="1600" kern="1200" dirty="0"/>
        </a:p>
      </dsp:txBody>
      <dsp:txXfrm>
        <a:off x="1752635" y="1543111"/>
        <a:ext cx="1190099" cy="696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7C34C-7EC3-492F-A593-A021C396E636}">
      <dsp:nvSpPr>
        <dsp:cNvPr id="0" name=""/>
        <dsp:cNvSpPr/>
      </dsp:nvSpPr>
      <dsp:spPr>
        <a:xfrm>
          <a:off x="609024" y="0"/>
          <a:ext cx="1218383" cy="7310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Add to Main Table</a:t>
          </a:r>
          <a:endParaRPr lang="zh-CN" altLang="en-US" sz="1600" kern="1200" dirty="0"/>
        </a:p>
      </dsp:txBody>
      <dsp:txXfrm>
        <a:off x="630435" y="21411"/>
        <a:ext cx="1175561" cy="688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BB47B0A-E6E0-8448-98F8-CEFFDB819A3F}" type="datetimeFigureOut">
              <a:rPr lang="en-US" smtClean="0"/>
              <a:pPr/>
              <a:t>8/9/2011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8247FA3-BE72-544F-91C8-3B1590D8ED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267744" y="1282890"/>
            <a:ext cx="6244208" cy="2232249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Camera-Based </a:t>
            </a:r>
            <a:r>
              <a:rPr lang="en-US" dirty="0"/>
              <a:t>Real </a:t>
            </a:r>
            <a:r>
              <a:rPr lang="en-US" dirty="0" smtClean="0"/>
              <a:t>Time Smart Phone Dictionary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-Design Review  # 2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2051720" y="3861048"/>
            <a:ext cx="6460232" cy="1587624"/>
          </a:xfrm>
        </p:spPr>
        <p:txBody>
          <a:bodyPr>
            <a:noAutofit/>
          </a:bodyPr>
          <a:lstStyle/>
          <a:p>
            <a:pPr algn="r"/>
            <a:r>
              <a:rPr lang="en-US" altLang="zh-CN" sz="2000" dirty="0" smtClean="0">
                <a:solidFill>
                  <a:schemeClr val="tx1"/>
                </a:solidFill>
              </a:rPr>
              <a:t>Prepared by Team 22,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Zhuoxin</a:t>
            </a:r>
            <a:r>
              <a:rPr lang="en-US" altLang="zh-CN" sz="2000" dirty="0" smtClean="0">
                <a:solidFill>
                  <a:schemeClr val="tx1"/>
                </a:solidFill>
              </a:rPr>
              <a:t> Chen,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Hao</a:t>
            </a:r>
            <a:r>
              <a:rPr lang="en-US" altLang="zh-CN" sz="2000" dirty="0" smtClean="0">
                <a:solidFill>
                  <a:schemeClr val="tx1"/>
                </a:solidFill>
              </a:rPr>
              <a:t> Shi,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Yaoyu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Tao,Meng</a:t>
            </a:r>
            <a:r>
              <a:rPr lang="en-US" altLang="zh-CN" sz="2000" dirty="0" smtClean="0">
                <a:solidFill>
                  <a:schemeClr val="tx1"/>
                </a:solidFill>
              </a:rPr>
              <a:t> Wu,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Hongyi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Xin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r"/>
            <a:endParaRPr lang="en-US" altLang="zh-CN" sz="2000" dirty="0" smtClean="0">
              <a:solidFill>
                <a:schemeClr val="tx1"/>
              </a:solidFill>
            </a:endParaRPr>
          </a:p>
          <a:p>
            <a:pPr algn="r"/>
            <a:r>
              <a:rPr lang="en-US" altLang="zh-CN" sz="2000" dirty="0" smtClean="0">
                <a:solidFill>
                  <a:schemeClr val="tx1"/>
                </a:solidFill>
              </a:rPr>
              <a:t>Sponsored by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Peisen</a:t>
            </a:r>
            <a:r>
              <a:rPr lang="en-US" altLang="zh-CN" sz="2000" dirty="0" smtClean="0">
                <a:solidFill>
                  <a:schemeClr val="tx1"/>
                </a:solidFill>
              </a:rPr>
              <a:t> Huang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r"/>
            <a:r>
              <a:rPr lang="en-US" altLang="zh-CN" sz="2000" dirty="0" smtClean="0">
                <a:solidFill>
                  <a:schemeClr val="tx1"/>
                </a:solidFill>
              </a:rPr>
              <a:t>                        2011/6/13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~PP252.WAV">
            <a:hlinkClick r:id="" action="ppaction://media"/>
          </p:cNvPr>
          <p:cNvPicPr>
            <a:picLocks noRot="1" noChangeAspect="1"/>
          </p:cNvPicPr>
          <p:nvPr>
            <a:wavAudioFile r:embed="rId1" name="~PP252.WAV"/>
          </p:nvPr>
        </p:nvPicPr>
        <p:blipFill>
          <a:blip r:embed="rId3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88519"/>
      </p:ext>
    </p:extLst>
  </p:cSld>
  <p:clrMapOvr>
    <a:masterClrMapping/>
  </p:clrMapOvr>
  <p:transition spd="slow" advTm="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Image Formats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Android supports BMP and JPEG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Intensive image (gray scale image)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Binary image (black and white image)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Image Segmentation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Divide image into regions such as </a:t>
            </a:r>
            <a:r>
              <a:rPr lang="en-US" dirty="0"/>
              <a:t>l</a:t>
            </a:r>
            <a:r>
              <a:rPr lang="en-US" dirty="0" smtClean="0"/>
              <a:t>ines, words and characters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Compute the projection profile of image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Locate the word based on the user input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922440"/>
      </p:ext>
    </p:extLst>
  </p:cSld>
  <p:clrMapOvr>
    <a:masterClrMapping/>
  </p:clrMapOvr>
  <p:transition spd="slow" advTm="42307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segmentation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74839" y="1417638"/>
            <a:ext cx="5163545" cy="3685443"/>
            <a:chOff x="1490161" y="1521687"/>
            <a:chExt cx="5718033" cy="401644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0161" y="1521687"/>
              <a:ext cx="4457700" cy="2921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947861" y="1521687"/>
              <a:ext cx="1260333" cy="2908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861" y="4429988"/>
              <a:ext cx="4445000" cy="1108148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2846249" y="4242491"/>
            <a:ext cx="5410701" cy="2019474"/>
            <a:chOff x="643510" y="4021322"/>
            <a:chExt cx="6082570" cy="215176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510" y="4021322"/>
              <a:ext cx="5105400" cy="13716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748910" y="4021322"/>
              <a:ext cx="977170" cy="13589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510" y="5392922"/>
              <a:ext cx="5080000" cy="7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0466468"/>
      </p:ext>
    </p:extLst>
  </p:cSld>
  <p:clrMapOvr>
    <a:masterClrMapping/>
  </p:clrMapOvr>
  <p:transition spd="slow" advTm="3719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Recognition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05864" y="1782041"/>
            <a:ext cx="3028654" cy="395366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Polynomial Classifier (PC)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Multilayer Perceptron (MLP)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Radical Basis Function (RBF)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Nearest Neighbor Classifier (NNC)</a:t>
            </a:r>
          </a:p>
          <a:p>
            <a:endParaRPr lang="en-US" dirty="0"/>
          </a:p>
        </p:txBody>
      </p:sp>
      <p:pic>
        <p:nvPicPr>
          <p:cNvPr id="9" name="Picture 8" descr="Screen shot 2011-06-12 at 4.2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18" y="1782041"/>
            <a:ext cx="5630701" cy="38325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8922" y="5735705"/>
            <a:ext cx="5598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Handbook of character recognition and document image analysis</a:t>
            </a:r>
            <a:r>
              <a:rPr lang="en-US" altLang="zh-CN" sz="1400" dirty="0" smtClean="0"/>
              <a:t>,</a:t>
            </a:r>
          </a:p>
          <a:p>
            <a:r>
              <a:rPr lang="en-US" altLang="zh-CN" sz="1400" dirty="0" smtClean="0"/>
              <a:t>by </a:t>
            </a:r>
            <a:r>
              <a:rPr lang="en-US" sz="1400" dirty="0" smtClean="0"/>
              <a:t>Horst </a:t>
            </a:r>
            <a:r>
              <a:rPr lang="en-US" sz="1400" dirty="0" err="1" smtClean="0"/>
              <a:t>Bunke,Patrick</a:t>
            </a:r>
            <a:r>
              <a:rPr lang="en-US" sz="1400" dirty="0" smtClean="0"/>
              <a:t> </a:t>
            </a:r>
            <a:r>
              <a:rPr lang="en-US" sz="1400" dirty="0" err="1" smtClean="0"/>
              <a:t>Shen-pei</a:t>
            </a:r>
            <a:r>
              <a:rPr lang="en-US" sz="1400" dirty="0" smtClean="0"/>
              <a:t> Wang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9243767"/>
      </p:ext>
    </p:extLst>
  </p:cSld>
  <p:clrMapOvr>
    <a:masterClrMapping/>
  </p:clrMapOvr>
  <p:transition spd="slow" advTm="31309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Methods Selection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Accuracy and computational cost.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Principal Component Analysis has the best performance and relative less computation.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Learning Data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Multi-fonts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Adding rotation </a:t>
            </a:r>
            <a:br>
              <a:rPr lang="en-US" dirty="0" smtClean="0"/>
            </a:br>
            <a:r>
              <a:rPr lang="en-US" dirty="0" smtClean="0"/>
              <a:t>and distortion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multfont 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15" y="3956777"/>
            <a:ext cx="4513184" cy="158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57918"/>
      </p:ext>
    </p:extLst>
  </p:cSld>
  <p:clrMapOvr>
    <a:masterClrMapping/>
  </p:clrMapOvr>
  <p:transition spd="slow" advTm="22199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Overall Structure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Searching Strategy</a:t>
            </a:r>
          </a:p>
          <a:p>
            <a:pPr lvl="1"/>
            <a:r>
              <a:rPr lang="en-US" altLang="zh-CN" dirty="0" smtClean="0"/>
              <a:t>Key Index of Main Table: First Letter</a:t>
            </a:r>
          </a:p>
          <a:p>
            <a:pPr lvl="1"/>
            <a:r>
              <a:rPr lang="en-US" altLang="zh-CN" dirty="0" smtClean="0"/>
              <a:t>Intermediate Word Processing (IWP) inside the table</a:t>
            </a:r>
          </a:p>
          <a:p>
            <a:pPr lvl="1"/>
            <a:r>
              <a:rPr lang="en-US" altLang="zh-CN" dirty="0" smtClean="0"/>
              <a:t>MID-based circular tree structure for history extension</a:t>
            </a:r>
          </a:p>
          <a:p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678920632"/>
              </p:ext>
            </p:extLst>
          </p:nvPr>
        </p:nvGraphicFramePr>
        <p:xfrm>
          <a:off x="648268" y="1794033"/>
          <a:ext cx="7854287" cy="2877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861166"/>
      </p:ext>
    </p:extLst>
  </p:cSld>
  <p:clrMapOvr>
    <a:masterClrMapping/>
  </p:clrMapOvr>
  <p:transition advTm="78312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 Flow Chart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43983" y="1658450"/>
            <a:ext cx="4965700" cy="3166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24953" y="1744141"/>
            <a:ext cx="1291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/>
              <a:t>DATABASE BLOCK</a:t>
            </a:r>
            <a:endParaRPr lang="zh-CN" altLang="en-US" sz="1200" dirty="0"/>
          </a:p>
        </p:txBody>
      </p:sp>
      <p:graphicFrame>
        <p:nvGraphicFramePr>
          <p:cNvPr id="11" name="内容占位符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80003634"/>
              </p:ext>
            </p:extLst>
          </p:nvPr>
        </p:nvGraphicFramePr>
        <p:xfrm>
          <a:off x="2641953" y="1926668"/>
          <a:ext cx="4695371" cy="254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392928" y="2415213"/>
            <a:ext cx="929032" cy="311326"/>
            <a:chOff x="1346122" y="505071"/>
            <a:chExt cx="261491" cy="305896"/>
          </a:xfrm>
        </p:grpSpPr>
        <p:sp>
          <p:nvSpPr>
            <p:cNvPr id="13" name="右箭头 12"/>
            <p:cNvSpPr/>
            <p:nvPr/>
          </p:nvSpPr>
          <p:spPr>
            <a:xfrm>
              <a:off x="1346122" y="505071"/>
              <a:ext cx="261491" cy="3058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右箭头 4"/>
            <p:cNvSpPr/>
            <p:nvPr/>
          </p:nvSpPr>
          <p:spPr>
            <a:xfrm>
              <a:off x="1346122" y="566250"/>
              <a:ext cx="183044" cy="18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" kern="12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14121" y="1944196"/>
            <a:ext cx="118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Word From UI</a:t>
            </a:r>
            <a:endParaRPr lang="zh-CN" altLang="en-US" sz="1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1382505" y="3661833"/>
            <a:ext cx="929032" cy="311326"/>
            <a:chOff x="1346122" y="505071"/>
            <a:chExt cx="261491" cy="305896"/>
          </a:xfrm>
        </p:grpSpPr>
        <p:sp>
          <p:nvSpPr>
            <p:cNvPr id="17" name="右箭头 16"/>
            <p:cNvSpPr/>
            <p:nvPr/>
          </p:nvSpPr>
          <p:spPr>
            <a:xfrm>
              <a:off x="1346122" y="505071"/>
              <a:ext cx="261491" cy="3058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右箭头 4"/>
            <p:cNvSpPr/>
            <p:nvPr/>
          </p:nvSpPr>
          <p:spPr>
            <a:xfrm>
              <a:off x="1346122" y="566250"/>
              <a:ext cx="183044" cy="18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" kern="12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50595" y="3189691"/>
            <a:ext cx="118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User-define Word</a:t>
            </a:r>
            <a:endParaRPr lang="zh-CN" altLang="en-US" sz="1400" dirty="0"/>
          </a:p>
        </p:txBody>
      </p:sp>
      <p:grpSp>
        <p:nvGrpSpPr>
          <p:cNvPr id="22" name="组合 21"/>
          <p:cNvGrpSpPr/>
          <p:nvPr/>
        </p:nvGrpSpPr>
        <p:grpSpPr>
          <a:xfrm rot="2744353">
            <a:off x="5728984" y="3072950"/>
            <a:ext cx="282473" cy="331016"/>
            <a:chOff x="3921570" y="1136598"/>
            <a:chExt cx="305896" cy="261491"/>
          </a:xfrm>
        </p:grpSpPr>
        <p:sp>
          <p:nvSpPr>
            <p:cNvPr id="23" name="右箭头 22"/>
            <p:cNvSpPr/>
            <p:nvPr/>
          </p:nvSpPr>
          <p:spPr>
            <a:xfrm rot="5400000">
              <a:off x="3943772" y="1114396"/>
              <a:ext cx="261491" cy="3058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右箭头 4"/>
            <p:cNvSpPr/>
            <p:nvPr/>
          </p:nvSpPr>
          <p:spPr>
            <a:xfrm>
              <a:off x="3982749" y="1136599"/>
              <a:ext cx="183538" cy="18304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" kern="120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887382" y="3062257"/>
            <a:ext cx="449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>
                    <a:lumMod val="75000"/>
                  </a:schemeClr>
                </a:solidFill>
              </a:rPr>
              <a:t>!hit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20279" y="3062257"/>
            <a:ext cx="449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1">
                    <a:lumMod val="75000"/>
                  </a:schemeClr>
                </a:solidFill>
              </a:rPr>
              <a:t>hit</a:t>
            </a:r>
            <a:endParaRPr lang="zh-CN" alt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 rot="16200000" flipH="1">
            <a:off x="4489718" y="4669005"/>
            <a:ext cx="929032" cy="311326"/>
            <a:chOff x="1346122" y="505071"/>
            <a:chExt cx="261491" cy="305896"/>
          </a:xfrm>
        </p:grpSpPr>
        <p:sp>
          <p:nvSpPr>
            <p:cNvPr id="28" name="右箭头 27"/>
            <p:cNvSpPr/>
            <p:nvPr/>
          </p:nvSpPr>
          <p:spPr>
            <a:xfrm>
              <a:off x="1346122" y="505071"/>
              <a:ext cx="261491" cy="3058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右箭头 4"/>
            <p:cNvSpPr/>
            <p:nvPr/>
          </p:nvSpPr>
          <p:spPr>
            <a:xfrm>
              <a:off x="1346122" y="566250"/>
              <a:ext cx="183044" cy="18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" kern="120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363684" y="5351132"/>
            <a:ext cx="1181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Return Result to UI</a:t>
            </a:r>
            <a:endParaRPr lang="zh-CN" altLang="en-US" sz="1400" dirty="0"/>
          </a:p>
        </p:txBody>
      </p:sp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1695230886"/>
              </p:ext>
            </p:extLst>
          </p:nvPr>
        </p:nvGraphicFramePr>
        <p:xfrm>
          <a:off x="2043251" y="3472279"/>
          <a:ext cx="2453539" cy="731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2646341" y="5411210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ACK of Add</a:t>
            </a:r>
            <a:endParaRPr lang="zh-CN" altLang="en-US" sz="1400" dirty="0"/>
          </a:p>
        </p:txBody>
      </p:sp>
      <p:grpSp>
        <p:nvGrpSpPr>
          <p:cNvPr id="36" name="组合 35"/>
          <p:cNvGrpSpPr/>
          <p:nvPr/>
        </p:nvGrpSpPr>
        <p:grpSpPr>
          <a:xfrm rot="16200000" flipH="1">
            <a:off x="2772375" y="4669005"/>
            <a:ext cx="929032" cy="311326"/>
            <a:chOff x="1346122" y="505071"/>
            <a:chExt cx="261491" cy="305896"/>
          </a:xfrm>
        </p:grpSpPr>
        <p:sp>
          <p:nvSpPr>
            <p:cNvPr id="37" name="右箭头 36"/>
            <p:cNvSpPr/>
            <p:nvPr/>
          </p:nvSpPr>
          <p:spPr>
            <a:xfrm>
              <a:off x="1346122" y="505071"/>
              <a:ext cx="261491" cy="3058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右箭头 4"/>
            <p:cNvSpPr/>
            <p:nvPr/>
          </p:nvSpPr>
          <p:spPr>
            <a:xfrm>
              <a:off x="1346122" y="566250"/>
              <a:ext cx="183044" cy="183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344133409"/>
      </p:ext>
    </p:extLst>
  </p:cSld>
  <p:clrMapOvr>
    <a:masterClrMapping/>
  </p:clrMapOvr>
  <p:transition advTm="1258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0" y="1600201"/>
            <a:ext cx="8449463" cy="41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6129"/>
      </p:ext>
    </p:extLst>
  </p:cSld>
  <p:clrMapOvr>
    <a:masterClrMapping/>
  </p:clrMapOvr>
  <p:transition spd="slow" advTm="324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Future Plan</a:t>
            </a:r>
            <a:endParaRPr lang="zh-CN" altLang="en-US" dirty="0"/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312738" y="1755775"/>
          <a:ext cx="8367063" cy="3785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114743"/>
                <a:gridCol w="2094785"/>
                <a:gridCol w="3100135"/>
              </a:tblGrid>
              <a:tr h="618216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Task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Duration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Main Member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Key Words</a:t>
                      </a:r>
                      <a:endParaRPr lang="zh-CN" altLang="en-US" sz="1600" dirty="0"/>
                    </a:p>
                  </a:txBody>
                  <a:tcPr/>
                </a:tc>
              </a:tr>
              <a:tr h="39587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Image</a:t>
                      </a:r>
                      <a:r>
                        <a:rPr lang="en-US" altLang="zh-CN" sz="1600" baseline="0" dirty="0" smtClean="0"/>
                        <a:t> Processing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6.13-6.26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Meng</a:t>
                      </a:r>
                      <a:r>
                        <a:rPr lang="en-US" altLang="zh-CN" sz="1600" dirty="0" smtClean="0"/>
                        <a:t> Wu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Algorithm, MATLAB</a:t>
                      </a:r>
                    </a:p>
                  </a:txBody>
                  <a:tcPr/>
                </a:tc>
              </a:tr>
              <a:tr h="39587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Related APIs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6.13-6.26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Hao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Camera,TouchSensor,Web</a:t>
                      </a:r>
                      <a:endParaRPr lang="zh-CN" altLang="en-US" sz="1600" dirty="0"/>
                    </a:p>
                  </a:txBody>
                  <a:tcPr/>
                </a:tc>
              </a:tr>
              <a:tr h="39587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Database Modify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6.13-6.19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Yaoyu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SQLite</a:t>
                      </a:r>
                      <a:endParaRPr lang="zh-CN" altLang="en-US" sz="1600" dirty="0"/>
                    </a:p>
                  </a:txBody>
                  <a:tcPr/>
                </a:tc>
              </a:tr>
              <a:tr h="39587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UI Design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6.20-7.10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Hongyi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9587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Code Convert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7.11-7.24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Yaoyu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MATLAB  to JAVA</a:t>
                      </a:r>
                      <a:endParaRPr lang="zh-CN" altLang="en-US" sz="1600" dirty="0"/>
                    </a:p>
                  </a:txBody>
                  <a:tcPr/>
                </a:tc>
              </a:tr>
              <a:tr h="39587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Internet Extension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7.18-7.20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Hao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Function</a:t>
                      </a:r>
                      <a:r>
                        <a:rPr lang="en-US" altLang="zh-CN" sz="1600" baseline="0" dirty="0" smtClean="0"/>
                        <a:t> extend &amp; link</a:t>
                      </a:r>
                      <a:endParaRPr lang="zh-CN" altLang="en-US" sz="1600" dirty="0"/>
                    </a:p>
                  </a:txBody>
                  <a:tcPr/>
                </a:tc>
              </a:tr>
              <a:tr h="39587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Integrate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7.21-8.7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</a:tr>
              <a:tr h="395875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Test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7.18-8.7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All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 smtClean="0"/>
                        <a:t>Debug,Testing</a:t>
                      </a:r>
                      <a:r>
                        <a:rPr lang="en-US" altLang="zh-CN" sz="1600" baseline="0" dirty="0" smtClean="0"/>
                        <a:t> &amp; Modification</a:t>
                      </a:r>
                      <a:endParaRPr lang="zh-CN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363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 algn="ctr">
              <a:buNone/>
            </a:pPr>
            <a:endParaRPr lang="en-US" altLang="zh-CN" dirty="0" smtClean="0"/>
          </a:p>
          <a:p>
            <a:pPr marL="457200" lvl="1" indent="0" algn="ctr">
              <a:buNone/>
            </a:pPr>
            <a:endParaRPr lang="en-US" altLang="zh-CN" dirty="0"/>
          </a:p>
          <a:p>
            <a:pPr marL="457200" lvl="1" indent="0" algn="ctr">
              <a:buNone/>
            </a:pPr>
            <a:endParaRPr lang="en-US" altLang="zh-CN" dirty="0" smtClean="0"/>
          </a:p>
          <a:p>
            <a:pPr marL="457200" lvl="1" indent="0" algn="ctr">
              <a:buNone/>
            </a:pPr>
            <a:r>
              <a:rPr lang="en-US" altLang="zh-CN" dirty="0" smtClean="0"/>
              <a:t>Thank You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06" y="1831667"/>
            <a:ext cx="1944216" cy="23935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14" y="1831667"/>
            <a:ext cx="1996725" cy="23935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27829" y="4813278"/>
            <a:ext cx="292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chemeClr val="accent1"/>
                </a:solidFill>
              </a:rPr>
              <a:t>Thank You !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81860"/>
      </p:ext>
    </p:extLst>
  </p:cSld>
  <p:clrMapOvr>
    <a:masterClrMapping/>
  </p:clrMapOvr>
  <p:transition spd="slow" advTm="3838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l"/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>
          <a:xfrm>
            <a:off x="539552" y="1412776"/>
            <a:ext cx="7467600" cy="4873752"/>
          </a:xfrm>
        </p:spPr>
        <p:txBody>
          <a:bodyPr/>
          <a:lstStyle/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Modifications</a:t>
            </a:r>
          </a:p>
          <a:p>
            <a:pPr lvl="1"/>
            <a:r>
              <a:rPr lang="en-US" altLang="zh-CN" dirty="0"/>
              <a:t>Customer </a:t>
            </a:r>
            <a:r>
              <a:rPr lang="en-US" altLang="zh-CN" dirty="0" smtClean="0"/>
              <a:t>Requirements</a:t>
            </a:r>
          </a:p>
          <a:p>
            <a:pPr lvl="1"/>
            <a:r>
              <a:rPr lang="en-US" altLang="zh-CN" dirty="0"/>
              <a:t>Engineering </a:t>
            </a:r>
            <a:r>
              <a:rPr lang="en-US" altLang="zh-CN" dirty="0" smtClean="0"/>
              <a:t>Specifications</a:t>
            </a:r>
            <a:endParaRPr lang="en-US" dirty="0" smtClean="0"/>
          </a:p>
          <a:p>
            <a:r>
              <a:rPr lang="en-US" dirty="0" smtClean="0"/>
              <a:t>Design Process</a:t>
            </a:r>
          </a:p>
          <a:p>
            <a:pPr lvl="1"/>
            <a:r>
              <a:rPr lang="en-US" dirty="0" smtClean="0"/>
              <a:t>Top Level Design</a:t>
            </a:r>
          </a:p>
          <a:p>
            <a:pPr lvl="1"/>
            <a:r>
              <a:rPr lang="en-US" dirty="0" smtClean="0"/>
              <a:t>UI Flow Chart</a:t>
            </a:r>
          </a:p>
          <a:p>
            <a:pPr lvl="1"/>
            <a:r>
              <a:rPr lang="en-US" altLang="zh-CN" dirty="0"/>
              <a:t>Image </a:t>
            </a:r>
            <a:r>
              <a:rPr lang="en-US" altLang="zh-CN" dirty="0" smtClean="0"/>
              <a:t>Processing</a:t>
            </a:r>
          </a:p>
          <a:p>
            <a:pPr lvl="1"/>
            <a:r>
              <a:rPr lang="en-US" altLang="zh-CN" dirty="0" smtClean="0"/>
              <a:t>Database Design</a:t>
            </a:r>
          </a:p>
          <a:p>
            <a:r>
              <a:rPr lang="en-US" altLang="zh-CN" dirty="0"/>
              <a:t>Timeline</a:t>
            </a:r>
            <a:endParaRPr lang="en-US" dirty="0"/>
          </a:p>
        </p:txBody>
      </p:sp>
      <p:pic>
        <p:nvPicPr>
          <p:cNvPr id="6" name="~PP1437.WAV">
            <a:hlinkClick r:id="" action="ppaction://media"/>
          </p:cNvPr>
          <p:cNvPicPr>
            <a:picLocks noRot="1" noChangeAspect="1"/>
          </p:cNvPicPr>
          <p:nvPr>
            <a:wavAudioFile r:embed="rId1" name="~PP1437.WAV"/>
          </p:nvPr>
        </p:nvPicPr>
        <p:blipFill>
          <a:blip r:embed="rId3"/>
          <a:stretch>
            <a:fillRect/>
          </a:stretch>
        </p:blipFill>
        <p:spPr>
          <a:xfrm>
            <a:off x="8653463" y="636746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1754"/>
      </p:ext>
    </p:extLst>
  </p:cSld>
  <p:clrMapOvr>
    <a:masterClrMapping/>
  </p:clrMapOvr>
  <p:transition spd="slow" advTm="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Project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English to Chinese Dictionary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Camera Based Word-Recognition &amp; Searching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IEEE/ACM/Wikipedia Extensions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Real Time Translation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Android Platform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Benchmark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Youdao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Dictionary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16395"/>
      </p:ext>
    </p:extLst>
  </p:cSld>
  <p:clrMapOvr>
    <a:masterClrMapping/>
  </p:clrMapOvr>
  <p:transition spd="slow" advTm="35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Customer 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New </a:t>
            </a:r>
            <a:r>
              <a:rPr lang="en-US" altLang="zh-CN" dirty="0" err="1" smtClean="0"/>
              <a:t>Reqs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Shall be able to add words to users’ dictionary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Shall be able to record latest search history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Modified </a:t>
            </a:r>
            <a:r>
              <a:rPr lang="en-US" altLang="zh-CN" dirty="0" err="1" smtClean="0"/>
              <a:t>Reqs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Need only English-Chinese translation, without multi-language extensions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Weight of reasonable results is raised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554783"/>
      </p:ext>
    </p:extLst>
  </p:cSld>
  <p:clrMapOvr>
    <a:masterClrMapping/>
  </p:clrMapOvr>
  <p:transition spd="slow" advTm="1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Revised Demo Interface 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310798" y="3757961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25" y="1600200"/>
            <a:ext cx="7143750" cy="45243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337527" y="5441794"/>
            <a:ext cx="1070517" cy="959005"/>
          </a:xfrm>
          <a:prstGeom prst="ellipse">
            <a:avLst/>
          </a:prstGeom>
          <a:noFill/>
          <a:ln w="762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64891"/>
      </p:ext>
    </p:extLst>
  </p:cSld>
  <p:clrMapOvr>
    <a:masterClrMapping/>
  </p:clrMapOvr>
  <p:transition spd="slow" advTm="375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Engineering Specifications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67797590"/>
              </p:ext>
            </p:extLst>
          </p:nvPr>
        </p:nvGraphicFramePr>
        <p:xfrm>
          <a:off x="1043608" y="1772816"/>
          <a:ext cx="7128792" cy="41044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5139"/>
                <a:gridCol w="3333653"/>
              </a:tblGrid>
              <a:tr h="373132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Engineering Specifications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Operation Steps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Less than 100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Detection Size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5mm x 15mm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Image Resolution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 x 16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Pixel Value Threshold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1.00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Letter Distortion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2x or better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Pattern Recognition Correctness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Greater than 80%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Tree Searching Levels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Less than 3 levels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Runtime Resource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Less than 1MB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Internet Extensions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IEEE, ACM, Wikipedia ,or more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31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History Collection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Latest 100 items or more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106965"/>
      </p:ext>
    </p:extLst>
  </p:cSld>
  <p:clrMapOvr>
    <a:masterClrMapping/>
  </p:clrMapOvr>
  <p:transition spd="slow" advTm="62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chart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50390549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071962"/>
      </p:ext>
    </p:extLst>
  </p:cSld>
  <p:clrMapOvr>
    <a:masterClrMapping/>
  </p:clrMapOvr>
  <p:transition advTm="7503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Level Design</a:t>
            </a:r>
            <a:endParaRPr lang="zh-CN" altLang="en-US" dirty="0"/>
          </a:p>
        </p:txBody>
      </p:sp>
      <p:grpSp>
        <p:nvGrpSpPr>
          <p:cNvPr id="3" name="组合 16"/>
          <p:cNvGrpSpPr/>
          <p:nvPr/>
        </p:nvGrpSpPr>
        <p:grpSpPr>
          <a:xfrm>
            <a:off x="346501" y="2302329"/>
            <a:ext cx="6635262" cy="2804000"/>
            <a:chOff x="346501" y="2302329"/>
            <a:chExt cx="6635262" cy="2804000"/>
          </a:xfrm>
        </p:grpSpPr>
        <p:sp>
          <p:nvSpPr>
            <p:cNvPr id="18" name="任意多边形 17"/>
            <p:cNvSpPr/>
            <p:nvPr/>
          </p:nvSpPr>
          <p:spPr>
            <a:xfrm>
              <a:off x="346501" y="2302329"/>
              <a:ext cx="1746121" cy="1047673"/>
            </a:xfrm>
            <a:custGeom>
              <a:avLst/>
              <a:gdLst>
                <a:gd name="connsiteX0" fmla="*/ 0 w 1746121"/>
                <a:gd name="connsiteY0" fmla="*/ 104767 h 1047673"/>
                <a:gd name="connsiteX1" fmla="*/ 30686 w 1746121"/>
                <a:gd name="connsiteY1" fmla="*/ 30686 h 1047673"/>
                <a:gd name="connsiteX2" fmla="*/ 104768 w 1746121"/>
                <a:gd name="connsiteY2" fmla="*/ 1 h 1047673"/>
                <a:gd name="connsiteX3" fmla="*/ 1641354 w 1746121"/>
                <a:gd name="connsiteY3" fmla="*/ 0 h 1047673"/>
                <a:gd name="connsiteX4" fmla="*/ 1715435 w 1746121"/>
                <a:gd name="connsiteY4" fmla="*/ 30686 h 1047673"/>
                <a:gd name="connsiteX5" fmla="*/ 1746120 w 1746121"/>
                <a:gd name="connsiteY5" fmla="*/ 104768 h 1047673"/>
                <a:gd name="connsiteX6" fmla="*/ 1746121 w 1746121"/>
                <a:gd name="connsiteY6" fmla="*/ 942906 h 1047673"/>
                <a:gd name="connsiteX7" fmla="*/ 1715435 w 1746121"/>
                <a:gd name="connsiteY7" fmla="*/ 1016987 h 1047673"/>
                <a:gd name="connsiteX8" fmla="*/ 1641354 w 1746121"/>
                <a:gd name="connsiteY8" fmla="*/ 1047673 h 1047673"/>
                <a:gd name="connsiteX9" fmla="*/ 104767 w 1746121"/>
                <a:gd name="connsiteY9" fmla="*/ 1047673 h 1047673"/>
                <a:gd name="connsiteX10" fmla="*/ 30686 w 1746121"/>
                <a:gd name="connsiteY10" fmla="*/ 1016987 h 1047673"/>
                <a:gd name="connsiteX11" fmla="*/ 1 w 1746121"/>
                <a:gd name="connsiteY11" fmla="*/ 942905 h 1047673"/>
                <a:gd name="connsiteX12" fmla="*/ 0 w 1746121"/>
                <a:gd name="connsiteY12" fmla="*/ 104767 h 104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6121" h="1047673">
                  <a:moveTo>
                    <a:pt x="0" y="104767"/>
                  </a:moveTo>
                  <a:cubicBezTo>
                    <a:pt x="0" y="76981"/>
                    <a:pt x="11038" y="50333"/>
                    <a:pt x="30686" y="30686"/>
                  </a:cubicBezTo>
                  <a:cubicBezTo>
                    <a:pt x="50334" y="11038"/>
                    <a:pt x="76982" y="1"/>
                    <a:pt x="104768" y="1"/>
                  </a:cubicBezTo>
                  <a:lnTo>
                    <a:pt x="1641354" y="0"/>
                  </a:lnTo>
                  <a:cubicBezTo>
                    <a:pt x="1669140" y="0"/>
                    <a:pt x="1695788" y="11038"/>
                    <a:pt x="1715435" y="30686"/>
                  </a:cubicBezTo>
                  <a:cubicBezTo>
                    <a:pt x="1735083" y="50334"/>
                    <a:pt x="1746120" y="76982"/>
                    <a:pt x="1746120" y="104768"/>
                  </a:cubicBezTo>
                  <a:cubicBezTo>
                    <a:pt x="1746120" y="384147"/>
                    <a:pt x="1746121" y="663527"/>
                    <a:pt x="1746121" y="942906"/>
                  </a:cubicBezTo>
                  <a:cubicBezTo>
                    <a:pt x="1746121" y="970692"/>
                    <a:pt x="1735083" y="997340"/>
                    <a:pt x="1715435" y="1016987"/>
                  </a:cubicBezTo>
                  <a:cubicBezTo>
                    <a:pt x="1695787" y="1036635"/>
                    <a:pt x="1669139" y="1047673"/>
                    <a:pt x="1641354" y="1047673"/>
                  </a:cubicBezTo>
                  <a:lnTo>
                    <a:pt x="104767" y="1047673"/>
                  </a:lnTo>
                  <a:cubicBezTo>
                    <a:pt x="76981" y="1047673"/>
                    <a:pt x="50333" y="1036635"/>
                    <a:pt x="30686" y="1016987"/>
                  </a:cubicBezTo>
                  <a:cubicBezTo>
                    <a:pt x="11038" y="997339"/>
                    <a:pt x="0" y="970691"/>
                    <a:pt x="1" y="942905"/>
                  </a:cubicBezTo>
                  <a:cubicBezTo>
                    <a:pt x="1" y="663526"/>
                    <a:pt x="0" y="384146"/>
                    <a:pt x="0" y="10476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745" tIns="129745" rIns="129745" bIns="12974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User</a:t>
              </a:r>
              <a:endParaRPr lang="en-US" sz="2600" kern="1200" dirty="0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1847146" y="2337261"/>
              <a:ext cx="943925" cy="977808"/>
            </a:xfrm>
            <a:custGeom>
              <a:avLst/>
              <a:gdLst>
                <a:gd name="connsiteX0" fmla="*/ 0 w 1168447"/>
                <a:gd name="connsiteY0" fmla="*/ 195562 h 977808"/>
                <a:gd name="connsiteX1" fmla="*/ 679543 w 1168447"/>
                <a:gd name="connsiteY1" fmla="*/ 195562 h 977808"/>
                <a:gd name="connsiteX2" fmla="*/ 679543 w 1168447"/>
                <a:gd name="connsiteY2" fmla="*/ 0 h 977808"/>
                <a:gd name="connsiteX3" fmla="*/ 1168447 w 1168447"/>
                <a:gd name="connsiteY3" fmla="*/ 488904 h 977808"/>
                <a:gd name="connsiteX4" fmla="*/ 679543 w 1168447"/>
                <a:gd name="connsiteY4" fmla="*/ 977808 h 977808"/>
                <a:gd name="connsiteX5" fmla="*/ 679543 w 1168447"/>
                <a:gd name="connsiteY5" fmla="*/ 782246 h 977808"/>
                <a:gd name="connsiteX6" fmla="*/ 0 w 1168447"/>
                <a:gd name="connsiteY6" fmla="*/ 782246 h 977808"/>
                <a:gd name="connsiteX7" fmla="*/ 0 w 1168447"/>
                <a:gd name="connsiteY7" fmla="*/ 195562 h 97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8447" h="977808">
                  <a:moveTo>
                    <a:pt x="0" y="195562"/>
                  </a:moveTo>
                  <a:lnTo>
                    <a:pt x="679543" y="195562"/>
                  </a:lnTo>
                  <a:lnTo>
                    <a:pt x="679543" y="0"/>
                  </a:lnTo>
                  <a:lnTo>
                    <a:pt x="1168447" y="488904"/>
                  </a:lnTo>
                  <a:lnTo>
                    <a:pt x="679543" y="977808"/>
                  </a:lnTo>
                  <a:lnTo>
                    <a:pt x="679543" y="782246"/>
                  </a:lnTo>
                  <a:lnTo>
                    <a:pt x="0" y="782246"/>
                  </a:lnTo>
                  <a:lnTo>
                    <a:pt x="0" y="19556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95562" rIns="293342" bIns="19556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>
                  <a:solidFill>
                    <a:schemeClr val="tx1"/>
                  </a:solidFill>
                </a:rPr>
                <a:t>Tap Screen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2791071" y="2302329"/>
              <a:ext cx="1746121" cy="1047673"/>
            </a:xfrm>
            <a:custGeom>
              <a:avLst/>
              <a:gdLst>
                <a:gd name="connsiteX0" fmla="*/ 0 w 1746121"/>
                <a:gd name="connsiteY0" fmla="*/ 104767 h 1047673"/>
                <a:gd name="connsiteX1" fmla="*/ 30686 w 1746121"/>
                <a:gd name="connsiteY1" fmla="*/ 30686 h 1047673"/>
                <a:gd name="connsiteX2" fmla="*/ 104768 w 1746121"/>
                <a:gd name="connsiteY2" fmla="*/ 1 h 1047673"/>
                <a:gd name="connsiteX3" fmla="*/ 1641354 w 1746121"/>
                <a:gd name="connsiteY3" fmla="*/ 0 h 1047673"/>
                <a:gd name="connsiteX4" fmla="*/ 1715435 w 1746121"/>
                <a:gd name="connsiteY4" fmla="*/ 30686 h 1047673"/>
                <a:gd name="connsiteX5" fmla="*/ 1746120 w 1746121"/>
                <a:gd name="connsiteY5" fmla="*/ 104768 h 1047673"/>
                <a:gd name="connsiteX6" fmla="*/ 1746121 w 1746121"/>
                <a:gd name="connsiteY6" fmla="*/ 942906 h 1047673"/>
                <a:gd name="connsiteX7" fmla="*/ 1715435 w 1746121"/>
                <a:gd name="connsiteY7" fmla="*/ 1016987 h 1047673"/>
                <a:gd name="connsiteX8" fmla="*/ 1641354 w 1746121"/>
                <a:gd name="connsiteY8" fmla="*/ 1047673 h 1047673"/>
                <a:gd name="connsiteX9" fmla="*/ 104767 w 1746121"/>
                <a:gd name="connsiteY9" fmla="*/ 1047673 h 1047673"/>
                <a:gd name="connsiteX10" fmla="*/ 30686 w 1746121"/>
                <a:gd name="connsiteY10" fmla="*/ 1016987 h 1047673"/>
                <a:gd name="connsiteX11" fmla="*/ 1 w 1746121"/>
                <a:gd name="connsiteY11" fmla="*/ 942905 h 1047673"/>
                <a:gd name="connsiteX12" fmla="*/ 0 w 1746121"/>
                <a:gd name="connsiteY12" fmla="*/ 104767 h 104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6121" h="1047673">
                  <a:moveTo>
                    <a:pt x="0" y="104767"/>
                  </a:moveTo>
                  <a:cubicBezTo>
                    <a:pt x="0" y="76981"/>
                    <a:pt x="11038" y="50333"/>
                    <a:pt x="30686" y="30686"/>
                  </a:cubicBezTo>
                  <a:cubicBezTo>
                    <a:pt x="50334" y="11038"/>
                    <a:pt x="76982" y="1"/>
                    <a:pt x="104768" y="1"/>
                  </a:cubicBezTo>
                  <a:lnTo>
                    <a:pt x="1641354" y="0"/>
                  </a:lnTo>
                  <a:cubicBezTo>
                    <a:pt x="1669140" y="0"/>
                    <a:pt x="1695788" y="11038"/>
                    <a:pt x="1715435" y="30686"/>
                  </a:cubicBezTo>
                  <a:cubicBezTo>
                    <a:pt x="1735083" y="50334"/>
                    <a:pt x="1746120" y="76982"/>
                    <a:pt x="1746120" y="104768"/>
                  </a:cubicBezTo>
                  <a:cubicBezTo>
                    <a:pt x="1746120" y="384147"/>
                    <a:pt x="1746121" y="663527"/>
                    <a:pt x="1746121" y="942906"/>
                  </a:cubicBezTo>
                  <a:cubicBezTo>
                    <a:pt x="1746121" y="970692"/>
                    <a:pt x="1735083" y="997340"/>
                    <a:pt x="1715435" y="1016987"/>
                  </a:cubicBezTo>
                  <a:cubicBezTo>
                    <a:pt x="1695787" y="1036635"/>
                    <a:pt x="1669139" y="1047673"/>
                    <a:pt x="1641354" y="1047673"/>
                  </a:cubicBezTo>
                  <a:lnTo>
                    <a:pt x="104767" y="1047673"/>
                  </a:lnTo>
                  <a:cubicBezTo>
                    <a:pt x="76981" y="1047673"/>
                    <a:pt x="50333" y="1036635"/>
                    <a:pt x="30686" y="1016987"/>
                  </a:cubicBezTo>
                  <a:cubicBezTo>
                    <a:pt x="11038" y="997339"/>
                    <a:pt x="0" y="970691"/>
                    <a:pt x="1" y="942905"/>
                  </a:cubicBezTo>
                  <a:cubicBezTo>
                    <a:pt x="1" y="663526"/>
                    <a:pt x="0" y="384146"/>
                    <a:pt x="0" y="10476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745" tIns="129745" rIns="129745" bIns="12974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UI</a:t>
              </a:r>
              <a:endParaRPr lang="en-US" sz="2600" kern="1200" dirty="0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4250181" y="2337261"/>
              <a:ext cx="985461" cy="977808"/>
            </a:xfrm>
            <a:custGeom>
              <a:avLst/>
              <a:gdLst>
                <a:gd name="connsiteX0" fmla="*/ 0 w 1251519"/>
                <a:gd name="connsiteY0" fmla="*/ 195562 h 977808"/>
                <a:gd name="connsiteX1" fmla="*/ 762615 w 1251519"/>
                <a:gd name="connsiteY1" fmla="*/ 195562 h 977808"/>
                <a:gd name="connsiteX2" fmla="*/ 762615 w 1251519"/>
                <a:gd name="connsiteY2" fmla="*/ 0 h 977808"/>
                <a:gd name="connsiteX3" fmla="*/ 1251519 w 1251519"/>
                <a:gd name="connsiteY3" fmla="*/ 488904 h 977808"/>
                <a:gd name="connsiteX4" fmla="*/ 762615 w 1251519"/>
                <a:gd name="connsiteY4" fmla="*/ 977808 h 977808"/>
                <a:gd name="connsiteX5" fmla="*/ 762615 w 1251519"/>
                <a:gd name="connsiteY5" fmla="*/ 782246 h 977808"/>
                <a:gd name="connsiteX6" fmla="*/ 0 w 1251519"/>
                <a:gd name="connsiteY6" fmla="*/ 782246 h 977808"/>
                <a:gd name="connsiteX7" fmla="*/ 0 w 1251519"/>
                <a:gd name="connsiteY7" fmla="*/ 195562 h 977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51519" h="977808">
                  <a:moveTo>
                    <a:pt x="0" y="195562"/>
                  </a:moveTo>
                  <a:lnTo>
                    <a:pt x="762615" y="195562"/>
                  </a:lnTo>
                  <a:lnTo>
                    <a:pt x="762615" y="0"/>
                  </a:lnTo>
                  <a:lnTo>
                    <a:pt x="1251519" y="488904"/>
                  </a:lnTo>
                  <a:lnTo>
                    <a:pt x="762615" y="977808"/>
                  </a:lnTo>
                  <a:lnTo>
                    <a:pt x="762615" y="782246"/>
                  </a:lnTo>
                  <a:lnTo>
                    <a:pt x="0" y="782246"/>
                  </a:lnTo>
                  <a:lnTo>
                    <a:pt x="0" y="19556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95562" rIns="293342" bIns="19556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>
                  <a:solidFill>
                    <a:schemeClr val="tx1"/>
                  </a:solidFill>
                </a:rPr>
                <a:t>Word Image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5235642" y="2302329"/>
              <a:ext cx="1746121" cy="1047673"/>
            </a:xfrm>
            <a:custGeom>
              <a:avLst/>
              <a:gdLst>
                <a:gd name="connsiteX0" fmla="*/ 0 w 1746121"/>
                <a:gd name="connsiteY0" fmla="*/ 104767 h 1047673"/>
                <a:gd name="connsiteX1" fmla="*/ 30686 w 1746121"/>
                <a:gd name="connsiteY1" fmla="*/ 30686 h 1047673"/>
                <a:gd name="connsiteX2" fmla="*/ 104768 w 1746121"/>
                <a:gd name="connsiteY2" fmla="*/ 1 h 1047673"/>
                <a:gd name="connsiteX3" fmla="*/ 1641354 w 1746121"/>
                <a:gd name="connsiteY3" fmla="*/ 0 h 1047673"/>
                <a:gd name="connsiteX4" fmla="*/ 1715435 w 1746121"/>
                <a:gd name="connsiteY4" fmla="*/ 30686 h 1047673"/>
                <a:gd name="connsiteX5" fmla="*/ 1746120 w 1746121"/>
                <a:gd name="connsiteY5" fmla="*/ 104768 h 1047673"/>
                <a:gd name="connsiteX6" fmla="*/ 1746121 w 1746121"/>
                <a:gd name="connsiteY6" fmla="*/ 942906 h 1047673"/>
                <a:gd name="connsiteX7" fmla="*/ 1715435 w 1746121"/>
                <a:gd name="connsiteY7" fmla="*/ 1016987 h 1047673"/>
                <a:gd name="connsiteX8" fmla="*/ 1641354 w 1746121"/>
                <a:gd name="connsiteY8" fmla="*/ 1047673 h 1047673"/>
                <a:gd name="connsiteX9" fmla="*/ 104767 w 1746121"/>
                <a:gd name="connsiteY9" fmla="*/ 1047673 h 1047673"/>
                <a:gd name="connsiteX10" fmla="*/ 30686 w 1746121"/>
                <a:gd name="connsiteY10" fmla="*/ 1016987 h 1047673"/>
                <a:gd name="connsiteX11" fmla="*/ 1 w 1746121"/>
                <a:gd name="connsiteY11" fmla="*/ 942905 h 1047673"/>
                <a:gd name="connsiteX12" fmla="*/ 0 w 1746121"/>
                <a:gd name="connsiteY12" fmla="*/ 104767 h 104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6121" h="1047673">
                  <a:moveTo>
                    <a:pt x="0" y="104767"/>
                  </a:moveTo>
                  <a:cubicBezTo>
                    <a:pt x="0" y="76981"/>
                    <a:pt x="11038" y="50333"/>
                    <a:pt x="30686" y="30686"/>
                  </a:cubicBezTo>
                  <a:cubicBezTo>
                    <a:pt x="50334" y="11038"/>
                    <a:pt x="76982" y="1"/>
                    <a:pt x="104768" y="1"/>
                  </a:cubicBezTo>
                  <a:lnTo>
                    <a:pt x="1641354" y="0"/>
                  </a:lnTo>
                  <a:cubicBezTo>
                    <a:pt x="1669140" y="0"/>
                    <a:pt x="1695788" y="11038"/>
                    <a:pt x="1715435" y="30686"/>
                  </a:cubicBezTo>
                  <a:cubicBezTo>
                    <a:pt x="1735083" y="50334"/>
                    <a:pt x="1746120" y="76982"/>
                    <a:pt x="1746120" y="104768"/>
                  </a:cubicBezTo>
                  <a:cubicBezTo>
                    <a:pt x="1746120" y="384147"/>
                    <a:pt x="1746121" y="663527"/>
                    <a:pt x="1746121" y="942906"/>
                  </a:cubicBezTo>
                  <a:cubicBezTo>
                    <a:pt x="1746121" y="970692"/>
                    <a:pt x="1735083" y="997340"/>
                    <a:pt x="1715435" y="1016987"/>
                  </a:cubicBezTo>
                  <a:cubicBezTo>
                    <a:pt x="1695787" y="1036635"/>
                    <a:pt x="1669139" y="1047673"/>
                    <a:pt x="1641354" y="1047673"/>
                  </a:cubicBezTo>
                  <a:lnTo>
                    <a:pt x="104767" y="1047673"/>
                  </a:lnTo>
                  <a:cubicBezTo>
                    <a:pt x="76981" y="1047673"/>
                    <a:pt x="50333" y="1036635"/>
                    <a:pt x="30686" y="1016987"/>
                  </a:cubicBezTo>
                  <a:cubicBezTo>
                    <a:pt x="11038" y="997339"/>
                    <a:pt x="0" y="970691"/>
                    <a:pt x="1" y="942905"/>
                  </a:cubicBezTo>
                  <a:cubicBezTo>
                    <a:pt x="1" y="663526"/>
                    <a:pt x="0" y="384146"/>
                    <a:pt x="0" y="10476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745" tIns="129745" rIns="129745" bIns="12974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DSP</a:t>
              </a:r>
              <a:endParaRPr lang="en-US" sz="2600" kern="1200" dirty="0"/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5562070" y="3270061"/>
              <a:ext cx="1093265" cy="768181"/>
            </a:xfrm>
            <a:custGeom>
              <a:avLst/>
              <a:gdLst>
                <a:gd name="connsiteX0" fmla="*/ 0 w 837375"/>
                <a:gd name="connsiteY0" fmla="*/ 218653 h 1093265"/>
                <a:gd name="connsiteX1" fmla="*/ 418688 w 837375"/>
                <a:gd name="connsiteY1" fmla="*/ 218653 h 1093265"/>
                <a:gd name="connsiteX2" fmla="*/ 418688 w 837375"/>
                <a:gd name="connsiteY2" fmla="*/ 0 h 1093265"/>
                <a:gd name="connsiteX3" fmla="*/ 837375 w 837375"/>
                <a:gd name="connsiteY3" fmla="*/ 546633 h 1093265"/>
                <a:gd name="connsiteX4" fmla="*/ 418688 w 837375"/>
                <a:gd name="connsiteY4" fmla="*/ 1093265 h 1093265"/>
                <a:gd name="connsiteX5" fmla="*/ 418688 w 837375"/>
                <a:gd name="connsiteY5" fmla="*/ 874612 h 1093265"/>
                <a:gd name="connsiteX6" fmla="*/ 0 w 837375"/>
                <a:gd name="connsiteY6" fmla="*/ 874612 h 1093265"/>
                <a:gd name="connsiteX7" fmla="*/ 0 w 837375"/>
                <a:gd name="connsiteY7" fmla="*/ 218653 h 109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7375" h="1093265">
                  <a:moveTo>
                    <a:pt x="669900" y="1"/>
                  </a:moveTo>
                  <a:lnTo>
                    <a:pt x="669900" y="546633"/>
                  </a:lnTo>
                  <a:lnTo>
                    <a:pt x="837375" y="546633"/>
                  </a:lnTo>
                  <a:lnTo>
                    <a:pt x="418687" y="1093264"/>
                  </a:lnTo>
                  <a:lnTo>
                    <a:pt x="0" y="546633"/>
                  </a:lnTo>
                  <a:lnTo>
                    <a:pt x="167475" y="546633"/>
                  </a:lnTo>
                  <a:lnTo>
                    <a:pt x="167475" y="1"/>
                  </a:lnTo>
                  <a:lnTo>
                    <a:pt x="669900" y="1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653" tIns="0" rIns="218653" bIns="251212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>
                  <a:solidFill>
                    <a:schemeClr val="tx1"/>
                  </a:solidFill>
                </a:rPr>
                <a:t>Key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>
                  <a:solidFill>
                    <a:schemeClr val="tx1"/>
                  </a:solidFill>
                </a:rPr>
                <a:t>word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235642" y="4048450"/>
              <a:ext cx="1746121" cy="1047673"/>
            </a:xfrm>
            <a:custGeom>
              <a:avLst/>
              <a:gdLst>
                <a:gd name="connsiteX0" fmla="*/ 0 w 1746121"/>
                <a:gd name="connsiteY0" fmla="*/ 104767 h 1047673"/>
                <a:gd name="connsiteX1" fmla="*/ 30686 w 1746121"/>
                <a:gd name="connsiteY1" fmla="*/ 30686 h 1047673"/>
                <a:gd name="connsiteX2" fmla="*/ 104768 w 1746121"/>
                <a:gd name="connsiteY2" fmla="*/ 1 h 1047673"/>
                <a:gd name="connsiteX3" fmla="*/ 1641354 w 1746121"/>
                <a:gd name="connsiteY3" fmla="*/ 0 h 1047673"/>
                <a:gd name="connsiteX4" fmla="*/ 1715435 w 1746121"/>
                <a:gd name="connsiteY4" fmla="*/ 30686 h 1047673"/>
                <a:gd name="connsiteX5" fmla="*/ 1746120 w 1746121"/>
                <a:gd name="connsiteY5" fmla="*/ 104768 h 1047673"/>
                <a:gd name="connsiteX6" fmla="*/ 1746121 w 1746121"/>
                <a:gd name="connsiteY6" fmla="*/ 942906 h 1047673"/>
                <a:gd name="connsiteX7" fmla="*/ 1715435 w 1746121"/>
                <a:gd name="connsiteY7" fmla="*/ 1016987 h 1047673"/>
                <a:gd name="connsiteX8" fmla="*/ 1641354 w 1746121"/>
                <a:gd name="connsiteY8" fmla="*/ 1047673 h 1047673"/>
                <a:gd name="connsiteX9" fmla="*/ 104767 w 1746121"/>
                <a:gd name="connsiteY9" fmla="*/ 1047673 h 1047673"/>
                <a:gd name="connsiteX10" fmla="*/ 30686 w 1746121"/>
                <a:gd name="connsiteY10" fmla="*/ 1016987 h 1047673"/>
                <a:gd name="connsiteX11" fmla="*/ 1 w 1746121"/>
                <a:gd name="connsiteY11" fmla="*/ 942905 h 1047673"/>
                <a:gd name="connsiteX12" fmla="*/ 0 w 1746121"/>
                <a:gd name="connsiteY12" fmla="*/ 104767 h 104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6121" h="1047673">
                  <a:moveTo>
                    <a:pt x="0" y="104767"/>
                  </a:moveTo>
                  <a:cubicBezTo>
                    <a:pt x="0" y="76981"/>
                    <a:pt x="11038" y="50333"/>
                    <a:pt x="30686" y="30686"/>
                  </a:cubicBezTo>
                  <a:cubicBezTo>
                    <a:pt x="50334" y="11038"/>
                    <a:pt x="76982" y="1"/>
                    <a:pt x="104768" y="1"/>
                  </a:cubicBezTo>
                  <a:lnTo>
                    <a:pt x="1641354" y="0"/>
                  </a:lnTo>
                  <a:cubicBezTo>
                    <a:pt x="1669140" y="0"/>
                    <a:pt x="1695788" y="11038"/>
                    <a:pt x="1715435" y="30686"/>
                  </a:cubicBezTo>
                  <a:cubicBezTo>
                    <a:pt x="1735083" y="50334"/>
                    <a:pt x="1746120" y="76982"/>
                    <a:pt x="1746120" y="104768"/>
                  </a:cubicBezTo>
                  <a:cubicBezTo>
                    <a:pt x="1746120" y="384147"/>
                    <a:pt x="1746121" y="663527"/>
                    <a:pt x="1746121" y="942906"/>
                  </a:cubicBezTo>
                  <a:cubicBezTo>
                    <a:pt x="1746121" y="970692"/>
                    <a:pt x="1735083" y="997340"/>
                    <a:pt x="1715435" y="1016987"/>
                  </a:cubicBezTo>
                  <a:cubicBezTo>
                    <a:pt x="1695787" y="1036635"/>
                    <a:pt x="1669139" y="1047673"/>
                    <a:pt x="1641354" y="1047673"/>
                  </a:cubicBezTo>
                  <a:lnTo>
                    <a:pt x="104767" y="1047673"/>
                  </a:lnTo>
                  <a:cubicBezTo>
                    <a:pt x="76981" y="1047673"/>
                    <a:pt x="50333" y="1036635"/>
                    <a:pt x="30686" y="1016987"/>
                  </a:cubicBezTo>
                  <a:cubicBezTo>
                    <a:pt x="11038" y="997339"/>
                    <a:pt x="0" y="970691"/>
                    <a:pt x="1" y="942905"/>
                  </a:cubicBezTo>
                  <a:cubicBezTo>
                    <a:pt x="1" y="663526"/>
                    <a:pt x="0" y="384146"/>
                    <a:pt x="0" y="10476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745" tIns="129745" rIns="129745" bIns="12974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Database</a:t>
              </a:r>
              <a:endParaRPr lang="en-US" sz="2600" kern="1200" dirty="0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279291" y="4038244"/>
              <a:ext cx="1077443" cy="1068085"/>
            </a:xfrm>
            <a:custGeom>
              <a:avLst/>
              <a:gdLst>
                <a:gd name="connsiteX0" fmla="*/ 0 w 919680"/>
                <a:gd name="connsiteY0" fmla="*/ 213617 h 1068084"/>
                <a:gd name="connsiteX1" fmla="*/ 459840 w 919680"/>
                <a:gd name="connsiteY1" fmla="*/ 213617 h 1068084"/>
                <a:gd name="connsiteX2" fmla="*/ 459840 w 919680"/>
                <a:gd name="connsiteY2" fmla="*/ 0 h 1068084"/>
                <a:gd name="connsiteX3" fmla="*/ 919680 w 919680"/>
                <a:gd name="connsiteY3" fmla="*/ 534042 h 1068084"/>
                <a:gd name="connsiteX4" fmla="*/ 459840 w 919680"/>
                <a:gd name="connsiteY4" fmla="*/ 1068084 h 1068084"/>
                <a:gd name="connsiteX5" fmla="*/ 459840 w 919680"/>
                <a:gd name="connsiteY5" fmla="*/ 854467 h 1068084"/>
                <a:gd name="connsiteX6" fmla="*/ 0 w 919680"/>
                <a:gd name="connsiteY6" fmla="*/ 854467 h 1068084"/>
                <a:gd name="connsiteX7" fmla="*/ 0 w 919680"/>
                <a:gd name="connsiteY7" fmla="*/ 213617 h 106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9680" h="1068084">
                  <a:moveTo>
                    <a:pt x="919680" y="854467"/>
                  </a:moveTo>
                  <a:lnTo>
                    <a:pt x="459840" y="854467"/>
                  </a:lnTo>
                  <a:lnTo>
                    <a:pt x="459840" y="1068084"/>
                  </a:lnTo>
                  <a:lnTo>
                    <a:pt x="0" y="534042"/>
                  </a:lnTo>
                  <a:lnTo>
                    <a:pt x="459840" y="0"/>
                  </a:lnTo>
                  <a:lnTo>
                    <a:pt x="459840" y="213617"/>
                  </a:lnTo>
                  <a:lnTo>
                    <a:pt x="919680" y="213617"/>
                  </a:lnTo>
                  <a:lnTo>
                    <a:pt x="919680" y="854467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75904" tIns="213618" rIns="0" bIns="213617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>
                  <a:solidFill>
                    <a:schemeClr val="tx1"/>
                  </a:solidFill>
                </a:rPr>
                <a:t>Tap</a:t>
              </a:r>
            </a:p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>
                  <a:solidFill>
                    <a:schemeClr val="tx1"/>
                  </a:solidFill>
                </a:rPr>
                <a:t>Button</a:t>
              </a:r>
              <a:endParaRPr lang="en-US" sz="15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791071" y="4048450"/>
              <a:ext cx="1746121" cy="1047673"/>
            </a:xfrm>
            <a:custGeom>
              <a:avLst/>
              <a:gdLst>
                <a:gd name="connsiteX0" fmla="*/ 0 w 1746121"/>
                <a:gd name="connsiteY0" fmla="*/ 104767 h 1047673"/>
                <a:gd name="connsiteX1" fmla="*/ 30686 w 1746121"/>
                <a:gd name="connsiteY1" fmla="*/ 30686 h 1047673"/>
                <a:gd name="connsiteX2" fmla="*/ 104768 w 1746121"/>
                <a:gd name="connsiteY2" fmla="*/ 1 h 1047673"/>
                <a:gd name="connsiteX3" fmla="*/ 1641354 w 1746121"/>
                <a:gd name="connsiteY3" fmla="*/ 0 h 1047673"/>
                <a:gd name="connsiteX4" fmla="*/ 1715435 w 1746121"/>
                <a:gd name="connsiteY4" fmla="*/ 30686 h 1047673"/>
                <a:gd name="connsiteX5" fmla="*/ 1746120 w 1746121"/>
                <a:gd name="connsiteY5" fmla="*/ 104768 h 1047673"/>
                <a:gd name="connsiteX6" fmla="*/ 1746121 w 1746121"/>
                <a:gd name="connsiteY6" fmla="*/ 942906 h 1047673"/>
                <a:gd name="connsiteX7" fmla="*/ 1715435 w 1746121"/>
                <a:gd name="connsiteY7" fmla="*/ 1016987 h 1047673"/>
                <a:gd name="connsiteX8" fmla="*/ 1641354 w 1746121"/>
                <a:gd name="connsiteY8" fmla="*/ 1047673 h 1047673"/>
                <a:gd name="connsiteX9" fmla="*/ 104767 w 1746121"/>
                <a:gd name="connsiteY9" fmla="*/ 1047673 h 1047673"/>
                <a:gd name="connsiteX10" fmla="*/ 30686 w 1746121"/>
                <a:gd name="connsiteY10" fmla="*/ 1016987 h 1047673"/>
                <a:gd name="connsiteX11" fmla="*/ 1 w 1746121"/>
                <a:gd name="connsiteY11" fmla="*/ 942905 h 1047673"/>
                <a:gd name="connsiteX12" fmla="*/ 0 w 1746121"/>
                <a:gd name="connsiteY12" fmla="*/ 104767 h 104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6121" h="1047673">
                  <a:moveTo>
                    <a:pt x="0" y="104767"/>
                  </a:moveTo>
                  <a:cubicBezTo>
                    <a:pt x="0" y="76981"/>
                    <a:pt x="11038" y="50333"/>
                    <a:pt x="30686" y="30686"/>
                  </a:cubicBezTo>
                  <a:cubicBezTo>
                    <a:pt x="50334" y="11038"/>
                    <a:pt x="76982" y="1"/>
                    <a:pt x="104768" y="1"/>
                  </a:cubicBezTo>
                  <a:lnTo>
                    <a:pt x="1641354" y="0"/>
                  </a:lnTo>
                  <a:cubicBezTo>
                    <a:pt x="1669140" y="0"/>
                    <a:pt x="1695788" y="11038"/>
                    <a:pt x="1715435" y="30686"/>
                  </a:cubicBezTo>
                  <a:cubicBezTo>
                    <a:pt x="1735083" y="50334"/>
                    <a:pt x="1746120" y="76982"/>
                    <a:pt x="1746120" y="104768"/>
                  </a:cubicBezTo>
                  <a:cubicBezTo>
                    <a:pt x="1746120" y="384147"/>
                    <a:pt x="1746121" y="663527"/>
                    <a:pt x="1746121" y="942906"/>
                  </a:cubicBezTo>
                  <a:cubicBezTo>
                    <a:pt x="1746121" y="970692"/>
                    <a:pt x="1735083" y="997340"/>
                    <a:pt x="1715435" y="1016987"/>
                  </a:cubicBezTo>
                  <a:cubicBezTo>
                    <a:pt x="1695787" y="1036635"/>
                    <a:pt x="1669139" y="1047673"/>
                    <a:pt x="1641354" y="1047673"/>
                  </a:cubicBezTo>
                  <a:lnTo>
                    <a:pt x="104767" y="1047673"/>
                  </a:lnTo>
                  <a:cubicBezTo>
                    <a:pt x="76981" y="1047673"/>
                    <a:pt x="50333" y="1036635"/>
                    <a:pt x="30686" y="1016987"/>
                  </a:cubicBezTo>
                  <a:cubicBezTo>
                    <a:pt x="11038" y="997339"/>
                    <a:pt x="0" y="970691"/>
                    <a:pt x="1" y="942905"/>
                  </a:cubicBezTo>
                  <a:cubicBezTo>
                    <a:pt x="1" y="663526"/>
                    <a:pt x="0" y="384146"/>
                    <a:pt x="0" y="104767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9745" tIns="129745" rIns="129745" bIns="129745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Internet</a:t>
              </a:r>
              <a:endParaRPr lang="en-US" sz="2600" kern="1200" dirty="0"/>
            </a:p>
          </p:txBody>
        </p:sp>
      </p:grpSp>
      <p:sp>
        <p:nvSpPr>
          <p:cNvPr id="10" name="环形箭头 9"/>
          <p:cNvSpPr/>
          <p:nvPr/>
        </p:nvSpPr>
        <p:spPr>
          <a:xfrm flipH="1">
            <a:off x="3344957" y="1047943"/>
            <a:ext cx="3008730" cy="2469171"/>
          </a:xfrm>
          <a:prstGeom prst="circularArrow">
            <a:avLst>
              <a:gd name="adj1" fmla="val 0"/>
              <a:gd name="adj2" fmla="val 1031071"/>
              <a:gd name="adj3" fmla="val 20364778"/>
              <a:gd name="adj4" fmla="val 10800000"/>
              <a:gd name="adj5" fmla="val 11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9738" y="1394723"/>
            <a:ext cx="2053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Re-send if image not clear</a:t>
            </a:r>
            <a:endParaRPr lang="en-US" dirty="0"/>
          </a:p>
        </p:txBody>
      </p:sp>
      <p:sp>
        <p:nvSpPr>
          <p:cNvPr id="12" name="环形箭头 11"/>
          <p:cNvSpPr/>
          <p:nvPr/>
        </p:nvSpPr>
        <p:spPr>
          <a:xfrm rot="5400000" flipH="1">
            <a:off x="5832415" y="2550785"/>
            <a:ext cx="2322849" cy="2335041"/>
          </a:xfrm>
          <a:prstGeom prst="circularArrow">
            <a:avLst>
              <a:gd name="adj1" fmla="val 0"/>
              <a:gd name="adj2" fmla="val 1142319"/>
              <a:gd name="adj3" fmla="val 20234766"/>
              <a:gd name="adj4" fmla="val 10714571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0308" y="3307376"/>
            <a:ext cx="18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Re-process if word not found</a:t>
            </a:r>
            <a:endParaRPr lang="en-US" dirty="0"/>
          </a:p>
        </p:txBody>
      </p:sp>
      <p:sp>
        <p:nvSpPr>
          <p:cNvPr id="14" name="环形箭头 13"/>
          <p:cNvSpPr/>
          <p:nvPr/>
        </p:nvSpPr>
        <p:spPr>
          <a:xfrm flipV="1">
            <a:off x="3326665" y="3835668"/>
            <a:ext cx="3008730" cy="2469171"/>
          </a:xfrm>
          <a:prstGeom prst="circularArrow">
            <a:avLst>
              <a:gd name="adj1" fmla="val 119"/>
              <a:gd name="adj2" fmla="val 1142319"/>
              <a:gd name="adj3" fmla="val 20837271"/>
              <a:gd name="adj4" fmla="val 10800000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79291" y="5635184"/>
            <a:ext cx="141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04703"/>
      </p:ext>
    </p:extLst>
  </p:cSld>
  <p:clrMapOvr>
    <a:masterClrMapping/>
  </p:clrMapOvr>
  <p:transition advTm="1945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UI Flow Chart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2474655"/>
            <a:ext cx="8229600" cy="452596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dirty="0" smtClean="0"/>
              <a:t>Adjust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camera</a:t>
            </a:r>
            <a:r>
              <a:rPr lang="zh-CN" altLang="en-US" sz="2400" dirty="0"/>
              <a:t> </a:t>
            </a:r>
            <a:r>
              <a:rPr lang="en-US" altLang="zh-CN" sz="2400" dirty="0"/>
              <a:t>until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paragraph</a:t>
            </a:r>
            <a:r>
              <a:rPr lang="zh-CN" altLang="en-US" sz="2400" dirty="0"/>
              <a:t> </a:t>
            </a:r>
            <a:r>
              <a:rPr lang="en-US" altLang="zh-CN" sz="2400" dirty="0"/>
              <a:t>fit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frame.</a:t>
            </a:r>
            <a:r>
              <a:rPr lang="zh-CN" altLang="en-US" sz="2400" dirty="0"/>
              <a:t> 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Hold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static</a:t>
            </a:r>
            <a:r>
              <a:rPr lang="zh-CN" altLang="en-US" sz="2400" dirty="0"/>
              <a:t> </a:t>
            </a:r>
            <a:r>
              <a:rPr lang="en-US" altLang="zh-CN" sz="2400" dirty="0"/>
              <a:t>button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freeze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screen</a:t>
            </a:r>
            <a:r>
              <a:rPr lang="en-US" altLang="zh-CN" sz="24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smtClean="0"/>
              <a:t>Tap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word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look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wait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dictionary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respond</a:t>
            </a:r>
            <a:r>
              <a:rPr lang="en-US" altLang="zh-CN" sz="2400" dirty="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smtClean="0"/>
              <a:t>Tap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extension</a:t>
            </a:r>
            <a:r>
              <a:rPr lang="zh-CN" altLang="en-US" sz="2400" dirty="0"/>
              <a:t> </a:t>
            </a:r>
            <a:r>
              <a:rPr lang="en-US" altLang="zh-CN" sz="2400" dirty="0"/>
              <a:t>button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look</a:t>
            </a:r>
            <a:r>
              <a:rPr lang="zh-CN" altLang="en-US" sz="2400" dirty="0"/>
              <a:t> </a:t>
            </a:r>
            <a:r>
              <a:rPr lang="en-US" altLang="zh-CN" sz="2400" dirty="0"/>
              <a:t>up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Internet.</a:t>
            </a:r>
          </a:p>
          <a:p>
            <a:pPr lvl="0">
              <a:lnSpc>
                <a:spcPct val="150000"/>
              </a:lnSpc>
            </a:pPr>
            <a:r>
              <a:rPr lang="en-US" altLang="zh-CN" sz="2400" dirty="0" smtClean="0"/>
              <a:t>Release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static</a:t>
            </a:r>
            <a:r>
              <a:rPr lang="zh-CN" altLang="en-US" sz="2400" dirty="0"/>
              <a:t> </a:t>
            </a:r>
            <a:r>
              <a:rPr lang="en-US" altLang="zh-CN" sz="2400" dirty="0"/>
              <a:t>button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capture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paragraph</a:t>
            </a:r>
            <a:r>
              <a:rPr lang="en-US" altLang="zh-CN" sz="2400" dirty="0" smtClean="0"/>
              <a:t>.</a:t>
            </a:r>
            <a:endParaRPr lang="en-US" altLang="zh-CN" sz="2400" dirty="0"/>
          </a:p>
        </p:txBody>
      </p:sp>
      <p:graphicFrame>
        <p:nvGraphicFramePr>
          <p:cNvPr id="4" name="内容占位符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019785"/>
              </p:ext>
            </p:extLst>
          </p:nvPr>
        </p:nvGraphicFramePr>
        <p:xfrm>
          <a:off x="546410" y="-395869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908412"/>
      </p:ext>
    </p:extLst>
  </p:cSld>
  <p:clrMapOvr>
    <a:masterClrMapping/>
  </p:clrMapOvr>
  <p:transition spd="slow" advTm="28376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451</TotalTime>
  <Words>577</Words>
  <Application>Microsoft Office PowerPoint</Application>
  <PresentationFormat>全屏显示(4:3)</PresentationFormat>
  <Paragraphs>200</Paragraphs>
  <Slides>18</Slides>
  <Notes>0</Notes>
  <HiddenSlides>0</HiddenSlides>
  <MMClips>2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凸显</vt:lpstr>
      <vt:lpstr>Camera-Based Real Time Smart Phone Dictionary  -Design Review  # 2</vt:lpstr>
      <vt:lpstr>Outlines</vt:lpstr>
      <vt:lpstr>Project Overview</vt:lpstr>
      <vt:lpstr>Customer Requirements</vt:lpstr>
      <vt:lpstr>Revised Demo Interface </vt:lpstr>
      <vt:lpstr>Engineering Specifications</vt:lpstr>
      <vt:lpstr>Control flow chart</vt:lpstr>
      <vt:lpstr>Top Level Design</vt:lpstr>
      <vt:lpstr>UI Flow Chart</vt:lpstr>
      <vt:lpstr>Image Processing</vt:lpstr>
      <vt:lpstr>Image segmentation</vt:lpstr>
      <vt:lpstr>Character Recognition </vt:lpstr>
      <vt:lpstr>Character Recognition </vt:lpstr>
      <vt:lpstr>Database Design</vt:lpstr>
      <vt:lpstr>Database Flow Chart</vt:lpstr>
      <vt:lpstr>Timeline</vt:lpstr>
      <vt:lpstr>Future Plan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mac</dc:creator>
  <cp:lastModifiedBy>Yaoyu Tao</cp:lastModifiedBy>
  <cp:revision>77</cp:revision>
  <dcterms:created xsi:type="dcterms:W3CDTF">2011-06-12T09:22:34Z</dcterms:created>
  <dcterms:modified xsi:type="dcterms:W3CDTF">2011-08-09T13:27:55Z</dcterms:modified>
</cp:coreProperties>
</file>