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6"/>
  </p:normalViewPr>
  <p:slideViewPr>
    <p:cSldViewPr snapToGrid="0">
      <p:cViewPr varScale="1">
        <p:scale>
          <a:sx n="113" d="100"/>
          <a:sy n="113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周期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10</c:v>
                </c:pt>
                <c:pt idx="2">
                  <c:v>28</c:v>
                </c:pt>
                <c:pt idx="3">
                  <c:v>12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43-994B-B1E6-0ACAA62161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 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A043-994B-B1E6-0ACAA62161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1135808"/>
        <c:axId val="1890641968"/>
      </c:areaChart>
      <c:dateAx>
        <c:axId val="1891135808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0641968"/>
        <c:crosses val="autoZero"/>
        <c:auto val="1"/>
        <c:lblOffset val="100"/>
        <c:baseTimeUnit val="days"/>
      </c:dateAx>
      <c:valAx>
        <c:axId val="189064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1135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0.59034</cdr:x>
      <cdr:y>0.12287</cdr:y>
    </cdr:from>
    <cdr:to>
      <cdr:x>0.70284</cdr:x>
      <cdr:y>0.29162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16B80CB3-62AE-D842-A9A8-25ED507A4F50}"/>
            </a:ext>
          </a:extLst>
        </cdr:cNvPr>
        <cdr:cNvSpPr txBox="1"/>
      </cdr:nvSpPr>
      <cdr:spPr>
        <a:xfrm xmlns:a="http://schemas.openxmlformats.org/drawingml/2006/main">
          <a:off x="4798291" y="66578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35-7419-4E69-94EF-32AE59517E23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6686-0C64-4001-A577-76EC5F8C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37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35-7419-4E69-94EF-32AE59517E23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6686-0C64-4001-A577-76EC5F8C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1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35-7419-4E69-94EF-32AE59517E23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6686-0C64-4001-A577-76EC5F8C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7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35-7419-4E69-94EF-32AE59517E23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6686-0C64-4001-A577-76EC5F8C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0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35-7419-4E69-94EF-32AE59517E23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6686-0C64-4001-A577-76EC5F8C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42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35-7419-4E69-94EF-32AE59517E23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6686-0C64-4001-A577-76EC5F8C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2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35-7419-4E69-94EF-32AE59517E23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6686-0C64-4001-A577-76EC5F8C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61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35-7419-4E69-94EF-32AE59517E23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6686-0C64-4001-A577-76EC5F8C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35-7419-4E69-94EF-32AE59517E23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6686-0C64-4001-A577-76EC5F8C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5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35-7419-4E69-94EF-32AE59517E23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6686-0C64-4001-A577-76EC5F8C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38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35-7419-4E69-94EF-32AE59517E23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6686-0C64-4001-A577-76EC5F8C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0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9535-7419-4E69-94EF-32AE59517E23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06686-0C64-4001-A577-76EC5F8C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2133" y="2726266"/>
            <a:ext cx="2497667" cy="34459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006144" y="2751667"/>
            <a:ext cx="2497667" cy="34459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31733" y="160867"/>
            <a:ext cx="4038600" cy="2379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75099" y="3280831"/>
            <a:ext cx="4669367" cy="264583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等腰三角形 8"/>
          <p:cNvSpPr/>
          <p:nvPr/>
        </p:nvSpPr>
        <p:spPr>
          <a:xfrm>
            <a:off x="6269471" y="3754969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4591050" y="4550832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5479188" y="5096933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6669614" y="4491569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>
            <a:off x="5007503" y="3843867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7667322" y="4453465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7067826" y="5208503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5581177" y="3884039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7039502" y="3826933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5857347" y="4457701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1976966" y="4056056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1196708" y="4097867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1377416" y="5173139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2767805" y="4326465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1359694" y="3585636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2003288" y="5592234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2701132" y="5096933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908168" y="3130549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2674278" y="3430599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>
            <a:off x="1908168" y="4745569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>
            <a:off x="6151033" y="596905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4718050" y="1303870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5261503" y="1849971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6796614" y="1244607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>
            <a:off x="5134503" y="596905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5897033" y="1214969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>
            <a:off x="7484725" y="1973903"/>
            <a:ext cx="254000" cy="254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>
            <a:off x="5646734" y="706971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>
            <a:off x="7166502" y="579971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5403317" y="1286936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>
            <a:off x="10625131" y="3685659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>
            <a:off x="10000978" y="5005916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>
            <a:off x="9393759" y="4982636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0928870" y="4377272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>
            <a:off x="9501453" y="3763957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10063292" y="4418001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>
            <a:off x="10608197" y="4982636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>
            <a:off x="9314552" y="4233335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>
            <a:off x="10801870" y="3183470"/>
            <a:ext cx="254000" cy="25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>
            <a:off x="10063292" y="3768252"/>
            <a:ext cx="254000" cy="25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731907" y="393460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1635859" y="463127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867835" y="422063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2802107" y="33549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2055904" y="301470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109212" y="343533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72987" y="397830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1150366" y="499956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8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731907" y="549997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9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2824019" y="498108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10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9781432" y="436033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0415985" y="348405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9084084" y="405766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9876971" y="512871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9834624" y="361162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10795480" y="489058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9226853" y="511547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10928870" y="30728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8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10727501" y="41629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9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9172879" y="360520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10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716368" y="378197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4283510" y="448733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5181969" y="502383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6781271" y="372420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5581416" y="437727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7382285" y="43688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5338015" y="378347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6401460" y="441113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8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5988976" y="36719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9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6742608" y="50931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10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6092479" y="123670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4466632" y="11732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7605134" y="187696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6249171" y="42070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800951" y="53792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7324550" y="46463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427546" y="56877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6992643" y="116160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8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5435026" y="190453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9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5065710" y="120867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10</a:t>
            </a:r>
            <a:endParaRPr lang="zh-CN" altLang="en-US" dirty="0"/>
          </a:p>
        </p:txBody>
      </p:sp>
      <p:sp>
        <p:nvSpPr>
          <p:cNvPr id="93" name="圆角矩形 92"/>
          <p:cNvSpPr/>
          <p:nvPr/>
        </p:nvSpPr>
        <p:spPr>
          <a:xfrm>
            <a:off x="5695573" y="5700229"/>
            <a:ext cx="1289326" cy="4656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个体集</a:t>
            </a:r>
            <a:endParaRPr lang="en-US" altLang="zh-CN" dirty="0"/>
          </a:p>
        </p:txBody>
      </p:sp>
      <p:cxnSp>
        <p:nvCxnSpPr>
          <p:cNvPr id="95" name="直接箭头连接符 94"/>
          <p:cNvCxnSpPr>
            <a:stCxn id="30" idx="2"/>
            <a:endCxn id="27" idx="5"/>
          </p:cNvCxnSpPr>
          <p:nvPr/>
        </p:nvCxnSpPr>
        <p:spPr>
          <a:xfrm flipH="1">
            <a:off x="1550194" y="3384549"/>
            <a:ext cx="357974" cy="32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30" idx="3"/>
            <a:endCxn id="24" idx="5"/>
          </p:cNvCxnSpPr>
          <p:nvPr/>
        </p:nvCxnSpPr>
        <p:spPr>
          <a:xfrm flipH="1">
            <a:off x="1387208" y="3384549"/>
            <a:ext cx="647960" cy="84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31" idx="1"/>
            <a:endCxn id="23" idx="5"/>
          </p:cNvCxnSpPr>
          <p:nvPr/>
        </p:nvCxnSpPr>
        <p:spPr>
          <a:xfrm flipH="1">
            <a:off x="2167466" y="3557599"/>
            <a:ext cx="570312" cy="62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26" idx="1"/>
            <a:endCxn id="23" idx="3"/>
          </p:cNvCxnSpPr>
          <p:nvPr/>
        </p:nvCxnSpPr>
        <p:spPr>
          <a:xfrm flipH="1" flipV="1">
            <a:off x="2103966" y="4310056"/>
            <a:ext cx="727339" cy="14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29" idx="1"/>
            <a:endCxn id="23" idx="3"/>
          </p:cNvCxnSpPr>
          <p:nvPr/>
        </p:nvCxnSpPr>
        <p:spPr>
          <a:xfrm flipH="1" flipV="1">
            <a:off x="2103966" y="4310056"/>
            <a:ext cx="660666" cy="91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28" idx="5"/>
            <a:endCxn id="29" idx="3"/>
          </p:cNvCxnSpPr>
          <p:nvPr/>
        </p:nvCxnSpPr>
        <p:spPr>
          <a:xfrm flipV="1">
            <a:off x="2193788" y="5350933"/>
            <a:ext cx="634344" cy="36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24" idx="3"/>
            <a:endCxn id="32" idx="1"/>
          </p:cNvCxnSpPr>
          <p:nvPr/>
        </p:nvCxnSpPr>
        <p:spPr>
          <a:xfrm>
            <a:off x="1323708" y="4351867"/>
            <a:ext cx="647960" cy="52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25" idx="5"/>
            <a:endCxn id="32" idx="3"/>
          </p:cNvCxnSpPr>
          <p:nvPr/>
        </p:nvCxnSpPr>
        <p:spPr>
          <a:xfrm flipV="1">
            <a:off x="1567916" y="4999569"/>
            <a:ext cx="467252" cy="30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32" idx="5"/>
            <a:endCxn id="23" idx="3"/>
          </p:cNvCxnSpPr>
          <p:nvPr/>
        </p:nvCxnSpPr>
        <p:spPr>
          <a:xfrm flipV="1">
            <a:off x="2098668" y="4310056"/>
            <a:ext cx="5298" cy="56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圆角矩形 121"/>
          <p:cNvSpPr/>
          <p:nvPr/>
        </p:nvSpPr>
        <p:spPr>
          <a:xfrm>
            <a:off x="1517505" y="2473588"/>
            <a:ext cx="1289326" cy="4656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endParaRPr lang="en-US" altLang="zh-CN" dirty="0"/>
          </a:p>
        </p:txBody>
      </p:sp>
      <p:cxnSp>
        <p:nvCxnSpPr>
          <p:cNvPr id="123" name="直接箭头连接符 122"/>
          <p:cNvCxnSpPr>
            <a:stCxn id="35" idx="1"/>
            <a:endCxn id="34" idx="3"/>
          </p:cNvCxnSpPr>
          <p:nvPr/>
        </p:nvCxnSpPr>
        <p:spPr>
          <a:xfrm flipH="1" flipV="1">
            <a:off x="4845050" y="1557870"/>
            <a:ext cx="479953" cy="41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38" idx="5"/>
            <a:endCxn id="33" idx="3"/>
          </p:cNvCxnSpPr>
          <p:nvPr/>
        </p:nvCxnSpPr>
        <p:spPr>
          <a:xfrm flipV="1">
            <a:off x="6087533" y="850905"/>
            <a:ext cx="190500" cy="49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37" idx="3"/>
            <a:endCxn id="42" idx="1"/>
          </p:cNvCxnSpPr>
          <p:nvPr/>
        </p:nvCxnSpPr>
        <p:spPr>
          <a:xfrm>
            <a:off x="5261503" y="850905"/>
            <a:ext cx="205314" cy="56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38" idx="5"/>
            <a:endCxn id="36" idx="1"/>
          </p:cNvCxnSpPr>
          <p:nvPr/>
        </p:nvCxnSpPr>
        <p:spPr>
          <a:xfrm>
            <a:off x="6087533" y="1341969"/>
            <a:ext cx="772581" cy="2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41" idx="1"/>
            <a:endCxn id="33" idx="5"/>
          </p:cNvCxnSpPr>
          <p:nvPr/>
        </p:nvCxnSpPr>
        <p:spPr>
          <a:xfrm flipH="1">
            <a:off x="6341533" y="706971"/>
            <a:ext cx="888469" cy="1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35" idx="5"/>
            <a:endCxn id="36" idx="3"/>
          </p:cNvCxnSpPr>
          <p:nvPr/>
        </p:nvCxnSpPr>
        <p:spPr>
          <a:xfrm flipV="1">
            <a:off x="5452003" y="1498607"/>
            <a:ext cx="1471611" cy="47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34" idx="5"/>
            <a:endCxn id="37" idx="3"/>
          </p:cNvCxnSpPr>
          <p:nvPr/>
        </p:nvCxnSpPr>
        <p:spPr>
          <a:xfrm flipV="1">
            <a:off x="4908550" y="850905"/>
            <a:ext cx="352953" cy="57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33" idx="1"/>
            <a:endCxn id="40" idx="5"/>
          </p:cNvCxnSpPr>
          <p:nvPr/>
        </p:nvCxnSpPr>
        <p:spPr>
          <a:xfrm flipH="1">
            <a:off x="5837234" y="723905"/>
            <a:ext cx="377299" cy="11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36" idx="5"/>
            <a:endCxn id="41" idx="3"/>
          </p:cNvCxnSpPr>
          <p:nvPr/>
        </p:nvCxnSpPr>
        <p:spPr>
          <a:xfrm flipV="1">
            <a:off x="6987114" y="833971"/>
            <a:ext cx="306388" cy="537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38" idx="3"/>
            <a:endCxn id="35" idx="5"/>
          </p:cNvCxnSpPr>
          <p:nvPr/>
        </p:nvCxnSpPr>
        <p:spPr>
          <a:xfrm flipH="1">
            <a:off x="5452003" y="1468969"/>
            <a:ext cx="572030" cy="50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47" idx="3"/>
            <a:endCxn id="48" idx="1"/>
          </p:cNvCxnSpPr>
          <p:nvPr/>
        </p:nvCxnSpPr>
        <p:spPr>
          <a:xfrm>
            <a:off x="9628453" y="4017957"/>
            <a:ext cx="498339" cy="5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52" idx="3"/>
            <a:endCxn id="48" idx="5"/>
          </p:cNvCxnSpPr>
          <p:nvPr/>
        </p:nvCxnSpPr>
        <p:spPr>
          <a:xfrm>
            <a:off x="10190292" y="4022252"/>
            <a:ext cx="63500" cy="52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44" idx="5"/>
            <a:endCxn id="48" idx="3"/>
          </p:cNvCxnSpPr>
          <p:nvPr/>
        </p:nvCxnSpPr>
        <p:spPr>
          <a:xfrm flipH="1" flipV="1">
            <a:off x="10190292" y="4672001"/>
            <a:ext cx="1186" cy="46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46" idx="1"/>
            <a:endCxn id="48" idx="5"/>
          </p:cNvCxnSpPr>
          <p:nvPr/>
        </p:nvCxnSpPr>
        <p:spPr>
          <a:xfrm flipH="1">
            <a:off x="10253792" y="4504272"/>
            <a:ext cx="738578" cy="4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45" idx="5"/>
            <a:endCxn id="48" idx="3"/>
          </p:cNvCxnSpPr>
          <p:nvPr/>
        </p:nvCxnSpPr>
        <p:spPr>
          <a:xfrm flipV="1">
            <a:off x="9584259" y="4672001"/>
            <a:ext cx="606033" cy="43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49" idx="1"/>
            <a:endCxn id="44" idx="5"/>
          </p:cNvCxnSpPr>
          <p:nvPr/>
        </p:nvCxnSpPr>
        <p:spPr>
          <a:xfrm flipH="1">
            <a:off x="10191478" y="5109636"/>
            <a:ext cx="480219" cy="2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43" idx="3"/>
            <a:endCxn id="48" idx="5"/>
          </p:cNvCxnSpPr>
          <p:nvPr/>
        </p:nvCxnSpPr>
        <p:spPr>
          <a:xfrm flipH="1">
            <a:off x="10253792" y="3939659"/>
            <a:ext cx="498339" cy="60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50" idx="5"/>
            <a:endCxn id="45" idx="1"/>
          </p:cNvCxnSpPr>
          <p:nvPr/>
        </p:nvCxnSpPr>
        <p:spPr>
          <a:xfrm flipH="1">
            <a:off x="9457259" y="4360335"/>
            <a:ext cx="47793" cy="74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43" idx="1"/>
            <a:endCxn id="52" idx="5"/>
          </p:cNvCxnSpPr>
          <p:nvPr/>
        </p:nvCxnSpPr>
        <p:spPr>
          <a:xfrm flipH="1">
            <a:off x="10253792" y="3812659"/>
            <a:ext cx="434839" cy="8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圆角矩形 185"/>
          <p:cNvSpPr/>
          <p:nvPr/>
        </p:nvSpPr>
        <p:spPr>
          <a:xfrm>
            <a:off x="9633269" y="2534961"/>
            <a:ext cx="1289326" cy="4656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r>
              <a:rPr lang="en-US" altLang="zh-CN" baseline="-25000" dirty="0"/>
              <a:t>3</a:t>
            </a:r>
            <a:endParaRPr lang="en-US" altLang="zh-CN" dirty="0"/>
          </a:p>
        </p:txBody>
      </p:sp>
      <p:sp>
        <p:nvSpPr>
          <p:cNvPr id="187" name="圆角矩形 186"/>
          <p:cNvSpPr/>
          <p:nvPr/>
        </p:nvSpPr>
        <p:spPr>
          <a:xfrm>
            <a:off x="5575021" y="2321987"/>
            <a:ext cx="1289326" cy="4656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r>
              <a:rPr lang="en-US" altLang="zh-CN" baseline="-25000" dirty="0"/>
              <a:t>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917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6260D939-9109-1644-B97F-743696C885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1595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F544B58-8337-9C46-BD74-DD18E90FDEFC}"/>
              </a:ext>
            </a:extLst>
          </p:cNvPr>
          <p:cNvSpPr txBox="1"/>
          <p:nvPr/>
        </p:nvSpPr>
        <p:spPr>
          <a:xfrm>
            <a:off x="5849872" y="3546763"/>
            <a:ext cx="1559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/>
              <a:t>s</a:t>
            </a:r>
            <a:endParaRPr kumimoji="1" lang="zh-CN" altLang="en-US" sz="6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1FD769-825E-AC45-B471-011C6692DA70}"/>
              </a:ext>
            </a:extLst>
          </p:cNvPr>
          <p:cNvSpPr txBox="1"/>
          <p:nvPr/>
        </p:nvSpPr>
        <p:spPr>
          <a:xfrm>
            <a:off x="7051964" y="1262970"/>
            <a:ext cx="540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H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4C4002-5E3D-8342-AB93-1D06E9F12545}"/>
              </a:ext>
            </a:extLst>
          </p:cNvPr>
          <p:cNvSpPr txBox="1"/>
          <p:nvPr/>
        </p:nvSpPr>
        <p:spPr>
          <a:xfrm>
            <a:off x="5860038" y="613833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DB21AD43-E0AF-8C46-80B7-5CEB828411EC}"/>
              </a:ext>
            </a:extLst>
          </p:cNvPr>
          <p:cNvCxnSpPr>
            <a:cxnSpLocks/>
          </p:cNvCxnSpPr>
          <p:nvPr/>
        </p:nvCxnSpPr>
        <p:spPr>
          <a:xfrm>
            <a:off x="6096000" y="1616913"/>
            <a:ext cx="955964" cy="5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A39EBCE-1417-AE45-A8EF-50081FADB08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521527" y="5527964"/>
            <a:ext cx="3338511" cy="79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69C69875-CCBD-F34C-9690-49A93E05852D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152106" y="5527964"/>
            <a:ext cx="3518368" cy="79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72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7745" y="123718"/>
            <a:ext cx="6470121" cy="3406881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61012" y="3530599"/>
            <a:ext cx="6554788" cy="34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8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49</Words>
  <Application>Microsoft Office PowerPoint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 hq</dc:creator>
  <cp:lastModifiedBy>X hq</cp:lastModifiedBy>
  <cp:revision>5</cp:revision>
  <dcterms:created xsi:type="dcterms:W3CDTF">2020-01-03T13:55:25Z</dcterms:created>
  <dcterms:modified xsi:type="dcterms:W3CDTF">2020-01-15T13:12:00Z</dcterms:modified>
</cp:coreProperties>
</file>