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5" r:id="rId5"/>
    <p:sldId id="260" r:id="rId6"/>
    <p:sldId id="266" r:id="rId7"/>
    <p:sldId id="261" r:id="rId8"/>
    <p:sldId id="262" r:id="rId9"/>
    <p:sldId id="263" r:id="rId10"/>
    <p:sldId id="264" r:id="rId11"/>
    <p:sldId id="273" r:id="rId12"/>
    <p:sldId id="270" r:id="rId13"/>
    <p:sldId id="267" r:id="rId14"/>
    <p:sldId id="269" r:id="rId15"/>
    <p:sldId id="268" r:id="rId16"/>
    <p:sldId id="259" r:id="rId1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118" autoAdjust="0"/>
  </p:normalViewPr>
  <p:slideViewPr>
    <p:cSldViewPr snapToGrid="0">
      <p:cViewPr varScale="1">
        <p:scale>
          <a:sx n="95" d="100"/>
          <a:sy n="95" d="100"/>
        </p:scale>
        <p:origin x="11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刘 涛" userId="10caca4812b33f6c" providerId="LiveId" clId="{CBD80DD2-ABD4-4344-894A-A0D5712411FB}"/>
    <pc:docChg chg="undo custSel addSld modSld sldOrd">
      <pc:chgData name="刘 涛" userId="10caca4812b33f6c" providerId="LiveId" clId="{CBD80DD2-ABD4-4344-894A-A0D5712411FB}" dt="2022-03-28T11:04:46.951" v="1168" actId="680"/>
      <pc:docMkLst>
        <pc:docMk/>
      </pc:docMkLst>
      <pc:sldChg chg="modSp mod">
        <pc:chgData name="刘 涛" userId="10caca4812b33f6c" providerId="LiveId" clId="{CBD80DD2-ABD4-4344-894A-A0D5712411FB}" dt="2022-03-28T07:32:45.103" v="692"/>
        <pc:sldMkLst>
          <pc:docMk/>
          <pc:sldMk cId="3276181771" sldId="258"/>
        </pc:sldMkLst>
        <pc:spChg chg="mod">
          <ac:chgData name="刘 涛" userId="10caca4812b33f6c" providerId="LiveId" clId="{CBD80DD2-ABD4-4344-894A-A0D5712411FB}" dt="2022-03-28T07:32:45.103" v="692"/>
          <ac:spMkLst>
            <pc:docMk/>
            <pc:sldMk cId="3276181771" sldId="258"/>
            <ac:spMk id="5" creationId="{51E8882E-8D21-4ECB-B2E2-2F16D41176EB}"/>
          </ac:spMkLst>
        </pc:spChg>
        <pc:spChg chg="mod">
          <ac:chgData name="刘 涛" userId="10caca4812b33f6c" providerId="LiveId" clId="{CBD80DD2-ABD4-4344-894A-A0D5712411FB}" dt="2022-03-28T07:32:11.851" v="675" actId="21"/>
          <ac:spMkLst>
            <pc:docMk/>
            <pc:sldMk cId="3276181771" sldId="258"/>
            <ac:spMk id="6" creationId="{688C4A8B-B80D-42EA-8577-E3F3B9959228}"/>
          </ac:spMkLst>
        </pc:spChg>
      </pc:sldChg>
      <pc:sldChg chg="modSp mod">
        <pc:chgData name="刘 涛" userId="10caca4812b33f6c" providerId="LiveId" clId="{CBD80DD2-ABD4-4344-894A-A0D5712411FB}" dt="2022-03-25T09:58:04.412" v="71"/>
        <pc:sldMkLst>
          <pc:docMk/>
          <pc:sldMk cId="1407196255" sldId="259"/>
        </pc:sldMkLst>
        <pc:spChg chg="mod">
          <ac:chgData name="刘 涛" userId="10caca4812b33f6c" providerId="LiveId" clId="{CBD80DD2-ABD4-4344-894A-A0D5712411FB}" dt="2022-03-25T09:58:04.412" v="71"/>
          <ac:spMkLst>
            <pc:docMk/>
            <pc:sldMk cId="1407196255" sldId="259"/>
            <ac:spMk id="3" creationId="{D7CE900A-9D1A-45D9-B755-91E85FEBD331}"/>
          </ac:spMkLst>
        </pc:spChg>
      </pc:sldChg>
      <pc:sldChg chg="addSp delSp modSp new mod ord">
        <pc:chgData name="刘 涛" userId="10caca4812b33f6c" providerId="LiveId" clId="{CBD80DD2-ABD4-4344-894A-A0D5712411FB}" dt="2022-03-28T11:00:36.841" v="1160"/>
        <pc:sldMkLst>
          <pc:docMk/>
          <pc:sldMk cId="2565431237" sldId="260"/>
        </pc:sldMkLst>
        <pc:spChg chg="mod">
          <ac:chgData name="刘 涛" userId="10caca4812b33f6c" providerId="LiveId" clId="{CBD80DD2-ABD4-4344-894A-A0D5712411FB}" dt="2022-03-28T07:00:30.722" v="74"/>
          <ac:spMkLst>
            <pc:docMk/>
            <pc:sldMk cId="2565431237" sldId="260"/>
            <ac:spMk id="2" creationId="{67014FD5-5B64-4219-B291-366F2D38FABD}"/>
          </ac:spMkLst>
        </pc:spChg>
        <pc:spChg chg="del mod">
          <ac:chgData name="刘 涛" userId="10caca4812b33f6c" providerId="LiveId" clId="{CBD80DD2-ABD4-4344-894A-A0D5712411FB}" dt="2022-03-28T07:07:48.550" v="246" actId="478"/>
          <ac:spMkLst>
            <pc:docMk/>
            <pc:sldMk cId="2565431237" sldId="260"/>
            <ac:spMk id="3" creationId="{C80AEBFF-4967-4D6D-8654-D3E5D747A296}"/>
          </ac:spMkLst>
        </pc:spChg>
        <pc:spChg chg="add mod">
          <ac:chgData name="刘 涛" userId="10caca4812b33f6c" providerId="LiveId" clId="{CBD80DD2-ABD4-4344-894A-A0D5712411FB}" dt="2022-03-28T11:00:36.841" v="1160"/>
          <ac:spMkLst>
            <pc:docMk/>
            <pc:sldMk cId="2565431237" sldId="260"/>
            <ac:spMk id="4" creationId="{923A11E3-8598-4C3A-9359-5827F2581E82}"/>
          </ac:spMkLst>
        </pc:spChg>
        <pc:spChg chg="add mod ord">
          <ac:chgData name="刘 涛" userId="10caca4812b33f6c" providerId="LiveId" clId="{CBD80DD2-ABD4-4344-894A-A0D5712411FB}" dt="2022-03-28T07:27:06.606" v="584" actId="14100"/>
          <ac:spMkLst>
            <pc:docMk/>
            <pc:sldMk cId="2565431237" sldId="260"/>
            <ac:spMk id="5" creationId="{6AB59F2A-D4CD-4621-9FCE-C72641FAA838}"/>
          </ac:spMkLst>
        </pc:spChg>
        <pc:spChg chg="add mod">
          <ac:chgData name="刘 涛" userId="10caca4812b33f6c" providerId="LiveId" clId="{CBD80DD2-ABD4-4344-894A-A0D5712411FB}" dt="2022-03-28T07:21:44.632" v="520" actId="1076"/>
          <ac:spMkLst>
            <pc:docMk/>
            <pc:sldMk cId="2565431237" sldId="260"/>
            <ac:spMk id="6" creationId="{7A7D4535-659A-46D1-8778-51787B171A81}"/>
          </ac:spMkLst>
        </pc:spChg>
        <pc:spChg chg="add mod">
          <ac:chgData name="刘 涛" userId="10caca4812b33f6c" providerId="LiveId" clId="{CBD80DD2-ABD4-4344-894A-A0D5712411FB}" dt="2022-03-28T07:21:44.632" v="520" actId="1076"/>
          <ac:spMkLst>
            <pc:docMk/>
            <pc:sldMk cId="2565431237" sldId="260"/>
            <ac:spMk id="7" creationId="{7E1DABA6-D631-4485-85F4-F854DCD35123}"/>
          </ac:spMkLst>
        </pc:spChg>
        <pc:spChg chg="add mod">
          <ac:chgData name="刘 涛" userId="10caca4812b33f6c" providerId="LiveId" clId="{CBD80DD2-ABD4-4344-894A-A0D5712411FB}" dt="2022-03-28T07:21:44.632" v="520" actId="1076"/>
          <ac:spMkLst>
            <pc:docMk/>
            <pc:sldMk cId="2565431237" sldId="260"/>
            <ac:spMk id="8" creationId="{388E8A76-36A2-4B8E-9EB4-CE4E79D0E80B}"/>
          </ac:spMkLst>
        </pc:spChg>
        <pc:spChg chg="add mod">
          <ac:chgData name="刘 涛" userId="10caca4812b33f6c" providerId="LiveId" clId="{CBD80DD2-ABD4-4344-894A-A0D5712411FB}" dt="2022-03-28T07:21:44.632" v="520" actId="1076"/>
          <ac:spMkLst>
            <pc:docMk/>
            <pc:sldMk cId="2565431237" sldId="260"/>
            <ac:spMk id="9" creationId="{91221153-CDDD-4D21-948B-5DD958F90CE4}"/>
          </ac:spMkLst>
        </pc:spChg>
        <pc:spChg chg="add mod ord">
          <ac:chgData name="刘 涛" userId="10caca4812b33f6c" providerId="LiveId" clId="{CBD80DD2-ABD4-4344-894A-A0D5712411FB}" dt="2022-03-28T07:22:48.254" v="526" actId="108"/>
          <ac:spMkLst>
            <pc:docMk/>
            <pc:sldMk cId="2565431237" sldId="260"/>
            <ac:spMk id="10" creationId="{62822BA9-3850-4B27-A8AF-43F4A13AB15A}"/>
          </ac:spMkLst>
        </pc:spChg>
        <pc:spChg chg="add mod">
          <ac:chgData name="刘 涛" userId="10caca4812b33f6c" providerId="LiveId" clId="{CBD80DD2-ABD4-4344-894A-A0D5712411FB}" dt="2022-03-28T07:23:17.758" v="531" actId="1076"/>
          <ac:spMkLst>
            <pc:docMk/>
            <pc:sldMk cId="2565431237" sldId="260"/>
            <ac:spMk id="11" creationId="{31702093-88E8-4708-A7A9-4326C0086F07}"/>
          </ac:spMkLst>
        </pc:spChg>
        <pc:spChg chg="add del mod">
          <ac:chgData name="刘 涛" userId="10caca4812b33f6c" providerId="LiveId" clId="{CBD80DD2-ABD4-4344-894A-A0D5712411FB}" dt="2022-03-28T07:05:21.464" v="212" actId="478"/>
          <ac:spMkLst>
            <pc:docMk/>
            <pc:sldMk cId="2565431237" sldId="260"/>
            <ac:spMk id="12" creationId="{B389E8A3-2A72-4EAA-9E1F-850068014E7A}"/>
          </ac:spMkLst>
        </pc:spChg>
        <pc:spChg chg="add mod">
          <ac:chgData name="刘 涛" userId="10caca4812b33f6c" providerId="LiveId" clId="{CBD80DD2-ABD4-4344-894A-A0D5712411FB}" dt="2022-03-28T07:34:18.488" v="705" actId="20577"/>
          <ac:spMkLst>
            <pc:docMk/>
            <pc:sldMk cId="2565431237" sldId="260"/>
            <ac:spMk id="13" creationId="{CB05AE8D-7A6B-49C0-8965-F70E84C6A536}"/>
          </ac:spMkLst>
        </pc:spChg>
        <pc:spChg chg="add mod">
          <ac:chgData name="刘 涛" userId="10caca4812b33f6c" providerId="LiveId" clId="{CBD80DD2-ABD4-4344-894A-A0D5712411FB}" dt="2022-03-28T07:34:15.753" v="703"/>
          <ac:spMkLst>
            <pc:docMk/>
            <pc:sldMk cId="2565431237" sldId="260"/>
            <ac:spMk id="14" creationId="{448C8926-7815-441E-AB81-C91386539402}"/>
          </ac:spMkLst>
        </pc:spChg>
        <pc:spChg chg="add mod">
          <ac:chgData name="刘 涛" userId="10caca4812b33f6c" providerId="LiveId" clId="{CBD80DD2-ABD4-4344-894A-A0D5712411FB}" dt="2022-03-28T07:21:44.632" v="520" actId="1076"/>
          <ac:spMkLst>
            <pc:docMk/>
            <pc:sldMk cId="2565431237" sldId="260"/>
            <ac:spMk id="15" creationId="{0B31B220-FD5F-4E78-844A-892D50AE6D62}"/>
          </ac:spMkLst>
        </pc:spChg>
        <pc:spChg chg="add mod">
          <ac:chgData name="刘 涛" userId="10caca4812b33f6c" providerId="LiveId" clId="{CBD80DD2-ABD4-4344-894A-A0D5712411FB}" dt="2022-03-28T07:21:44.632" v="520" actId="1076"/>
          <ac:spMkLst>
            <pc:docMk/>
            <pc:sldMk cId="2565431237" sldId="260"/>
            <ac:spMk id="16" creationId="{3152C47C-68D1-4670-8C1F-F35D07AD3075}"/>
          </ac:spMkLst>
        </pc:spChg>
        <pc:spChg chg="add mod">
          <ac:chgData name="刘 涛" userId="10caca4812b33f6c" providerId="LiveId" clId="{CBD80DD2-ABD4-4344-894A-A0D5712411FB}" dt="2022-03-28T07:21:44.632" v="520" actId="1076"/>
          <ac:spMkLst>
            <pc:docMk/>
            <pc:sldMk cId="2565431237" sldId="260"/>
            <ac:spMk id="17" creationId="{E63E4287-5DB6-4E5A-8842-E642306981BD}"/>
          </ac:spMkLst>
        </pc:spChg>
        <pc:spChg chg="add mod">
          <ac:chgData name="刘 涛" userId="10caca4812b33f6c" providerId="LiveId" clId="{CBD80DD2-ABD4-4344-894A-A0D5712411FB}" dt="2022-03-28T07:21:44.632" v="520" actId="1076"/>
          <ac:spMkLst>
            <pc:docMk/>
            <pc:sldMk cId="2565431237" sldId="260"/>
            <ac:spMk id="18" creationId="{68975CCF-19C1-4EA3-9B85-982988CFC7E4}"/>
          </ac:spMkLst>
        </pc:spChg>
        <pc:spChg chg="add mod">
          <ac:chgData name="刘 涛" userId="10caca4812b33f6c" providerId="LiveId" clId="{CBD80DD2-ABD4-4344-894A-A0D5712411FB}" dt="2022-03-28T07:21:44.632" v="520" actId="1076"/>
          <ac:spMkLst>
            <pc:docMk/>
            <pc:sldMk cId="2565431237" sldId="260"/>
            <ac:spMk id="19" creationId="{7336FAC1-5273-4F8F-BBAE-7D0C2A7BDF18}"/>
          </ac:spMkLst>
        </pc:spChg>
        <pc:spChg chg="add mod">
          <ac:chgData name="刘 涛" userId="10caca4812b33f6c" providerId="LiveId" clId="{CBD80DD2-ABD4-4344-894A-A0D5712411FB}" dt="2022-03-28T07:33:50.566" v="700"/>
          <ac:spMkLst>
            <pc:docMk/>
            <pc:sldMk cId="2565431237" sldId="260"/>
            <ac:spMk id="20" creationId="{8B542033-6037-449B-B4DC-3D3E3CA0C9F1}"/>
          </ac:spMkLst>
        </pc:spChg>
        <pc:spChg chg="add mod">
          <ac:chgData name="刘 涛" userId="10caca4812b33f6c" providerId="LiveId" clId="{CBD80DD2-ABD4-4344-894A-A0D5712411FB}" dt="2022-03-28T07:29:50.295" v="651" actId="20577"/>
          <ac:spMkLst>
            <pc:docMk/>
            <pc:sldMk cId="2565431237" sldId="260"/>
            <ac:spMk id="21" creationId="{EBA553CE-DFCC-443A-81C4-B9EB25B565C2}"/>
          </ac:spMkLst>
        </pc:spChg>
        <pc:spChg chg="add mod">
          <ac:chgData name="刘 涛" userId="10caca4812b33f6c" providerId="LiveId" clId="{CBD80DD2-ABD4-4344-894A-A0D5712411FB}" dt="2022-03-28T07:21:44.632" v="520" actId="1076"/>
          <ac:spMkLst>
            <pc:docMk/>
            <pc:sldMk cId="2565431237" sldId="260"/>
            <ac:spMk id="22" creationId="{864A54CD-FDFF-4316-9023-476894FB8434}"/>
          </ac:spMkLst>
        </pc:spChg>
        <pc:spChg chg="add mod">
          <ac:chgData name="刘 涛" userId="10caca4812b33f6c" providerId="LiveId" clId="{CBD80DD2-ABD4-4344-894A-A0D5712411FB}" dt="2022-03-28T07:21:44.632" v="520" actId="1076"/>
          <ac:spMkLst>
            <pc:docMk/>
            <pc:sldMk cId="2565431237" sldId="260"/>
            <ac:spMk id="23" creationId="{8B523AAE-2833-4C27-8427-F1E9A8FFC086}"/>
          </ac:spMkLst>
        </pc:spChg>
        <pc:spChg chg="add mod">
          <ac:chgData name="刘 涛" userId="10caca4812b33f6c" providerId="LiveId" clId="{CBD80DD2-ABD4-4344-894A-A0D5712411FB}" dt="2022-03-28T07:21:44.632" v="520" actId="1076"/>
          <ac:spMkLst>
            <pc:docMk/>
            <pc:sldMk cId="2565431237" sldId="260"/>
            <ac:spMk id="24" creationId="{A283A908-668A-45A4-8359-6BF99AFC5425}"/>
          </ac:spMkLst>
        </pc:spChg>
        <pc:spChg chg="add del mod">
          <ac:chgData name="刘 涛" userId="10caca4812b33f6c" providerId="LiveId" clId="{CBD80DD2-ABD4-4344-894A-A0D5712411FB}" dt="2022-03-28T07:13:44.360" v="405" actId="478"/>
          <ac:spMkLst>
            <pc:docMk/>
            <pc:sldMk cId="2565431237" sldId="260"/>
            <ac:spMk id="25" creationId="{E17DD8A8-C5EB-431E-B97B-B15524CD3BA8}"/>
          </ac:spMkLst>
        </pc:spChg>
        <pc:spChg chg="add del mod">
          <ac:chgData name="刘 涛" userId="10caca4812b33f6c" providerId="LiveId" clId="{CBD80DD2-ABD4-4344-894A-A0D5712411FB}" dt="2022-03-28T07:13:44.360" v="405" actId="478"/>
          <ac:spMkLst>
            <pc:docMk/>
            <pc:sldMk cId="2565431237" sldId="260"/>
            <ac:spMk id="26" creationId="{AE0A58B4-9E0C-4BDE-ABB3-06BBA0A99A49}"/>
          </ac:spMkLst>
        </pc:spChg>
        <pc:spChg chg="add mod">
          <ac:chgData name="刘 涛" userId="10caca4812b33f6c" providerId="LiveId" clId="{CBD80DD2-ABD4-4344-894A-A0D5712411FB}" dt="2022-03-28T07:21:44.632" v="520" actId="1076"/>
          <ac:spMkLst>
            <pc:docMk/>
            <pc:sldMk cId="2565431237" sldId="260"/>
            <ac:spMk id="27" creationId="{4730BF6F-AF38-47B4-9454-D8751B03E266}"/>
          </ac:spMkLst>
        </pc:spChg>
        <pc:spChg chg="add mod">
          <ac:chgData name="刘 涛" userId="10caca4812b33f6c" providerId="LiveId" clId="{CBD80DD2-ABD4-4344-894A-A0D5712411FB}" dt="2022-03-28T07:21:44.632" v="520" actId="1076"/>
          <ac:spMkLst>
            <pc:docMk/>
            <pc:sldMk cId="2565431237" sldId="260"/>
            <ac:spMk id="28" creationId="{72602E93-F256-40CC-B367-0015E38B2099}"/>
          </ac:spMkLst>
        </pc:spChg>
        <pc:spChg chg="add mod">
          <ac:chgData name="刘 涛" userId="10caca4812b33f6c" providerId="LiveId" clId="{CBD80DD2-ABD4-4344-894A-A0D5712411FB}" dt="2022-03-28T07:21:44.632" v="520" actId="1076"/>
          <ac:spMkLst>
            <pc:docMk/>
            <pc:sldMk cId="2565431237" sldId="260"/>
            <ac:spMk id="29" creationId="{E720B478-0F28-4783-9B0D-248C1C5FA236}"/>
          </ac:spMkLst>
        </pc:spChg>
        <pc:spChg chg="add mod">
          <ac:chgData name="刘 涛" userId="10caca4812b33f6c" providerId="LiveId" clId="{CBD80DD2-ABD4-4344-894A-A0D5712411FB}" dt="2022-03-28T07:21:44.632" v="520" actId="1076"/>
          <ac:spMkLst>
            <pc:docMk/>
            <pc:sldMk cId="2565431237" sldId="260"/>
            <ac:spMk id="30" creationId="{FC6C8241-6AA1-4F1D-B840-3B935D1A3B36}"/>
          </ac:spMkLst>
        </pc:spChg>
        <pc:spChg chg="add mod">
          <ac:chgData name="刘 涛" userId="10caca4812b33f6c" providerId="LiveId" clId="{CBD80DD2-ABD4-4344-894A-A0D5712411FB}" dt="2022-03-28T07:21:44.632" v="520" actId="1076"/>
          <ac:spMkLst>
            <pc:docMk/>
            <pc:sldMk cId="2565431237" sldId="260"/>
            <ac:spMk id="31" creationId="{41A558FF-EF6C-4710-A31D-DE4EECDB633C}"/>
          </ac:spMkLst>
        </pc:spChg>
        <pc:spChg chg="add mod">
          <ac:chgData name="刘 涛" userId="10caca4812b33f6c" providerId="LiveId" clId="{CBD80DD2-ABD4-4344-894A-A0D5712411FB}" dt="2022-03-28T07:21:44.632" v="520" actId="1076"/>
          <ac:spMkLst>
            <pc:docMk/>
            <pc:sldMk cId="2565431237" sldId="260"/>
            <ac:spMk id="32" creationId="{78D92F33-B8D1-4702-85AB-96FA15F1D59E}"/>
          </ac:spMkLst>
        </pc:spChg>
        <pc:spChg chg="add mod">
          <ac:chgData name="刘 涛" userId="10caca4812b33f6c" providerId="LiveId" clId="{CBD80DD2-ABD4-4344-894A-A0D5712411FB}" dt="2022-03-28T07:21:44.632" v="520" actId="1076"/>
          <ac:spMkLst>
            <pc:docMk/>
            <pc:sldMk cId="2565431237" sldId="260"/>
            <ac:spMk id="33" creationId="{96F953B8-C026-4372-86D2-27CFA6A05E94}"/>
          </ac:spMkLst>
        </pc:spChg>
        <pc:spChg chg="add mod">
          <ac:chgData name="刘 涛" userId="10caca4812b33f6c" providerId="LiveId" clId="{CBD80DD2-ABD4-4344-894A-A0D5712411FB}" dt="2022-03-28T07:30:07.767" v="654" actId="14100"/>
          <ac:spMkLst>
            <pc:docMk/>
            <pc:sldMk cId="2565431237" sldId="260"/>
            <ac:spMk id="34" creationId="{00132930-5F05-44A0-A9F1-B8D0B8C12C96}"/>
          </ac:spMkLst>
        </pc:spChg>
        <pc:spChg chg="add mod">
          <ac:chgData name="刘 涛" userId="10caca4812b33f6c" providerId="LiveId" clId="{CBD80DD2-ABD4-4344-894A-A0D5712411FB}" dt="2022-03-28T07:28:00.392" v="589" actId="13822"/>
          <ac:spMkLst>
            <pc:docMk/>
            <pc:sldMk cId="2565431237" sldId="260"/>
            <ac:spMk id="35" creationId="{9C817659-3EB4-47B6-97F0-4FDCCCB93B81}"/>
          </ac:spMkLst>
        </pc:spChg>
        <pc:spChg chg="add mod">
          <ac:chgData name="刘 涛" userId="10caca4812b33f6c" providerId="LiveId" clId="{CBD80DD2-ABD4-4344-894A-A0D5712411FB}" dt="2022-03-28T07:29:10.895" v="644" actId="14100"/>
          <ac:spMkLst>
            <pc:docMk/>
            <pc:sldMk cId="2565431237" sldId="260"/>
            <ac:spMk id="36" creationId="{F0C22478-6FFE-4ED5-95C4-9A5D102374BC}"/>
          </ac:spMkLst>
        </pc:spChg>
        <pc:spChg chg="add mod">
          <ac:chgData name="刘 涛" userId="10caca4812b33f6c" providerId="LiveId" clId="{CBD80DD2-ABD4-4344-894A-A0D5712411FB}" dt="2022-03-28T07:29:15.414" v="645" actId="14100"/>
          <ac:spMkLst>
            <pc:docMk/>
            <pc:sldMk cId="2565431237" sldId="260"/>
            <ac:spMk id="37" creationId="{6776A499-65A4-4D61-8A5D-A105515A3DF6}"/>
          </ac:spMkLst>
        </pc:spChg>
        <pc:spChg chg="add mod">
          <ac:chgData name="刘 涛" userId="10caca4812b33f6c" providerId="LiveId" clId="{CBD80DD2-ABD4-4344-894A-A0D5712411FB}" dt="2022-03-28T07:34:50.806" v="706" actId="1076"/>
          <ac:spMkLst>
            <pc:docMk/>
            <pc:sldMk cId="2565431237" sldId="260"/>
            <ac:spMk id="38" creationId="{13E71304-C667-412B-81BF-9EB3B6F408F4}"/>
          </ac:spMkLst>
        </pc:spChg>
        <pc:spChg chg="add mod">
          <ac:chgData name="刘 涛" userId="10caca4812b33f6c" providerId="LiveId" clId="{CBD80DD2-ABD4-4344-894A-A0D5712411FB}" dt="2022-03-28T07:34:50.806" v="706" actId="1076"/>
          <ac:spMkLst>
            <pc:docMk/>
            <pc:sldMk cId="2565431237" sldId="260"/>
            <ac:spMk id="39" creationId="{9AAC866A-AED0-4E40-9B78-25CB12CAA42D}"/>
          </ac:spMkLst>
        </pc:spChg>
        <pc:spChg chg="add mod">
          <ac:chgData name="刘 涛" userId="10caca4812b33f6c" providerId="LiveId" clId="{CBD80DD2-ABD4-4344-894A-A0D5712411FB}" dt="2022-03-28T07:35:12.326" v="708" actId="1076"/>
          <ac:spMkLst>
            <pc:docMk/>
            <pc:sldMk cId="2565431237" sldId="260"/>
            <ac:spMk id="40" creationId="{E93BA856-45CE-45F4-A54E-A1E85FAF82E8}"/>
          </ac:spMkLst>
        </pc:spChg>
        <pc:spChg chg="add mod">
          <ac:chgData name="刘 涛" userId="10caca4812b33f6c" providerId="LiveId" clId="{CBD80DD2-ABD4-4344-894A-A0D5712411FB}" dt="2022-03-28T07:29:36.990" v="648" actId="14100"/>
          <ac:spMkLst>
            <pc:docMk/>
            <pc:sldMk cId="2565431237" sldId="260"/>
            <ac:spMk id="41" creationId="{FD4491C0-6825-4D9F-AAE1-8C7018F5A630}"/>
          </ac:spMkLst>
        </pc:spChg>
        <pc:spChg chg="add mod">
          <ac:chgData name="刘 涛" userId="10caca4812b33f6c" providerId="LiveId" clId="{CBD80DD2-ABD4-4344-894A-A0D5712411FB}" dt="2022-03-28T07:34:55.503" v="707" actId="1076"/>
          <ac:spMkLst>
            <pc:docMk/>
            <pc:sldMk cId="2565431237" sldId="260"/>
            <ac:spMk id="42" creationId="{77CE3965-21A0-45A7-A68F-031E81ABEDA5}"/>
          </ac:spMkLst>
        </pc:spChg>
      </pc:sldChg>
      <pc:sldChg chg="addSp delSp modSp new mod">
        <pc:chgData name="刘 涛" userId="10caca4812b33f6c" providerId="LiveId" clId="{CBD80DD2-ABD4-4344-894A-A0D5712411FB}" dt="2022-03-28T10:36:19.647" v="1113"/>
        <pc:sldMkLst>
          <pc:docMk/>
          <pc:sldMk cId="396158212" sldId="261"/>
        </pc:sldMkLst>
        <pc:spChg chg="mod">
          <ac:chgData name="刘 涛" userId="10caca4812b33f6c" providerId="LiveId" clId="{CBD80DD2-ABD4-4344-894A-A0D5712411FB}" dt="2022-03-28T09:10:07.745" v="915" actId="1076"/>
          <ac:spMkLst>
            <pc:docMk/>
            <pc:sldMk cId="396158212" sldId="261"/>
            <ac:spMk id="2" creationId="{1D8319CC-2F63-43EE-9929-0A6A8ED6F628}"/>
          </ac:spMkLst>
        </pc:spChg>
        <pc:spChg chg="del">
          <ac:chgData name="刘 涛" userId="10caca4812b33f6c" providerId="LiveId" clId="{CBD80DD2-ABD4-4344-894A-A0D5712411FB}" dt="2022-03-28T07:43:16.077" v="709" actId="478"/>
          <ac:spMkLst>
            <pc:docMk/>
            <pc:sldMk cId="396158212" sldId="261"/>
            <ac:spMk id="3" creationId="{6FC4FAA9-63DD-4319-8D53-E2983341DF0F}"/>
          </ac:spMkLst>
        </pc:spChg>
        <pc:spChg chg="add mod">
          <ac:chgData name="刘 涛" userId="10caca4812b33f6c" providerId="LiveId" clId="{CBD80DD2-ABD4-4344-894A-A0D5712411FB}" dt="2022-03-28T09:10:15.192" v="916" actId="1076"/>
          <ac:spMkLst>
            <pc:docMk/>
            <pc:sldMk cId="396158212" sldId="261"/>
            <ac:spMk id="4" creationId="{E4F3EC0E-3BA3-42FE-A4FB-B46A0C92E8B5}"/>
          </ac:spMkLst>
        </pc:spChg>
        <pc:spChg chg="add mod">
          <ac:chgData name="刘 涛" userId="10caca4812b33f6c" providerId="LiveId" clId="{CBD80DD2-ABD4-4344-894A-A0D5712411FB}" dt="2022-03-28T09:10:15.192" v="916" actId="1076"/>
          <ac:spMkLst>
            <pc:docMk/>
            <pc:sldMk cId="396158212" sldId="261"/>
            <ac:spMk id="5" creationId="{06C86AEB-A783-4ECD-B489-1D486CD1E9A7}"/>
          </ac:spMkLst>
        </pc:spChg>
        <pc:spChg chg="add mod">
          <ac:chgData name="刘 涛" userId="10caca4812b33f6c" providerId="LiveId" clId="{CBD80DD2-ABD4-4344-894A-A0D5712411FB}" dt="2022-03-28T09:10:15.192" v="916" actId="1076"/>
          <ac:spMkLst>
            <pc:docMk/>
            <pc:sldMk cId="396158212" sldId="261"/>
            <ac:spMk id="6" creationId="{E027483E-77BE-4C1F-9E36-DFFBC87604A0}"/>
          </ac:spMkLst>
        </pc:spChg>
        <pc:spChg chg="add mod">
          <ac:chgData name="刘 涛" userId="10caca4812b33f6c" providerId="LiveId" clId="{CBD80DD2-ABD4-4344-894A-A0D5712411FB}" dt="2022-03-28T09:10:15.192" v="916" actId="1076"/>
          <ac:spMkLst>
            <pc:docMk/>
            <pc:sldMk cId="396158212" sldId="261"/>
            <ac:spMk id="7" creationId="{51999DD8-9C5D-4A1D-A5E8-131D95ED13C5}"/>
          </ac:spMkLst>
        </pc:spChg>
        <pc:spChg chg="add mod">
          <ac:chgData name="刘 涛" userId="10caca4812b33f6c" providerId="LiveId" clId="{CBD80DD2-ABD4-4344-894A-A0D5712411FB}" dt="2022-03-28T09:10:15.192" v="916" actId="1076"/>
          <ac:spMkLst>
            <pc:docMk/>
            <pc:sldMk cId="396158212" sldId="261"/>
            <ac:spMk id="8" creationId="{DD1C5DD6-CAB7-4ACF-982B-6D091179D375}"/>
          </ac:spMkLst>
        </pc:spChg>
        <pc:spChg chg="add mod">
          <ac:chgData name="刘 涛" userId="10caca4812b33f6c" providerId="LiveId" clId="{CBD80DD2-ABD4-4344-894A-A0D5712411FB}" dt="2022-03-28T09:10:21.101" v="917" actId="1076"/>
          <ac:spMkLst>
            <pc:docMk/>
            <pc:sldMk cId="396158212" sldId="261"/>
            <ac:spMk id="9" creationId="{302B6F72-1585-471F-820E-A0D7904E51D1}"/>
          </ac:spMkLst>
        </pc:spChg>
        <pc:spChg chg="add mod">
          <ac:chgData name="刘 涛" userId="10caca4812b33f6c" providerId="LiveId" clId="{CBD80DD2-ABD4-4344-894A-A0D5712411FB}" dt="2022-03-28T09:10:21.101" v="917" actId="1076"/>
          <ac:spMkLst>
            <pc:docMk/>
            <pc:sldMk cId="396158212" sldId="261"/>
            <ac:spMk id="10" creationId="{2D33DC07-7470-4B27-86BA-CC356CBC58ED}"/>
          </ac:spMkLst>
        </pc:spChg>
        <pc:spChg chg="add mod">
          <ac:chgData name="刘 涛" userId="10caca4812b33f6c" providerId="LiveId" clId="{CBD80DD2-ABD4-4344-894A-A0D5712411FB}" dt="2022-03-28T09:10:21.101" v="917" actId="1076"/>
          <ac:spMkLst>
            <pc:docMk/>
            <pc:sldMk cId="396158212" sldId="261"/>
            <ac:spMk id="11" creationId="{DAC32221-687A-4FF6-8905-377B4F310851}"/>
          </ac:spMkLst>
        </pc:spChg>
        <pc:spChg chg="add mod">
          <ac:chgData name="刘 涛" userId="10caca4812b33f6c" providerId="LiveId" clId="{CBD80DD2-ABD4-4344-894A-A0D5712411FB}" dt="2022-03-28T09:10:21.101" v="917" actId="1076"/>
          <ac:spMkLst>
            <pc:docMk/>
            <pc:sldMk cId="396158212" sldId="261"/>
            <ac:spMk id="12" creationId="{4F1D2760-B3C9-461B-B487-BC9619E14009}"/>
          </ac:spMkLst>
        </pc:spChg>
        <pc:spChg chg="add mod">
          <ac:chgData name="刘 涛" userId="10caca4812b33f6c" providerId="LiveId" clId="{CBD80DD2-ABD4-4344-894A-A0D5712411FB}" dt="2022-03-28T09:10:21.101" v="917" actId="1076"/>
          <ac:spMkLst>
            <pc:docMk/>
            <pc:sldMk cId="396158212" sldId="261"/>
            <ac:spMk id="13" creationId="{2D47F8C7-DCA5-4205-A3FF-C0B843D4AC29}"/>
          </ac:spMkLst>
        </pc:spChg>
        <pc:spChg chg="add mod">
          <ac:chgData name="刘 涛" userId="10caca4812b33f6c" providerId="LiveId" clId="{CBD80DD2-ABD4-4344-894A-A0D5712411FB}" dt="2022-03-28T09:10:15.192" v="916" actId="1076"/>
          <ac:spMkLst>
            <pc:docMk/>
            <pc:sldMk cId="396158212" sldId="261"/>
            <ac:spMk id="14" creationId="{6A7DCC0D-F3DD-40DD-8767-86866CBA76A3}"/>
          </ac:spMkLst>
        </pc:spChg>
        <pc:spChg chg="add mod">
          <ac:chgData name="刘 涛" userId="10caca4812b33f6c" providerId="LiveId" clId="{CBD80DD2-ABD4-4344-894A-A0D5712411FB}" dt="2022-03-28T09:10:21.101" v="917" actId="1076"/>
          <ac:spMkLst>
            <pc:docMk/>
            <pc:sldMk cId="396158212" sldId="261"/>
            <ac:spMk id="15" creationId="{5B3B1DDD-F29F-4ACF-9E84-2BDCDA5F1D58}"/>
          </ac:spMkLst>
        </pc:spChg>
        <pc:spChg chg="add mod">
          <ac:chgData name="刘 涛" userId="10caca4812b33f6c" providerId="LiveId" clId="{CBD80DD2-ABD4-4344-894A-A0D5712411FB}" dt="2022-03-28T09:10:47.214" v="922" actId="1076"/>
          <ac:spMkLst>
            <pc:docMk/>
            <pc:sldMk cId="396158212" sldId="261"/>
            <ac:spMk id="16" creationId="{9BF2715C-A35E-4AC1-AB56-51C0D52049D0}"/>
          </ac:spMkLst>
        </pc:spChg>
        <pc:spChg chg="add mod">
          <ac:chgData name="刘 涛" userId="10caca4812b33f6c" providerId="LiveId" clId="{CBD80DD2-ABD4-4344-894A-A0D5712411FB}" dt="2022-03-28T09:10:47.214" v="922" actId="1076"/>
          <ac:spMkLst>
            <pc:docMk/>
            <pc:sldMk cId="396158212" sldId="261"/>
            <ac:spMk id="17" creationId="{B29B1714-2F83-446B-8A0F-8F0C6823FB04}"/>
          </ac:spMkLst>
        </pc:spChg>
        <pc:spChg chg="add mod">
          <ac:chgData name="刘 涛" userId="10caca4812b33f6c" providerId="LiveId" clId="{CBD80DD2-ABD4-4344-894A-A0D5712411FB}" dt="2022-03-28T09:10:47.214" v="922" actId="1076"/>
          <ac:spMkLst>
            <pc:docMk/>
            <pc:sldMk cId="396158212" sldId="261"/>
            <ac:spMk id="18" creationId="{402FADFF-76F6-4ADC-8AF7-318F98DD1EB6}"/>
          </ac:spMkLst>
        </pc:spChg>
        <pc:spChg chg="add mod">
          <ac:chgData name="刘 涛" userId="10caca4812b33f6c" providerId="LiveId" clId="{CBD80DD2-ABD4-4344-894A-A0D5712411FB}" dt="2022-03-28T09:10:47.214" v="922" actId="1076"/>
          <ac:spMkLst>
            <pc:docMk/>
            <pc:sldMk cId="396158212" sldId="261"/>
            <ac:spMk id="19" creationId="{78AA5082-9A14-464E-90ED-09A3D99E288D}"/>
          </ac:spMkLst>
        </pc:spChg>
        <pc:spChg chg="add mod">
          <ac:chgData name="刘 涛" userId="10caca4812b33f6c" providerId="LiveId" clId="{CBD80DD2-ABD4-4344-894A-A0D5712411FB}" dt="2022-03-28T09:10:47.214" v="922" actId="1076"/>
          <ac:spMkLst>
            <pc:docMk/>
            <pc:sldMk cId="396158212" sldId="261"/>
            <ac:spMk id="20" creationId="{4FB5BCAF-77AC-498B-A1F2-5FE5DE5D41DF}"/>
          </ac:spMkLst>
        </pc:spChg>
        <pc:spChg chg="add mod">
          <ac:chgData name="刘 涛" userId="10caca4812b33f6c" providerId="LiveId" clId="{CBD80DD2-ABD4-4344-894A-A0D5712411FB}" dt="2022-03-28T09:10:47.214" v="922" actId="1076"/>
          <ac:spMkLst>
            <pc:docMk/>
            <pc:sldMk cId="396158212" sldId="261"/>
            <ac:spMk id="21" creationId="{2AB040C4-B126-4835-B73A-2D1883217FE4}"/>
          </ac:spMkLst>
        </pc:spChg>
        <pc:spChg chg="add mod">
          <ac:chgData name="刘 涛" userId="10caca4812b33f6c" providerId="LiveId" clId="{CBD80DD2-ABD4-4344-894A-A0D5712411FB}" dt="2022-03-28T09:11:05.848" v="924" actId="1076"/>
          <ac:spMkLst>
            <pc:docMk/>
            <pc:sldMk cId="396158212" sldId="261"/>
            <ac:spMk id="22" creationId="{EBFC8DC3-B7FC-4A51-B60E-2A50A4E884CD}"/>
          </ac:spMkLst>
        </pc:spChg>
        <pc:spChg chg="add mod">
          <ac:chgData name="刘 涛" userId="10caca4812b33f6c" providerId="LiveId" clId="{CBD80DD2-ABD4-4344-894A-A0D5712411FB}" dt="2022-03-28T09:11:05.848" v="924" actId="1076"/>
          <ac:spMkLst>
            <pc:docMk/>
            <pc:sldMk cId="396158212" sldId="261"/>
            <ac:spMk id="23" creationId="{B0D3164B-25D3-4CB8-A77C-0BC30DA94774}"/>
          </ac:spMkLst>
        </pc:spChg>
        <pc:spChg chg="add mod">
          <ac:chgData name="刘 涛" userId="10caca4812b33f6c" providerId="LiveId" clId="{CBD80DD2-ABD4-4344-894A-A0D5712411FB}" dt="2022-03-28T09:11:05.848" v="924" actId="1076"/>
          <ac:spMkLst>
            <pc:docMk/>
            <pc:sldMk cId="396158212" sldId="261"/>
            <ac:spMk id="24" creationId="{12D6A980-319D-4781-AFC9-0E53CAE559BA}"/>
          </ac:spMkLst>
        </pc:spChg>
        <pc:spChg chg="add mod">
          <ac:chgData name="刘 涛" userId="10caca4812b33f6c" providerId="LiveId" clId="{CBD80DD2-ABD4-4344-894A-A0D5712411FB}" dt="2022-03-28T09:11:05.848" v="924" actId="1076"/>
          <ac:spMkLst>
            <pc:docMk/>
            <pc:sldMk cId="396158212" sldId="261"/>
            <ac:spMk id="25" creationId="{0C8B32A7-2072-4D1F-82F1-FE2803993ACC}"/>
          </ac:spMkLst>
        </pc:spChg>
        <pc:spChg chg="add mod">
          <ac:chgData name="刘 涛" userId="10caca4812b33f6c" providerId="LiveId" clId="{CBD80DD2-ABD4-4344-894A-A0D5712411FB}" dt="2022-03-28T09:11:05.848" v="924" actId="1076"/>
          <ac:spMkLst>
            <pc:docMk/>
            <pc:sldMk cId="396158212" sldId="261"/>
            <ac:spMk id="26" creationId="{3DA22A3D-0DAF-4912-8F3D-14059394D838}"/>
          </ac:spMkLst>
        </pc:spChg>
        <pc:spChg chg="add mod">
          <ac:chgData name="刘 涛" userId="10caca4812b33f6c" providerId="LiveId" clId="{CBD80DD2-ABD4-4344-894A-A0D5712411FB}" dt="2022-03-28T09:11:05.848" v="924" actId="1076"/>
          <ac:spMkLst>
            <pc:docMk/>
            <pc:sldMk cId="396158212" sldId="261"/>
            <ac:spMk id="27" creationId="{2F5D9A07-C136-4632-8526-9DBA916DF728}"/>
          </ac:spMkLst>
        </pc:spChg>
        <pc:spChg chg="add del">
          <ac:chgData name="刘 涛" userId="10caca4812b33f6c" providerId="LiveId" clId="{CBD80DD2-ABD4-4344-894A-A0D5712411FB}" dt="2022-03-28T07:52:46.616" v="848" actId="11529"/>
          <ac:spMkLst>
            <pc:docMk/>
            <pc:sldMk cId="396158212" sldId="261"/>
            <ac:spMk id="28" creationId="{6923638C-952E-4392-8B52-318B5BC097B5}"/>
          </ac:spMkLst>
        </pc:spChg>
        <pc:spChg chg="add mod">
          <ac:chgData name="刘 涛" userId="10caca4812b33f6c" providerId="LiveId" clId="{CBD80DD2-ABD4-4344-894A-A0D5712411FB}" dt="2022-03-28T10:36:19.647" v="1113"/>
          <ac:spMkLst>
            <pc:docMk/>
            <pc:sldMk cId="396158212" sldId="261"/>
            <ac:spMk id="53" creationId="{4F2143AA-59DE-4D6F-9F67-F1D1E5223DEB}"/>
          </ac:spMkLst>
        </pc:spChg>
        <pc:cxnChg chg="add mod">
          <ac:chgData name="刘 涛" userId="10caca4812b33f6c" providerId="LiveId" clId="{CBD80DD2-ABD4-4344-894A-A0D5712411FB}" dt="2022-03-28T09:10:47.214" v="922" actId="1076"/>
          <ac:cxnSpMkLst>
            <pc:docMk/>
            <pc:sldMk cId="396158212" sldId="261"/>
            <ac:cxnSpMk id="30" creationId="{D0CE157B-D10C-4DA2-9524-6E93079B6B44}"/>
          </ac:cxnSpMkLst>
        </pc:cxnChg>
        <pc:cxnChg chg="add mod">
          <ac:chgData name="刘 涛" userId="10caca4812b33f6c" providerId="LiveId" clId="{CBD80DD2-ABD4-4344-894A-A0D5712411FB}" dt="2022-03-28T09:10:47.214" v="922" actId="1076"/>
          <ac:cxnSpMkLst>
            <pc:docMk/>
            <pc:sldMk cId="396158212" sldId="261"/>
            <ac:cxnSpMk id="31" creationId="{6583C569-F7F3-4182-B4FC-DCE8897F81D6}"/>
          </ac:cxnSpMkLst>
        </pc:cxnChg>
        <pc:cxnChg chg="add mod">
          <ac:chgData name="刘 涛" userId="10caca4812b33f6c" providerId="LiveId" clId="{CBD80DD2-ABD4-4344-894A-A0D5712411FB}" dt="2022-03-28T09:11:05.848" v="924" actId="1076"/>
          <ac:cxnSpMkLst>
            <pc:docMk/>
            <pc:sldMk cId="396158212" sldId="261"/>
            <ac:cxnSpMk id="35" creationId="{E31236CD-2192-416F-A5DB-69C234B393D3}"/>
          </ac:cxnSpMkLst>
        </pc:cxnChg>
      </pc:sldChg>
      <pc:sldChg chg="addSp delSp modSp new mod">
        <pc:chgData name="刘 涛" userId="10caca4812b33f6c" providerId="LiveId" clId="{CBD80DD2-ABD4-4344-894A-A0D5712411FB}" dt="2022-03-28T10:59:47.304" v="1158" actId="20577"/>
        <pc:sldMkLst>
          <pc:docMk/>
          <pc:sldMk cId="1837230010" sldId="262"/>
        </pc:sldMkLst>
        <pc:spChg chg="mod">
          <ac:chgData name="刘 涛" userId="10caca4812b33f6c" providerId="LiveId" clId="{CBD80DD2-ABD4-4344-894A-A0D5712411FB}" dt="2022-03-28T07:57:33.833" v="913"/>
          <ac:spMkLst>
            <pc:docMk/>
            <pc:sldMk cId="1837230010" sldId="262"/>
            <ac:spMk id="2" creationId="{E4583780-1CF6-47F9-9351-C3BAF70572D5}"/>
          </ac:spMkLst>
        </pc:spChg>
        <pc:spChg chg="del">
          <ac:chgData name="刘 涛" userId="10caca4812b33f6c" providerId="LiveId" clId="{CBD80DD2-ABD4-4344-894A-A0D5712411FB}" dt="2022-03-28T07:54:33.111" v="875" actId="478"/>
          <ac:spMkLst>
            <pc:docMk/>
            <pc:sldMk cId="1837230010" sldId="262"/>
            <ac:spMk id="3" creationId="{B25E6A3A-ABE1-4263-A644-8336867EBF06}"/>
          </ac:spMkLst>
        </pc:spChg>
        <pc:spChg chg="add del mod">
          <ac:chgData name="刘 涛" userId="10caca4812b33f6c" providerId="LiveId" clId="{CBD80DD2-ABD4-4344-894A-A0D5712411FB}" dt="2022-03-28T07:55:12.545" v="880" actId="478"/>
          <ac:spMkLst>
            <pc:docMk/>
            <pc:sldMk cId="1837230010" sldId="262"/>
            <ac:spMk id="4" creationId="{C02CE22B-080A-410A-9552-A93EDC09C10B}"/>
          </ac:spMkLst>
        </pc:spChg>
        <pc:spChg chg="add mod">
          <ac:chgData name="刘 涛" userId="10caca4812b33f6c" providerId="LiveId" clId="{CBD80DD2-ABD4-4344-894A-A0D5712411FB}" dt="2022-03-28T09:14:03.654" v="990" actId="1076"/>
          <ac:spMkLst>
            <pc:docMk/>
            <pc:sldMk cId="1837230010" sldId="262"/>
            <ac:spMk id="5" creationId="{CE07625E-8359-488D-820B-C5F76E7B0376}"/>
          </ac:spMkLst>
        </pc:spChg>
        <pc:spChg chg="add mod">
          <ac:chgData name="刘 涛" userId="10caca4812b33f6c" providerId="LiveId" clId="{CBD80DD2-ABD4-4344-894A-A0D5712411FB}" dt="2022-03-28T09:14:03.654" v="990" actId="1076"/>
          <ac:spMkLst>
            <pc:docMk/>
            <pc:sldMk cId="1837230010" sldId="262"/>
            <ac:spMk id="6" creationId="{248B1482-CEE8-4CB0-A9D9-E7B2B0E417EC}"/>
          </ac:spMkLst>
        </pc:spChg>
        <pc:spChg chg="add mod">
          <ac:chgData name="刘 涛" userId="10caca4812b33f6c" providerId="LiveId" clId="{CBD80DD2-ABD4-4344-894A-A0D5712411FB}" dt="2022-03-28T09:14:03.654" v="990" actId="1076"/>
          <ac:spMkLst>
            <pc:docMk/>
            <pc:sldMk cId="1837230010" sldId="262"/>
            <ac:spMk id="7" creationId="{E4B88A6A-F91F-42A6-B33E-32E4EC21CE01}"/>
          </ac:spMkLst>
        </pc:spChg>
        <pc:spChg chg="add mod">
          <ac:chgData name="刘 涛" userId="10caca4812b33f6c" providerId="LiveId" clId="{CBD80DD2-ABD4-4344-894A-A0D5712411FB}" dt="2022-03-28T09:14:03.654" v="990" actId="1076"/>
          <ac:spMkLst>
            <pc:docMk/>
            <pc:sldMk cId="1837230010" sldId="262"/>
            <ac:spMk id="8" creationId="{538D6AB9-52D8-4891-A0AA-F11415BC50A5}"/>
          </ac:spMkLst>
        </pc:spChg>
        <pc:spChg chg="add del mod">
          <ac:chgData name="刘 涛" userId="10caca4812b33f6c" providerId="LiveId" clId="{CBD80DD2-ABD4-4344-894A-A0D5712411FB}" dt="2022-03-28T07:55:14.849" v="881" actId="478"/>
          <ac:spMkLst>
            <pc:docMk/>
            <pc:sldMk cId="1837230010" sldId="262"/>
            <ac:spMk id="9" creationId="{ECECCEA6-648C-46EF-9C96-0A3FA627B153}"/>
          </ac:spMkLst>
        </pc:spChg>
        <pc:spChg chg="add del mod">
          <ac:chgData name="刘 涛" userId="10caca4812b33f6c" providerId="LiveId" clId="{CBD80DD2-ABD4-4344-894A-A0D5712411FB}" dt="2022-03-28T07:55:14.849" v="881" actId="478"/>
          <ac:spMkLst>
            <pc:docMk/>
            <pc:sldMk cId="1837230010" sldId="262"/>
            <ac:spMk id="10" creationId="{79053EEF-795F-4535-A5B0-5BC38FC03067}"/>
          </ac:spMkLst>
        </pc:spChg>
        <pc:spChg chg="add del mod">
          <ac:chgData name="刘 涛" userId="10caca4812b33f6c" providerId="LiveId" clId="{CBD80DD2-ABD4-4344-894A-A0D5712411FB}" dt="2022-03-28T07:55:14.849" v="881" actId="478"/>
          <ac:spMkLst>
            <pc:docMk/>
            <pc:sldMk cId="1837230010" sldId="262"/>
            <ac:spMk id="11" creationId="{E9B912B3-834D-45D5-BD5E-82B3961908E2}"/>
          </ac:spMkLst>
        </pc:spChg>
        <pc:spChg chg="add del mod">
          <ac:chgData name="刘 涛" userId="10caca4812b33f6c" providerId="LiveId" clId="{CBD80DD2-ABD4-4344-894A-A0D5712411FB}" dt="2022-03-28T07:55:14.849" v="881" actId="478"/>
          <ac:spMkLst>
            <pc:docMk/>
            <pc:sldMk cId="1837230010" sldId="262"/>
            <ac:spMk id="12" creationId="{5CDE3938-EC51-4A92-AE76-A3A044B45401}"/>
          </ac:spMkLst>
        </pc:spChg>
        <pc:spChg chg="add del mod">
          <ac:chgData name="刘 涛" userId="10caca4812b33f6c" providerId="LiveId" clId="{CBD80DD2-ABD4-4344-894A-A0D5712411FB}" dt="2022-03-28T07:55:14.849" v="881" actId="478"/>
          <ac:spMkLst>
            <pc:docMk/>
            <pc:sldMk cId="1837230010" sldId="262"/>
            <ac:spMk id="13" creationId="{9D3034C8-C025-4A2A-A729-248EEF48B401}"/>
          </ac:spMkLst>
        </pc:spChg>
        <pc:spChg chg="add mod">
          <ac:chgData name="刘 涛" userId="10caca4812b33f6c" providerId="LiveId" clId="{CBD80DD2-ABD4-4344-894A-A0D5712411FB}" dt="2022-03-28T09:14:03.654" v="990" actId="1076"/>
          <ac:spMkLst>
            <pc:docMk/>
            <pc:sldMk cId="1837230010" sldId="262"/>
            <ac:spMk id="14" creationId="{4587BA89-DC6B-4A74-85BC-DC4CD4A39BB4}"/>
          </ac:spMkLst>
        </pc:spChg>
        <pc:spChg chg="add del mod">
          <ac:chgData name="刘 涛" userId="10caca4812b33f6c" providerId="LiveId" clId="{CBD80DD2-ABD4-4344-894A-A0D5712411FB}" dt="2022-03-28T07:55:14.849" v="881" actId="478"/>
          <ac:spMkLst>
            <pc:docMk/>
            <pc:sldMk cId="1837230010" sldId="262"/>
            <ac:spMk id="15" creationId="{91E3C5A1-7A77-4A74-8BEF-5B08791E7BE1}"/>
          </ac:spMkLst>
        </pc:spChg>
        <pc:spChg chg="add del mod">
          <ac:chgData name="刘 涛" userId="10caca4812b33f6c" providerId="LiveId" clId="{CBD80DD2-ABD4-4344-894A-A0D5712411FB}" dt="2022-03-28T07:55:04.207" v="878" actId="478"/>
          <ac:spMkLst>
            <pc:docMk/>
            <pc:sldMk cId="1837230010" sldId="262"/>
            <ac:spMk id="16" creationId="{93818998-4CC0-44CA-9C96-081CCACCAF6D}"/>
          </ac:spMkLst>
        </pc:spChg>
        <pc:spChg chg="add del mod">
          <ac:chgData name="刘 涛" userId="10caca4812b33f6c" providerId="LiveId" clId="{CBD80DD2-ABD4-4344-894A-A0D5712411FB}" dt="2022-03-28T07:55:04.207" v="878" actId="478"/>
          <ac:spMkLst>
            <pc:docMk/>
            <pc:sldMk cId="1837230010" sldId="262"/>
            <ac:spMk id="17" creationId="{EC3DAEEE-D5E4-40EF-9237-F53100849A7F}"/>
          </ac:spMkLst>
        </pc:spChg>
        <pc:spChg chg="add del mod">
          <ac:chgData name="刘 涛" userId="10caca4812b33f6c" providerId="LiveId" clId="{CBD80DD2-ABD4-4344-894A-A0D5712411FB}" dt="2022-03-28T07:55:04.207" v="878" actId="478"/>
          <ac:spMkLst>
            <pc:docMk/>
            <pc:sldMk cId="1837230010" sldId="262"/>
            <ac:spMk id="18" creationId="{1968C53E-DF97-4C0F-ABCC-CF4222E94E6F}"/>
          </ac:spMkLst>
        </pc:spChg>
        <pc:spChg chg="add del mod">
          <ac:chgData name="刘 涛" userId="10caca4812b33f6c" providerId="LiveId" clId="{CBD80DD2-ABD4-4344-894A-A0D5712411FB}" dt="2022-03-28T07:55:04.207" v="878" actId="478"/>
          <ac:spMkLst>
            <pc:docMk/>
            <pc:sldMk cId="1837230010" sldId="262"/>
            <ac:spMk id="19" creationId="{38E34D07-D3B1-4E4D-8B39-B2E4E23193CC}"/>
          </ac:spMkLst>
        </pc:spChg>
        <pc:spChg chg="add del mod">
          <ac:chgData name="刘 涛" userId="10caca4812b33f6c" providerId="LiveId" clId="{CBD80DD2-ABD4-4344-894A-A0D5712411FB}" dt="2022-03-28T07:55:04.207" v="878" actId="478"/>
          <ac:spMkLst>
            <pc:docMk/>
            <pc:sldMk cId="1837230010" sldId="262"/>
            <ac:spMk id="20" creationId="{5DC7C1CC-CC69-40D6-B9A3-C68E8B40ECC1}"/>
          </ac:spMkLst>
        </pc:spChg>
        <pc:spChg chg="add del mod">
          <ac:chgData name="刘 涛" userId="10caca4812b33f6c" providerId="LiveId" clId="{CBD80DD2-ABD4-4344-894A-A0D5712411FB}" dt="2022-03-28T07:55:04.207" v="878" actId="478"/>
          <ac:spMkLst>
            <pc:docMk/>
            <pc:sldMk cId="1837230010" sldId="262"/>
            <ac:spMk id="21" creationId="{B47C0E54-B8D2-4D2D-A411-CA790A0983A1}"/>
          </ac:spMkLst>
        </pc:spChg>
        <pc:spChg chg="add del mod">
          <ac:chgData name="刘 涛" userId="10caca4812b33f6c" providerId="LiveId" clId="{CBD80DD2-ABD4-4344-894A-A0D5712411FB}" dt="2022-03-28T07:55:16.593" v="882" actId="478"/>
          <ac:spMkLst>
            <pc:docMk/>
            <pc:sldMk cId="1837230010" sldId="262"/>
            <ac:spMk id="22" creationId="{E1FF057D-1A0F-4EBD-A79E-EC09290F9421}"/>
          </ac:spMkLst>
        </pc:spChg>
        <pc:spChg chg="add del mod">
          <ac:chgData name="刘 涛" userId="10caca4812b33f6c" providerId="LiveId" clId="{CBD80DD2-ABD4-4344-894A-A0D5712411FB}" dt="2022-03-28T07:55:16.593" v="882" actId="478"/>
          <ac:spMkLst>
            <pc:docMk/>
            <pc:sldMk cId="1837230010" sldId="262"/>
            <ac:spMk id="23" creationId="{0938AB58-DF62-46B0-AF49-025690BB9B00}"/>
          </ac:spMkLst>
        </pc:spChg>
        <pc:spChg chg="add del mod">
          <ac:chgData name="刘 涛" userId="10caca4812b33f6c" providerId="LiveId" clId="{CBD80DD2-ABD4-4344-894A-A0D5712411FB}" dt="2022-03-28T07:55:16.593" v="882" actId="478"/>
          <ac:spMkLst>
            <pc:docMk/>
            <pc:sldMk cId="1837230010" sldId="262"/>
            <ac:spMk id="24" creationId="{C7E196A7-FD05-4313-814F-F5E725271A9E}"/>
          </ac:spMkLst>
        </pc:spChg>
        <pc:spChg chg="add del mod">
          <ac:chgData name="刘 涛" userId="10caca4812b33f6c" providerId="LiveId" clId="{CBD80DD2-ABD4-4344-894A-A0D5712411FB}" dt="2022-03-28T07:55:16.593" v="882" actId="478"/>
          <ac:spMkLst>
            <pc:docMk/>
            <pc:sldMk cId="1837230010" sldId="262"/>
            <ac:spMk id="25" creationId="{63AA1FB0-4518-4E35-926F-3188A3F00509}"/>
          </ac:spMkLst>
        </pc:spChg>
        <pc:spChg chg="add del mod">
          <ac:chgData name="刘 涛" userId="10caca4812b33f6c" providerId="LiveId" clId="{CBD80DD2-ABD4-4344-894A-A0D5712411FB}" dt="2022-03-28T07:55:16.593" v="882" actId="478"/>
          <ac:spMkLst>
            <pc:docMk/>
            <pc:sldMk cId="1837230010" sldId="262"/>
            <ac:spMk id="26" creationId="{5AF139C5-3391-4317-AA04-4EFB0F7BB673}"/>
          </ac:spMkLst>
        </pc:spChg>
        <pc:spChg chg="add del mod">
          <ac:chgData name="刘 涛" userId="10caca4812b33f6c" providerId="LiveId" clId="{CBD80DD2-ABD4-4344-894A-A0D5712411FB}" dt="2022-03-28T07:55:16.593" v="882" actId="478"/>
          <ac:spMkLst>
            <pc:docMk/>
            <pc:sldMk cId="1837230010" sldId="262"/>
            <ac:spMk id="27" creationId="{A7437AB7-2454-4904-A46B-A39486CE2510}"/>
          </ac:spMkLst>
        </pc:spChg>
        <pc:spChg chg="add mod">
          <ac:chgData name="刘 涛" userId="10caca4812b33f6c" providerId="LiveId" clId="{CBD80DD2-ABD4-4344-894A-A0D5712411FB}" dt="2022-03-28T10:59:47.304" v="1158" actId="20577"/>
          <ac:spMkLst>
            <pc:docMk/>
            <pc:sldMk cId="1837230010" sldId="262"/>
            <ac:spMk id="57" creationId="{515654A4-E288-4D31-92F3-A3F95FCBC9ED}"/>
          </ac:spMkLst>
        </pc:spChg>
        <pc:cxnChg chg="add mod">
          <ac:chgData name="刘 涛" userId="10caca4812b33f6c" providerId="LiveId" clId="{CBD80DD2-ABD4-4344-894A-A0D5712411FB}" dt="2022-03-28T09:14:03.654" v="990" actId="1076"/>
          <ac:cxnSpMkLst>
            <pc:docMk/>
            <pc:sldMk cId="1837230010" sldId="262"/>
            <ac:cxnSpMk id="28" creationId="{A335B4AF-E788-4D15-9F88-FD89D56519EF}"/>
          </ac:cxnSpMkLst>
        </pc:cxnChg>
        <pc:cxnChg chg="add mod">
          <ac:chgData name="刘 涛" userId="10caca4812b33f6c" providerId="LiveId" clId="{CBD80DD2-ABD4-4344-894A-A0D5712411FB}" dt="2022-03-28T09:14:03.654" v="990" actId="1076"/>
          <ac:cxnSpMkLst>
            <pc:docMk/>
            <pc:sldMk cId="1837230010" sldId="262"/>
            <ac:cxnSpMk id="29" creationId="{9D38C435-1BF5-414A-9076-2AEC7DC79A26}"/>
          </ac:cxnSpMkLst>
        </pc:cxnChg>
        <pc:cxnChg chg="add mod">
          <ac:chgData name="刘 涛" userId="10caca4812b33f6c" providerId="LiveId" clId="{CBD80DD2-ABD4-4344-894A-A0D5712411FB}" dt="2022-03-28T09:14:03.654" v="990" actId="1076"/>
          <ac:cxnSpMkLst>
            <pc:docMk/>
            <pc:sldMk cId="1837230010" sldId="262"/>
            <ac:cxnSpMk id="30" creationId="{7479BAF2-3D8F-420E-8C79-53B2127684B5}"/>
          </ac:cxnSpMkLst>
        </pc:cxnChg>
        <pc:cxnChg chg="add mod">
          <ac:chgData name="刘 涛" userId="10caca4812b33f6c" providerId="LiveId" clId="{CBD80DD2-ABD4-4344-894A-A0D5712411FB}" dt="2022-03-28T09:14:03.654" v="990" actId="1076"/>
          <ac:cxnSpMkLst>
            <pc:docMk/>
            <pc:sldMk cId="1837230010" sldId="262"/>
            <ac:cxnSpMk id="38" creationId="{B9AAE7D6-D9B9-4D6E-81DE-04EBF3560D74}"/>
          </ac:cxnSpMkLst>
        </pc:cxnChg>
      </pc:sldChg>
      <pc:sldChg chg="modSp new mod">
        <pc:chgData name="刘 涛" userId="10caca4812b33f6c" providerId="LiveId" clId="{CBD80DD2-ABD4-4344-894A-A0D5712411FB}" dt="2022-03-28T11:04:34.272" v="1167"/>
        <pc:sldMkLst>
          <pc:docMk/>
          <pc:sldMk cId="3786426182" sldId="263"/>
        </pc:sldMkLst>
        <pc:spChg chg="mod">
          <ac:chgData name="刘 涛" userId="10caca4812b33f6c" providerId="LiveId" clId="{CBD80DD2-ABD4-4344-894A-A0D5712411FB}" dt="2022-03-28T11:01:02.592" v="1163" actId="20577"/>
          <ac:spMkLst>
            <pc:docMk/>
            <pc:sldMk cId="3786426182" sldId="263"/>
            <ac:spMk id="2" creationId="{C1E3AA9F-906A-4E6C-8606-B5A9902ACA55}"/>
          </ac:spMkLst>
        </pc:spChg>
        <pc:spChg chg="mod">
          <ac:chgData name="刘 涛" userId="10caca4812b33f6c" providerId="LiveId" clId="{CBD80DD2-ABD4-4344-894A-A0D5712411FB}" dt="2022-03-28T11:04:34.272" v="1167"/>
          <ac:spMkLst>
            <pc:docMk/>
            <pc:sldMk cId="3786426182" sldId="263"/>
            <ac:spMk id="3" creationId="{08086F84-7DD3-4668-8228-9007CE21261B}"/>
          </ac:spMkLst>
        </pc:spChg>
      </pc:sldChg>
      <pc:sldChg chg="new">
        <pc:chgData name="刘 涛" userId="10caca4812b33f6c" providerId="LiveId" clId="{CBD80DD2-ABD4-4344-894A-A0D5712411FB}" dt="2022-03-28T11:04:46.951" v="1168" actId="680"/>
        <pc:sldMkLst>
          <pc:docMk/>
          <pc:sldMk cId="923268008" sldId="264"/>
        </pc:sldMkLst>
      </pc:sldChg>
    </pc:docChg>
  </pc:docChgLst>
  <pc:docChgLst>
    <pc:chgData name="刘 涛" userId="10caca4812b33f6c" providerId="LiveId" clId="{8F7AB00C-F812-41B8-A71B-10D76934CAEC}"/>
    <pc:docChg chg="undo custSel addSld modSld">
      <pc:chgData name="刘 涛" userId="10caca4812b33f6c" providerId="LiveId" clId="{8F7AB00C-F812-41B8-A71B-10D76934CAEC}" dt="2022-04-13T08:48:53.219" v="1329" actId="207"/>
      <pc:docMkLst>
        <pc:docMk/>
      </pc:docMkLst>
      <pc:sldChg chg="modSp mod">
        <pc:chgData name="刘 涛" userId="10caca4812b33f6c" providerId="LiveId" clId="{8F7AB00C-F812-41B8-A71B-10D76934CAEC}" dt="2022-04-13T08:48:53.219" v="1329" actId="207"/>
        <pc:sldMkLst>
          <pc:docMk/>
          <pc:sldMk cId="1407196255" sldId="259"/>
        </pc:sldMkLst>
        <pc:spChg chg="mod">
          <ac:chgData name="刘 涛" userId="10caca4812b33f6c" providerId="LiveId" clId="{8F7AB00C-F812-41B8-A71B-10D76934CAEC}" dt="2022-04-13T08:48:53.219" v="1329" actId="207"/>
          <ac:spMkLst>
            <pc:docMk/>
            <pc:sldMk cId="1407196255" sldId="259"/>
            <ac:spMk id="3" creationId="{D7CE900A-9D1A-45D9-B755-91E85FEBD331}"/>
          </ac:spMkLst>
        </pc:spChg>
      </pc:sldChg>
      <pc:sldChg chg="addSp delSp modSp mod setBg addAnim delAnim modAnim modNotesTx">
        <pc:chgData name="刘 涛" userId="10caca4812b33f6c" providerId="LiveId" clId="{8F7AB00C-F812-41B8-A71B-10D76934CAEC}" dt="2022-04-11T09:44:06.977" v="1301"/>
        <pc:sldMkLst>
          <pc:docMk/>
          <pc:sldMk cId="2565431237" sldId="260"/>
        </pc:sldMkLst>
        <pc:spChg chg="mod">
          <ac:chgData name="刘 涛" userId="10caca4812b33f6c" providerId="LiveId" clId="{8F7AB00C-F812-41B8-A71B-10D76934CAEC}" dt="2022-04-11T07:17:58.738" v="876"/>
          <ac:spMkLst>
            <pc:docMk/>
            <pc:sldMk cId="2565431237" sldId="260"/>
            <ac:spMk id="2" creationId="{67014FD5-5B64-4219-B291-366F2D38FABD}"/>
          </ac:spMkLst>
        </pc:spChg>
        <pc:spChg chg="mod">
          <ac:chgData name="刘 涛" userId="10caca4812b33f6c" providerId="LiveId" clId="{8F7AB00C-F812-41B8-A71B-10D76934CAEC}" dt="2022-04-11T09:19:12.089" v="1294" actId="1076"/>
          <ac:spMkLst>
            <pc:docMk/>
            <pc:sldMk cId="2565431237" sldId="260"/>
            <ac:spMk id="4" creationId="{923A11E3-8598-4C3A-9359-5827F2581E82}"/>
          </ac:spMkLst>
        </pc:spChg>
        <pc:spChg chg="del">
          <ac:chgData name="刘 涛" userId="10caca4812b33f6c" providerId="LiveId" clId="{8F7AB00C-F812-41B8-A71B-10D76934CAEC}" dt="2022-04-08T03:47:04.067" v="324" actId="478"/>
          <ac:spMkLst>
            <pc:docMk/>
            <pc:sldMk cId="2565431237" sldId="260"/>
            <ac:spMk id="5" creationId="{6AB59F2A-D4CD-4621-9FCE-C72641FAA838}"/>
          </ac:spMkLst>
        </pc:spChg>
        <pc:spChg chg="del">
          <ac:chgData name="刘 涛" userId="10caca4812b33f6c" providerId="LiveId" clId="{8F7AB00C-F812-41B8-A71B-10D76934CAEC}" dt="2022-04-08T03:47:04.067" v="324" actId="478"/>
          <ac:spMkLst>
            <pc:docMk/>
            <pc:sldMk cId="2565431237" sldId="260"/>
            <ac:spMk id="6" creationId="{7A7D4535-659A-46D1-8778-51787B171A81}"/>
          </ac:spMkLst>
        </pc:spChg>
        <pc:spChg chg="del">
          <ac:chgData name="刘 涛" userId="10caca4812b33f6c" providerId="LiveId" clId="{8F7AB00C-F812-41B8-A71B-10D76934CAEC}" dt="2022-04-08T03:47:04.067" v="324" actId="478"/>
          <ac:spMkLst>
            <pc:docMk/>
            <pc:sldMk cId="2565431237" sldId="260"/>
            <ac:spMk id="7" creationId="{7E1DABA6-D631-4485-85F4-F854DCD35123}"/>
          </ac:spMkLst>
        </pc:spChg>
        <pc:spChg chg="del">
          <ac:chgData name="刘 涛" userId="10caca4812b33f6c" providerId="LiveId" clId="{8F7AB00C-F812-41B8-A71B-10D76934CAEC}" dt="2022-04-08T03:47:04.067" v="324" actId="478"/>
          <ac:spMkLst>
            <pc:docMk/>
            <pc:sldMk cId="2565431237" sldId="260"/>
            <ac:spMk id="8" creationId="{388E8A76-36A2-4B8E-9EB4-CE4E79D0E80B}"/>
          </ac:spMkLst>
        </pc:spChg>
        <pc:spChg chg="del">
          <ac:chgData name="刘 涛" userId="10caca4812b33f6c" providerId="LiveId" clId="{8F7AB00C-F812-41B8-A71B-10D76934CAEC}" dt="2022-04-08T03:47:04.067" v="324" actId="478"/>
          <ac:spMkLst>
            <pc:docMk/>
            <pc:sldMk cId="2565431237" sldId="260"/>
            <ac:spMk id="9" creationId="{91221153-CDDD-4D21-948B-5DD958F90CE4}"/>
          </ac:spMkLst>
        </pc:spChg>
        <pc:spChg chg="del">
          <ac:chgData name="刘 涛" userId="10caca4812b33f6c" providerId="LiveId" clId="{8F7AB00C-F812-41B8-A71B-10D76934CAEC}" dt="2022-04-08T03:47:04.067" v="324" actId="478"/>
          <ac:spMkLst>
            <pc:docMk/>
            <pc:sldMk cId="2565431237" sldId="260"/>
            <ac:spMk id="10" creationId="{62822BA9-3850-4B27-A8AF-43F4A13AB15A}"/>
          </ac:spMkLst>
        </pc:spChg>
        <pc:spChg chg="del">
          <ac:chgData name="刘 涛" userId="10caca4812b33f6c" providerId="LiveId" clId="{8F7AB00C-F812-41B8-A71B-10D76934CAEC}" dt="2022-04-08T03:47:04.067" v="324" actId="478"/>
          <ac:spMkLst>
            <pc:docMk/>
            <pc:sldMk cId="2565431237" sldId="260"/>
            <ac:spMk id="11" creationId="{31702093-88E8-4708-A7A9-4326C0086F07}"/>
          </ac:spMkLst>
        </pc:spChg>
        <pc:spChg chg="del">
          <ac:chgData name="刘 涛" userId="10caca4812b33f6c" providerId="LiveId" clId="{8F7AB00C-F812-41B8-A71B-10D76934CAEC}" dt="2022-04-08T03:47:04.067" v="324" actId="478"/>
          <ac:spMkLst>
            <pc:docMk/>
            <pc:sldMk cId="2565431237" sldId="260"/>
            <ac:spMk id="13" creationId="{CB05AE8D-7A6B-49C0-8965-F70E84C6A536}"/>
          </ac:spMkLst>
        </pc:spChg>
        <pc:spChg chg="del">
          <ac:chgData name="刘 涛" userId="10caca4812b33f6c" providerId="LiveId" clId="{8F7AB00C-F812-41B8-A71B-10D76934CAEC}" dt="2022-04-08T03:47:04.067" v="324" actId="478"/>
          <ac:spMkLst>
            <pc:docMk/>
            <pc:sldMk cId="2565431237" sldId="260"/>
            <ac:spMk id="14" creationId="{448C8926-7815-441E-AB81-C91386539402}"/>
          </ac:spMkLst>
        </pc:spChg>
        <pc:spChg chg="del">
          <ac:chgData name="刘 涛" userId="10caca4812b33f6c" providerId="LiveId" clId="{8F7AB00C-F812-41B8-A71B-10D76934CAEC}" dt="2022-04-08T03:47:04.067" v="324" actId="478"/>
          <ac:spMkLst>
            <pc:docMk/>
            <pc:sldMk cId="2565431237" sldId="260"/>
            <ac:spMk id="15" creationId="{0B31B220-FD5F-4E78-844A-892D50AE6D62}"/>
          </ac:spMkLst>
        </pc:spChg>
        <pc:spChg chg="del">
          <ac:chgData name="刘 涛" userId="10caca4812b33f6c" providerId="LiveId" clId="{8F7AB00C-F812-41B8-A71B-10D76934CAEC}" dt="2022-04-08T03:47:04.067" v="324" actId="478"/>
          <ac:spMkLst>
            <pc:docMk/>
            <pc:sldMk cId="2565431237" sldId="260"/>
            <ac:spMk id="16" creationId="{3152C47C-68D1-4670-8C1F-F35D07AD3075}"/>
          </ac:spMkLst>
        </pc:spChg>
        <pc:spChg chg="del">
          <ac:chgData name="刘 涛" userId="10caca4812b33f6c" providerId="LiveId" clId="{8F7AB00C-F812-41B8-A71B-10D76934CAEC}" dt="2022-04-08T03:47:04.067" v="324" actId="478"/>
          <ac:spMkLst>
            <pc:docMk/>
            <pc:sldMk cId="2565431237" sldId="260"/>
            <ac:spMk id="17" creationId="{E63E4287-5DB6-4E5A-8842-E642306981BD}"/>
          </ac:spMkLst>
        </pc:spChg>
        <pc:spChg chg="del">
          <ac:chgData name="刘 涛" userId="10caca4812b33f6c" providerId="LiveId" clId="{8F7AB00C-F812-41B8-A71B-10D76934CAEC}" dt="2022-04-08T03:47:04.067" v="324" actId="478"/>
          <ac:spMkLst>
            <pc:docMk/>
            <pc:sldMk cId="2565431237" sldId="260"/>
            <ac:spMk id="18" creationId="{68975CCF-19C1-4EA3-9B85-982988CFC7E4}"/>
          </ac:spMkLst>
        </pc:spChg>
        <pc:spChg chg="del">
          <ac:chgData name="刘 涛" userId="10caca4812b33f6c" providerId="LiveId" clId="{8F7AB00C-F812-41B8-A71B-10D76934CAEC}" dt="2022-04-08T03:47:04.067" v="324" actId="478"/>
          <ac:spMkLst>
            <pc:docMk/>
            <pc:sldMk cId="2565431237" sldId="260"/>
            <ac:spMk id="19" creationId="{7336FAC1-5273-4F8F-BBAE-7D0C2A7BDF18}"/>
          </ac:spMkLst>
        </pc:spChg>
        <pc:spChg chg="del">
          <ac:chgData name="刘 涛" userId="10caca4812b33f6c" providerId="LiveId" clId="{8F7AB00C-F812-41B8-A71B-10D76934CAEC}" dt="2022-04-08T03:47:04.067" v="324" actId="478"/>
          <ac:spMkLst>
            <pc:docMk/>
            <pc:sldMk cId="2565431237" sldId="260"/>
            <ac:spMk id="20" creationId="{8B542033-6037-449B-B4DC-3D3E3CA0C9F1}"/>
          </ac:spMkLst>
        </pc:spChg>
        <pc:spChg chg="del">
          <ac:chgData name="刘 涛" userId="10caca4812b33f6c" providerId="LiveId" clId="{8F7AB00C-F812-41B8-A71B-10D76934CAEC}" dt="2022-04-08T03:47:04.067" v="324" actId="478"/>
          <ac:spMkLst>
            <pc:docMk/>
            <pc:sldMk cId="2565431237" sldId="260"/>
            <ac:spMk id="21" creationId="{EBA553CE-DFCC-443A-81C4-B9EB25B565C2}"/>
          </ac:spMkLst>
        </pc:spChg>
        <pc:spChg chg="del">
          <ac:chgData name="刘 涛" userId="10caca4812b33f6c" providerId="LiveId" clId="{8F7AB00C-F812-41B8-A71B-10D76934CAEC}" dt="2022-04-08T03:47:04.067" v="324" actId="478"/>
          <ac:spMkLst>
            <pc:docMk/>
            <pc:sldMk cId="2565431237" sldId="260"/>
            <ac:spMk id="22" creationId="{864A54CD-FDFF-4316-9023-476894FB8434}"/>
          </ac:spMkLst>
        </pc:spChg>
        <pc:spChg chg="del">
          <ac:chgData name="刘 涛" userId="10caca4812b33f6c" providerId="LiveId" clId="{8F7AB00C-F812-41B8-A71B-10D76934CAEC}" dt="2022-04-08T03:47:04.067" v="324" actId="478"/>
          <ac:spMkLst>
            <pc:docMk/>
            <pc:sldMk cId="2565431237" sldId="260"/>
            <ac:spMk id="23" creationId="{8B523AAE-2833-4C27-8427-F1E9A8FFC086}"/>
          </ac:spMkLst>
        </pc:spChg>
        <pc:spChg chg="del">
          <ac:chgData name="刘 涛" userId="10caca4812b33f6c" providerId="LiveId" clId="{8F7AB00C-F812-41B8-A71B-10D76934CAEC}" dt="2022-04-08T03:47:04.067" v="324" actId="478"/>
          <ac:spMkLst>
            <pc:docMk/>
            <pc:sldMk cId="2565431237" sldId="260"/>
            <ac:spMk id="24" creationId="{A283A908-668A-45A4-8359-6BF99AFC5425}"/>
          </ac:spMkLst>
        </pc:spChg>
        <pc:spChg chg="del">
          <ac:chgData name="刘 涛" userId="10caca4812b33f6c" providerId="LiveId" clId="{8F7AB00C-F812-41B8-A71B-10D76934CAEC}" dt="2022-04-08T03:47:04.067" v="324" actId="478"/>
          <ac:spMkLst>
            <pc:docMk/>
            <pc:sldMk cId="2565431237" sldId="260"/>
            <ac:spMk id="27" creationId="{4730BF6F-AF38-47B4-9454-D8751B03E266}"/>
          </ac:spMkLst>
        </pc:spChg>
        <pc:spChg chg="del">
          <ac:chgData name="刘 涛" userId="10caca4812b33f6c" providerId="LiveId" clId="{8F7AB00C-F812-41B8-A71B-10D76934CAEC}" dt="2022-04-08T03:47:04.067" v="324" actId="478"/>
          <ac:spMkLst>
            <pc:docMk/>
            <pc:sldMk cId="2565431237" sldId="260"/>
            <ac:spMk id="28" creationId="{72602E93-F256-40CC-B367-0015E38B2099}"/>
          </ac:spMkLst>
        </pc:spChg>
        <pc:spChg chg="del">
          <ac:chgData name="刘 涛" userId="10caca4812b33f6c" providerId="LiveId" clId="{8F7AB00C-F812-41B8-A71B-10D76934CAEC}" dt="2022-04-08T03:47:04.067" v="324" actId="478"/>
          <ac:spMkLst>
            <pc:docMk/>
            <pc:sldMk cId="2565431237" sldId="260"/>
            <ac:spMk id="29" creationId="{E720B478-0F28-4783-9B0D-248C1C5FA236}"/>
          </ac:spMkLst>
        </pc:spChg>
        <pc:spChg chg="del">
          <ac:chgData name="刘 涛" userId="10caca4812b33f6c" providerId="LiveId" clId="{8F7AB00C-F812-41B8-A71B-10D76934CAEC}" dt="2022-04-08T03:47:04.067" v="324" actId="478"/>
          <ac:spMkLst>
            <pc:docMk/>
            <pc:sldMk cId="2565431237" sldId="260"/>
            <ac:spMk id="30" creationId="{FC6C8241-6AA1-4F1D-B840-3B935D1A3B36}"/>
          </ac:spMkLst>
        </pc:spChg>
        <pc:spChg chg="del">
          <ac:chgData name="刘 涛" userId="10caca4812b33f6c" providerId="LiveId" clId="{8F7AB00C-F812-41B8-A71B-10D76934CAEC}" dt="2022-04-08T03:47:04.067" v="324" actId="478"/>
          <ac:spMkLst>
            <pc:docMk/>
            <pc:sldMk cId="2565431237" sldId="260"/>
            <ac:spMk id="31" creationId="{41A558FF-EF6C-4710-A31D-DE4EECDB633C}"/>
          </ac:spMkLst>
        </pc:spChg>
        <pc:spChg chg="del">
          <ac:chgData name="刘 涛" userId="10caca4812b33f6c" providerId="LiveId" clId="{8F7AB00C-F812-41B8-A71B-10D76934CAEC}" dt="2022-04-08T03:47:04.067" v="324" actId="478"/>
          <ac:spMkLst>
            <pc:docMk/>
            <pc:sldMk cId="2565431237" sldId="260"/>
            <ac:spMk id="32" creationId="{78D92F33-B8D1-4702-85AB-96FA15F1D59E}"/>
          </ac:spMkLst>
        </pc:spChg>
        <pc:spChg chg="del">
          <ac:chgData name="刘 涛" userId="10caca4812b33f6c" providerId="LiveId" clId="{8F7AB00C-F812-41B8-A71B-10D76934CAEC}" dt="2022-04-08T03:47:04.067" v="324" actId="478"/>
          <ac:spMkLst>
            <pc:docMk/>
            <pc:sldMk cId="2565431237" sldId="260"/>
            <ac:spMk id="33" creationId="{96F953B8-C026-4372-86D2-27CFA6A05E94}"/>
          </ac:spMkLst>
        </pc:spChg>
        <pc:spChg chg="mod">
          <ac:chgData name="刘 涛" userId="10caca4812b33f6c" providerId="LiveId" clId="{8F7AB00C-F812-41B8-A71B-10D76934CAEC}" dt="2022-04-11T09:14:15.785" v="1201" actId="1076"/>
          <ac:spMkLst>
            <pc:docMk/>
            <pc:sldMk cId="2565431237" sldId="260"/>
            <ac:spMk id="34" creationId="{00132930-5F05-44A0-A9F1-B8D0B8C12C96}"/>
          </ac:spMkLst>
        </pc:spChg>
        <pc:spChg chg="mod">
          <ac:chgData name="刘 涛" userId="10caca4812b33f6c" providerId="LiveId" clId="{8F7AB00C-F812-41B8-A71B-10D76934CAEC}" dt="2022-04-11T09:19:03.685" v="1292" actId="1076"/>
          <ac:spMkLst>
            <pc:docMk/>
            <pc:sldMk cId="2565431237" sldId="260"/>
            <ac:spMk id="35" creationId="{9C817659-3EB4-47B6-97F0-4FDCCCB93B81}"/>
          </ac:spMkLst>
        </pc:spChg>
        <pc:spChg chg="mod">
          <ac:chgData name="刘 涛" userId="10caca4812b33f6c" providerId="LiveId" clId="{8F7AB00C-F812-41B8-A71B-10D76934CAEC}" dt="2022-04-11T09:17:08.594" v="1273" actId="14100"/>
          <ac:spMkLst>
            <pc:docMk/>
            <pc:sldMk cId="2565431237" sldId="260"/>
            <ac:spMk id="36" creationId="{F0C22478-6FFE-4ED5-95C4-9A5D102374BC}"/>
          </ac:spMkLst>
        </pc:spChg>
        <pc:spChg chg="mod">
          <ac:chgData name="刘 涛" userId="10caca4812b33f6c" providerId="LiveId" clId="{8F7AB00C-F812-41B8-A71B-10D76934CAEC}" dt="2022-04-11T07:20:09.921" v="902" actId="1076"/>
          <ac:spMkLst>
            <pc:docMk/>
            <pc:sldMk cId="2565431237" sldId="260"/>
            <ac:spMk id="37" creationId="{6776A499-65A4-4D61-8A5D-A105515A3DF6}"/>
          </ac:spMkLst>
        </pc:spChg>
        <pc:spChg chg="mod">
          <ac:chgData name="刘 涛" userId="10caca4812b33f6c" providerId="LiveId" clId="{8F7AB00C-F812-41B8-A71B-10D76934CAEC}" dt="2022-04-11T09:16:56.753" v="1270" actId="14100"/>
          <ac:spMkLst>
            <pc:docMk/>
            <pc:sldMk cId="2565431237" sldId="260"/>
            <ac:spMk id="38" creationId="{13E71304-C667-412B-81BF-9EB3B6F408F4}"/>
          </ac:spMkLst>
        </pc:spChg>
        <pc:spChg chg="mod">
          <ac:chgData name="刘 涛" userId="10caca4812b33f6c" providerId="LiveId" clId="{8F7AB00C-F812-41B8-A71B-10D76934CAEC}" dt="2022-04-11T09:16:48.919" v="1268" actId="1076"/>
          <ac:spMkLst>
            <pc:docMk/>
            <pc:sldMk cId="2565431237" sldId="260"/>
            <ac:spMk id="39" creationId="{9AAC866A-AED0-4E40-9B78-25CB12CAA42D}"/>
          </ac:spMkLst>
        </pc:spChg>
        <pc:spChg chg="del">
          <ac:chgData name="刘 涛" userId="10caca4812b33f6c" providerId="LiveId" clId="{8F7AB00C-F812-41B8-A71B-10D76934CAEC}" dt="2022-04-08T03:47:38.828" v="325" actId="478"/>
          <ac:spMkLst>
            <pc:docMk/>
            <pc:sldMk cId="2565431237" sldId="260"/>
            <ac:spMk id="40" creationId="{E93BA856-45CE-45F4-A54E-A1E85FAF82E8}"/>
          </ac:spMkLst>
        </pc:spChg>
        <pc:spChg chg="add del mod">
          <ac:chgData name="刘 涛" userId="10caca4812b33f6c" providerId="LiveId" clId="{8F7AB00C-F812-41B8-A71B-10D76934CAEC}" dt="2022-04-11T09:15:59.926" v="1255" actId="478"/>
          <ac:spMkLst>
            <pc:docMk/>
            <pc:sldMk cId="2565431237" sldId="260"/>
            <ac:spMk id="41" creationId="{FD4491C0-6825-4D9F-AAE1-8C7018F5A630}"/>
          </ac:spMkLst>
        </pc:spChg>
        <pc:spChg chg="del mod">
          <ac:chgData name="刘 涛" userId="10caca4812b33f6c" providerId="LiveId" clId="{8F7AB00C-F812-41B8-A71B-10D76934CAEC}" dt="2022-04-08T03:52:23.543" v="426" actId="478"/>
          <ac:spMkLst>
            <pc:docMk/>
            <pc:sldMk cId="2565431237" sldId="260"/>
            <ac:spMk id="42" creationId="{77CE3965-21A0-45A7-A68F-031E81ABEDA5}"/>
          </ac:spMkLst>
        </pc:spChg>
        <pc:spChg chg="add del mod">
          <ac:chgData name="刘 涛" userId="10caca4812b33f6c" providerId="LiveId" clId="{8F7AB00C-F812-41B8-A71B-10D76934CAEC}" dt="2022-04-11T09:16:03.753" v="1256" actId="478"/>
          <ac:spMkLst>
            <pc:docMk/>
            <pc:sldMk cId="2565431237" sldId="260"/>
            <ac:spMk id="43" creationId="{8AA5BBBD-D523-41F3-9E31-49C667E47767}"/>
          </ac:spMkLst>
        </pc:spChg>
        <pc:spChg chg="add del mod">
          <ac:chgData name="刘 涛" userId="10caca4812b33f6c" providerId="LiveId" clId="{8F7AB00C-F812-41B8-A71B-10D76934CAEC}" dt="2022-04-11T09:16:04.861" v="1257" actId="478"/>
          <ac:spMkLst>
            <pc:docMk/>
            <pc:sldMk cId="2565431237" sldId="260"/>
            <ac:spMk id="44" creationId="{44E53D09-BF92-44AB-96C8-5E6F496BBE72}"/>
          </ac:spMkLst>
        </pc:spChg>
        <pc:spChg chg="add mod">
          <ac:chgData name="刘 涛" userId="10caca4812b33f6c" providerId="LiveId" clId="{8F7AB00C-F812-41B8-A71B-10D76934CAEC}" dt="2022-04-11T08:17:00.304" v="1189" actId="20577"/>
          <ac:spMkLst>
            <pc:docMk/>
            <pc:sldMk cId="2565431237" sldId="260"/>
            <ac:spMk id="45" creationId="{DB0F63BB-10E3-4132-87B0-CB7BEBA91E5B}"/>
          </ac:spMkLst>
        </pc:spChg>
        <pc:spChg chg="add mod">
          <ac:chgData name="刘 涛" userId="10caca4812b33f6c" providerId="LiveId" clId="{8F7AB00C-F812-41B8-A71B-10D76934CAEC}" dt="2022-04-11T08:17:03.256" v="1191" actId="20577"/>
          <ac:spMkLst>
            <pc:docMk/>
            <pc:sldMk cId="2565431237" sldId="260"/>
            <ac:spMk id="46" creationId="{E40EDAFB-E5E6-4F9A-8FFD-D64E309C53C6}"/>
          </ac:spMkLst>
        </pc:spChg>
        <pc:spChg chg="add mod">
          <ac:chgData name="刘 涛" userId="10caca4812b33f6c" providerId="LiveId" clId="{8F7AB00C-F812-41B8-A71B-10D76934CAEC}" dt="2022-04-11T08:17:02.102" v="1190" actId="20577"/>
          <ac:spMkLst>
            <pc:docMk/>
            <pc:sldMk cId="2565431237" sldId="260"/>
            <ac:spMk id="47" creationId="{8B626811-446A-4985-A98D-B0BCEEE3AC24}"/>
          </ac:spMkLst>
        </pc:spChg>
        <pc:spChg chg="add mod">
          <ac:chgData name="刘 涛" userId="10caca4812b33f6c" providerId="LiveId" clId="{8F7AB00C-F812-41B8-A71B-10D76934CAEC}" dt="2022-04-11T07:18:23.139" v="879" actId="1076"/>
          <ac:spMkLst>
            <pc:docMk/>
            <pc:sldMk cId="2565431237" sldId="260"/>
            <ac:spMk id="66" creationId="{315F9464-1DF2-470C-A7C9-4BC7A904ECE1}"/>
          </ac:spMkLst>
        </pc:spChg>
        <pc:spChg chg="add mod">
          <ac:chgData name="刘 涛" userId="10caca4812b33f6c" providerId="LiveId" clId="{8F7AB00C-F812-41B8-A71B-10D76934CAEC}" dt="2022-04-11T09:17:01.607" v="1271" actId="1076"/>
          <ac:spMkLst>
            <pc:docMk/>
            <pc:sldMk cId="2565431237" sldId="260"/>
            <ac:spMk id="67" creationId="{A485A0A6-5148-4718-868B-2129CBA9A087}"/>
          </ac:spMkLst>
        </pc:spChg>
        <pc:spChg chg="add mod">
          <ac:chgData name="刘 涛" userId="10caca4812b33f6c" providerId="LiveId" clId="{8F7AB00C-F812-41B8-A71B-10D76934CAEC}" dt="2022-04-11T09:17:54.233" v="1281" actId="14100"/>
          <ac:spMkLst>
            <pc:docMk/>
            <pc:sldMk cId="2565431237" sldId="260"/>
            <ac:spMk id="68" creationId="{D364F981-A511-4338-8C53-0CBBBDBE1435}"/>
          </ac:spMkLst>
        </pc:spChg>
        <pc:spChg chg="add mod">
          <ac:chgData name="刘 涛" userId="10caca4812b33f6c" providerId="LiveId" clId="{8F7AB00C-F812-41B8-A71B-10D76934CAEC}" dt="2022-04-11T09:19:03.685" v="1292" actId="1076"/>
          <ac:spMkLst>
            <pc:docMk/>
            <pc:sldMk cId="2565431237" sldId="260"/>
            <ac:spMk id="69" creationId="{7111E17F-AA56-4D74-BA8E-0184C769E798}"/>
          </ac:spMkLst>
        </pc:spChg>
        <pc:spChg chg="add mod">
          <ac:chgData name="刘 涛" userId="10caca4812b33f6c" providerId="LiveId" clId="{8F7AB00C-F812-41B8-A71B-10D76934CAEC}" dt="2022-04-11T09:19:03.685" v="1292" actId="1076"/>
          <ac:spMkLst>
            <pc:docMk/>
            <pc:sldMk cId="2565431237" sldId="260"/>
            <ac:spMk id="70" creationId="{8161622C-5BD6-466F-AF7C-885793C36E45}"/>
          </ac:spMkLst>
        </pc:spChg>
        <pc:spChg chg="add mod">
          <ac:chgData name="刘 涛" userId="10caca4812b33f6c" providerId="LiveId" clId="{8F7AB00C-F812-41B8-A71B-10D76934CAEC}" dt="2022-04-11T09:19:03.685" v="1292" actId="1076"/>
          <ac:spMkLst>
            <pc:docMk/>
            <pc:sldMk cId="2565431237" sldId="260"/>
            <ac:spMk id="71" creationId="{3D44B49B-FFA4-4047-AE8F-41A7AC63E70B}"/>
          </ac:spMkLst>
        </pc:spChg>
        <pc:spChg chg="add mod">
          <ac:chgData name="刘 涛" userId="10caca4812b33f6c" providerId="LiveId" clId="{8F7AB00C-F812-41B8-A71B-10D76934CAEC}" dt="2022-04-11T09:19:03.685" v="1292" actId="1076"/>
          <ac:spMkLst>
            <pc:docMk/>
            <pc:sldMk cId="2565431237" sldId="260"/>
            <ac:spMk id="72" creationId="{2E438CF4-4527-4308-ADA6-3B9F3DBC9736}"/>
          </ac:spMkLst>
        </pc:spChg>
        <pc:spChg chg="add del mod">
          <ac:chgData name="刘 涛" userId="10caca4812b33f6c" providerId="LiveId" clId="{8F7AB00C-F812-41B8-A71B-10D76934CAEC}" dt="2022-04-11T09:15:35.318" v="1246" actId="478"/>
          <ac:spMkLst>
            <pc:docMk/>
            <pc:sldMk cId="2565431237" sldId="260"/>
            <ac:spMk id="73" creationId="{F9B455F5-AD1E-499C-87C6-D3C3F28C116A}"/>
          </ac:spMkLst>
        </pc:spChg>
        <pc:spChg chg="add mod">
          <ac:chgData name="刘 涛" userId="10caca4812b33f6c" providerId="LiveId" clId="{8F7AB00C-F812-41B8-A71B-10D76934CAEC}" dt="2022-04-11T09:19:03.685" v="1292" actId="1076"/>
          <ac:spMkLst>
            <pc:docMk/>
            <pc:sldMk cId="2565431237" sldId="260"/>
            <ac:spMk id="74" creationId="{1B76EAD5-60F6-4433-96E1-A428D070EFBA}"/>
          </ac:spMkLst>
        </pc:spChg>
        <pc:spChg chg="add mod">
          <ac:chgData name="刘 涛" userId="10caca4812b33f6c" providerId="LiveId" clId="{8F7AB00C-F812-41B8-A71B-10D76934CAEC}" dt="2022-04-11T09:19:03.685" v="1292" actId="1076"/>
          <ac:spMkLst>
            <pc:docMk/>
            <pc:sldMk cId="2565431237" sldId="260"/>
            <ac:spMk id="75" creationId="{88C5D85B-3395-4184-B83D-ADF95D0EAEB0}"/>
          </ac:spMkLst>
        </pc:spChg>
        <pc:spChg chg="add mod">
          <ac:chgData name="刘 涛" userId="10caca4812b33f6c" providerId="LiveId" clId="{8F7AB00C-F812-41B8-A71B-10D76934CAEC}" dt="2022-04-11T09:19:03.685" v="1292" actId="1076"/>
          <ac:spMkLst>
            <pc:docMk/>
            <pc:sldMk cId="2565431237" sldId="260"/>
            <ac:spMk id="104" creationId="{6F87EA6E-EDE8-4AF6-BA87-B75580A7BE34}"/>
          </ac:spMkLst>
        </pc:spChg>
        <pc:cxnChg chg="add del mod">
          <ac:chgData name="刘 涛" userId="10caca4812b33f6c" providerId="LiveId" clId="{8F7AB00C-F812-41B8-A71B-10D76934CAEC}" dt="2022-04-11T09:16:18.415" v="1261" actId="478"/>
          <ac:cxnSpMkLst>
            <pc:docMk/>
            <pc:sldMk cId="2565431237" sldId="260"/>
            <ac:cxnSpMk id="12" creationId="{021A200A-D9E2-4975-B37C-23D8F9492967}"/>
          </ac:cxnSpMkLst>
        </pc:cxnChg>
        <pc:cxnChg chg="add del mod">
          <ac:chgData name="刘 涛" userId="10caca4812b33f6c" providerId="LiveId" clId="{8F7AB00C-F812-41B8-A71B-10D76934CAEC}" dt="2022-04-11T09:16:19.784" v="1262" actId="478"/>
          <ac:cxnSpMkLst>
            <pc:docMk/>
            <pc:sldMk cId="2565431237" sldId="260"/>
            <ac:cxnSpMk id="26" creationId="{91E0A2CC-50D2-43E9-9AB3-53DFAF118ECD}"/>
          </ac:cxnSpMkLst>
        </pc:cxnChg>
        <pc:cxnChg chg="add del mod">
          <ac:chgData name="刘 涛" userId="10caca4812b33f6c" providerId="LiveId" clId="{8F7AB00C-F812-41B8-A71B-10D76934CAEC}" dt="2022-04-11T09:16:20.989" v="1263" actId="478"/>
          <ac:cxnSpMkLst>
            <pc:docMk/>
            <pc:sldMk cId="2565431237" sldId="260"/>
            <ac:cxnSpMk id="49" creationId="{7C71E2A4-E6E2-4A8E-94B7-2E8F43B63468}"/>
          </ac:cxnSpMkLst>
        </pc:cxnChg>
        <pc:cxnChg chg="add del mod">
          <ac:chgData name="刘 涛" userId="10caca4812b33f6c" providerId="LiveId" clId="{8F7AB00C-F812-41B8-A71B-10D76934CAEC}" dt="2022-04-11T09:16:16.797" v="1260" actId="478"/>
          <ac:cxnSpMkLst>
            <pc:docMk/>
            <pc:sldMk cId="2565431237" sldId="260"/>
            <ac:cxnSpMk id="53" creationId="{3EF133B4-69CE-43B5-9A4E-263DC7D152EF}"/>
          </ac:cxnSpMkLst>
        </pc:cxnChg>
        <pc:cxnChg chg="add del mod">
          <ac:chgData name="刘 涛" userId="10caca4812b33f6c" providerId="LiveId" clId="{8F7AB00C-F812-41B8-A71B-10D76934CAEC}" dt="2022-04-11T09:18:36.782" v="1287" actId="478"/>
          <ac:cxnSpMkLst>
            <pc:docMk/>
            <pc:sldMk cId="2565431237" sldId="260"/>
            <ac:cxnSpMk id="59" creationId="{EBC4DE11-7D46-480D-AD80-BF4641C2871A}"/>
          </ac:cxnSpMkLst>
        </pc:cxnChg>
        <pc:cxnChg chg="add del mod ord">
          <ac:chgData name="刘 涛" userId="10caca4812b33f6c" providerId="LiveId" clId="{8F7AB00C-F812-41B8-A71B-10D76934CAEC}" dt="2022-04-11T09:18:40.610" v="1289" actId="478"/>
          <ac:cxnSpMkLst>
            <pc:docMk/>
            <pc:sldMk cId="2565431237" sldId="260"/>
            <ac:cxnSpMk id="60" creationId="{990402CE-1967-4940-ADE6-5FB6B3785737}"/>
          </ac:cxnSpMkLst>
        </pc:cxnChg>
        <pc:cxnChg chg="add del mod ord">
          <ac:chgData name="刘 涛" userId="10caca4812b33f6c" providerId="LiveId" clId="{8F7AB00C-F812-41B8-A71B-10D76934CAEC}" dt="2022-04-11T09:18:41.571" v="1290" actId="478"/>
          <ac:cxnSpMkLst>
            <pc:docMk/>
            <pc:sldMk cId="2565431237" sldId="260"/>
            <ac:cxnSpMk id="63" creationId="{9431AAED-D961-4F3B-A47A-FAE691C2630F}"/>
          </ac:cxnSpMkLst>
        </pc:cxnChg>
        <pc:cxnChg chg="add del mod">
          <ac:chgData name="刘 涛" userId="10caca4812b33f6c" providerId="LiveId" clId="{8F7AB00C-F812-41B8-A71B-10D76934CAEC}" dt="2022-04-11T09:18:39.407" v="1288" actId="478"/>
          <ac:cxnSpMkLst>
            <pc:docMk/>
            <pc:sldMk cId="2565431237" sldId="260"/>
            <ac:cxnSpMk id="101" creationId="{794B545B-DF5B-43BA-B0E0-077E3DA244C3}"/>
          </ac:cxnSpMkLst>
        </pc:cxnChg>
      </pc:sldChg>
      <pc:sldChg chg="addSp modSp mod modAnim modNotesTx">
        <pc:chgData name="刘 涛" userId="10caca4812b33f6c" providerId="LiveId" clId="{8F7AB00C-F812-41B8-A71B-10D76934CAEC}" dt="2022-04-11T09:44:22.736" v="1303"/>
        <pc:sldMkLst>
          <pc:docMk/>
          <pc:sldMk cId="396158212" sldId="261"/>
        </pc:sldMkLst>
        <pc:spChg chg="mod">
          <ac:chgData name="刘 涛" userId="10caca4812b33f6c" providerId="LiveId" clId="{8F7AB00C-F812-41B8-A71B-10D76934CAEC}" dt="2022-04-08T03:40:07.898" v="216"/>
          <ac:spMkLst>
            <pc:docMk/>
            <pc:sldMk cId="396158212" sldId="261"/>
            <ac:spMk id="14" creationId="{6A7DCC0D-F3DD-40DD-8767-86866CBA76A3}"/>
          </ac:spMkLst>
        </pc:spChg>
        <pc:spChg chg="mod">
          <ac:chgData name="刘 涛" userId="10caca4812b33f6c" providerId="LiveId" clId="{8F7AB00C-F812-41B8-A71B-10D76934CAEC}" dt="2022-04-08T03:40:20.292" v="227" actId="20577"/>
          <ac:spMkLst>
            <pc:docMk/>
            <pc:sldMk cId="396158212" sldId="261"/>
            <ac:spMk id="15" creationId="{5B3B1DDD-F29F-4ACF-9E84-2BDCDA5F1D58}"/>
          </ac:spMkLst>
        </pc:spChg>
        <pc:spChg chg="mod">
          <ac:chgData name="刘 涛" userId="10caca4812b33f6c" providerId="LiveId" clId="{8F7AB00C-F812-41B8-A71B-10D76934CAEC}" dt="2022-04-08T03:40:28.142" v="234" actId="20577"/>
          <ac:spMkLst>
            <pc:docMk/>
            <pc:sldMk cId="396158212" sldId="261"/>
            <ac:spMk id="27" creationId="{2F5D9A07-C136-4632-8526-9DBA916DF728}"/>
          </ac:spMkLst>
        </pc:spChg>
        <pc:spChg chg="add mod">
          <ac:chgData name="刘 涛" userId="10caca4812b33f6c" providerId="LiveId" clId="{8F7AB00C-F812-41B8-A71B-10D76934CAEC}" dt="2022-04-08T03:41:39.519" v="252" actId="207"/>
          <ac:spMkLst>
            <pc:docMk/>
            <pc:sldMk cId="396158212" sldId="261"/>
            <ac:spMk id="34" creationId="{6B627EA0-023F-422E-82C5-8CA85E85054A}"/>
          </ac:spMkLst>
        </pc:spChg>
        <pc:spChg chg="add mod">
          <ac:chgData name="刘 涛" userId="10caca4812b33f6c" providerId="LiveId" clId="{8F7AB00C-F812-41B8-A71B-10D76934CAEC}" dt="2022-04-08T03:42:07.064" v="258" actId="14100"/>
          <ac:spMkLst>
            <pc:docMk/>
            <pc:sldMk cId="396158212" sldId="261"/>
            <ac:spMk id="36" creationId="{DEBACB1D-3CA8-45C8-8A5F-0627911D4AE0}"/>
          </ac:spMkLst>
        </pc:spChg>
        <pc:spChg chg="add mod">
          <ac:chgData name="刘 涛" userId="10caca4812b33f6c" providerId="LiveId" clId="{8F7AB00C-F812-41B8-A71B-10D76934CAEC}" dt="2022-04-08T03:42:02.783" v="257" actId="14100"/>
          <ac:spMkLst>
            <pc:docMk/>
            <pc:sldMk cId="396158212" sldId="261"/>
            <ac:spMk id="37" creationId="{1BC919A3-C16C-4224-B43E-01D786B81A43}"/>
          </ac:spMkLst>
        </pc:spChg>
        <pc:spChg chg="mod">
          <ac:chgData name="刘 涛" userId="10caca4812b33f6c" providerId="LiveId" clId="{8F7AB00C-F812-41B8-A71B-10D76934CAEC}" dt="2022-04-11T07:12:09.359" v="868" actId="6549"/>
          <ac:spMkLst>
            <pc:docMk/>
            <pc:sldMk cId="396158212" sldId="261"/>
            <ac:spMk id="53" creationId="{4F2143AA-59DE-4D6F-9F67-F1D1E5223DEB}"/>
          </ac:spMkLst>
        </pc:spChg>
      </pc:sldChg>
      <pc:sldChg chg="modAnim modNotesTx">
        <pc:chgData name="刘 涛" userId="10caca4812b33f6c" providerId="LiveId" clId="{8F7AB00C-F812-41B8-A71B-10D76934CAEC}" dt="2022-04-11T10:20:57.148" v="1306"/>
        <pc:sldMkLst>
          <pc:docMk/>
          <pc:sldMk cId="1837230010" sldId="262"/>
        </pc:sldMkLst>
      </pc:sldChg>
      <pc:sldChg chg="addSp delSp modSp mod modNotesTx">
        <pc:chgData name="刘 涛" userId="10caca4812b33f6c" providerId="LiveId" clId="{8F7AB00C-F812-41B8-A71B-10D76934CAEC}" dt="2022-04-11T09:44:35.782" v="1305"/>
        <pc:sldMkLst>
          <pc:docMk/>
          <pc:sldMk cId="3786426182" sldId="263"/>
        </pc:sldMkLst>
        <pc:spChg chg="mod">
          <ac:chgData name="刘 涛" userId="10caca4812b33f6c" providerId="LiveId" clId="{8F7AB00C-F812-41B8-A71B-10D76934CAEC}" dt="2022-04-11T07:40:55.373" v="1053" actId="1076"/>
          <ac:spMkLst>
            <pc:docMk/>
            <pc:sldMk cId="3786426182" sldId="263"/>
            <ac:spMk id="2" creationId="{C1E3AA9F-906A-4E6C-8606-B5A9902ACA55}"/>
          </ac:spMkLst>
        </pc:spChg>
        <pc:spChg chg="del mod">
          <ac:chgData name="刘 涛" userId="10caca4812b33f6c" providerId="LiveId" clId="{8F7AB00C-F812-41B8-A71B-10D76934CAEC}" dt="2022-04-11T07:21:56.546" v="905" actId="478"/>
          <ac:spMkLst>
            <pc:docMk/>
            <pc:sldMk cId="3786426182" sldId="263"/>
            <ac:spMk id="3" creationId="{08086F84-7DD3-4668-8228-9007CE21261B}"/>
          </ac:spMkLst>
        </pc:spChg>
        <pc:spChg chg="add del mod">
          <ac:chgData name="刘 涛" userId="10caca4812b33f6c" providerId="LiveId" clId="{8F7AB00C-F812-41B8-A71B-10D76934CAEC}" dt="2022-04-11T07:22:31.465" v="907" actId="478"/>
          <ac:spMkLst>
            <pc:docMk/>
            <pc:sldMk cId="3786426182" sldId="263"/>
            <ac:spMk id="4" creationId="{F42FBE5C-8B19-4A00-B5AE-B7A26CFF283B}"/>
          </ac:spMkLst>
        </pc:spChg>
        <pc:spChg chg="add del mod">
          <ac:chgData name="刘 涛" userId="10caca4812b33f6c" providerId="LiveId" clId="{8F7AB00C-F812-41B8-A71B-10D76934CAEC}" dt="2022-04-11T07:22:31.465" v="907" actId="478"/>
          <ac:spMkLst>
            <pc:docMk/>
            <pc:sldMk cId="3786426182" sldId="263"/>
            <ac:spMk id="5" creationId="{91F171D3-C18C-4F87-943D-2B90B14F17A2}"/>
          </ac:spMkLst>
        </pc:spChg>
        <pc:spChg chg="add del mod">
          <ac:chgData name="刘 涛" userId="10caca4812b33f6c" providerId="LiveId" clId="{8F7AB00C-F812-41B8-A71B-10D76934CAEC}" dt="2022-04-11T07:22:31.465" v="907" actId="478"/>
          <ac:spMkLst>
            <pc:docMk/>
            <pc:sldMk cId="3786426182" sldId="263"/>
            <ac:spMk id="6" creationId="{4630DB7D-EF44-43B1-B135-B8EF6CA2C58A}"/>
          </ac:spMkLst>
        </pc:spChg>
        <pc:spChg chg="add del mod">
          <ac:chgData name="刘 涛" userId="10caca4812b33f6c" providerId="LiveId" clId="{8F7AB00C-F812-41B8-A71B-10D76934CAEC}" dt="2022-04-11T07:22:31.465" v="907" actId="478"/>
          <ac:spMkLst>
            <pc:docMk/>
            <pc:sldMk cId="3786426182" sldId="263"/>
            <ac:spMk id="7" creationId="{AC612F07-F5B3-4AAA-999B-48AEEE68A78F}"/>
          </ac:spMkLst>
        </pc:spChg>
        <pc:spChg chg="add del mod">
          <ac:chgData name="刘 涛" userId="10caca4812b33f6c" providerId="LiveId" clId="{8F7AB00C-F812-41B8-A71B-10D76934CAEC}" dt="2022-04-11T07:22:31.465" v="907" actId="478"/>
          <ac:spMkLst>
            <pc:docMk/>
            <pc:sldMk cId="3786426182" sldId="263"/>
            <ac:spMk id="8" creationId="{CDCBFD7C-2893-4065-8B9A-25532A30B24F}"/>
          </ac:spMkLst>
        </pc:spChg>
        <pc:spChg chg="add del mod">
          <ac:chgData name="刘 涛" userId="10caca4812b33f6c" providerId="LiveId" clId="{8F7AB00C-F812-41B8-A71B-10D76934CAEC}" dt="2022-04-11T07:22:31.465" v="907" actId="478"/>
          <ac:spMkLst>
            <pc:docMk/>
            <pc:sldMk cId="3786426182" sldId="263"/>
            <ac:spMk id="9" creationId="{B4AB2EAE-0EA8-43C6-AE33-B4D53626E015}"/>
          </ac:spMkLst>
        </pc:spChg>
        <pc:spChg chg="add del mod">
          <ac:chgData name="刘 涛" userId="10caca4812b33f6c" providerId="LiveId" clId="{8F7AB00C-F812-41B8-A71B-10D76934CAEC}" dt="2022-04-11T07:22:31.465" v="907" actId="478"/>
          <ac:spMkLst>
            <pc:docMk/>
            <pc:sldMk cId="3786426182" sldId="263"/>
            <ac:spMk id="10" creationId="{64BA7C03-F4C6-43EE-AA2C-916B9A457D45}"/>
          </ac:spMkLst>
        </pc:spChg>
        <pc:spChg chg="add del mod">
          <ac:chgData name="刘 涛" userId="10caca4812b33f6c" providerId="LiveId" clId="{8F7AB00C-F812-41B8-A71B-10D76934CAEC}" dt="2022-04-11T07:22:31.465" v="907" actId="478"/>
          <ac:spMkLst>
            <pc:docMk/>
            <pc:sldMk cId="3786426182" sldId="263"/>
            <ac:spMk id="11" creationId="{4E744337-E611-4E6F-AC73-5B8360FA4F8E}"/>
          </ac:spMkLst>
        </pc:spChg>
        <pc:spChg chg="add del mod">
          <ac:chgData name="刘 涛" userId="10caca4812b33f6c" providerId="LiveId" clId="{8F7AB00C-F812-41B8-A71B-10D76934CAEC}" dt="2022-04-11T07:22:31.465" v="907" actId="478"/>
          <ac:spMkLst>
            <pc:docMk/>
            <pc:sldMk cId="3786426182" sldId="263"/>
            <ac:spMk id="12" creationId="{7A8BDE58-14D0-49DC-99FF-6F7E8D5DD21C}"/>
          </ac:spMkLst>
        </pc:spChg>
        <pc:spChg chg="add del mod">
          <ac:chgData name="刘 涛" userId="10caca4812b33f6c" providerId="LiveId" clId="{8F7AB00C-F812-41B8-A71B-10D76934CAEC}" dt="2022-04-11T07:22:31.465" v="907" actId="478"/>
          <ac:spMkLst>
            <pc:docMk/>
            <pc:sldMk cId="3786426182" sldId="263"/>
            <ac:spMk id="13" creationId="{85273123-EABB-4480-B0C3-E58222336648}"/>
          </ac:spMkLst>
        </pc:spChg>
        <pc:spChg chg="add del mod">
          <ac:chgData name="刘 涛" userId="10caca4812b33f6c" providerId="LiveId" clId="{8F7AB00C-F812-41B8-A71B-10D76934CAEC}" dt="2022-04-11T07:22:31.465" v="907" actId="478"/>
          <ac:spMkLst>
            <pc:docMk/>
            <pc:sldMk cId="3786426182" sldId="263"/>
            <ac:spMk id="14" creationId="{BEBD56B8-744A-4A68-8313-BE9CE940D509}"/>
          </ac:spMkLst>
        </pc:spChg>
        <pc:spChg chg="add del mod">
          <ac:chgData name="刘 涛" userId="10caca4812b33f6c" providerId="LiveId" clId="{8F7AB00C-F812-41B8-A71B-10D76934CAEC}" dt="2022-04-11T07:22:31.465" v="907" actId="478"/>
          <ac:spMkLst>
            <pc:docMk/>
            <pc:sldMk cId="3786426182" sldId="263"/>
            <ac:spMk id="15" creationId="{8C246303-B4C8-41B1-9DB3-AEE8D0CBFB8A}"/>
          </ac:spMkLst>
        </pc:spChg>
        <pc:spChg chg="add del mod">
          <ac:chgData name="刘 涛" userId="10caca4812b33f6c" providerId="LiveId" clId="{8F7AB00C-F812-41B8-A71B-10D76934CAEC}" dt="2022-04-11T07:22:31.465" v="907" actId="478"/>
          <ac:spMkLst>
            <pc:docMk/>
            <pc:sldMk cId="3786426182" sldId="263"/>
            <ac:spMk id="16" creationId="{1B5D108A-6E78-46D1-B0D9-444354F03CC7}"/>
          </ac:spMkLst>
        </pc:spChg>
        <pc:spChg chg="add del mod">
          <ac:chgData name="刘 涛" userId="10caca4812b33f6c" providerId="LiveId" clId="{8F7AB00C-F812-41B8-A71B-10D76934CAEC}" dt="2022-04-11T07:22:31.465" v="907" actId="478"/>
          <ac:spMkLst>
            <pc:docMk/>
            <pc:sldMk cId="3786426182" sldId="263"/>
            <ac:spMk id="24" creationId="{D1834882-0FA9-4D8F-94AB-A07BC1CE7E57}"/>
          </ac:spMkLst>
        </pc:spChg>
        <pc:spChg chg="add del mod">
          <ac:chgData name="刘 涛" userId="10caca4812b33f6c" providerId="LiveId" clId="{8F7AB00C-F812-41B8-A71B-10D76934CAEC}" dt="2022-04-11T07:22:31.465" v="907" actId="478"/>
          <ac:spMkLst>
            <pc:docMk/>
            <pc:sldMk cId="3786426182" sldId="263"/>
            <ac:spMk id="25" creationId="{FD421937-302E-434F-88A4-F68C577531AD}"/>
          </ac:spMkLst>
        </pc:spChg>
        <pc:spChg chg="add del mod">
          <ac:chgData name="刘 涛" userId="10caca4812b33f6c" providerId="LiveId" clId="{8F7AB00C-F812-41B8-A71B-10D76934CAEC}" dt="2022-04-11T07:22:31.465" v="907" actId="478"/>
          <ac:spMkLst>
            <pc:docMk/>
            <pc:sldMk cId="3786426182" sldId="263"/>
            <ac:spMk id="26" creationId="{018A57AD-BF99-48A7-906F-A13BEC1B68A5}"/>
          </ac:spMkLst>
        </pc:spChg>
        <pc:spChg chg="add del mod">
          <ac:chgData name="刘 涛" userId="10caca4812b33f6c" providerId="LiveId" clId="{8F7AB00C-F812-41B8-A71B-10D76934CAEC}" dt="2022-04-11T07:22:04.824" v="906" actId="478"/>
          <ac:spMkLst>
            <pc:docMk/>
            <pc:sldMk cId="3786426182" sldId="263"/>
            <ac:spMk id="27" creationId="{8913D551-0A23-420E-A185-E51221201DDC}"/>
          </ac:spMkLst>
        </pc:spChg>
        <pc:spChg chg="add mod">
          <ac:chgData name="刘 涛" userId="10caca4812b33f6c" providerId="LiveId" clId="{8F7AB00C-F812-41B8-A71B-10D76934CAEC}" dt="2022-04-11T07:42:07.756" v="1059" actId="1076"/>
          <ac:spMkLst>
            <pc:docMk/>
            <pc:sldMk cId="3786426182" sldId="263"/>
            <ac:spMk id="28" creationId="{BD811F80-D140-4701-81F4-1D942D44B235}"/>
          </ac:spMkLst>
        </pc:spChg>
        <pc:spChg chg="add mod">
          <ac:chgData name="刘 涛" userId="10caca4812b33f6c" providerId="LiveId" clId="{8F7AB00C-F812-41B8-A71B-10D76934CAEC}" dt="2022-04-11T07:43:46.763" v="1067" actId="1076"/>
          <ac:spMkLst>
            <pc:docMk/>
            <pc:sldMk cId="3786426182" sldId="263"/>
            <ac:spMk id="29" creationId="{6071673F-3CF3-4D5F-9AB8-1330C331BAA5}"/>
          </ac:spMkLst>
        </pc:spChg>
        <pc:spChg chg="add mod">
          <ac:chgData name="刘 涛" userId="10caca4812b33f6c" providerId="LiveId" clId="{8F7AB00C-F812-41B8-A71B-10D76934CAEC}" dt="2022-04-11T07:42:07.756" v="1059" actId="1076"/>
          <ac:spMkLst>
            <pc:docMk/>
            <pc:sldMk cId="3786426182" sldId="263"/>
            <ac:spMk id="30" creationId="{95D68014-25DA-4AFA-AB8B-E48A1447904C}"/>
          </ac:spMkLst>
        </pc:spChg>
        <pc:spChg chg="add mod">
          <ac:chgData name="刘 涛" userId="10caca4812b33f6c" providerId="LiveId" clId="{8F7AB00C-F812-41B8-A71B-10D76934CAEC}" dt="2022-04-11T07:43:46.763" v="1067" actId="1076"/>
          <ac:spMkLst>
            <pc:docMk/>
            <pc:sldMk cId="3786426182" sldId="263"/>
            <ac:spMk id="31" creationId="{416DF50F-3DC3-4E7B-90C4-FAD2E65E0A74}"/>
          </ac:spMkLst>
        </pc:spChg>
        <pc:spChg chg="add mod">
          <ac:chgData name="刘 涛" userId="10caca4812b33f6c" providerId="LiveId" clId="{8F7AB00C-F812-41B8-A71B-10D76934CAEC}" dt="2022-04-11T07:43:46.763" v="1067" actId="1076"/>
          <ac:spMkLst>
            <pc:docMk/>
            <pc:sldMk cId="3786426182" sldId="263"/>
            <ac:spMk id="32" creationId="{F80DF00E-B380-401B-ACBA-DBA1E10A7CAF}"/>
          </ac:spMkLst>
        </pc:spChg>
        <pc:spChg chg="add mod">
          <ac:chgData name="刘 涛" userId="10caca4812b33f6c" providerId="LiveId" clId="{8F7AB00C-F812-41B8-A71B-10D76934CAEC}" dt="2022-04-11T07:43:46.763" v="1067" actId="1076"/>
          <ac:spMkLst>
            <pc:docMk/>
            <pc:sldMk cId="3786426182" sldId="263"/>
            <ac:spMk id="33" creationId="{43C1A620-5087-4698-9A60-999AB64F9AE7}"/>
          </ac:spMkLst>
        </pc:spChg>
        <pc:spChg chg="add mod">
          <ac:chgData name="刘 涛" userId="10caca4812b33f6c" providerId="LiveId" clId="{8F7AB00C-F812-41B8-A71B-10D76934CAEC}" dt="2022-04-11T07:43:46.763" v="1067" actId="1076"/>
          <ac:spMkLst>
            <pc:docMk/>
            <pc:sldMk cId="3786426182" sldId="263"/>
            <ac:spMk id="34" creationId="{21DAB25F-601C-450F-917F-F3962FC646A8}"/>
          </ac:spMkLst>
        </pc:spChg>
        <pc:spChg chg="add del mod">
          <ac:chgData name="刘 涛" userId="10caca4812b33f6c" providerId="LiveId" clId="{8F7AB00C-F812-41B8-A71B-10D76934CAEC}" dt="2022-04-11T07:40:23.673" v="1049" actId="478"/>
          <ac:spMkLst>
            <pc:docMk/>
            <pc:sldMk cId="3786426182" sldId="263"/>
            <ac:spMk id="35" creationId="{6B6F5D3C-26AA-4C22-AA52-BD3996B61DB9}"/>
          </ac:spMkLst>
        </pc:spChg>
        <pc:spChg chg="add del mod">
          <ac:chgData name="刘 涛" userId="10caca4812b33f6c" providerId="LiveId" clId="{8F7AB00C-F812-41B8-A71B-10D76934CAEC}" dt="2022-04-11T07:28:18.529" v="991" actId="478"/>
          <ac:spMkLst>
            <pc:docMk/>
            <pc:sldMk cId="3786426182" sldId="263"/>
            <ac:spMk id="36" creationId="{2A8D8E6C-7FFD-4C96-B1C4-66DD0A25420D}"/>
          </ac:spMkLst>
        </pc:spChg>
        <pc:spChg chg="add del mod">
          <ac:chgData name="刘 涛" userId="10caca4812b33f6c" providerId="LiveId" clId="{8F7AB00C-F812-41B8-A71B-10D76934CAEC}" dt="2022-04-11T07:40:23.673" v="1049" actId="478"/>
          <ac:spMkLst>
            <pc:docMk/>
            <pc:sldMk cId="3786426182" sldId="263"/>
            <ac:spMk id="37" creationId="{B85A2E83-7266-41EA-91CF-0BFE0E20A388}"/>
          </ac:spMkLst>
        </pc:spChg>
        <pc:spChg chg="add mod">
          <ac:chgData name="刘 涛" userId="10caca4812b33f6c" providerId="LiveId" clId="{8F7AB00C-F812-41B8-A71B-10D76934CAEC}" dt="2022-04-11T07:43:46.763" v="1067" actId="1076"/>
          <ac:spMkLst>
            <pc:docMk/>
            <pc:sldMk cId="3786426182" sldId="263"/>
            <ac:spMk id="38" creationId="{44CCD6AB-61CD-4834-91F2-2CD6593CA48C}"/>
          </ac:spMkLst>
        </pc:spChg>
        <pc:spChg chg="add mod">
          <ac:chgData name="刘 涛" userId="10caca4812b33f6c" providerId="LiveId" clId="{8F7AB00C-F812-41B8-A71B-10D76934CAEC}" dt="2022-04-11T07:43:46.763" v="1067" actId="1076"/>
          <ac:spMkLst>
            <pc:docMk/>
            <pc:sldMk cId="3786426182" sldId="263"/>
            <ac:spMk id="39" creationId="{BF069DED-BE32-4C5E-A472-93C4D6851F62}"/>
          </ac:spMkLst>
        </pc:spChg>
        <pc:spChg chg="add mod">
          <ac:chgData name="刘 涛" userId="10caca4812b33f6c" providerId="LiveId" clId="{8F7AB00C-F812-41B8-A71B-10D76934CAEC}" dt="2022-04-11T07:43:46.763" v="1067" actId="1076"/>
          <ac:spMkLst>
            <pc:docMk/>
            <pc:sldMk cId="3786426182" sldId="263"/>
            <ac:spMk id="40" creationId="{B4D618EA-572C-4F46-B5E5-AA16854145CB}"/>
          </ac:spMkLst>
        </pc:spChg>
        <pc:spChg chg="add mod">
          <ac:chgData name="刘 涛" userId="10caca4812b33f6c" providerId="LiveId" clId="{8F7AB00C-F812-41B8-A71B-10D76934CAEC}" dt="2022-04-11T07:43:46.763" v="1067" actId="1076"/>
          <ac:spMkLst>
            <pc:docMk/>
            <pc:sldMk cId="3786426182" sldId="263"/>
            <ac:spMk id="41" creationId="{9E86BE51-1ABF-44E3-859C-02CD989E016C}"/>
          </ac:spMkLst>
        </pc:spChg>
        <pc:spChg chg="add mod">
          <ac:chgData name="刘 涛" userId="10caca4812b33f6c" providerId="LiveId" clId="{8F7AB00C-F812-41B8-A71B-10D76934CAEC}" dt="2022-04-11T07:43:46.763" v="1067" actId="1076"/>
          <ac:spMkLst>
            <pc:docMk/>
            <pc:sldMk cId="3786426182" sldId="263"/>
            <ac:spMk id="42" creationId="{D5C0896C-501E-41B9-BDFA-F3027D94C94B}"/>
          </ac:spMkLst>
        </pc:spChg>
        <pc:spChg chg="add del mod">
          <ac:chgData name="刘 涛" userId="10caca4812b33f6c" providerId="LiveId" clId="{8F7AB00C-F812-41B8-A71B-10D76934CAEC}" dt="2022-04-11T07:28:18.529" v="991" actId="478"/>
          <ac:spMkLst>
            <pc:docMk/>
            <pc:sldMk cId="3786426182" sldId="263"/>
            <ac:spMk id="43" creationId="{448F5DA4-D2EF-476D-B022-E5DDD7D1753B}"/>
          </ac:spMkLst>
        </pc:spChg>
        <pc:spChg chg="add mod">
          <ac:chgData name="刘 涛" userId="10caca4812b33f6c" providerId="LiveId" clId="{8F7AB00C-F812-41B8-A71B-10D76934CAEC}" dt="2022-04-11T07:43:46.763" v="1067" actId="1076"/>
          <ac:spMkLst>
            <pc:docMk/>
            <pc:sldMk cId="3786426182" sldId="263"/>
            <ac:spMk id="44" creationId="{E042FB64-451D-4925-8DC2-B4900DEB2C24}"/>
          </ac:spMkLst>
        </pc:spChg>
        <pc:spChg chg="add mod">
          <ac:chgData name="刘 涛" userId="10caca4812b33f6c" providerId="LiveId" clId="{8F7AB00C-F812-41B8-A71B-10D76934CAEC}" dt="2022-04-11T07:43:54.066" v="1068" actId="14100"/>
          <ac:spMkLst>
            <pc:docMk/>
            <pc:sldMk cId="3786426182" sldId="263"/>
            <ac:spMk id="45" creationId="{9C48B594-1601-4868-970C-CE3F81BE505F}"/>
          </ac:spMkLst>
        </pc:spChg>
        <pc:spChg chg="add del mod">
          <ac:chgData name="刘 涛" userId="10caca4812b33f6c" providerId="LiveId" clId="{8F7AB00C-F812-41B8-A71B-10D76934CAEC}" dt="2022-04-11T07:28:18.529" v="991" actId="478"/>
          <ac:spMkLst>
            <pc:docMk/>
            <pc:sldMk cId="3786426182" sldId="263"/>
            <ac:spMk id="46" creationId="{68B066C6-AB27-456A-B907-0900954960F3}"/>
          </ac:spMkLst>
        </pc:spChg>
        <pc:spChg chg="add del mod">
          <ac:chgData name="刘 涛" userId="10caca4812b33f6c" providerId="LiveId" clId="{8F7AB00C-F812-41B8-A71B-10D76934CAEC}" dt="2022-04-11T07:28:18.529" v="991" actId="478"/>
          <ac:spMkLst>
            <pc:docMk/>
            <pc:sldMk cId="3786426182" sldId="263"/>
            <ac:spMk id="47" creationId="{BDBBBA56-4DE6-40C3-B4EE-EAF19EC7612D}"/>
          </ac:spMkLst>
        </pc:spChg>
        <pc:spChg chg="add del mod">
          <ac:chgData name="刘 涛" userId="10caca4812b33f6c" providerId="LiveId" clId="{8F7AB00C-F812-41B8-A71B-10D76934CAEC}" dt="2022-04-11T07:28:18.529" v="991" actId="478"/>
          <ac:spMkLst>
            <pc:docMk/>
            <pc:sldMk cId="3786426182" sldId="263"/>
            <ac:spMk id="48" creationId="{527560BA-DAF5-4BA6-87C7-800B03978BC9}"/>
          </ac:spMkLst>
        </pc:spChg>
        <pc:spChg chg="add del mod">
          <ac:chgData name="刘 涛" userId="10caca4812b33f6c" providerId="LiveId" clId="{8F7AB00C-F812-41B8-A71B-10D76934CAEC}" dt="2022-04-11T07:28:18.529" v="991" actId="478"/>
          <ac:spMkLst>
            <pc:docMk/>
            <pc:sldMk cId="3786426182" sldId="263"/>
            <ac:spMk id="49" creationId="{5A9CC41A-807E-4F48-8559-DEAE2A7C9819}"/>
          </ac:spMkLst>
        </pc:spChg>
        <pc:spChg chg="add del mod">
          <ac:chgData name="刘 涛" userId="10caca4812b33f6c" providerId="LiveId" clId="{8F7AB00C-F812-41B8-A71B-10D76934CAEC}" dt="2022-04-11T07:28:18.529" v="991" actId="478"/>
          <ac:spMkLst>
            <pc:docMk/>
            <pc:sldMk cId="3786426182" sldId="263"/>
            <ac:spMk id="50" creationId="{C69347E9-6AE8-4535-8621-2A6C7C1A9AAB}"/>
          </ac:spMkLst>
        </pc:spChg>
        <pc:spChg chg="add del mod">
          <ac:chgData name="刘 涛" userId="10caca4812b33f6c" providerId="LiveId" clId="{8F7AB00C-F812-41B8-A71B-10D76934CAEC}" dt="2022-04-11T07:28:18.529" v="991" actId="478"/>
          <ac:spMkLst>
            <pc:docMk/>
            <pc:sldMk cId="3786426182" sldId="263"/>
            <ac:spMk id="51" creationId="{E00E712A-C8AD-45DA-8269-D06F347F770D}"/>
          </ac:spMkLst>
        </pc:spChg>
        <pc:spChg chg="add del mod">
          <ac:chgData name="刘 涛" userId="10caca4812b33f6c" providerId="LiveId" clId="{8F7AB00C-F812-41B8-A71B-10D76934CAEC}" dt="2022-04-11T07:28:18.529" v="991" actId="478"/>
          <ac:spMkLst>
            <pc:docMk/>
            <pc:sldMk cId="3786426182" sldId="263"/>
            <ac:spMk id="52" creationId="{C85E0461-4242-49BC-AE7E-41DC426C535D}"/>
          </ac:spMkLst>
        </pc:spChg>
        <pc:spChg chg="add del mod">
          <ac:chgData name="刘 涛" userId="10caca4812b33f6c" providerId="LiveId" clId="{8F7AB00C-F812-41B8-A71B-10D76934CAEC}" dt="2022-04-11T07:28:18.529" v="991" actId="478"/>
          <ac:spMkLst>
            <pc:docMk/>
            <pc:sldMk cId="3786426182" sldId="263"/>
            <ac:spMk id="53" creationId="{3AAE1BE4-CFEF-42A0-B181-C1E544F3D99B}"/>
          </ac:spMkLst>
        </pc:spChg>
        <pc:spChg chg="add del mod">
          <ac:chgData name="刘 涛" userId="10caca4812b33f6c" providerId="LiveId" clId="{8F7AB00C-F812-41B8-A71B-10D76934CAEC}" dt="2022-04-11T07:28:18.529" v="991" actId="478"/>
          <ac:spMkLst>
            <pc:docMk/>
            <pc:sldMk cId="3786426182" sldId="263"/>
            <ac:spMk id="54" creationId="{D944AF85-7B61-4C68-BA41-BB3A39DFB481}"/>
          </ac:spMkLst>
        </pc:spChg>
        <pc:spChg chg="add mod">
          <ac:chgData name="刘 涛" userId="10caca4812b33f6c" providerId="LiveId" clId="{8F7AB00C-F812-41B8-A71B-10D76934CAEC}" dt="2022-04-11T07:42:07.756" v="1059" actId="1076"/>
          <ac:spMkLst>
            <pc:docMk/>
            <pc:sldMk cId="3786426182" sldId="263"/>
            <ac:spMk id="55" creationId="{4211D19E-B127-42AD-9624-1486C40D2626}"/>
          </ac:spMkLst>
        </pc:spChg>
        <pc:spChg chg="add del mod">
          <ac:chgData name="刘 涛" userId="10caca4812b33f6c" providerId="LiveId" clId="{8F7AB00C-F812-41B8-A71B-10D76934CAEC}" dt="2022-04-11T07:28:18.529" v="991" actId="478"/>
          <ac:spMkLst>
            <pc:docMk/>
            <pc:sldMk cId="3786426182" sldId="263"/>
            <ac:spMk id="56" creationId="{C1D6690F-E16F-4C28-B3BD-D4B40BC115EF}"/>
          </ac:spMkLst>
        </pc:spChg>
        <pc:spChg chg="add mod">
          <ac:chgData name="刘 涛" userId="10caca4812b33f6c" providerId="LiveId" clId="{8F7AB00C-F812-41B8-A71B-10D76934CAEC}" dt="2022-04-11T07:44:18.217" v="1073" actId="1076"/>
          <ac:spMkLst>
            <pc:docMk/>
            <pc:sldMk cId="3786426182" sldId="263"/>
            <ac:spMk id="57" creationId="{CCF17713-4C9C-47D5-8307-B6A7B4DE1CF4}"/>
          </ac:spMkLst>
        </pc:spChg>
        <pc:spChg chg="add mod">
          <ac:chgData name="刘 涛" userId="10caca4812b33f6c" providerId="LiveId" clId="{8F7AB00C-F812-41B8-A71B-10D76934CAEC}" dt="2022-04-11T07:44:18.217" v="1073" actId="1076"/>
          <ac:spMkLst>
            <pc:docMk/>
            <pc:sldMk cId="3786426182" sldId="263"/>
            <ac:spMk id="58" creationId="{F91D630B-36D9-49C2-9D4E-0192E924C903}"/>
          </ac:spMkLst>
        </pc:spChg>
        <pc:spChg chg="add del mod">
          <ac:chgData name="刘 涛" userId="10caca4812b33f6c" providerId="LiveId" clId="{8F7AB00C-F812-41B8-A71B-10D76934CAEC}" dt="2022-04-11T07:24:33.699" v="933"/>
          <ac:spMkLst>
            <pc:docMk/>
            <pc:sldMk cId="3786426182" sldId="263"/>
            <ac:spMk id="59" creationId="{0E2B429D-568A-4DC4-8FB0-73FB54F73BE6}"/>
          </ac:spMkLst>
        </pc:spChg>
        <pc:spChg chg="add mod">
          <ac:chgData name="刘 涛" userId="10caca4812b33f6c" providerId="LiveId" clId="{8F7AB00C-F812-41B8-A71B-10D76934CAEC}" dt="2022-04-11T07:44:18.217" v="1073" actId="1076"/>
          <ac:spMkLst>
            <pc:docMk/>
            <pc:sldMk cId="3786426182" sldId="263"/>
            <ac:spMk id="60" creationId="{9CD4D789-5AC4-4C18-9E3F-3A18BE5F1F37}"/>
          </ac:spMkLst>
        </pc:spChg>
        <pc:spChg chg="add mod">
          <ac:chgData name="刘 涛" userId="10caca4812b33f6c" providerId="LiveId" clId="{8F7AB00C-F812-41B8-A71B-10D76934CAEC}" dt="2022-04-11T07:44:18.217" v="1073" actId="1076"/>
          <ac:spMkLst>
            <pc:docMk/>
            <pc:sldMk cId="3786426182" sldId="263"/>
            <ac:spMk id="61" creationId="{F48FE636-E9D7-4590-B9EE-FD0FE367EC36}"/>
          </ac:spMkLst>
        </pc:spChg>
        <pc:spChg chg="add del mod">
          <ac:chgData name="刘 涛" userId="10caca4812b33f6c" providerId="LiveId" clId="{8F7AB00C-F812-41B8-A71B-10D76934CAEC}" dt="2022-04-11T07:39:26.565" v="1042" actId="478"/>
          <ac:spMkLst>
            <pc:docMk/>
            <pc:sldMk cId="3786426182" sldId="263"/>
            <ac:spMk id="62" creationId="{7EB30397-53FD-4920-8DBA-27E82F942EC4}"/>
          </ac:spMkLst>
        </pc:spChg>
        <pc:spChg chg="add mod">
          <ac:chgData name="刘 涛" userId="10caca4812b33f6c" providerId="LiveId" clId="{8F7AB00C-F812-41B8-A71B-10D76934CAEC}" dt="2022-04-11T07:44:18.217" v="1073" actId="1076"/>
          <ac:spMkLst>
            <pc:docMk/>
            <pc:sldMk cId="3786426182" sldId="263"/>
            <ac:spMk id="63" creationId="{B2DBBE96-EFF6-436A-B391-0C075609FFBA}"/>
          </ac:spMkLst>
        </pc:spChg>
        <pc:spChg chg="add mod">
          <ac:chgData name="刘 涛" userId="10caca4812b33f6c" providerId="LiveId" clId="{8F7AB00C-F812-41B8-A71B-10D76934CAEC}" dt="2022-04-11T07:44:18.217" v="1073" actId="1076"/>
          <ac:spMkLst>
            <pc:docMk/>
            <pc:sldMk cId="3786426182" sldId="263"/>
            <ac:spMk id="64" creationId="{5790772D-4838-4F34-899A-D7918A260232}"/>
          </ac:spMkLst>
        </pc:spChg>
        <pc:spChg chg="add del mod">
          <ac:chgData name="刘 涛" userId="10caca4812b33f6c" providerId="LiveId" clId="{8F7AB00C-F812-41B8-A71B-10D76934CAEC}" dt="2022-04-11T07:26:18.449" v="961" actId="478"/>
          <ac:spMkLst>
            <pc:docMk/>
            <pc:sldMk cId="3786426182" sldId="263"/>
            <ac:spMk id="65" creationId="{88D850F9-EB39-4D2A-BD96-88C7A2F93E60}"/>
          </ac:spMkLst>
        </pc:spChg>
        <pc:spChg chg="add del mod">
          <ac:chgData name="刘 涛" userId="10caca4812b33f6c" providerId="LiveId" clId="{8F7AB00C-F812-41B8-A71B-10D76934CAEC}" dt="2022-04-11T07:26:18.449" v="961" actId="478"/>
          <ac:spMkLst>
            <pc:docMk/>
            <pc:sldMk cId="3786426182" sldId="263"/>
            <ac:spMk id="66" creationId="{9B0D2F4D-7093-4B49-A4DE-16904F9569FB}"/>
          </ac:spMkLst>
        </pc:spChg>
        <pc:spChg chg="add mod">
          <ac:chgData name="刘 涛" userId="10caca4812b33f6c" providerId="LiveId" clId="{8F7AB00C-F812-41B8-A71B-10D76934CAEC}" dt="2022-04-11T07:44:18.217" v="1073" actId="1076"/>
          <ac:spMkLst>
            <pc:docMk/>
            <pc:sldMk cId="3786426182" sldId="263"/>
            <ac:spMk id="67" creationId="{E7193884-D6FD-4365-B508-B7853912099A}"/>
          </ac:spMkLst>
        </pc:spChg>
        <pc:spChg chg="add mod">
          <ac:chgData name="刘 涛" userId="10caca4812b33f6c" providerId="LiveId" clId="{8F7AB00C-F812-41B8-A71B-10D76934CAEC}" dt="2022-04-11T07:44:18.217" v="1073" actId="1076"/>
          <ac:spMkLst>
            <pc:docMk/>
            <pc:sldMk cId="3786426182" sldId="263"/>
            <ac:spMk id="68" creationId="{183B2801-32EC-4B2A-82FE-D3D8F2CCC660}"/>
          </ac:spMkLst>
        </pc:spChg>
        <pc:spChg chg="add mod">
          <ac:chgData name="刘 涛" userId="10caca4812b33f6c" providerId="LiveId" clId="{8F7AB00C-F812-41B8-A71B-10D76934CAEC}" dt="2022-04-11T07:44:18.217" v="1073" actId="1076"/>
          <ac:spMkLst>
            <pc:docMk/>
            <pc:sldMk cId="3786426182" sldId="263"/>
            <ac:spMk id="69" creationId="{2416A858-80E1-4253-B640-2AC91518D3BD}"/>
          </ac:spMkLst>
        </pc:spChg>
        <pc:spChg chg="add mod">
          <ac:chgData name="刘 涛" userId="10caca4812b33f6c" providerId="LiveId" clId="{8F7AB00C-F812-41B8-A71B-10D76934CAEC}" dt="2022-04-11T07:44:18.217" v="1073" actId="1076"/>
          <ac:spMkLst>
            <pc:docMk/>
            <pc:sldMk cId="3786426182" sldId="263"/>
            <ac:spMk id="70" creationId="{5AE2630D-F9B4-4F6E-AB5E-A67C83FC10EE}"/>
          </ac:spMkLst>
        </pc:spChg>
        <pc:spChg chg="add mod">
          <ac:chgData name="刘 涛" userId="10caca4812b33f6c" providerId="LiveId" clId="{8F7AB00C-F812-41B8-A71B-10D76934CAEC}" dt="2022-04-11T07:44:18.217" v="1073" actId="1076"/>
          <ac:spMkLst>
            <pc:docMk/>
            <pc:sldMk cId="3786426182" sldId="263"/>
            <ac:spMk id="84" creationId="{2804DFA8-7B60-499B-BAD7-F1F79831790A}"/>
          </ac:spMkLst>
        </pc:spChg>
        <pc:spChg chg="add del mod">
          <ac:chgData name="刘 涛" userId="10caca4812b33f6c" providerId="LiveId" clId="{8F7AB00C-F812-41B8-A71B-10D76934CAEC}" dt="2022-04-11T07:29:14.827" v="1001" actId="21"/>
          <ac:spMkLst>
            <pc:docMk/>
            <pc:sldMk cId="3786426182" sldId="263"/>
            <ac:spMk id="88" creationId="{C4C87038-5308-4D94-B5CA-E9442AD9BBE4}"/>
          </ac:spMkLst>
        </pc:spChg>
        <pc:spChg chg="add mod">
          <ac:chgData name="刘 涛" userId="10caca4812b33f6c" providerId="LiveId" clId="{8F7AB00C-F812-41B8-A71B-10D76934CAEC}" dt="2022-04-11T07:44:27.261" v="1075" actId="1076"/>
          <ac:spMkLst>
            <pc:docMk/>
            <pc:sldMk cId="3786426182" sldId="263"/>
            <ac:spMk id="91" creationId="{4174DDEC-E9BE-440C-A267-AB99EA09C654}"/>
          </ac:spMkLst>
        </pc:spChg>
        <pc:spChg chg="add mod">
          <ac:chgData name="刘 涛" userId="10caca4812b33f6c" providerId="LiveId" clId="{8F7AB00C-F812-41B8-A71B-10D76934CAEC}" dt="2022-04-11T07:44:24.277" v="1074" actId="1076"/>
          <ac:spMkLst>
            <pc:docMk/>
            <pc:sldMk cId="3786426182" sldId="263"/>
            <ac:spMk id="94" creationId="{834263CF-7FC2-4DCB-B5C7-7CAF95058907}"/>
          </ac:spMkLst>
        </pc:spChg>
        <pc:spChg chg="add mod">
          <ac:chgData name="刘 涛" userId="10caca4812b33f6c" providerId="LiveId" clId="{8F7AB00C-F812-41B8-A71B-10D76934CAEC}" dt="2022-04-11T07:48:32.559" v="1146" actId="1076"/>
          <ac:spMkLst>
            <pc:docMk/>
            <pc:sldMk cId="3786426182" sldId="263"/>
            <ac:spMk id="114" creationId="{B3AA1B5A-09BC-4D92-A2A9-87F5B10A1823}"/>
          </ac:spMkLst>
        </pc:spChg>
        <pc:spChg chg="add mod">
          <ac:chgData name="刘 涛" userId="10caca4812b33f6c" providerId="LiveId" clId="{8F7AB00C-F812-41B8-A71B-10D76934CAEC}" dt="2022-04-11T07:48:59.623" v="1147" actId="207"/>
          <ac:spMkLst>
            <pc:docMk/>
            <pc:sldMk cId="3786426182" sldId="263"/>
            <ac:spMk id="115" creationId="{BF386AAC-33FD-4535-9AA1-C007A9D649E4}"/>
          </ac:spMkLst>
        </pc:spChg>
        <pc:spChg chg="add mod">
          <ac:chgData name="刘 涛" userId="10caca4812b33f6c" providerId="LiveId" clId="{8F7AB00C-F812-41B8-A71B-10D76934CAEC}" dt="2022-04-11T07:48:32.559" v="1146" actId="1076"/>
          <ac:spMkLst>
            <pc:docMk/>
            <pc:sldMk cId="3786426182" sldId="263"/>
            <ac:spMk id="116" creationId="{490E0E29-AC24-45FF-BD32-A62CBA20A229}"/>
          </ac:spMkLst>
        </pc:spChg>
        <pc:spChg chg="add mod">
          <ac:chgData name="刘 涛" userId="10caca4812b33f6c" providerId="LiveId" clId="{8F7AB00C-F812-41B8-A71B-10D76934CAEC}" dt="2022-04-11T07:48:32.559" v="1146" actId="1076"/>
          <ac:spMkLst>
            <pc:docMk/>
            <pc:sldMk cId="3786426182" sldId="263"/>
            <ac:spMk id="117" creationId="{EA37B08D-126D-4138-A7BF-60E5BA656977}"/>
          </ac:spMkLst>
        </pc:spChg>
        <pc:spChg chg="add mod">
          <ac:chgData name="刘 涛" userId="10caca4812b33f6c" providerId="LiveId" clId="{8F7AB00C-F812-41B8-A71B-10D76934CAEC}" dt="2022-04-11T07:48:32.559" v="1146" actId="1076"/>
          <ac:spMkLst>
            <pc:docMk/>
            <pc:sldMk cId="3786426182" sldId="263"/>
            <ac:spMk id="118" creationId="{CE21FEBD-4865-4BDB-BAA5-B9F9252F7BA4}"/>
          </ac:spMkLst>
        </pc:spChg>
        <pc:spChg chg="add mod">
          <ac:chgData name="刘 涛" userId="10caca4812b33f6c" providerId="LiveId" clId="{8F7AB00C-F812-41B8-A71B-10D76934CAEC}" dt="2022-04-11T07:48:32.559" v="1146" actId="1076"/>
          <ac:spMkLst>
            <pc:docMk/>
            <pc:sldMk cId="3786426182" sldId="263"/>
            <ac:spMk id="119" creationId="{F5BA9C7F-3C6A-454D-8657-F37A1B9083D1}"/>
          </ac:spMkLst>
        </pc:spChg>
        <pc:spChg chg="add mod">
          <ac:chgData name="刘 涛" userId="10caca4812b33f6c" providerId="LiveId" clId="{8F7AB00C-F812-41B8-A71B-10D76934CAEC}" dt="2022-04-11T07:49:08.240" v="1149" actId="1076"/>
          <ac:spMkLst>
            <pc:docMk/>
            <pc:sldMk cId="3786426182" sldId="263"/>
            <ac:spMk id="129" creationId="{9AB44E39-2E20-40F5-BCDA-AB305C6984C5}"/>
          </ac:spMkLst>
        </pc:spChg>
        <pc:spChg chg="add mod">
          <ac:chgData name="刘 涛" userId="10caca4812b33f6c" providerId="LiveId" clId="{8F7AB00C-F812-41B8-A71B-10D76934CAEC}" dt="2022-04-11T07:49:13.340" v="1151" actId="20577"/>
          <ac:spMkLst>
            <pc:docMk/>
            <pc:sldMk cId="3786426182" sldId="263"/>
            <ac:spMk id="130" creationId="{B2246C66-57B7-4C89-8295-7EEC89EB46E1}"/>
          </ac:spMkLst>
        </pc:spChg>
        <pc:spChg chg="add mod">
          <ac:chgData name="刘 涛" userId="10caca4812b33f6c" providerId="LiveId" clId="{8F7AB00C-F812-41B8-A71B-10D76934CAEC}" dt="2022-04-11T07:49:08.240" v="1149" actId="1076"/>
          <ac:spMkLst>
            <pc:docMk/>
            <pc:sldMk cId="3786426182" sldId="263"/>
            <ac:spMk id="131" creationId="{9C088BB4-418F-46D9-82AE-94BCCDF0EBD4}"/>
          </ac:spMkLst>
        </pc:spChg>
        <pc:spChg chg="add mod">
          <ac:chgData name="刘 涛" userId="10caca4812b33f6c" providerId="LiveId" clId="{8F7AB00C-F812-41B8-A71B-10D76934CAEC}" dt="2022-04-11T07:49:08.240" v="1149" actId="1076"/>
          <ac:spMkLst>
            <pc:docMk/>
            <pc:sldMk cId="3786426182" sldId="263"/>
            <ac:spMk id="132" creationId="{CE3219D0-5940-4C72-A4C8-085109380EFB}"/>
          </ac:spMkLst>
        </pc:spChg>
        <pc:spChg chg="add mod">
          <ac:chgData name="刘 涛" userId="10caca4812b33f6c" providerId="LiveId" clId="{8F7AB00C-F812-41B8-A71B-10D76934CAEC}" dt="2022-04-11T07:49:08.240" v="1149" actId="1076"/>
          <ac:spMkLst>
            <pc:docMk/>
            <pc:sldMk cId="3786426182" sldId="263"/>
            <ac:spMk id="133" creationId="{BED53013-1D47-47DB-B04A-430C3E9833CC}"/>
          </ac:spMkLst>
        </pc:spChg>
        <pc:spChg chg="add mod">
          <ac:chgData name="刘 涛" userId="10caca4812b33f6c" providerId="LiveId" clId="{8F7AB00C-F812-41B8-A71B-10D76934CAEC}" dt="2022-04-11T07:49:08.240" v="1149" actId="1076"/>
          <ac:spMkLst>
            <pc:docMk/>
            <pc:sldMk cId="3786426182" sldId="263"/>
            <ac:spMk id="134" creationId="{27D17005-D531-4237-9A9F-43863B47C0F4}"/>
          </ac:spMkLst>
        </pc:spChg>
        <pc:spChg chg="add mod">
          <ac:chgData name="刘 涛" userId="10caca4812b33f6c" providerId="LiveId" clId="{8F7AB00C-F812-41B8-A71B-10D76934CAEC}" dt="2022-04-11T07:49:22.248" v="1153" actId="1076"/>
          <ac:spMkLst>
            <pc:docMk/>
            <pc:sldMk cId="3786426182" sldId="263"/>
            <ac:spMk id="139" creationId="{975577F2-5724-4C3F-9D2F-FCA3D4A013BC}"/>
          </ac:spMkLst>
        </pc:spChg>
        <pc:spChg chg="add mod">
          <ac:chgData name="刘 涛" userId="10caca4812b33f6c" providerId="LiveId" clId="{8F7AB00C-F812-41B8-A71B-10D76934CAEC}" dt="2022-04-11T07:49:29.122" v="1160" actId="20577"/>
          <ac:spMkLst>
            <pc:docMk/>
            <pc:sldMk cId="3786426182" sldId="263"/>
            <ac:spMk id="140" creationId="{1DE499CC-D371-4242-B43D-5AE6855B747D}"/>
          </ac:spMkLst>
        </pc:spChg>
        <pc:spChg chg="add mod">
          <ac:chgData name="刘 涛" userId="10caca4812b33f6c" providerId="LiveId" clId="{8F7AB00C-F812-41B8-A71B-10D76934CAEC}" dt="2022-04-11T07:49:22.248" v="1153" actId="1076"/>
          <ac:spMkLst>
            <pc:docMk/>
            <pc:sldMk cId="3786426182" sldId="263"/>
            <ac:spMk id="141" creationId="{7C5BAA34-CAE3-4527-8137-7791A7A039B0}"/>
          </ac:spMkLst>
        </pc:spChg>
        <pc:spChg chg="add mod">
          <ac:chgData name="刘 涛" userId="10caca4812b33f6c" providerId="LiveId" clId="{8F7AB00C-F812-41B8-A71B-10D76934CAEC}" dt="2022-04-11T07:49:22.248" v="1153" actId="1076"/>
          <ac:spMkLst>
            <pc:docMk/>
            <pc:sldMk cId="3786426182" sldId="263"/>
            <ac:spMk id="142" creationId="{44FD8032-04CB-40BA-8844-F2D20A941B86}"/>
          </ac:spMkLst>
        </pc:spChg>
        <pc:spChg chg="add mod">
          <ac:chgData name="刘 涛" userId="10caca4812b33f6c" providerId="LiveId" clId="{8F7AB00C-F812-41B8-A71B-10D76934CAEC}" dt="2022-04-11T07:49:22.248" v="1153" actId="1076"/>
          <ac:spMkLst>
            <pc:docMk/>
            <pc:sldMk cId="3786426182" sldId="263"/>
            <ac:spMk id="143" creationId="{DCA131DA-7E1B-40D2-A45B-102513387A6A}"/>
          </ac:spMkLst>
        </pc:spChg>
        <pc:spChg chg="add mod">
          <ac:chgData name="刘 涛" userId="10caca4812b33f6c" providerId="LiveId" clId="{8F7AB00C-F812-41B8-A71B-10D76934CAEC}" dt="2022-04-11T07:49:22.248" v="1153" actId="1076"/>
          <ac:spMkLst>
            <pc:docMk/>
            <pc:sldMk cId="3786426182" sldId="263"/>
            <ac:spMk id="144" creationId="{A8E96934-EE45-4B58-8BA0-64D3FB2DACE8}"/>
          </ac:spMkLst>
        </pc:spChg>
        <pc:cxnChg chg="add del mod">
          <ac:chgData name="刘 涛" userId="10caca4812b33f6c" providerId="LiveId" clId="{8F7AB00C-F812-41B8-A71B-10D76934CAEC}" dt="2022-04-11T07:22:31.465" v="907" actId="478"/>
          <ac:cxnSpMkLst>
            <pc:docMk/>
            <pc:sldMk cId="3786426182" sldId="263"/>
            <ac:cxnSpMk id="17" creationId="{69697D68-580D-4201-88FE-833027D1BBBA}"/>
          </ac:cxnSpMkLst>
        </pc:cxnChg>
        <pc:cxnChg chg="add del mod">
          <ac:chgData name="刘 涛" userId="10caca4812b33f6c" providerId="LiveId" clId="{8F7AB00C-F812-41B8-A71B-10D76934CAEC}" dt="2022-04-11T07:22:31.465" v="907" actId="478"/>
          <ac:cxnSpMkLst>
            <pc:docMk/>
            <pc:sldMk cId="3786426182" sldId="263"/>
            <ac:cxnSpMk id="18" creationId="{42FD0C59-E2F3-4B20-8C80-EC71AC6ED249}"/>
          </ac:cxnSpMkLst>
        </pc:cxnChg>
        <pc:cxnChg chg="add del mod">
          <ac:chgData name="刘 涛" userId="10caca4812b33f6c" providerId="LiveId" clId="{8F7AB00C-F812-41B8-A71B-10D76934CAEC}" dt="2022-04-11T07:22:31.465" v="907" actId="478"/>
          <ac:cxnSpMkLst>
            <pc:docMk/>
            <pc:sldMk cId="3786426182" sldId="263"/>
            <ac:cxnSpMk id="19" creationId="{C832E34F-2F4C-4126-90D8-AD32B95E6530}"/>
          </ac:cxnSpMkLst>
        </pc:cxnChg>
        <pc:cxnChg chg="add del mod">
          <ac:chgData name="刘 涛" userId="10caca4812b33f6c" providerId="LiveId" clId="{8F7AB00C-F812-41B8-A71B-10D76934CAEC}" dt="2022-04-11T07:22:31.465" v="907" actId="478"/>
          <ac:cxnSpMkLst>
            <pc:docMk/>
            <pc:sldMk cId="3786426182" sldId="263"/>
            <ac:cxnSpMk id="20" creationId="{5BE388A5-225D-44CA-A5CF-D8B5BFFE0440}"/>
          </ac:cxnSpMkLst>
        </pc:cxnChg>
        <pc:cxnChg chg="add del mod">
          <ac:chgData name="刘 涛" userId="10caca4812b33f6c" providerId="LiveId" clId="{8F7AB00C-F812-41B8-A71B-10D76934CAEC}" dt="2022-04-11T07:22:31.465" v="907" actId="478"/>
          <ac:cxnSpMkLst>
            <pc:docMk/>
            <pc:sldMk cId="3786426182" sldId="263"/>
            <ac:cxnSpMk id="21" creationId="{9C94E2E3-F1A9-4100-BB5C-AC56661C93F9}"/>
          </ac:cxnSpMkLst>
        </pc:cxnChg>
        <pc:cxnChg chg="add del mod">
          <ac:chgData name="刘 涛" userId="10caca4812b33f6c" providerId="LiveId" clId="{8F7AB00C-F812-41B8-A71B-10D76934CAEC}" dt="2022-04-11T07:22:31.465" v="907" actId="478"/>
          <ac:cxnSpMkLst>
            <pc:docMk/>
            <pc:sldMk cId="3786426182" sldId="263"/>
            <ac:cxnSpMk id="22" creationId="{DCDC9C6C-1EDD-4EC4-90EB-F0D648E60F49}"/>
          </ac:cxnSpMkLst>
        </pc:cxnChg>
        <pc:cxnChg chg="add del mod">
          <ac:chgData name="刘 涛" userId="10caca4812b33f6c" providerId="LiveId" clId="{8F7AB00C-F812-41B8-A71B-10D76934CAEC}" dt="2022-04-11T07:22:31.465" v="907" actId="478"/>
          <ac:cxnSpMkLst>
            <pc:docMk/>
            <pc:sldMk cId="3786426182" sldId="263"/>
            <ac:cxnSpMk id="23" creationId="{71FFC67B-B57A-475A-A122-247C731986AF}"/>
          </ac:cxnSpMkLst>
        </pc:cxnChg>
        <pc:cxnChg chg="add mod">
          <ac:chgData name="刘 涛" userId="10caca4812b33f6c" providerId="LiveId" clId="{8F7AB00C-F812-41B8-A71B-10D76934CAEC}" dt="2022-04-11T07:44:18.217" v="1073" actId="1076"/>
          <ac:cxnSpMkLst>
            <pc:docMk/>
            <pc:sldMk cId="3786426182" sldId="263"/>
            <ac:cxnSpMk id="72" creationId="{49626E6F-D064-41F5-9A13-733815326008}"/>
          </ac:cxnSpMkLst>
        </pc:cxnChg>
        <pc:cxnChg chg="add mod">
          <ac:chgData name="刘 涛" userId="10caca4812b33f6c" providerId="LiveId" clId="{8F7AB00C-F812-41B8-A71B-10D76934CAEC}" dt="2022-04-11T07:44:18.217" v="1073" actId="1076"/>
          <ac:cxnSpMkLst>
            <pc:docMk/>
            <pc:sldMk cId="3786426182" sldId="263"/>
            <ac:cxnSpMk id="74" creationId="{38DBBC8E-A89E-4FDA-85A8-694CBFC0F8B1}"/>
          </ac:cxnSpMkLst>
        </pc:cxnChg>
        <pc:cxnChg chg="add mod">
          <ac:chgData name="刘 涛" userId="10caca4812b33f6c" providerId="LiveId" clId="{8F7AB00C-F812-41B8-A71B-10D76934CAEC}" dt="2022-04-11T07:44:18.217" v="1073" actId="1076"/>
          <ac:cxnSpMkLst>
            <pc:docMk/>
            <pc:sldMk cId="3786426182" sldId="263"/>
            <ac:cxnSpMk id="76" creationId="{FA9699AC-0C11-430F-9DDD-8853CDEA5A35}"/>
          </ac:cxnSpMkLst>
        </pc:cxnChg>
        <pc:cxnChg chg="add mod">
          <ac:chgData name="刘 涛" userId="10caca4812b33f6c" providerId="LiveId" clId="{8F7AB00C-F812-41B8-A71B-10D76934CAEC}" dt="2022-04-11T07:44:18.217" v="1073" actId="1076"/>
          <ac:cxnSpMkLst>
            <pc:docMk/>
            <pc:sldMk cId="3786426182" sldId="263"/>
            <ac:cxnSpMk id="78" creationId="{542DBF8E-7114-4048-B24B-E60CBDD806CF}"/>
          </ac:cxnSpMkLst>
        </pc:cxnChg>
        <pc:cxnChg chg="add mod">
          <ac:chgData name="刘 涛" userId="10caca4812b33f6c" providerId="LiveId" clId="{8F7AB00C-F812-41B8-A71B-10D76934CAEC}" dt="2022-04-11T07:44:18.217" v="1073" actId="1076"/>
          <ac:cxnSpMkLst>
            <pc:docMk/>
            <pc:sldMk cId="3786426182" sldId="263"/>
            <ac:cxnSpMk id="80" creationId="{B030E664-A1C5-4E7F-B112-9C00BE6F966E}"/>
          </ac:cxnSpMkLst>
        </pc:cxnChg>
        <pc:cxnChg chg="add mod">
          <ac:chgData name="刘 涛" userId="10caca4812b33f6c" providerId="LiveId" clId="{8F7AB00C-F812-41B8-A71B-10D76934CAEC}" dt="2022-04-11T07:44:18.217" v="1073" actId="1076"/>
          <ac:cxnSpMkLst>
            <pc:docMk/>
            <pc:sldMk cId="3786426182" sldId="263"/>
            <ac:cxnSpMk id="90" creationId="{3FAB8FAA-EA17-4062-82D0-623F0EB7BD47}"/>
          </ac:cxnSpMkLst>
        </pc:cxnChg>
        <pc:cxnChg chg="add mod">
          <ac:chgData name="刘 涛" userId="10caca4812b33f6c" providerId="LiveId" clId="{8F7AB00C-F812-41B8-A71B-10D76934CAEC}" dt="2022-04-11T07:44:18.217" v="1073" actId="1076"/>
          <ac:cxnSpMkLst>
            <pc:docMk/>
            <pc:sldMk cId="3786426182" sldId="263"/>
            <ac:cxnSpMk id="93" creationId="{E584BB46-0B38-4ED0-8EB1-4BB95908E092}"/>
          </ac:cxnSpMkLst>
        </pc:cxnChg>
        <pc:cxnChg chg="add mod">
          <ac:chgData name="刘 涛" userId="10caca4812b33f6c" providerId="LiveId" clId="{8F7AB00C-F812-41B8-A71B-10D76934CAEC}" dt="2022-04-11T07:48:32.559" v="1146" actId="1076"/>
          <ac:cxnSpMkLst>
            <pc:docMk/>
            <pc:sldMk cId="3786426182" sldId="263"/>
            <ac:cxnSpMk id="121" creationId="{8DE0566D-11A3-4BD0-BE12-3D52A38B4354}"/>
          </ac:cxnSpMkLst>
        </pc:cxnChg>
        <pc:cxnChg chg="add mod">
          <ac:chgData name="刘 涛" userId="10caca4812b33f6c" providerId="LiveId" clId="{8F7AB00C-F812-41B8-A71B-10D76934CAEC}" dt="2022-04-11T07:48:32.559" v="1146" actId="1076"/>
          <ac:cxnSpMkLst>
            <pc:docMk/>
            <pc:sldMk cId="3786426182" sldId="263"/>
            <ac:cxnSpMk id="123" creationId="{8CF5C054-696E-4BCD-9307-80FE7DA2D3BF}"/>
          </ac:cxnSpMkLst>
        </pc:cxnChg>
        <pc:cxnChg chg="add mod">
          <ac:chgData name="刘 涛" userId="10caca4812b33f6c" providerId="LiveId" clId="{8F7AB00C-F812-41B8-A71B-10D76934CAEC}" dt="2022-04-11T07:48:32.559" v="1146" actId="1076"/>
          <ac:cxnSpMkLst>
            <pc:docMk/>
            <pc:sldMk cId="3786426182" sldId="263"/>
            <ac:cxnSpMk id="124" creationId="{0BE959C7-B1A9-4EA8-BAD1-69C725C9FFD9}"/>
          </ac:cxnSpMkLst>
        </pc:cxnChg>
        <pc:cxnChg chg="add mod">
          <ac:chgData name="刘 涛" userId="10caca4812b33f6c" providerId="LiveId" clId="{8F7AB00C-F812-41B8-A71B-10D76934CAEC}" dt="2022-04-11T07:48:32.559" v="1146" actId="1076"/>
          <ac:cxnSpMkLst>
            <pc:docMk/>
            <pc:sldMk cId="3786426182" sldId="263"/>
            <ac:cxnSpMk id="128" creationId="{35F65608-793E-42C8-B507-7B200CE40ADB}"/>
          </ac:cxnSpMkLst>
        </pc:cxnChg>
        <pc:cxnChg chg="add mod">
          <ac:chgData name="刘 涛" userId="10caca4812b33f6c" providerId="LiveId" clId="{8F7AB00C-F812-41B8-A71B-10D76934CAEC}" dt="2022-04-11T07:49:08.240" v="1149" actId="1076"/>
          <ac:cxnSpMkLst>
            <pc:docMk/>
            <pc:sldMk cId="3786426182" sldId="263"/>
            <ac:cxnSpMk id="135" creationId="{C1A22868-E662-49FF-B052-602CED6EDE9F}"/>
          </ac:cxnSpMkLst>
        </pc:cxnChg>
        <pc:cxnChg chg="add mod">
          <ac:chgData name="刘 涛" userId="10caca4812b33f6c" providerId="LiveId" clId="{8F7AB00C-F812-41B8-A71B-10D76934CAEC}" dt="2022-04-11T07:49:08.240" v="1149" actId="1076"/>
          <ac:cxnSpMkLst>
            <pc:docMk/>
            <pc:sldMk cId="3786426182" sldId="263"/>
            <ac:cxnSpMk id="136" creationId="{EB2C7989-EF29-4658-A1E9-9DABE4BBB506}"/>
          </ac:cxnSpMkLst>
        </pc:cxnChg>
        <pc:cxnChg chg="add mod">
          <ac:chgData name="刘 涛" userId="10caca4812b33f6c" providerId="LiveId" clId="{8F7AB00C-F812-41B8-A71B-10D76934CAEC}" dt="2022-04-11T07:49:08.240" v="1149" actId="1076"/>
          <ac:cxnSpMkLst>
            <pc:docMk/>
            <pc:sldMk cId="3786426182" sldId="263"/>
            <ac:cxnSpMk id="137" creationId="{64BD34D6-F0E0-4711-A56B-30CDC59BE897}"/>
          </ac:cxnSpMkLst>
        </pc:cxnChg>
        <pc:cxnChg chg="add mod">
          <ac:chgData name="刘 涛" userId="10caca4812b33f6c" providerId="LiveId" clId="{8F7AB00C-F812-41B8-A71B-10D76934CAEC}" dt="2022-04-11T07:49:08.240" v="1149" actId="1076"/>
          <ac:cxnSpMkLst>
            <pc:docMk/>
            <pc:sldMk cId="3786426182" sldId="263"/>
            <ac:cxnSpMk id="138" creationId="{134C8C15-5AF5-40C2-829F-4CB565C828C1}"/>
          </ac:cxnSpMkLst>
        </pc:cxnChg>
        <pc:cxnChg chg="add mod">
          <ac:chgData name="刘 涛" userId="10caca4812b33f6c" providerId="LiveId" clId="{8F7AB00C-F812-41B8-A71B-10D76934CAEC}" dt="2022-04-11T07:49:22.248" v="1153" actId="1076"/>
          <ac:cxnSpMkLst>
            <pc:docMk/>
            <pc:sldMk cId="3786426182" sldId="263"/>
            <ac:cxnSpMk id="145" creationId="{AE6AC0BD-6EEB-4A3E-9BC4-03F10E2A4589}"/>
          </ac:cxnSpMkLst>
        </pc:cxnChg>
        <pc:cxnChg chg="add mod">
          <ac:chgData name="刘 涛" userId="10caca4812b33f6c" providerId="LiveId" clId="{8F7AB00C-F812-41B8-A71B-10D76934CAEC}" dt="2022-04-11T07:49:22.248" v="1153" actId="1076"/>
          <ac:cxnSpMkLst>
            <pc:docMk/>
            <pc:sldMk cId="3786426182" sldId="263"/>
            <ac:cxnSpMk id="146" creationId="{0FEEC6F6-0CD1-414C-9BDF-28122C0FD1A1}"/>
          </ac:cxnSpMkLst>
        </pc:cxnChg>
        <pc:cxnChg chg="add mod">
          <ac:chgData name="刘 涛" userId="10caca4812b33f6c" providerId="LiveId" clId="{8F7AB00C-F812-41B8-A71B-10D76934CAEC}" dt="2022-04-11T07:49:22.248" v="1153" actId="1076"/>
          <ac:cxnSpMkLst>
            <pc:docMk/>
            <pc:sldMk cId="3786426182" sldId="263"/>
            <ac:cxnSpMk id="147" creationId="{A482BB15-E6C1-44A7-8D86-8462788A0B4A}"/>
          </ac:cxnSpMkLst>
        </pc:cxnChg>
        <pc:cxnChg chg="add mod">
          <ac:chgData name="刘 涛" userId="10caca4812b33f6c" providerId="LiveId" clId="{8F7AB00C-F812-41B8-A71B-10D76934CAEC}" dt="2022-04-11T07:49:22.248" v="1153" actId="1076"/>
          <ac:cxnSpMkLst>
            <pc:docMk/>
            <pc:sldMk cId="3786426182" sldId="263"/>
            <ac:cxnSpMk id="148" creationId="{FF7BEE29-9B3A-4681-91D8-86854BE3D9F5}"/>
          </ac:cxnSpMkLst>
        </pc:cxnChg>
        <pc:cxnChg chg="add mod">
          <ac:chgData name="刘 涛" userId="10caca4812b33f6c" providerId="LiveId" clId="{8F7AB00C-F812-41B8-A71B-10D76934CAEC}" dt="2022-04-11T07:50:17.435" v="1169" actId="14100"/>
          <ac:cxnSpMkLst>
            <pc:docMk/>
            <pc:sldMk cId="3786426182" sldId="263"/>
            <ac:cxnSpMk id="149" creationId="{437DB5F1-13A8-401E-A032-2ED95545DE38}"/>
          </ac:cxnSpMkLst>
        </pc:cxnChg>
        <pc:cxnChg chg="add mod">
          <ac:chgData name="刘 涛" userId="10caca4812b33f6c" providerId="LiveId" clId="{8F7AB00C-F812-41B8-A71B-10D76934CAEC}" dt="2022-04-11T07:50:13.265" v="1168" actId="14100"/>
          <ac:cxnSpMkLst>
            <pc:docMk/>
            <pc:sldMk cId="3786426182" sldId="263"/>
            <ac:cxnSpMk id="153" creationId="{E76E9883-9205-494C-802B-35F12B827094}"/>
          </ac:cxnSpMkLst>
        </pc:cxnChg>
        <pc:cxnChg chg="add mod">
          <ac:chgData name="刘 涛" userId="10caca4812b33f6c" providerId="LiveId" clId="{8F7AB00C-F812-41B8-A71B-10D76934CAEC}" dt="2022-04-11T07:50:28.240" v="1173" actId="14100"/>
          <ac:cxnSpMkLst>
            <pc:docMk/>
            <pc:sldMk cId="3786426182" sldId="263"/>
            <ac:cxnSpMk id="157" creationId="{BC9EB5ED-7395-45D5-AD57-BB74C4F1BFFB}"/>
          </ac:cxnSpMkLst>
        </pc:cxnChg>
      </pc:sldChg>
      <pc:sldChg chg="modSp mod">
        <pc:chgData name="刘 涛" userId="10caca4812b33f6c" providerId="LiveId" clId="{8F7AB00C-F812-41B8-A71B-10D76934CAEC}" dt="2022-04-10T08:04:18.033" v="858"/>
        <pc:sldMkLst>
          <pc:docMk/>
          <pc:sldMk cId="923268008" sldId="264"/>
        </pc:sldMkLst>
        <pc:spChg chg="mod">
          <ac:chgData name="刘 涛" userId="10caca4812b33f6c" providerId="LiveId" clId="{8F7AB00C-F812-41B8-A71B-10D76934CAEC}" dt="2022-04-10T08:03:43.428" v="836"/>
          <ac:spMkLst>
            <pc:docMk/>
            <pc:sldMk cId="923268008" sldId="264"/>
            <ac:spMk id="2" creationId="{1113316F-17F7-485E-B33B-7045B9977E72}"/>
          </ac:spMkLst>
        </pc:spChg>
        <pc:spChg chg="mod">
          <ac:chgData name="刘 涛" userId="10caca4812b33f6c" providerId="LiveId" clId="{8F7AB00C-F812-41B8-A71B-10D76934CAEC}" dt="2022-04-10T08:04:18.033" v="858"/>
          <ac:spMkLst>
            <pc:docMk/>
            <pc:sldMk cId="923268008" sldId="264"/>
            <ac:spMk id="3" creationId="{80B390CA-904D-46AE-B709-B6E002E161C9}"/>
          </ac:spMkLst>
        </pc:spChg>
      </pc:sldChg>
      <pc:sldChg chg="modSp new mod">
        <pc:chgData name="刘 涛" userId="10caca4812b33f6c" providerId="LiveId" clId="{8F7AB00C-F812-41B8-A71B-10D76934CAEC}" dt="2022-04-10T07:52:35.557" v="830"/>
        <pc:sldMkLst>
          <pc:docMk/>
          <pc:sldMk cId="1260462989" sldId="265"/>
        </pc:sldMkLst>
        <pc:spChg chg="mod">
          <ac:chgData name="刘 涛" userId="10caca4812b33f6c" providerId="LiveId" clId="{8F7AB00C-F812-41B8-A71B-10D76934CAEC}" dt="2022-04-08T04:18:27.552" v="728"/>
          <ac:spMkLst>
            <pc:docMk/>
            <pc:sldMk cId="1260462989" sldId="265"/>
            <ac:spMk id="2" creationId="{40E55401-CB00-4833-A91D-022E6F4D8C2F}"/>
          </ac:spMkLst>
        </pc:spChg>
        <pc:spChg chg="mod">
          <ac:chgData name="刘 涛" userId="10caca4812b33f6c" providerId="LiveId" clId="{8F7AB00C-F812-41B8-A71B-10D76934CAEC}" dt="2022-04-10T07:52:35.557" v="830"/>
          <ac:spMkLst>
            <pc:docMk/>
            <pc:sldMk cId="1260462989" sldId="265"/>
            <ac:spMk id="3" creationId="{13A7CE71-F44F-4EA4-8574-8C5DBCCF5F9D}"/>
          </ac:spMkLst>
        </pc:spChg>
      </pc:sldChg>
      <pc:sldChg chg="addSp delSp modSp add mod modAnim modNotesTx">
        <pc:chgData name="刘 涛" userId="10caca4812b33f6c" providerId="LiveId" clId="{8F7AB00C-F812-41B8-A71B-10D76934CAEC}" dt="2022-04-11T09:44:15.074" v="1302"/>
        <pc:sldMkLst>
          <pc:docMk/>
          <pc:sldMk cId="3079019561" sldId="266"/>
        </pc:sldMkLst>
        <pc:spChg chg="mod">
          <ac:chgData name="刘 涛" userId="10caca4812b33f6c" providerId="LiveId" clId="{8F7AB00C-F812-41B8-A71B-10D76934CAEC}" dt="2022-04-10T02:48:43.779" v="766"/>
          <ac:spMkLst>
            <pc:docMk/>
            <pc:sldMk cId="3079019561" sldId="266"/>
            <ac:spMk id="2" creationId="{67014FD5-5B64-4219-B291-366F2D38FABD}"/>
          </ac:spMkLst>
        </pc:spChg>
        <pc:spChg chg="mod">
          <ac:chgData name="刘 涛" userId="10caca4812b33f6c" providerId="LiveId" clId="{8F7AB00C-F812-41B8-A71B-10D76934CAEC}" dt="2022-04-10T02:47:55.261" v="758" actId="14100"/>
          <ac:spMkLst>
            <pc:docMk/>
            <pc:sldMk cId="3079019561" sldId="266"/>
            <ac:spMk id="4" creationId="{923A11E3-8598-4C3A-9359-5827F2581E82}"/>
          </ac:spMkLst>
        </pc:spChg>
        <pc:spChg chg="mod">
          <ac:chgData name="刘 涛" userId="10caca4812b33f6c" providerId="LiveId" clId="{8F7AB00C-F812-41B8-A71B-10D76934CAEC}" dt="2022-04-08T04:11:32.670" v="647" actId="14100"/>
          <ac:spMkLst>
            <pc:docMk/>
            <pc:sldMk cId="3079019561" sldId="266"/>
            <ac:spMk id="5" creationId="{6AB59F2A-D4CD-4621-9FCE-C72641FAA838}"/>
          </ac:spMkLst>
        </pc:spChg>
        <pc:spChg chg="mod">
          <ac:chgData name="刘 涛" userId="10caca4812b33f6c" providerId="LiveId" clId="{8F7AB00C-F812-41B8-A71B-10D76934CAEC}" dt="2022-04-08T03:59:04.386" v="480" actId="1076"/>
          <ac:spMkLst>
            <pc:docMk/>
            <pc:sldMk cId="3079019561" sldId="266"/>
            <ac:spMk id="6" creationId="{7A7D4535-659A-46D1-8778-51787B171A81}"/>
          </ac:spMkLst>
        </pc:spChg>
        <pc:spChg chg="mod">
          <ac:chgData name="刘 涛" userId="10caca4812b33f6c" providerId="LiveId" clId="{8F7AB00C-F812-41B8-A71B-10D76934CAEC}" dt="2022-04-08T03:59:04.386" v="480" actId="1076"/>
          <ac:spMkLst>
            <pc:docMk/>
            <pc:sldMk cId="3079019561" sldId="266"/>
            <ac:spMk id="7" creationId="{7E1DABA6-D631-4485-85F4-F854DCD35123}"/>
          </ac:spMkLst>
        </pc:spChg>
        <pc:spChg chg="mod">
          <ac:chgData name="刘 涛" userId="10caca4812b33f6c" providerId="LiveId" clId="{8F7AB00C-F812-41B8-A71B-10D76934CAEC}" dt="2022-04-08T03:59:04.386" v="480" actId="1076"/>
          <ac:spMkLst>
            <pc:docMk/>
            <pc:sldMk cId="3079019561" sldId="266"/>
            <ac:spMk id="8" creationId="{388E8A76-36A2-4B8E-9EB4-CE4E79D0E80B}"/>
          </ac:spMkLst>
        </pc:spChg>
        <pc:spChg chg="mod">
          <ac:chgData name="刘 涛" userId="10caca4812b33f6c" providerId="LiveId" clId="{8F7AB00C-F812-41B8-A71B-10D76934CAEC}" dt="2022-04-08T03:59:04.386" v="480" actId="1076"/>
          <ac:spMkLst>
            <pc:docMk/>
            <pc:sldMk cId="3079019561" sldId="266"/>
            <ac:spMk id="9" creationId="{91221153-CDDD-4D21-948B-5DD958F90CE4}"/>
          </ac:spMkLst>
        </pc:spChg>
        <pc:spChg chg="mod">
          <ac:chgData name="刘 涛" userId="10caca4812b33f6c" providerId="LiveId" clId="{8F7AB00C-F812-41B8-A71B-10D76934CAEC}" dt="2022-04-08T03:58:08.962" v="471" actId="1076"/>
          <ac:spMkLst>
            <pc:docMk/>
            <pc:sldMk cId="3079019561" sldId="266"/>
            <ac:spMk id="10" creationId="{62822BA9-3850-4B27-A8AF-43F4A13AB15A}"/>
          </ac:spMkLst>
        </pc:spChg>
        <pc:spChg chg="mod">
          <ac:chgData name="刘 涛" userId="10caca4812b33f6c" providerId="LiveId" clId="{8F7AB00C-F812-41B8-A71B-10D76934CAEC}" dt="2022-04-08T04:09:53.766" v="621" actId="1076"/>
          <ac:spMkLst>
            <pc:docMk/>
            <pc:sldMk cId="3079019561" sldId="266"/>
            <ac:spMk id="11" creationId="{31702093-88E8-4708-A7A9-4326C0086F07}"/>
          </ac:spMkLst>
        </pc:spChg>
        <pc:spChg chg="mod">
          <ac:chgData name="刘 涛" userId="10caca4812b33f6c" providerId="LiveId" clId="{8F7AB00C-F812-41B8-A71B-10D76934CAEC}" dt="2022-04-08T04:09:45.154" v="618" actId="1076"/>
          <ac:spMkLst>
            <pc:docMk/>
            <pc:sldMk cId="3079019561" sldId="266"/>
            <ac:spMk id="13" creationId="{CB05AE8D-7A6B-49C0-8965-F70E84C6A536}"/>
          </ac:spMkLst>
        </pc:spChg>
        <pc:spChg chg="mod">
          <ac:chgData name="刘 涛" userId="10caca4812b33f6c" providerId="LiveId" clId="{8F7AB00C-F812-41B8-A71B-10D76934CAEC}" dt="2022-04-08T04:09:49.651" v="619" actId="1076"/>
          <ac:spMkLst>
            <pc:docMk/>
            <pc:sldMk cId="3079019561" sldId="266"/>
            <ac:spMk id="14" creationId="{448C8926-7815-441E-AB81-C91386539402}"/>
          </ac:spMkLst>
        </pc:spChg>
        <pc:spChg chg="mod">
          <ac:chgData name="刘 涛" userId="10caca4812b33f6c" providerId="LiveId" clId="{8F7AB00C-F812-41B8-A71B-10D76934CAEC}" dt="2022-04-08T03:57:57.856" v="470" actId="1076"/>
          <ac:spMkLst>
            <pc:docMk/>
            <pc:sldMk cId="3079019561" sldId="266"/>
            <ac:spMk id="15" creationId="{0B31B220-FD5F-4E78-844A-892D50AE6D62}"/>
          </ac:spMkLst>
        </pc:spChg>
        <pc:spChg chg="mod">
          <ac:chgData name="刘 涛" userId="10caca4812b33f6c" providerId="LiveId" clId="{8F7AB00C-F812-41B8-A71B-10D76934CAEC}" dt="2022-04-08T03:59:04.386" v="480" actId="1076"/>
          <ac:spMkLst>
            <pc:docMk/>
            <pc:sldMk cId="3079019561" sldId="266"/>
            <ac:spMk id="16" creationId="{3152C47C-68D1-4670-8C1F-F35D07AD3075}"/>
          </ac:spMkLst>
        </pc:spChg>
        <pc:spChg chg="mod">
          <ac:chgData name="刘 涛" userId="10caca4812b33f6c" providerId="LiveId" clId="{8F7AB00C-F812-41B8-A71B-10D76934CAEC}" dt="2022-04-08T03:59:04.386" v="480" actId="1076"/>
          <ac:spMkLst>
            <pc:docMk/>
            <pc:sldMk cId="3079019561" sldId="266"/>
            <ac:spMk id="17" creationId="{E63E4287-5DB6-4E5A-8842-E642306981BD}"/>
          </ac:spMkLst>
        </pc:spChg>
        <pc:spChg chg="mod">
          <ac:chgData name="刘 涛" userId="10caca4812b33f6c" providerId="LiveId" clId="{8F7AB00C-F812-41B8-A71B-10D76934CAEC}" dt="2022-04-08T03:59:04.386" v="480" actId="1076"/>
          <ac:spMkLst>
            <pc:docMk/>
            <pc:sldMk cId="3079019561" sldId="266"/>
            <ac:spMk id="18" creationId="{68975CCF-19C1-4EA3-9B85-982988CFC7E4}"/>
          </ac:spMkLst>
        </pc:spChg>
        <pc:spChg chg="mod">
          <ac:chgData name="刘 涛" userId="10caca4812b33f6c" providerId="LiveId" clId="{8F7AB00C-F812-41B8-A71B-10D76934CAEC}" dt="2022-04-08T03:59:04.386" v="480" actId="1076"/>
          <ac:spMkLst>
            <pc:docMk/>
            <pc:sldMk cId="3079019561" sldId="266"/>
            <ac:spMk id="19" creationId="{7336FAC1-5273-4F8F-BBAE-7D0C2A7BDF18}"/>
          </ac:spMkLst>
        </pc:spChg>
        <pc:spChg chg="mod">
          <ac:chgData name="刘 涛" userId="10caca4812b33f6c" providerId="LiveId" clId="{8F7AB00C-F812-41B8-A71B-10D76934CAEC}" dt="2022-04-08T04:09:37.730" v="617" actId="1076"/>
          <ac:spMkLst>
            <pc:docMk/>
            <pc:sldMk cId="3079019561" sldId="266"/>
            <ac:spMk id="20" creationId="{8B542033-6037-449B-B4DC-3D3E3CA0C9F1}"/>
          </ac:spMkLst>
        </pc:spChg>
        <pc:spChg chg="mod">
          <ac:chgData name="刘 涛" userId="10caca4812b33f6c" providerId="LiveId" clId="{8F7AB00C-F812-41B8-A71B-10D76934CAEC}" dt="2022-04-08T04:17:04.608" v="720"/>
          <ac:spMkLst>
            <pc:docMk/>
            <pc:sldMk cId="3079019561" sldId="266"/>
            <ac:spMk id="21" creationId="{EBA553CE-DFCC-443A-81C4-B9EB25B565C2}"/>
          </ac:spMkLst>
        </pc:spChg>
        <pc:spChg chg="mod">
          <ac:chgData name="刘 涛" userId="10caca4812b33f6c" providerId="LiveId" clId="{8F7AB00C-F812-41B8-A71B-10D76934CAEC}" dt="2022-04-08T03:57:57.856" v="470" actId="1076"/>
          <ac:spMkLst>
            <pc:docMk/>
            <pc:sldMk cId="3079019561" sldId="266"/>
            <ac:spMk id="22" creationId="{864A54CD-FDFF-4316-9023-476894FB8434}"/>
          </ac:spMkLst>
        </pc:spChg>
        <pc:spChg chg="mod">
          <ac:chgData name="刘 涛" userId="10caca4812b33f6c" providerId="LiveId" clId="{8F7AB00C-F812-41B8-A71B-10D76934CAEC}" dt="2022-04-08T03:57:48.903" v="469" actId="1076"/>
          <ac:spMkLst>
            <pc:docMk/>
            <pc:sldMk cId="3079019561" sldId="266"/>
            <ac:spMk id="23" creationId="{8B523AAE-2833-4C27-8427-F1E9A8FFC086}"/>
          </ac:spMkLst>
        </pc:spChg>
        <pc:spChg chg="mod">
          <ac:chgData name="刘 涛" userId="10caca4812b33f6c" providerId="LiveId" clId="{8F7AB00C-F812-41B8-A71B-10D76934CAEC}" dt="2022-04-08T03:59:04.386" v="480" actId="1076"/>
          <ac:spMkLst>
            <pc:docMk/>
            <pc:sldMk cId="3079019561" sldId="266"/>
            <ac:spMk id="24" creationId="{A283A908-668A-45A4-8359-6BF99AFC5425}"/>
          </ac:spMkLst>
        </pc:spChg>
        <pc:spChg chg="mod">
          <ac:chgData name="刘 涛" userId="10caca4812b33f6c" providerId="LiveId" clId="{8F7AB00C-F812-41B8-A71B-10D76934CAEC}" dt="2022-04-08T03:59:04.386" v="480" actId="1076"/>
          <ac:spMkLst>
            <pc:docMk/>
            <pc:sldMk cId="3079019561" sldId="266"/>
            <ac:spMk id="27" creationId="{4730BF6F-AF38-47B4-9454-D8751B03E266}"/>
          </ac:spMkLst>
        </pc:spChg>
        <pc:spChg chg="mod">
          <ac:chgData name="刘 涛" userId="10caca4812b33f6c" providerId="LiveId" clId="{8F7AB00C-F812-41B8-A71B-10D76934CAEC}" dt="2022-04-08T03:57:48.903" v="469" actId="1076"/>
          <ac:spMkLst>
            <pc:docMk/>
            <pc:sldMk cId="3079019561" sldId="266"/>
            <ac:spMk id="28" creationId="{72602E93-F256-40CC-B367-0015E38B2099}"/>
          </ac:spMkLst>
        </pc:spChg>
        <pc:spChg chg="mod">
          <ac:chgData name="刘 涛" userId="10caca4812b33f6c" providerId="LiveId" clId="{8F7AB00C-F812-41B8-A71B-10D76934CAEC}" dt="2022-04-08T03:57:07.217" v="462" actId="14100"/>
          <ac:spMkLst>
            <pc:docMk/>
            <pc:sldMk cId="3079019561" sldId="266"/>
            <ac:spMk id="29" creationId="{E720B478-0F28-4783-9B0D-248C1C5FA236}"/>
          </ac:spMkLst>
        </pc:spChg>
        <pc:spChg chg="mod">
          <ac:chgData name="刘 涛" userId="10caca4812b33f6c" providerId="LiveId" clId="{8F7AB00C-F812-41B8-A71B-10D76934CAEC}" dt="2022-04-08T03:59:04.386" v="480" actId="1076"/>
          <ac:spMkLst>
            <pc:docMk/>
            <pc:sldMk cId="3079019561" sldId="266"/>
            <ac:spMk id="30" creationId="{FC6C8241-6AA1-4F1D-B840-3B935D1A3B36}"/>
          </ac:spMkLst>
        </pc:spChg>
        <pc:spChg chg="mod">
          <ac:chgData name="刘 涛" userId="10caca4812b33f6c" providerId="LiveId" clId="{8F7AB00C-F812-41B8-A71B-10D76934CAEC}" dt="2022-04-08T03:59:04.386" v="480" actId="1076"/>
          <ac:spMkLst>
            <pc:docMk/>
            <pc:sldMk cId="3079019561" sldId="266"/>
            <ac:spMk id="31" creationId="{41A558FF-EF6C-4710-A31D-DE4EECDB633C}"/>
          </ac:spMkLst>
        </pc:spChg>
        <pc:spChg chg="mod">
          <ac:chgData name="刘 涛" userId="10caca4812b33f6c" providerId="LiveId" clId="{8F7AB00C-F812-41B8-A71B-10D76934CAEC}" dt="2022-04-08T03:57:07.217" v="462" actId="14100"/>
          <ac:spMkLst>
            <pc:docMk/>
            <pc:sldMk cId="3079019561" sldId="266"/>
            <ac:spMk id="32" creationId="{78D92F33-B8D1-4702-85AB-96FA15F1D59E}"/>
          </ac:spMkLst>
        </pc:spChg>
        <pc:spChg chg="mod">
          <ac:chgData name="刘 涛" userId="10caca4812b33f6c" providerId="LiveId" clId="{8F7AB00C-F812-41B8-A71B-10D76934CAEC}" dt="2022-04-08T03:59:04.386" v="480" actId="1076"/>
          <ac:spMkLst>
            <pc:docMk/>
            <pc:sldMk cId="3079019561" sldId="266"/>
            <ac:spMk id="33" creationId="{96F953B8-C026-4372-86D2-27CFA6A05E94}"/>
          </ac:spMkLst>
        </pc:spChg>
        <pc:spChg chg="mod">
          <ac:chgData name="刘 涛" userId="10caca4812b33f6c" providerId="LiveId" clId="{8F7AB00C-F812-41B8-A71B-10D76934CAEC}" dt="2022-04-08T04:18:55.847" v="732" actId="14100"/>
          <ac:spMkLst>
            <pc:docMk/>
            <pc:sldMk cId="3079019561" sldId="266"/>
            <ac:spMk id="34" creationId="{00132930-5F05-44A0-A9F1-B8D0B8C12C96}"/>
          </ac:spMkLst>
        </pc:spChg>
        <pc:spChg chg="mod">
          <ac:chgData name="刘 涛" userId="10caca4812b33f6c" providerId="LiveId" clId="{8F7AB00C-F812-41B8-A71B-10D76934CAEC}" dt="2022-04-10T02:47:51.318" v="757" actId="14100"/>
          <ac:spMkLst>
            <pc:docMk/>
            <pc:sldMk cId="3079019561" sldId="266"/>
            <ac:spMk id="35" creationId="{9C817659-3EB4-47B6-97F0-4FDCCCB93B81}"/>
          </ac:spMkLst>
        </pc:spChg>
        <pc:spChg chg="mod">
          <ac:chgData name="刘 涛" userId="10caca4812b33f6c" providerId="LiveId" clId="{8F7AB00C-F812-41B8-A71B-10D76934CAEC}" dt="2022-04-08T04:11:02.435" v="630" actId="1035"/>
          <ac:spMkLst>
            <pc:docMk/>
            <pc:sldMk cId="3079019561" sldId="266"/>
            <ac:spMk id="36" creationId="{F0C22478-6FFE-4ED5-95C4-9A5D102374BC}"/>
          </ac:spMkLst>
        </pc:spChg>
        <pc:spChg chg="mod">
          <ac:chgData name="刘 涛" userId="10caca4812b33f6c" providerId="LiveId" clId="{8F7AB00C-F812-41B8-A71B-10D76934CAEC}" dt="2022-04-11T08:18:27.856" v="1193" actId="207"/>
          <ac:spMkLst>
            <pc:docMk/>
            <pc:sldMk cId="3079019561" sldId="266"/>
            <ac:spMk id="37" creationId="{6776A499-65A4-4D61-8A5D-A105515A3DF6}"/>
          </ac:spMkLst>
        </pc:spChg>
        <pc:spChg chg="mod">
          <ac:chgData name="刘 涛" userId="10caca4812b33f6c" providerId="LiveId" clId="{8F7AB00C-F812-41B8-A71B-10D76934CAEC}" dt="2022-04-08T04:10:54.694" v="626" actId="14100"/>
          <ac:spMkLst>
            <pc:docMk/>
            <pc:sldMk cId="3079019561" sldId="266"/>
            <ac:spMk id="38" creationId="{13E71304-C667-412B-81BF-9EB3B6F408F4}"/>
          </ac:spMkLst>
        </pc:spChg>
        <pc:spChg chg="mod">
          <ac:chgData name="刘 涛" userId="10caca4812b33f6c" providerId="LiveId" clId="{8F7AB00C-F812-41B8-A71B-10D76934CAEC}" dt="2022-04-08T04:15:49.666" v="708" actId="1035"/>
          <ac:spMkLst>
            <pc:docMk/>
            <pc:sldMk cId="3079019561" sldId="266"/>
            <ac:spMk id="39" creationId="{9AAC866A-AED0-4E40-9B78-25CB12CAA42D}"/>
          </ac:spMkLst>
        </pc:spChg>
        <pc:spChg chg="mod">
          <ac:chgData name="刘 涛" userId="10caca4812b33f6c" providerId="LiveId" clId="{8F7AB00C-F812-41B8-A71B-10D76934CAEC}" dt="2022-04-08T04:11:27.509" v="646" actId="14100"/>
          <ac:spMkLst>
            <pc:docMk/>
            <pc:sldMk cId="3079019561" sldId="266"/>
            <ac:spMk id="40" creationId="{E93BA856-45CE-45F4-A54E-A1E85FAF82E8}"/>
          </ac:spMkLst>
        </pc:spChg>
        <pc:spChg chg="add del mod">
          <ac:chgData name="刘 涛" userId="10caca4812b33f6c" providerId="LiveId" clId="{8F7AB00C-F812-41B8-A71B-10D76934CAEC}" dt="2022-04-08T04:15:16.365" v="694" actId="1076"/>
          <ac:spMkLst>
            <pc:docMk/>
            <pc:sldMk cId="3079019561" sldId="266"/>
            <ac:spMk id="41" creationId="{FD4491C0-6825-4D9F-AAE1-8C7018F5A630}"/>
          </ac:spMkLst>
        </pc:spChg>
        <pc:spChg chg="mod">
          <ac:chgData name="刘 涛" userId="10caca4812b33f6c" providerId="LiveId" clId="{8F7AB00C-F812-41B8-A71B-10D76934CAEC}" dt="2022-04-08T04:14:24.908" v="689" actId="14100"/>
          <ac:spMkLst>
            <pc:docMk/>
            <pc:sldMk cId="3079019561" sldId="266"/>
            <ac:spMk id="42" creationId="{77CE3965-21A0-45A7-A68F-031E81ABEDA5}"/>
          </ac:spMkLst>
        </pc:spChg>
        <pc:spChg chg="add mod">
          <ac:chgData name="刘 涛" userId="10caca4812b33f6c" providerId="LiveId" clId="{8F7AB00C-F812-41B8-A71B-10D76934CAEC}" dt="2022-04-08T04:15:16.365" v="694" actId="1076"/>
          <ac:spMkLst>
            <pc:docMk/>
            <pc:sldMk cId="3079019561" sldId="266"/>
            <ac:spMk id="43" creationId="{B045F3D8-D3F9-49DA-9A98-661AE8172826}"/>
          </ac:spMkLst>
        </pc:spChg>
        <pc:spChg chg="add mod">
          <ac:chgData name="刘 涛" userId="10caca4812b33f6c" providerId="LiveId" clId="{8F7AB00C-F812-41B8-A71B-10D76934CAEC}" dt="2022-04-08T04:15:16.365" v="694" actId="1076"/>
          <ac:spMkLst>
            <pc:docMk/>
            <pc:sldMk cId="3079019561" sldId="266"/>
            <ac:spMk id="44" creationId="{12499EF6-FA2B-4F28-BD8B-9DBC7E7CF6D7}"/>
          </ac:spMkLst>
        </pc:spChg>
        <pc:spChg chg="add mod">
          <ac:chgData name="刘 涛" userId="10caca4812b33f6c" providerId="LiveId" clId="{8F7AB00C-F812-41B8-A71B-10D76934CAEC}" dt="2022-04-08T04:15:16.365" v="694" actId="1076"/>
          <ac:spMkLst>
            <pc:docMk/>
            <pc:sldMk cId="3079019561" sldId="266"/>
            <ac:spMk id="45" creationId="{F77E9010-1A4C-410D-8331-10EFF6D2ED6B}"/>
          </ac:spMkLst>
        </pc:spChg>
        <pc:spChg chg="add mod ord">
          <ac:chgData name="刘 涛" userId="10caca4812b33f6c" providerId="LiveId" clId="{8F7AB00C-F812-41B8-A71B-10D76934CAEC}" dt="2022-04-08T04:14:37.684" v="690" actId="14100"/>
          <ac:spMkLst>
            <pc:docMk/>
            <pc:sldMk cId="3079019561" sldId="266"/>
            <ac:spMk id="46" creationId="{11121653-7CC5-4109-A82D-E823BC92B8B6}"/>
          </ac:spMkLst>
        </pc:spChg>
        <pc:spChg chg="add mod">
          <ac:chgData name="刘 涛" userId="10caca4812b33f6c" providerId="LiveId" clId="{8F7AB00C-F812-41B8-A71B-10D76934CAEC}" dt="2022-04-08T04:14:08.777" v="687" actId="14861"/>
          <ac:spMkLst>
            <pc:docMk/>
            <pc:sldMk cId="3079019561" sldId="266"/>
            <ac:spMk id="58" creationId="{B6A6E7AB-2DF2-4F5D-81A8-C3B533BBC51C}"/>
          </ac:spMkLst>
        </pc:spChg>
        <pc:spChg chg="add mod">
          <ac:chgData name="刘 涛" userId="10caca4812b33f6c" providerId="LiveId" clId="{8F7AB00C-F812-41B8-A71B-10D76934CAEC}" dt="2022-04-08T04:14:48.451" v="691" actId="1076"/>
          <ac:spMkLst>
            <pc:docMk/>
            <pc:sldMk cId="3079019561" sldId="266"/>
            <ac:spMk id="59" creationId="{67F9944E-ACCA-4F35-8761-ADC6C916B6FF}"/>
          </ac:spMkLst>
        </pc:spChg>
        <pc:spChg chg="add mod">
          <ac:chgData name="刘 涛" userId="10caca4812b33f6c" providerId="LiveId" clId="{8F7AB00C-F812-41B8-A71B-10D76934CAEC}" dt="2022-04-08T04:14:48.451" v="691" actId="1076"/>
          <ac:spMkLst>
            <pc:docMk/>
            <pc:sldMk cId="3079019561" sldId="266"/>
            <ac:spMk id="60" creationId="{40D864F5-E27F-4B09-9AE9-6FA37D5F4D56}"/>
          </ac:spMkLst>
        </pc:spChg>
        <pc:cxnChg chg="add mod">
          <ac:chgData name="刘 涛" userId="10caca4812b33f6c" providerId="LiveId" clId="{8F7AB00C-F812-41B8-A71B-10D76934CAEC}" dt="2022-04-08T04:16:24.261" v="709" actId="1582"/>
          <ac:cxnSpMkLst>
            <pc:docMk/>
            <pc:sldMk cId="3079019561" sldId="266"/>
            <ac:cxnSpMk id="12" creationId="{3472A728-9345-40B5-BCF1-6C1FECD829FF}"/>
          </ac:cxnSpMkLst>
        </pc:cxnChg>
        <pc:cxnChg chg="add mod">
          <ac:chgData name="刘 涛" userId="10caca4812b33f6c" providerId="LiveId" clId="{8F7AB00C-F812-41B8-A71B-10D76934CAEC}" dt="2022-04-08T04:16:30.841" v="710" actId="108"/>
          <ac:cxnSpMkLst>
            <pc:docMk/>
            <pc:sldMk cId="3079019561" sldId="266"/>
            <ac:cxnSpMk id="47" creationId="{AAF16DFF-151F-4AC8-B463-0313E8E210DD}"/>
          </ac:cxnSpMkLst>
        </pc:cxnChg>
        <pc:cxnChg chg="add mod">
          <ac:chgData name="刘 涛" userId="10caca4812b33f6c" providerId="LiveId" clId="{8F7AB00C-F812-41B8-A71B-10D76934CAEC}" dt="2022-04-08T04:16:32.812" v="711" actId="108"/>
          <ac:cxnSpMkLst>
            <pc:docMk/>
            <pc:sldMk cId="3079019561" sldId="266"/>
            <ac:cxnSpMk id="48" creationId="{65B041FE-D326-44F8-A937-0F4FE7798BB2}"/>
          </ac:cxnSpMkLst>
        </pc:cxnChg>
        <pc:cxnChg chg="add mod">
          <ac:chgData name="刘 涛" userId="10caca4812b33f6c" providerId="LiveId" clId="{8F7AB00C-F812-41B8-A71B-10D76934CAEC}" dt="2022-04-08T04:16:34.240" v="712" actId="108"/>
          <ac:cxnSpMkLst>
            <pc:docMk/>
            <pc:sldMk cId="3079019561" sldId="266"/>
            <ac:cxnSpMk id="49" creationId="{8B3C7ED1-43D2-4594-A9C6-0D07F20C1546}"/>
          </ac:cxnSpMkLst>
        </pc:cxnChg>
      </pc:sldChg>
    </pc:docChg>
  </pc:docChgLst>
  <pc:docChgLst>
    <pc:chgData name="刘 涛" userId="10caca4812b33f6c" providerId="LiveId" clId="{1536DBF8-5BBD-43CF-8480-73B11E0AA5E5}"/>
    <pc:docChg chg="modSld">
      <pc:chgData name="刘 涛" userId="10caca4812b33f6c" providerId="LiveId" clId="{1536DBF8-5BBD-43CF-8480-73B11E0AA5E5}" dt="2022-05-23T06:17:13.565" v="79"/>
      <pc:docMkLst>
        <pc:docMk/>
      </pc:docMkLst>
      <pc:sldChg chg="modSp mod">
        <pc:chgData name="刘 涛" userId="10caca4812b33f6c" providerId="LiveId" clId="{1536DBF8-5BBD-43CF-8480-73B11E0AA5E5}" dt="2022-05-23T06:17:13.565" v="79"/>
        <pc:sldMkLst>
          <pc:docMk/>
          <pc:sldMk cId="923268008" sldId="264"/>
        </pc:sldMkLst>
        <pc:spChg chg="mod">
          <ac:chgData name="刘 涛" userId="10caca4812b33f6c" providerId="LiveId" clId="{1536DBF8-5BBD-43CF-8480-73B11E0AA5E5}" dt="2022-05-23T06:17:13.565" v="79"/>
          <ac:spMkLst>
            <pc:docMk/>
            <pc:sldMk cId="923268008" sldId="264"/>
            <ac:spMk id="3" creationId="{80B390CA-904D-46AE-B709-B6E002E161C9}"/>
          </ac:spMkLst>
        </pc:spChg>
      </pc:sldChg>
      <pc:sldChg chg="addSp modSp mod">
        <pc:chgData name="刘 涛" userId="10caca4812b33f6c" providerId="LiveId" clId="{1536DBF8-5BBD-43CF-8480-73B11E0AA5E5}" dt="2022-05-23T06:14:58.991" v="43"/>
        <pc:sldMkLst>
          <pc:docMk/>
          <pc:sldMk cId="3339480454" sldId="273"/>
        </pc:sldMkLst>
        <pc:spChg chg="add mod">
          <ac:chgData name="刘 涛" userId="10caca4812b33f6c" providerId="LiveId" clId="{1536DBF8-5BBD-43CF-8480-73B11E0AA5E5}" dt="2022-05-23T06:14:58.991" v="43"/>
          <ac:spMkLst>
            <pc:docMk/>
            <pc:sldMk cId="3339480454" sldId="273"/>
            <ac:spMk id="6" creationId="{4CC58B3E-BEEA-39AC-BAF6-73F66A2F234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B07239-E26C-4491-A9E8-4451C5007DF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68C0F4C8-9418-466A-86EB-9913C504B7A8}">
      <dgm:prSet/>
      <dgm:spPr/>
      <dgm:t>
        <a:bodyPr/>
        <a:lstStyle/>
        <a:p>
          <a:r>
            <a:rPr lang="zh-CN" dirty="0"/>
            <a:t>目标</a:t>
          </a:r>
        </a:p>
      </dgm:t>
    </dgm:pt>
    <dgm:pt modelId="{60F3E938-139E-486F-AB47-F3C75B77DB6F}" type="parTrans" cxnId="{CF665082-FB75-4E37-A4C5-E529D0012A9F}">
      <dgm:prSet/>
      <dgm:spPr/>
      <dgm:t>
        <a:bodyPr/>
        <a:lstStyle/>
        <a:p>
          <a:endParaRPr lang="zh-CN" altLang="en-US"/>
        </a:p>
      </dgm:t>
    </dgm:pt>
    <dgm:pt modelId="{ACE1679F-0F8B-42DC-898B-25815209835D}" type="sibTrans" cxnId="{CF665082-FB75-4E37-A4C5-E529D0012A9F}">
      <dgm:prSet/>
      <dgm:spPr/>
      <dgm:t>
        <a:bodyPr/>
        <a:lstStyle/>
        <a:p>
          <a:endParaRPr lang="zh-CN" altLang="en-US"/>
        </a:p>
      </dgm:t>
    </dgm:pt>
    <dgm:pt modelId="{8A748E81-60D8-40F8-A28C-6D0D0B668E23}">
      <dgm:prSet/>
      <dgm:spPr/>
      <dgm:t>
        <a:bodyPr/>
        <a:lstStyle/>
        <a:p>
          <a:r>
            <a:rPr lang="zh-CN"/>
            <a:t>架构</a:t>
          </a:r>
        </a:p>
      </dgm:t>
    </dgm:pt>
    <dgm:pt modelId="{97A15825-9984-41F0-AC01-2A15F14E239C}" type="parTrans" cxnId="{FBFA91C5-39C5-48B8-AA47-9116B8F1B161}">
      <dgm:prSet/>
      <dgm:spPr/>
      <dgm:t>
        <a:bodyPr/>
        <a:lstStyle/>
        <a:p>
          <a:endParaRPr lang="zh-CN" altLang="en-US"/>
        </a:p>
      </dgm:t>
    </dgm:pt>
    <dgm:pt modelId="{C6FB8176-D19C-45D2-BDDD-C340754FF6A5}" type="sibTrans" cxnId="{FBFA91C5-39C5-48B8-AA47-9116B8F1B161}">
      <dgm:prSet/>
      <dgm:spPr/>
      <dgm:t>
        <a:bodyPr/>
        <a:lstStyle/>
        <a:p>
          <a:endParaRPr lang="zh-CN" altLang="en-US"/>
        </a:p>
      </dgm:t>
    </dgm:pt>
    <dgm:pt modelId="{B4A93D7A-8977-4A84-9193-698826C3AB46}">
      <dgm:prSet/>
      <dgm:spPr/>
      <dgm:t>
        <a:bodyPr/>
        <a:lstStyle/>
        <a:p>
          <a:r>
            <a:rPr lang="zh-CN"/>
            <a:t>使用</a:t>
          </a:r>
        </a:p>
      </dgm:t>
    </dgm:pt>
    <dgm:pt modelId="{11770A95-2B54-49D6-A785-EF5D0EE90ECB}" type="parTrans" cxnId="{00C7FC93-9E8A-4BF1-9AE2-05ED36A5031E}">
      <dgm:prSet/>
      <dgm:spPr/>
      <dgm:t>
        <a:bodyPr/>
        <a:lstStyle/>
        <a:p>
          <a:endParaRPr lang="zh-CN" altLang="en-US"/>
        </a:p>
      </dgm:t>
    </dgm:pt>
    <dgm:pt modelId="{8916D588-F81B-4B35-80F0-DF798F9DDA26}" type="sibTrans" cxnId="{00C7FC93-9E8A-4BF1-9AE2-05ED36A5031E}">
      <dgm:prSet/>
      <dgm:spPr/>
      <dgm:t>
        <a:bodyPr/>
        <a:lstStyle/>
        <a:p>
          <a:endParaRPr lang="zh-CN" altLang="en-US"/>
        </a:p>
      </dgm:t>
    </dgm:pt>
    <dgm:pt modelId="{EFBD8302-0B4E-4CAF-8F5F-C416FB60605D}">
      <dgm:prSet/>
      <dgm:spPr/>
      <dgm:t>
        <a:bodyPr/>
        <a:lstStyle/>
        <a:p>
          <a:r>
            <a:rPr lang="zh-CN"/>
            <a:t>部署</a:t>
          </a:r>
        </a:p>
      </dgm:t>
    </dgm:pt>
    <dgm:pt modelId="{C7E8E665-021F-4E11-830C-D9BCDF6677C0}" type="parTrans" cxnId="{6A5FE15C-515B-40E4-BA8B-F79DEAD2F59A}">
      <dgm:prSet/>
      <dgm:spPr/>
      <dgm:t>
        <a:bodyPr/>
        <a:lstStyle/>
        <a:p>
          <a:endParaRPr lang="zh-CN" altLang="en-US"/>
        </a:p>
      </dgm:t>
    </dgm:pt>
    <dgm:pt modelId="{A3B09CAD-B16F-4F00-90A6-E8B8EFFC2F26}" type="sibTrans" cxnId="{6A5FE15C-515B-40E4-BA8B-F79DEAD2F59A}">
      <dgm:prSet/>
      <dgm:spPr/>
      <dgm:t>
        <a:bodyPr/>
        <a:lstStyle/>
        <a:p>
          <a:endParaRPr lang="zh-CN" altLang="en-US"/>
        </a:p>
      </dgm:t>
    </dgm:pt>
    <dgm:pt modelId="{634DE277-1486-46E9-87C7-E928EBB4AA1D}" type="pres">
      <dgm:prSet presAssocID="{ECB07239-E26C-4491-A9E8-4451C5007DF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B4BF988-49AA-489D-BE43-CD2AF9FA1EA5}" type="pres">
      <dgm:prSet presAssocID="{68C0F4C8-9418-466A-86EB-9913C504B7A8}" presName="horFlow" presStyleCnt="0"/>
      <dgm:spPr/>
    </dgm:pt>
    <dgm:pt modelId="{EC8227D4-B310-46C6-A1B4-C31A77CDB896}" type="pres">
      <dgm:prSet presAssocID="{68C0F4C8-9418-466A-86EB-9913C504B7A8}" presName="bigChev" presStyleLbl="node1" presStyleIdx="0" presStyleCnt="4"/>
      <dgm:spPr/>
    </dgm:pt>
    <dgm:pt modelId="{5F320A09-D9AA-4009-B451-74FD508AED17}" type="pres">
      <dgm:prSet presAssocID="{68C0F4C8-9418-466A-86EB-9913C504B7A8}" presName="vSp" presStyleCnt="0"/>
      <dgm:spPr/>
    </dgm:pt>
    <dgm:pt modelId="{7887BF96-8065-4CAC-A679-7587D1C650D7}" type="pres">
      <dgm:prSet presAssocID="{8A748E81-60D8-40F8-A28C-6D0D0B668E23}" presName="horFlow" presStyleCnt="0"/>
      <dgm:spPr/>
    </dgm:pt>
    <dgm:pt modelId="{183C599F-8913-4EAE-9AE9-79171F941750}" type="pres">
      <dgm:prSet presAssocID="{8A748E81-60D8-40F8-A28C-6D0D0B668E23}" presName="bigChev" presStyleLbl="node1" presStyleIdx="1" presStyleCnt="4"/>
      <dgm:spPr/>
    </dgm:pt>
    <dgm:pt modelId="{56E2D6A6-1F94-41AA-A972-97FE599A9A16}" type="pres">
      <dgm:prSet presAssocID="{8A748E81-60D8-40F8-A28C-6D0D0B668E23}" presName="vSp" presStyleCnt="0"/>
      <dgm:spPr/>
    </dgm:pt>
    <dgm:pt modelId="{051AF2D2-E8B3-4302-85E9-1FD535C58071}" type="pres">
      <dgm:prSet presAssocID="{B4A93D7A-8977-4A84-9193-698826C3AB46}" presName="horFlow" presStyleCnt="0"/>
      <dgm:spPr/>
    </dgm:pt>
    <dgm:pt modelId="{6B286891-2386-4849-8D54-FED684C164D4}" type="pres">
      <dgm:prSet presAssocID="{B4A93D7A-8977-4A84-9193-698826C3AB46}" presName="bigChev" presStyleLbl="node1" presStyleIdx="2" presStyleCnt="4"/>
      <dgm:spPr/>
    </dgm:pt>
    <dgm:pt modelId="{5EF0C35C-FEA4-4318-9623-E6438A72D631}" type="pres">
      <dgm:prSet presAssocID="{B4A93D7A-8977-4A84-9193-698826C3AB46}" presName="vSp" presStyleCnt="0"/>
      <dgm:spPr/>
    </dgm:pt>
    <dgm:pt modelId="{B991A000-31C3-449E-9150-291C0E690E56}" type="pres">
      <dgm:prSet presAssocID="{EFBD8302-0B4E-4CAF-8F5F-C416FB60605D}" presName="horFlow" presStyleCnt="0"/>
      <dgm:spPr/>
    </dgm:pt>
    <dgm:pt modelId="{C94F9164-C1EB-47BC-8507-91EE93A80AC2}" type="pres">
      <dgm:prSet presAssocID="{EFBD8302-0B4E-4CAF-8F5F-C416FB60605D}" presName="bigChev" presStyleLbl="node1" presStyleIdx="3" presStyleCnt="4"/>
      <dgm:spPr/>
    </dgm:pt>
  </dgm:ptLst>
  <dgm:cxnLst>
    <dgm:cxn modelId="{6A5FE15C-515B-40E4-BA8B-F79DEAD2F59A}" srcId="{ECB07239-E26C-4491-A9E8-4451C5007DF2}" destId="{EFBD8302-0B4E-4CAF-8F5F-C416FB60605D}" srcOrd="3" destOrd="0" parTransId="{C7E8E665-021F-4E11-830C-D9BCDF6677C0}" sibTransId="{A3B09CAD-B16F-4F00-90A6-E8B8EFFC2F26}"/>
    <dgm:cxn modelId="{DE1F8764-FA29-46B7-8C7F-E9F0343EF4A8}" type="presOf" srcId="{EFBD8302-0B4E-4CAF-8F5F-C416FB60605D}" destId="{C94F9164-C1EB-47BC-8507-91EE93A80AC2}" srcOrd="0" destOrd="0" presId="urn:microsoft.com/office/officeart/2005/8/layout/lProcess3"/>
    <dgm:cxn modelId="{4EBBDA46-89F3-4DC7-8AAE-6050BAEA656D}" type="presOf" srcId="{68C0F4C8-9418-466A-86EB-9913C504B7A8}" destId="{EC8227D4-B310-46C6-A1B4-C31A77CDB896}" srcOrd="0" destOrd="0" presId="urn:microsoft.com/office/officeart/2005/8/layout/lProcess3"/>
    <dgm:cxn modelId="{16440F4E-BCC3-45BB-A53F-5B3C929DEFEE}" type="presOf" srcId="{ECB07239-E26C-4491-A9E8-4451C5007DF2}" destId="{634DE277-1486-46E9-87C7-E928EBB4AA1D}" srcOrd="0" destOrd="0" presId="urn:microsoft.com/office/officeart/2005/8/layout/lProcess3"/>
    <dgm:cxn modelId="{D71E2759-EDE3-4FFA-9040-E54D40906060}" type="presOf" srcId="{8A748E81-60D8-40F8-A28C-6D0D0B668E23}" destId="{183C599F-8913-4EAE-9AE9-79171F941750}" srcOrd="0" destOrd="0" presId="urn:microsoft.com/office/officeart/2005/8/layout/lProcess3"/>
    <dgm:cxn modelId="{CF665082-FB75-4E37-A4C5-E529D0012A9F}" srcId="{ECB07239-E26C-4491-A9E8-4451C5007DF2}" destId="{68C0F4C8-9418-466A-86EB-9913C504B7A8}" srcOrd="0" destOrd="0" parTransId="{60F3E938-139E-486F-AB47-F3C75B77DB6F}" sibTransId="{ACE1679F-0F8B-42DC-898B-25815209835D}"/>
    <dgm:cxn modelId="{37877682-7F5D-4E1E-A133-0034B41182C3}" type="presOf" srcId="{B4A93D7A-8977-4A84-9193-698826C3AB46}" destId="{6B286891-2386-4849-8D54-FED684C164D4}" srcOrd="0" destOrd="0" presId="urn:microsoft.com/office/officeart/2005/8/layout/lProcess3"/>
    <dgm:cxn modelId="{00C7FC93-9E8A-4BF1-9AE2-05ED36A5031E}" srcId="{ECB07239-E26C-4491-A9E8-4451C5007DF2}" destId="{B4A93D7A-8977-4A84-9193-698826C3AB46}" srcOrd="2" destOrd="0" parTransId="{11770A95-2B54-49D6-A785-EF5D0EE90ECB}" sibTransId="{8916D588-F81B-4B35-80F0-DF798F9DDA26}"/>
    <dgm:cxn modelId="{FBFA91C5-39C5-48B8-AA47-9116B8F1B161}" srcId="{ECB07239-E26C-4491-A9E8-4451C5007DF2}" destId="{8A748E81-60D8-40F8-A28C-6D0D0B668E23}" srcOrd="1" destOrd="0" parTransId="{97A15825-9984-41F0-AC01-2A15F14E239C}" sibTransId="{C6FB8176-D19C-45D2-BDDD-C340754FF6A5}"/>
    <dgm:cxn modelId="{7C1C3448-F04E-4412-9A6E-ADDEAC2634F3}" type="presParOf" srcId="{634DE277-1486-46E9-87C7-E928EBB4AA1D}" destId="{CB4BF988-49AA-489D-BE43-CD2AF9FA1EA5}" srcOrd="0" destOrd="0" presId="urn:microsoft.com/office/officeart/2005/8/layout/lProcess3"/>
    <dgm:cxn modelId="{93EA3EDF-2B51-4430-B0AF-C20EE4E67861}" type="presParOf" srcId="{CB4BF988-49AA-489D-BE43-CD2AF9FA1EA5}" destId="{EC8227D4-B310-46C6-A1B4-C31A77CDB896}" srcOrd="0" destOrd="0" presId="urn:microsoft.com/office/officeart/2005/8/layout/lProcess3"/>
    <dgm:cxn modelId="{F075366C-C373-434E-8676-7BF7C6114E27}" type="presParOf" srcId="{634DE277-1486-46E9-87C7-E928EBB4AA1D}" destId="{5F320A09-D9AA-4009-B451-74FD508AED17}" srcOrd="1" destOrd="0" presId="urn:microsoft.com/office/officeart/2005/8/layout/lProcess3"/>
    <dgm:cxn modelId="{AC21400C-382B-4B9E-9E22-2DD6B9D3E3F1}" type="presParOf" srcId="{634DE277-1486-46E9-87C7-E928EBB4AA1D}" destId="{7887BF96-8065-4CAC-A679-7587D1C650D7}" srcOrd="2" destOrd="0" presId="urn:microsoft.com/office/officeart/2005/8/layout/lProcess3"/>
    <dgm:cxn modelId="{55B4538C-26D6-4E91-B40E-27BB357014E1}" type="presParOf" srcId="{7887BF96-8065-4CAC-A679-7587D1C650D7}" destId="{183C599F-8913-4EAE-9AE9-79171F941750}" srcOrd="0" destOrd="0" presId="urn:microsoft.com/office/officeart/2005/8/layout/lProcess3"/>
    <dgm:cxn modelId="{AF8F1DF3-9E1B-4F6A-A3B5-A2DF49C24F7C}" type="presParOf" srcId="{634DE277-1486-46E9-87C7-E928EBB4AA1D}" destId="{56E2D6A6-1F94-41AA-A972-97FE599A9A16}" srcOrd="3" destOrd="0" presId="urn:microsoft.com/office/officeart/2005/8/layout/lProcess3"/>
    <dgm:cxn modelId="{17A26F91-A3A3-4481-BA50-B925E414D48C}" type="presParOf" srcId="{634DE277-1486-46E9-87C7-E928EBB4AA1D}" destId="{051AF2D2-E8B3-4302-85E9-1FD535C58071}" srcOrd="4" destOrd="0" presId="urn:microsoft.com/office/officeart/2005/8/layout/lProcess3"/>
    <dgm:cxn modelId="{992E1915-395B-49B4-A59A-3DB11704A1F5}" type="presParOf" srcId="{051AF2D2-E8B3-4302-85E9-1FD535C58071}" destId="{6B286891-2386-4849-8D54-FED684C164D4}" srcOrd="0" destOrd="0" presId="urn:microsoft.com/office/officeart/2005/8/layout/lProcess3"/>
    <dgm:cxn modelId="{871C0B51-59E7-405F-9003-91208EDCC4C1}" type="presParOf" srcId="{634DE277-1486-46E9-87C7-E928EBB4AA1D}" destId="{5EF0C35C-FEA4-4318-9623-E6438A72D631}" srcOrd="5" destOrd="0" presId="urn:microsoft.com/office/officeart/2005/8/layout/lProcess3"/>
    <dgm:cxn modelId="{D1B417FB-00AD-42DC-A49C-C12AC7698623}" type="presParOf" srcId="{634DE277-1486-46E9-87C7-E928EBB4AA1D}" destId="{B991A000-31C3-449E-9150-291C0E690E56}" srcOrd="6" destOrd="0" presId="urn:microsoft.com/office/officeart/2005/8/layout/lProcess3"/>
    <dgm:cxn modelId="{2D96F6A4-F2B2-4712-8EA6-B4A362F3BFAB}" type="presParOf" srcId="{B991A000-31C3-449E-9150-291C0E690E56}" destId="{C94F9164-C1EB-47BC-8507-91EE93A80AC2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8227D4-B310-46C6-A1B4-C31A77CDB896}">
      <dsp:nvSpPr>
        <dsp:cNvPr id="0" name=""/>
        <dsp:cNvSpPr/>
      </dsp:nvSpPr>
      <dsp:spPr>
        <a:xfrm>
          <a:off x="709754" y="349"/>
          <a:ext cx="1583749" cy="6334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目标</a:t>
          </a:r>
        </a:p>
      </dsp:txBody>
      <dsp:txXfrm>
        <a:off x="1026504" y="349"/>
        <a:ext cx="950250" cy="633499"/>
      </dsp:txXfrm>
    </dsp:sp>
    <dsp:sp modelId="{183C599F-8913-4EAE-9AE9-79171F941750}">
      <dsp:nvSpPr>
        <dsp:cNvPr id="0" name=""/>
        <dsp:cNvSpPr/>
      </dsp:nvSpPr>
      <dsp:spPr>
        <a:xfrm>
          <a:off x="709754" y="722538"/>
          <a:ext cx="1583749" cy="6334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/>
            <a:t>架构</a:t>
          </a:r>
        </a:p>
      </dsp:txBody>
      <dsp:txXfrm>
        <a:off x="1026504" y="722538"/>
        <a:ext cx="950250" cy="633499"/>
      </dsp:txXfrm>
    </dsp:sp>
    <dsp:sp modelId="{6B286891-2386-4849-8D54-FED684C164D4}">
      <dsp:nvSpPr>
        <dsp:cNvPr id="0" name=""/>
        <dsp:cNvSpPr/>
      </dsp:nvSpPr>
      <dsp:spPr>
        <a:xfrm>
          <a:off x="709754" y="1444728"/>
          <a:ext cx="1583749" cy="6334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/>
            <a:t>使用</a:t>
          </a:r>
        </a:p>
      </dsp:txBody>
      <dsp:txXfrm>
        <a:off x="1026504" y="1444728"/>
        <a:ext cx="950250" cy="633499"/>
      </dsp:txXfrm>
    </dsp:sp>
    <dsp:sp modelId="{C94F9164-C1EB-47BC-8507-91EE93A80AC2}">
      <dsp:nvSpPr>
        <dsp:cNvPr id="0" name=""/>
        <dsp:cNvSpPr/>
      </dsp:nvSpPr>
      <dsp:spPr>
        <a:xfrm>
          <a:off x="709754" y="2166918"/>
          <a:ext cx="1583749" cy="6334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/>
            <a:t>部署</a:t>
          </a:r>
        </a:p>
      </dsp:txBody>
      <dsp:txXfrm>
        <a:off x="1026504" y="2166918"/>
        <a:ext cx="950250" cy="633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AC926-0007-4F71-A230-B0B6ECD06AC6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48C37-C6B8-4602-8BF1-A8D893332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841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在前后端分离</a:t>
            </a:r>
            <a:r>
              <a:rPr lang="en-US" altLang="zh-CN" dirty="0"/>
              <a:t>+</a:t>
            </a:r>
            <a:r>
              <a:rPr lang="zh-CN" altLang="en-US" dirty="0"/>
              <a:t>微服务的架构下，一个用户请求通过</a:t>
            </a:r>
            <a:r>
              <a:rPr lang="en-US" altLang="zh-CN" dirty="0"/>
              <a:t>web</a:t>
            </a:r>
            <a:r>
              <a:rPr lang="zh-CN" altLang="en-US" dirty="0"/>
              <a:t>服务器，业务请求反向代理到</a:t>
            </a:r>
            <a:r>
              <a:rPr lang="en-US" altLang="zh-CN" dirty="0"/>
              <a:t>Gateway</a:t>
            </a:r>
            <a:r>
              <a:rPr lang="zh-CN" altLang="en-US" dirty="0"/>
              <a:t>网关，</a:t>
            </a:r>
          </a:p>
          <a:p>
            <a:endParaRPr lang="zh-CN" altLang="en-US" dirty="0"/>
          </a:p>
          <a:p>
            <a:r>
              <a:rPr lang="zh-CN" altLang="en-US" dirty="0"/>
              <a:t>网关再将请求路由到业务微服务中。</a:t>
            </a:r>
          </a:p>
          <a:p>
            <a:endParaRPr lang="zh-CN" altLang="en-US" dirty="0"/>
          </a:p>
          <a:p>
            <a:r>
              <a:rPr lang="zh-CN" altLang="en-US" dirty="0"/>
              <a:t>对于静态资源的请求，直接代理到个包含众多业务的大单体前端应用。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648C37-C6B8-4602-8BF1-A8D89333236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353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在易立德微前端</a:t>
            </a:r>
            <a:r>
              <a:rPr lang="en-US" altLang="zh-CN" dirty="0"/>
              <a:t>3.0</a:t>
            </a:r>
            <a:r>
              <a:rPr lang="zh-CN" altLang="en-US" dirty="0"/>
              <a:t>架构中，后端微服务部分是不变的，</a:t>
            </a:r>
          </a:p>
          <a:p>
            <a:endParaRPr lang="zh-CN" altLang="en-US" dirty="0"/>
          </a:p>
          <a:p>
            <a:r>
              <a:rPr lang="zh-CN" altLang="en-US" dirty="0"/>
              <a:t>我们通过微前端平台处理静态资源以及微前端接口，并管理微应用及其他资源。</a:t>
            </a:r>
          </a:p>
          <a:p>
            <a:endParaRPr lang="zh-CN" altLang="en-US" dirty="0"/>
          </a:p>
          <a:p>
            <a:r>
              <a:rPr lang="zh-CN" altLang="en-US" dirty="0"/>
              <a:t>每一个微应用支持后端一个或多个微服务，所有的微应用都可以像后端应用一样进行热插拔。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648C37-C6B8-4602-8BF1-A8D89333236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855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不同的微应用可能会由不同的团队开发，</a:t>
            </a:r>
            <a:r>
              <a:rPr lang="en-US" altLang="zh-CN" dirty="0"/>
              <a:t>PDM</a:t>
            </a:r>
            <a:r>
              <a:rPr lang="zh-CN" altLang="en-US" dirty="0"/>
              <a:t>团队在</a:t>
            </a:r>
            <a:r>
              <a:rPr lang="en-US" altLang="zh-CN" dirty="0" err="1"/>
              <a:t>pdm</a:t>
            </a:r>
            <a:r>
              <a:rPr lang="zh-CN" altLang="en-US" dirty="0"/>
              <a:t>前端仓库开发</a:t>
            </a:r>
            <a:r>
              <a:rPr lang="en-US" altLang="zh-CN" dirty="0" err="1"/>
              <a:t>pdm</a:t>
            </a:r>
            <a:r>
              <a:rPr lang="zh-CN" altLang="en-US" dirty="0"/>
              <a:t>相关的业务功能。</a:t>
            </a:r>
            <a:r>
              <a:rPr lang="en-US" altLang="zh-CN" dirty="0"/>
              <a:t>PPM</a:t>
            </a:r>
            <a:r>
              <a:rPr lang="zh-CN" altLang="en-US" dirty="0"/>
              <a:t>团队也一样。</a:t>
            </a:r>
          </a:p>
          <a:p>
            <a:endParaRPr lang="zh-CN" altLang="en-US" dirty="0"/>
          </a:p>
          <a:p>
            <a:r>
              <a:rPr lang="zh-CN" altLang="en-US" dirty="0"/>
              <a:t>每个团队通只需要关心自己的微应用就可以了，仓库，开发过程，构建过程，测试，部署，发布，几乎都可以独立完成。</a:t>
            </a:r>
          </a:p>
          <a:p>
            <a:endParaRPr lang="zh-CN" altLang="en-US" dirty="0"/>
          </a:p>
          <a:p>
            <a:r>
              <a:rPr lang="zh-CN" altLang="en-US" dirty="0"/>
              <a:t>当不同应用之间有交集时，我们只需要对交集部分进行验证即可。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648C37-C6B8-4602-8BF1-A8D89333236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19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对于业务比较复杂，团队规模比较大的团队，可以根据特性在微应用内部拆分多个独立的微功能包，解决内部协作问题。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648C37-C6B8-4602-8BF1-A8D89333236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414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易立德微前端</a:t>
            </a:r>
            <a:r>
              <a:rPr lang="en-US" altLang="zh-CN" dirty="0"/>
              <a:t>3.0</a:t>
            </a:r>
            <a:r>
              <a:rPr lang="zh-CN" altLang="en-US" dirty="0"/>
              <a:t>中，</a:t>
            </a:r>
          </a:p>
          <a:p>
            <a:endParaRPr lang="zh-CN" altLang="en-US" dirty="0"/>
          </a:p>
          <a:p>
            <a:r>
              <a:rPr lang="zh-CN" altLang="en-US" dirty="0"/>
              <a:t>微应用可以从单独的代码仓库中拉取代码、构建、测试、发布，</a:t>
            </a:r>
          </a:p>
          <a:p>
            <a:endParaRPr lang="zh-CN" altLang="en-US" dirty="0"/>
          </a:p>
          <a:p>
            <a:r>
              <a:rPr lang="zh-CN" altLang="en-US" dirty="0"/>
              <a:t>微前端平台从应用市场安装升级应用。</a:t>
            </a:r>
          </a:p>
          <a:p>
            <a:endParaRPr lang="zh-CN" altLang="en-US" dirty="0"/>
          </a:p>
          <a:p>
            <a:r>
              <a:rPr lang="zh-CN" altLang="en-US" dirty="0"/>
              <a:t>至此，前端可以像后端拉取镜像一样安装应用了。</a:t>
            </a:r>
          </a:p>
          <a:p>
            <a:endParaRPr lang="zh-CN" altLang="en-US" dirty="0"/>
          </a:p>
          <a:p>
            <a:r>
              <a:rPr lang="zh-CN" altLang="en-US" dirty="0"/>
              <a:t>从此跳出大单体的困惑。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648C37-C6B8-4602-8BF1-A8D89333236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713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57213" y="6096000"/>
            <a:ext cx="4306887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747678"/>
                </a:solidFill>
              </a:rPr>
              <a:t>上海易立德信息技术股份有限公司</a:t>
            </a:r>
            <a:endParaRPr lang="en-US" altLang="zh-CN" sz="1400" b="1" dirty="0">
              <a:solidFill>
                <a:srgbClr val="747678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800" b="1" dirty="0">
              <a:solidFill>
                <a:srgbClr val="747678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rgbClr val="747678"/>
                </a:solidFill>
              </a:rPr>
              <a:t>Shanghai E-LEAD Information Technology CO., LTD</a:t>
            </a:r>
          </a:p>
        </p:txBody>
      </p:sp>
      <p:pic>
        <p:nvPicPr>
          <p:cNvPr id="5" name="图片 1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850" y="5424488"/>
            <a:ext cx="1284288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任意多边形 23"/>
          <p:cNvSpPr>
            <a:spLocks noChangeArrowheads="1"/>
          </p:cNvSpPr>
          <p:nvPr/>
        </p:nvSpPr>
        <p:spPr bwMode="auto">
          <a:xfrm rot="1800000" flipV="1">
            <a:off x="6088041" y="3508375"/>
            <a:ext cx="2027238" cy="4133850"/>
          </a:xfrm>
          <a:custGeom>
            <a:avLst/>
            <a:gdLst>
              <a:gd name="T0" fmla="*/ 0 w 2026880"/>
              <a:gd name="T1" fmla="*/ 4133460 h 4133980"/>
              <a:gd name="T2" fmla="*/ 2028308 w 2026880"/>
              <a:gd name="T3" fmla="*/ 2963388 h 4133980"/>
              <a:gd name="T4" fmla="*/ 2028308 w 2026880"/>
              <a:gd name="T5" fmla="*/ 1170072 h 4133980"/>
              <a:gd name="T6" fmla="*/ 0 w 2026880"/>
              <a:gd name="T7" fmla="*/ 0 h 4133980"/>
              <a:gd name="T8" fmla="*/ 0 60000 65536"/>
              <a:gd name="T9" fmla="*/ 0 60000 65536"/>
              <a:gd name="T10" fmla="*/ 0 60000 65536"/>
              <a:gd name="T11" fmla="*/ 0 60000 65536"/>
              <a:gd name="T12" fmla="*/ 0 w 2026880"/>
              <a:gd name="T13" fmla="*/ 0 h 4133980"/>
              <a:gd name="T14" fmla="*/ 2026880 w 2026880"/>
              <a:gd name="T15" fmla="*/ 4133980 h 41339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26880" h="4133980">
                <a:moveTo>
                  <a:pt x="0" y="4133980"/>
                </a:moveTo>
                <a:lnTo>
                  <a:pt x="2026880" y="2963760"/>
                </a:lnTo>
                <a:lnTo>
                  <a:pt x="2026880" y="1170220"/>
                </a:lnTo>
                <a:lnTo>
                  <a:pt x="0" y="0"/>
                </a:lnTo>
                <a:lnTo>
                  <a:pt x="0" y="4133980"/>
                </a:lnTo>
                <a:close/>
              </a:path>
            </a:pathLst>
          </a:custGeom>
          <a:solidFill>
            <a:srgbClr val="3F3E4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" name="任意多边形 27"/>
          <p:cNvSpPr>
            <a:spLocks noChangeArrowheads="1"/>
          </p:cNvSpPr>
          <p:nvPr/>
        </p:nvSpPr>
        <p:spPr bwMode="auto">
          <a:xfrm>
            <a:off x="6834423" y="0"/>
            <a:ext cx="5374750" cy="6858000"/>
          </a:xfrm>
          <a:custGeom>
            <a:avLst/>
            <a:gdLst>
              <a:gd name="T0" fmla="*/ 0 w 9095751"/>
              <a:gd name="T1" fmla="*/ 0 h 6858000"/>
              <a:gd name="T2" fmla="*/ 9097623 w 9095751"/>
              <a:gd name="T3" fmla="*/ 0 h 6858000"/>
              <a:gd name="T4" fmla="*/ 9097623 w 9095751"/>
              <a:gd name="T5" fmla="*/ 6858000 h 6858000"/>
              <a:gd name="T6" fmla="*/ 3960284 w 9095751"/>
              <a:gd name="T7" fmla="*/ 6858000 h 6858000"/>
              <a:gd name="T8" fmla="*/ 0 60000 65536"/>
              <a:gd name="T9" fmla="*/ 0 60000 65536"/>
              <a:gd name="T10" fmla="*/ 0 60000 65536"/>
              <a:gd name="T11" fmla="*/ 0 60000 65536"/>
              <a:gd name="T12" fmla="*/ 0 w 9095751"/>
              <a:gd name="T13" fmla="*/ 0 h 6858000"/>
              <a:gd name="T14" fmla="*/ 9095751 w 9095751"/>
              <a:gd name="T15" fmla="*/ 6858000 h 6858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95751" h="6858000">
                <a:moveTo>
                  <a:pt x="0" y="0"/>
                </a:moveTo>
                <a:lnTo>
                  <a:pt x="9095751" y="0"/>
                </a:lnTo>
                <a:lnTo>
                  <a:pt x="9095751" y="6858000"/>
                </a:lnTo>
                <a:lnTo>
                  <a:pt x="3959468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 r="-40122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任意多边形 21"/>
          <p:cNvSpPr>
            <a:spLocks noChangeArrowheads="1"/>
          </p:cNvSpPr>
          <p:nvPr/>
        </p:nvSpPr>
        <p:spPr bwMode="auto">
          <a:xfrm rot="19800000">
            <a:off x="6557941" y="-935038"/>
            <a:ext cx="2027238" cy="6399213"/>
          </a:xfrm>
          <a:custGeom>
            <a:avLst/>
            <a:gdLst>
              <a:gd name="T0" fmla="*/ 0 w 2026880"/>
              <a:gd name="T1" fmla="*/ 0 h 6399694"/>
              <a:gd name="T2" fmla="*/ 2028308 w 2026880"/>
              <a:gd name="T3" fmla="*/ 1169868 h 6399694"/>
              <a:gd name="T4" fmla="*/ 2028308 w 2026880"/>
              <a:gd name="T5" fmla="*/ 5227902 h 6399694"/>
              <a:gd name="T6" fmla="*/ 0 w 2026880"/>
              <a:gd name="T7" fmla="*/ 6397770 h 6399694"/>
              <a:gd name="T8" fmla="*/ 0 60000 65536"/>
              <a:gd name="T9" fmla="*/ 0 60000 65536"/>
              <a:gd name="T10" fmla="*/ 0 60000 65536"/>
              <a:gd name="T11" fmla="*/ 0 60000 65536"/>
              <a:gd name="T12" fmla="*/ 0 w 2026880"/>
              <a:gd name="T13" fmla="*/ 0 h 6399694"/>
              <a:gd name="T14" fmla="*/ 2026880 w 2026880"/>
              <a:gd name="T15" fmla="*/ 6399694 h 63996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26880" h="6399694">
                <a:moveTo>
                  <a:pt x="0" y="0"/>
                </a:moveTo>
                <a:lnTo>
                  <a:pt x="2026880" y="1170220"/>
                </a:lnTo>
                <a:lnTo>
                  <a:pt x="2026880" y="5229474"/>
                </a:lnTo>
                <a:lnTo>
                  <a:pt x="0" y="6399694"/>
                </a:lnTo>
                <a:lnTo>
                  <a:pt x="0" y="0"/>
                </a:lnTo>
                <a:close/>
              </a:path>
            </a:pathLst>
          </a:custGeom>
          <a:solidFill>
            <a:srgbClr val="FAF003"/>
          </a:solidFill>
          <a:ln w="12700" cap="flat" cmpd="sng">
            <a:solidFill>
              <a:srgbClr val="FAF003"/>
            </a:solidFill>
            <a:beve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529464" y="2370417"/>
            <a:ext cx="5996595" cy="533400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61133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9465" y="3212792"/>
            <a:ext cx="5996594" cy="457200"/>
          </a:xfrm>
        </p:spPr>
        <p:txBody>
          <a:bodyPr anchor="ctr"/>
          <a:lstStyle>
            <a:lvl1pPr marL="0" indent="0"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863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TextBox 11">
            <a:extLst>
              <a:ext uri="{FF2B5EF4-FFF2-40B4-BE49-F238E27FC236}">
                <a16:creationId xmlns:a16="http://schemas.microsoft.com/office/drawing/2014/main" id="{ADCECB1D-B890-46BF-B52B-3796809466F3}"/>
              </a:ext>
            </a:extLst>
          </p:cNvPr>
          <p:cNvSpPr txBox="1"/>
          <p:nvPr/>
        </p:nvSpPr>
        <p:spPr>
          <a:xfrm>
            <a:off x="704184" y="6555315"/>
            <a:ext cx="11487815" cy="276999"/>
          </a:xfrm>
          <a:prstGeom prst="rect">
            <a:avLst/>
          </a:prstGeom>
          <a:solidFill>
            <a:srgbClr val="FAF003"/>
          </a:solidFill>
          <a:ln>
            <a:solidFill>
              <a:srgbClr val="FAF003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Arial Unicode MS" panose="020B0604020202020204" pitchFamily="34" charset="-122"/>
              </a:rPr>
              <a:t>                                         上海易立德信息技术股份有限公司</a:t>
            </a:r>
            <a:r>
              <a:rPr lang="en-US" altLang="zh-CN" b="1" dirty="0">
                <a:solidFill>
                  <a:prstClr val="black">
                    <a:lumMod val="75000"/>
                    <a:lumOff val="25000"/>
                  </a:prstClr>
                </a:solidFill>
                <a:cs typeface="Arial Unicode MS" panose="020B0604020202020204" pitchFamily="34" charset="-122"/>
              </a:rPr>
              <a:t>Shanghai E-LEAD Information Technology CO., LTD                                          </a:t>
            </a:r>
            <a:r>
              <a:rPr lang="en-US" altLang="zh-CN" b="1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www.e-lead.cn </a:t>
            </a:r>
            <a:endParaRPr lang="zh-CN" altLang="en-US" b="1" dirty="0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357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TextBox 11">
            <a:extLst>
              <a:ext uri="{FF2B5EF4-FFF2-40B4-BE49-F238E27FC236}">
                <a16:creationId xmlns:a16="http://schemas.microsoft.com/office/drawing/2014/main" id="{8D1CF4DC-DD40-4CC0-A459-602CB06EF1D9}"/>
              </a:ext>
            </a:extLst>
          </p:cNvPr>
          <p:cNvSpPr txBox="1"/>
          <p:nvPr/>
        </p:nvSpPr>
        <p:spPr>
          <a:xfrm>
            <a:off x="704184" y="6555315"/>
            <a:ext cx="11487815" cy="276999"/>
          </a:xfrm>
          <a:prstGeom prst="rect">
            <a:avLst/>
          </a:prstGeom>
          <a:solidFill>
            <a:srgbClr val="FAF003"/>
          </a:solidFill>
          <a:ln>
            <a:solidFill>
              <a:srgbClr val="FAF003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Arial Unicode MS" panose="020B0604020202020204" pitchFamily="34" charset="-122"/>
              </a:rPr>
              <a:t>                                         上海易立德信息技术股份有限公司</a:t>
            </a:r>
            <a:r>
              <a:rPr lang="en-US" altLang="zh-CN" b="1" dirty="0">
                <a:solidFill>
                  <a:prstClr val="black">
                    <a:lumMod val="75000"/>
                    <a:lumOff val="25000"/>
                  </a:prstClr>
                </a:solidFill>
                <a:cs typeface="Arial Unicode MS" panose="020B0604020202020204" pitchFamily="34" charset="-122"/>
              </a:rPr>
              <a:t>Shanghai E-LEAD Information Technology CO., LTD                                          </a:t>
            </a:r>
            <a:r>
              <a:rPr lang="en-US" altLang="zh-CN" b="1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www.e-lead.cn </a:t>
            </a:r>
            <a:endParaRPr lang="zh-CN" altLang="en-US" b="1" dirty="0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266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854721F4-667F-431C-9EAC-64DF280D4155}"/>
              </a:ext>
            </a:extLst>
          </p:cNvPr>
          <p:cNvSpPr txBox="1"/>
          <p:nvPr/>
        </p:nvSpPr>
        <p:spPr>
          <a:xfrm>
            <a:off x="704184" y="6555315"/>
            <a:ext cx="11487815" cy="276999"/>
          </a:xfrm>
          <a:prstGeom prst="rect">
            <a:avLst/>
          </a:prstGeom>
          <a:solidFill>
            <a:srgbClr val="FAF003"/>
          </a:solidFill>
          <a:ln>
            <a:solidFill>
              <a:srgbClr val="FAF003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Arial Unicode MS" panose="020B0604020202020204" pitchFamily="34" charset="-122"/>
              </a:rPr>
              <a:t>                                         上海易立德信息技术股份有限公司</a:t>
            </a:r>
            <a:r>
              <a:rPr lang="en-US" altLang="zh-CN" b="1" dirty="0">
                <a:solidFill>
                  <a:prstClr val="black">
                    <a:lumMod val="75000"/>
                    <a:lumOff val="25000"/>
                  </a:prstClr>
                </a:solidFill>
                <a:cs typeface="Arial Unicode MS" panose="020B0604020202020204" pitchFamily="34" charset="-122"/>
              </a:rPr>
              <a:t>Shanghai E-LEAD Information Technology CO., LTD                                          </a:t>
            </a:r>
            <a:r>
              <a:rPr lang="en-US" altLang="zh-CN" b="1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www.e-lead.cn </a:t>
            </a:r>
            <a:endParaRPr lang="zh-CN" altLang="en-US" b="1" dirty="0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116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2420" y="323850"/>
            <a:ext cx="2645833" cy="55435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4919" y="323850"/>
            <a:ext cx="7734300" cy="55435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7C9C2571-2457-4077-B991-157DEF1F4470}"/>
              </a:ext>
            </a:extLst>
          </p:cNvPr>
          <p:cNvSpPr txBox="1"/>
          <p:nvPr/>
        </p:nvSpPr>
        <p:spPr>
          <a:xfrm>
            <a:off x="704184" y="6555315"/>
            <a:ext cx="11487815" cy="276999"/>
          </a:xfrm>
          <a:prstGeom prst="rect">
            <a:avLst/>
          </a:prstGeom>
          <a:solidFill>
            <a:srgbClr val="FAF003"/>
          </a:solidFill>
          <a:ln>
            <a:solidFill>
              <a:srgbClr val="FAF003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Arial Unicode MS" panose="020B0604020202020204" pitchFamily="34" charset="-122"/>
              </a:rPr>
              <a:t>                                         上海易立德信息技术股份有限公司</a:t>
            </a:r>
            <a:r>
              <a:rPr lang="en-US" altLang="zh-CN" b="1" dirty="0">
                <a:solidFill>
                  <a:prstClr val="black">
                    <a:lumMod val="75000"/>
                    <a:lumOff val="25000"/>
                  </a:prstClr>
                </a:solidFill>
                <a:cs typeface="Arial Unicode MS" panose="020B0604020202020204" pitchFamily="34" charset="-122"/>
              </a:rPr>
              <a:t>Shanghai E-LEAD Information Technology CO., LTD                                          </a:t>
            </a:r>
            <a:r>
              <a:rPr lang="en-US" altLang="zh-CN" b="1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www.e-lead.cn </a:t>
            </a:r>
            <a:endParaRPr lang="zh-CN" altLang="en-US" b="1" dirty="0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445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90537"/>
          </a:xfrm>
        </p:spPr>
        <p:txBody>
          <a:bodyPr/>
          <a:lstStyle>
            <a:lvl1pPr>
              <a:defRPr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624417" y="1125538"/>
            <a:ext cx="10972800" cy="5183187"/>
          </a:xfrm>
        </p:spPr>
        <p:txBody>
          <a:bodyPr/>
          <a:lstStyle>
            <a:lvl1pPr>
              <a:defRPr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noProof="0"/>
              <a:t>单击图标添加表格</a:t>
            </a:r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11398250" y="6472238"/>
            <a:ext cx="630238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幼圆" panose="02010509060101010101" pitchFamily="49" charset="-122"/>
              </a:defRPr>
            </a:lvl1pPr>
          </a:lstStyle>
          <a:p>
            <a:fld id="{179BD617-3F86-4F26-B4DE-B7C6B583847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0D134B02-8170-4F8A-893B-1B0722CA45E7}"/>
              </a:ext>
            </a:extLst>
          </p:cNvPr>
          <p:cNvSpPr txBox="1"/>
          <p:nvPr/>
        </p:nvSpPr>
        <p:spPr>
          <a:xfrm>
            <a:off x="704184" y="6555315"/>
            <a:ext cx="11487815" cy="276999"/>
          </a:xfrm>
          <a:prstGeom prst="rect">
            <a:avLst/>
          </a:prstGeom>
          <a:solidFill>
            <a:srgbClr val="FAF003"/>
          </a:solidFill>
          <a:ln>
            <a:solidFill>
              <a:srgbClr val="FAF003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Arial Unicode MS" panose="020B0604020202020204" pitchFamily="34" charset="-122"/>
              </a:rPr>
              <a:t>                                         上海易立德信息技术股份有限公司</a:t>
            </a:r>
            <a:r>
              <a:rPr lang="en-US" altLang="zh-CN" b="1" dirty="0">
                <a:solidFill>
                  <a:prstClr val="black">
                    <a:lumMod val="75000"/>
                    <a:lumOff val="25000"/>
                  </a:prstClr>
                </a:solidFill>
                <a:cs typeface="Arial Unicode MS" panose="020B0604020202020204" pitchFamily="34" charset="-122"/>
              </a:rPr>
              <a:t>Shanghai E-LEAD Information Technology CO., LTD                                          </a:t>
            </a:r>
            <a:r>
              <a:rPr lang="en-US" altLang="zh-CN" b="1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www.e-lead.cn </a:t>
            </a:r>
            <a:endParaRPr lang="zh-CN" altLang="en-US" b="1" dirty="0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985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目录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14589" y="722550"/>
            <a:ext cx="32896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latin typeface="Impact" panose="020B0806030902050204" pitchFamily="34" charset="0"/>
                <a:ea typeface="方正兰亭黑_GBK" pitchFamily="2" charset="-122"/>
              </a:rPr>
              <a:t>CONTENTS</a:t>
            </a:r>
            <a:endParaRPr lang="zh-CN" altLang="en-US" sz="6000" dirty="0">
              <a:latin typeface="Impact" panose="020B0806030902050204" pitchFamily="34" charset="0"/>
              <a:ea typeface="方正兰亭黑_GBK" pitchFamily="2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714589" y="162618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380E0A0B-AD76-4648-91E9-6E16B1CDA824}"/>
              </a:ext>
            </a:extLst>
          </p:cNvPr>
          <p:cNvSpPr txBox="1"/>
          <p:nvPr/>
        </p:nvSpPr>
        <p:spPr>
          <a:xfrm>
            <a:off x="704184" y="6555315"/>
            <a:ext cx="11487815" cy="276999"/>
          </a:xfrm>
          <a:prstGeom prst="rect">
            <a:avLst/>
          </a:prstGeom>
          <a:solidFill>
            <a:srgbClr val="FAF003"/>
          </a:solidFill>
          <a:ln>
            <a:solidFill>
              <a:srgbClr val="FAF003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Arial Unicode MS" panose="020B0604020202020204" pitchFamily="34" charset="-122"/>
              </a:rPr>
              <a:t>                                         上海易立德信息技术股份有限公司</a:t>
            </a:r>
            <a:r>
              <a:rPr lang="en-US" altLang="zh-CN" b="1" dirty="0">
                <a:solidFill>
                  <a:prstClr val="black">
                    <a:lumMod val="75000"/>
                    <a:lumOff val="25000"/>
                  </a:prstClr>
                </a:solidFill>
                <a:cs typeface="Arial Unicode MS" panose="020B0604020202020204" pitchFamily="34" charset="-122"/>
              </a:rPr>
              <a:t>Shanghai E-LEAD Information Technology CO., LTD                                          </a:t>
            </a:r>
            <a:r>
              <a:rPr lang="en-US" altLang="zh-CN" b="1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www.e-lead.cn </a:t>
            </a:r>
            <a:endParaRPr lang="zh-CN" altLang="en-US" b="1" dirty="0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883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23"/>
          <p:cNvSpPr>
            <a:spLocks noChangeArrowheads="1"/>
          </p:cNvSpPr>
          <p:nvPr/>
        </p:nvSpPr>
        <p:spPr bwMode="auto">
          <a:xfrm rot="1800000" flipV="1">
            <a:off x="6201143" y="3508375"/>
            <a:ext cx="2027237" cy="4133850"/>
          </a:xfrm>
          <a:custGeom>
            <a:avLst/>
            <a:gdLst>
              <a:gd name="T0" fmla="*/ 0 w 2026880"/>
              <a:gd name="T1" fmla="*/ 4133590 h 4133980"/>
              <a:gd name="T2" fmla="*/ 2027951 w 2026880"/>
              <a:gd name="T3" fmla="*/ 2963481 h 4133980"/>
              <a:gd name="T4" fmla="*/ 2027951 w 2026880"/>
              <a:gd name="T5" fmla="*/ 1170109 h 4133980"/>
              <a:gd name="T6" fmla="*/ 0 w 2026880"/>
              <a:gd name="T7" fmla="*/ 0 h 4133980"/>
              <a:gd name="T8" fmla="*/ 0 60000 65536"/>
              <a:gd name="T9" fmla="*/ 0 60000 65536"/>
              <a:gd name="T10" fmla="*/ 0 60000 65536"/>
              <a:gd name="T11" fmla="*/ 0 60000 65536"/>
              <a:gd name="T12" fmla="*/ 0 w 2026880"/>
              <a:gd name="T13" fmla="*/ 0 h 4133980"/>
              <a:gd name="T14" fmla="*/ 2026880 w 2026880"/>
              <a:gd name="T15" fmla="*/ 4133980 h 41339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26880" h="4133980">
                <a:moveTo>
                  <a:pt x="0" y="4133980"/>
                </a:moveTo>
                <a:lnTo>
                  <a:pt x="2026880" y="2963760"/>
                </a:lnTo>
                <a:lnTo>
                  <a:pt x="2026880" y="1170220"/>
                </a:lnTo>
                <a:lnTo>
                  <a:pt x="0" y="0"/>
                </a:lnTo>
                <a:lnTo>
                  <a:pt x="0" y="4133980"/>
                </a:lnTo>
                <a:close/>
              </a:path>
            </a:pathLst>
          </a:custGeom>
          <a:solidFill>
            <a:srgbClr val="3F3E4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7" name="任意多边形 27"/>
          <p:cNvSpPr>
            <a:spLocks noChangeArrowheads="1"/>
          </p:cNvSpPr>
          <p:nvPr/>
        </p:nvSpPr>
        <p:spPr bwMode="auto">
          <a:xfrm>
            <a:off x="5205781" y="0"/>
            <a:ext cx="6986219" cy="6858000"/>
          </a:xfrm>
          <a:custGeom>
            <a:avLst/>
            <a:gdLst>
              <a:gd name="T0" fmla="*/ 0 w 9095751"/>
              <a:gd name="T1" fmla="*/ 0 h 6858000"/>
              <a:gd name="T2" fmla="*/ 9097623 w 9095751"/>
              <a:gd name="T3" fmla="*/ 0 h 6858000"/>
              <a:gd name="T4" fmla="*/ 9097623 w 9095751"/>
              <a:gd name="T5" fmla="*/ 6858000 h 6858000"/>
              <a:gd name="T6" fmla="*/ 3960284 w 9095751"/>
              <a:gd name="T7" fmla="*/ 6858000 h 6858000"/>
              <a:gd name="T8" fmla="*/ 0 60000 65536"/>
              <a:gd name="T9" fmla="*/ 0 60000 65536"/>
              <a:gd name="T10" fmla="*/ 0 60000 65536"/>
              <a:gd name="T11" fmla="*/ 0 60000 65536"/>
              <a:gd name="T12" fmla="*/ 0 w 9095751"/>
              <a:gd name="T13" fmla="*/ 0 h 6858000"/>
              <a:gd name="T14" fmla="*/ 9095751 w 9095751"/>
              <a:gd name="T15" fmla="*/ 6858000 h 6858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95751" h="6858000">
                <a:moveTo>
                  <a:pt x="0" y="0"/>
                </a:moveTo>
                <a:lnTo>
                  <a:pt x="9095751" y="0"/>
                </a:lnTo>
                <a:lnTo>
                  <a:pt x="9095751" y="6858000"/>
                </a:lnTo>
                <a:lnTo>
                  <a:pt x="3959468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8" name="任意多边形 21"/>
          <p:cNvSpPr>
            <a:spLocks noChangeArrowheads="1"/>
          </p:cNvSpPr>
          <p:nvPr/>
        </p:nvSpPr>
        <p:spPr bwMode="auto">
          <a:xfrm rot="-1800000">
            <a:off x="5947143" y="-935974"/>
            <a:ext cx="2027237" cy="6399213"/>
          </a:xfrm>
          <a:custGeom>
            <a:avLst/>
            <a:gdLst>
              <a:gd name="T0" fmla="*/ 0 w 2026880"/>
              <a:gd name="T1" fmla="*/ 0 h 6399694"/>
              <a:gd name="T2" fmla="*/ 2027951 w 2026880"/>
              <a:gd name="T3" fmla="*/ 1169956 h 6399694"/>
              <a:gd name="T4" fmla="*/ 2027951 w 2026880"/>
              <a:gd name="T5" fmla="*/ 5228295 h 6399694"/>
              <a:gd name="T6" fmla="*/ 0 w 2026880"/>
              <a:gd name="T7" fmla="*/ 6398251 h 6399694"/>
              <a:gd name="T8" fmla="*/ 0 60000 65536"/>
              <a:gd name="T9" fmla="*/ 0 60000 65536"/>
              <a:gd name="T10" fmla="*/ 0 60000 65536"/>
              <a:gd name="T11" fmla="*/ 0 60000 65536"/>
              <a:gd name="T12" fmla="*/ 0 w 2026880"/>
              <a:gd name="T13" fmla="*/ 0 h 6399694"/>
              <a:gd name="T14" fmla="*/ 2026880 w 2026880"/>
              <a:gd name="T15" fmla="*/ 6399694 h 63996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26880" h="6399694">
                <a:moveTo>
                  <a:pt x="0" y="0"/>
                </a:moveTo>
                <a:lnTo>
                  <a:pt x="2026880" y="1170220"/>
                </a:lnTo>
                <a:lnTo>
                  <a:pt x="2026880" y="5229474"/>
                </a:lnTo>
                <a:lnTo>
                  <a:pt x="0" y="6399694"/>
                </a:lnTo>
                <a:lnTo>
                  <a:pt x="0" y="0"/>
                </a:lnTo>
                <a:close/>
              </a:path>
            </a:pathLst>
          </a:custGeom>
          <a:solidFill>
            <a:srgbClr val="FAF003"/>
          </a:solidFill>
          <a:ln w="12700" cap="flat" cmpd="sng">
            <a:solidFill>
              <a:srgbClr val="FAF003"/>
            </a:solidFill>
            <a:bevel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1548096" y="2039120"/>
            <a:ext cx="3474028" cy="16312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00" dirty="0">
                <a:solidFill>
                  <a:prstClr val="black"/>
                </a:solidFill>
                <a:latin typeface="Impact" panose="020B0806030902050204" pitchFamily="34" charset="0"/>
                <a:ea typeface="方正兰亭黑_GBK" pitchFamily="2" charset="-122"/>
              </a:rPr>
              <a:t>E-LEAD</a:t>
            </a:r>
            <a:endParaRPr lang="zh-CN" altLang="en-US" sz="10000" dirty="0">
              <a:solidFill>
                <a:prstClr val="black"/>
              </a:solidFill>
              <a:latin typeface="Impact" panose="020B0806030902050204" pitchFamily="34" charset="0"/>
              <a:ea typeface="方正兰亭黑_GBK" pitchFamily="2" charset="-122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1548095" y="3474015"/>
            <a:ext cx="4801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747678"/>
                </a:solidFill>
              </a:rPr>
              <a:t>上海易立德信息技术股份有限公司</a:t>
            </a:r>
            <a:endParaRPr lang="en-US" altLang="zh-CN" sz="2400" b="1" dirty="0">
              <a:solidFill>
                <a:srgbClr val="747678"/>
              </a:solidFill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1544818" y="3935680"/>
            <a:ext cx="4582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>
                <a:solidFill>
                  <a:srgbClr val="747678"/>
                </a:solidFill>
              </a:rPr>
              <a:t>Shanghai E-LEAD Information Technology CO., LTD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2" y="95801"/>
            <a:ext cx="2428875" cy="523875"/>
          </a:xfrm>
          <a:prstGeom prst="rect">
            <a:avLst/>
          </a:prstGeom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605C74CC-63DE-47FA-ACD4-6BB3C8F41A8A}"/>
              </a:ext>
            </a:extLst>
          </p:cNvPr>
          <p:cNvSpPr txBox="1"/>
          <p:nvPr/>
        </p:nvSpPr>
        <p:spPr>
          <a:xfrm>
            <a:off x="704184" y="6580029"/>
            <a:ext cx="11487815" cy="276999"/>
          </a:xfrm>
          <a:prstGeom prst="rect">
            <a:avLst/>
          </a:prstGeom>
          <a:solidFill>
            <a:srgbClr val="FAF003"/>
          </a:solidFill>
          <a:ln>
            <a:solidFill>
              <a:srgbClr val="FAF003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Arial Unicode MS" panose="020B0604020202020204" pitchFamily="34" charset="-122"/>
              </a:rPr>
              <a:t>                                         上海易立德信息技术股份有限公司</a:t>
            </a:r>
            <a:r>
              <a:rPr lang="en-US" altLang="zh-CN" b="1" dirty="0">
                <a:solidFill>
                  <a:prstClr val="black">
                    <a:lumMod val="75000"/>
                    <a:lumOff val="25000"/>
                  </a:prstClr>
                </a:solidFill>
                <a:cs typeface="Arial Unicode MS" panose="020B0604020202020204" pitchFamily="34" charset="-122"/>
              </a:rPr>
              <a:t>Shanghai E-LEAD Information Technology CO., LTD                                          </a:t>
            </a:r>
            <a:r>
              <a:rPr lang="en-US" altLang="zh-CN" b="1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www.e-lead.cn </a:t>
            </a:r>
            <a:endParaRPr lang="zh-CN" altLang="en-US" b="1" dirty="0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7F9C772-6F00-4998-BD1E-9D9F74F8EE32}"/>
              </a:ext>
            </a:extLst>
          </p:cNvPr>
          <p:cNvSpPr/>
          <p:nvPr/>
        </p:nvSpPr>
        <p:spPr>
          <a:xfrm>
            <a:off x="1293341" y="95801"/>
            <a:ext cx="1460274" cy="5238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400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23"/>
          <p:cNvSpPr>
            <a:spLocks noChangeArrowheads="1"/>
          </p:cNvSpPr>
          <p:nvPr/>
        </p:nvSpPr>
        <p:spPr bwMode="auto">
          <a:xfrm rot="1800000" flipV="1">
            <a:off x="6201143" y="3508375"/>
            <a:ext cx="2027237" cy="4133850"/>
          </a:xfrm>
          <a:custGeom>
            <a:avLst/>
            <a:gdLst>
              <a:gd name="T0" fmla="*/ 0 w 2026880"/>
              <a:gd name="T1" fmla="*/ 4133590 h 4133980"/>
              <a:gd name="T2" fmla="*/ 2027951 w 2026880"/>
              <a:gd name="T3" fmla="*/ 2963481 h 4133980"/>
              <a:gd name="T4" fmla="*/ 2027951 w 2026880"/>
              <a:gd name="T5" fmla="*/ 1170109 h 4133980"/>
              <a:gd name="T6" fmla="*/ 0 w 2026880"/>
              <a:gd name="T7" fmla="*/ 0 h 4133980"/>
              <a:gd name="T8" fmla="*/ 0 60000 65536"/>
              <a:gd name="T9" fmla="*/ 0 60000 65536"/>
              <a:gd name="T10" fmla="*/ 0 60000 65536"/>
              <a:gd name="T11" fmla="*/ 0 60000 65536"/>
              <a:gd name="T12" fmla="*/ 0 w 2026880"/>
              <a:gd name="T13" fmla="*/ 0 h 4133980"/>
              <a:gd name="T14" fmla="*/ 2026880 w 2026880"/>
              <a:gd name="T15" fmla="*/ 4133980 h 41339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26880" h="4133980">
                <a:moveTo>
                  <a:pt x="0" y="4133980"/>
                </a:moveTo>
                <a:lnTo>
                  <a:pt x="2026880" y="2963760"/>
                </a:lnTo>
                <a:lnTo>
                  <a:pt x="2026880" y="1170220"/>
                </a:lnTo>
                <a:lnTo>
                  <a:pt x="0" y="0"/>
                </a:lnTo>
                <a:lnTo>
                  <a:pt x="0" y="4133980"/>
                </a:lnTo>
                <a:close/>
              </a:path>
            </a:pathLst>
          </a:custGeom>
          <a:solidFill>
            <a:srgbClr val="3F3E4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7" name="任意多边形 27"/>
          <p:cNvSpPr>
            <a:spLocks noChangeArrowheads="1"/>
          </p:cNvSpPr>
          <p:nvPr/>
        </p:nvSpPr>
        <p:spPr bwMode="auto">
          <a:xfrm>
            <a:off x="5205781" y="0"/>
            <a:ext cx="6986219" cy="6858000"/>
          </a:xfrm>
          <a:custGeom>
            <a:avLst/>
            <a:gdLst>
              <a:gd name="T0" fmla="*/ 0 w 9095751"/>
              <a:gd name="T1" fmla="*/ 0 h 6858000"/>
              <a:gd name="T2" fmla="*/ 9097623 w 9095751"/>
              <a:gd name="T3" fmla="*/ 0 h 6858000"/>
              <a:gd name="T4" fmla="*/ 9097623 w 9095751"/>
              <a:gd name="T5" fmla="*/ 6858000 h 6858000"/>
              <a:gd name="T6" fmla="*/ 3960284 w 9095751"/>
              <a:gd name="T7" fmla="*/ 6858000 h 6858000"/>
              <a:gd name="T8" fmla="*/ 0 60000 65536"/>
              <a:gd name="T9" fmla="*/ 0 60000 65536"/>
              <a:gd name="T10" fmla="*/ 0 60000 65536"/>
              <a:gd name="T11" fmla="*/ 0 60000 65536"/>
              <a:gd name="T12" fmla="*/ 0 w 9095751"/>
              <a:gd name="T13" fmla="*/ 0 h 6858000"/>
              <a:gd name="T14" fmla="*/ 9095751 w 9095751"/>
              <a:gd name="T15" fmla="*/ 6858000 h 6858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95751" h="6858000">
                <a:moveTo>
                  <a:pt x="0" y="0"/>
                </a:moveTo>
                <a:lnTo>
                  <a:pt x="9095751" y="0"/>
                </a:lnTo>
                <a:lnTo>
                  <a:pt x="9095751" y="6858000"/>
                </a:lnTo>
                <a:lnTo>
                  <a:pt x="3959468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8" name="任意多边形 21"/>
          <p:cNvSpPr>
            <a:spLocks noChangeArrowheads="1"/>
          </p:cNvSpPr>
          <p:nvPr/>
        </p:nvSpPr>
        <p:spPr bwMode="auto">
          <a:xfrm rot="-1800000">
            <a:off x="5947143" y="-935974"/>
            <a:ext cx="2027237" cy="6399213"/>
          </a:xfrm>
          <a:custGeom>
            <a:avLst/>
            <a:gdLst>
              <a:gd name="T0" fmla="*/ 0 w 2026880"/>
              <a:gd name="T1" fmla="*/ 0 h 6399694"/>
              <a:gd name="T2" fmla="*/ 2027951 w 2026880"/>
              <a:gd name="T3" fmla="*/ 1169956 h 6399694"/>
              <a:gd name="T4" fmla="*/ 2027951 w 2026880"/>
              <a:gd name="T5" fmla="*/ 5228295 h 6399694"/>
              <a:gd name="T6" fmla="*/ 0 w 2026880"/>
              <a:gd name="T7" fmla="*/ 6398251 h 6399694"/>
              <a:gd name="T8" fmla="*/ 0 60000 65536"/>
              <a:gd name="T9" fmla="*/ 0 60000 65536"/>
              <a:gd name="T10" fmla="*/ 0 60000 65536"/>
              <a:gd name="T11" fmla="*/ 0 60000 65536"/>
              <a:gd name="T12" fmla="*/ 0 w 2026880"/>
              <a:gd name="T13" fmla="*/ 0 h 6399694"/>
              <a:gd name="T14" fmla="*/ 2026880 w 2026880"/>
              <a:gd name="T15" fmla="*/ 6399694 h 63996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26880" h="6399694">
                <a:moveTo>
                  <a:pt x="0" y="0"/>
                </a:moveTo>
                <a:lnTo>
                  <a:pt x="2026880" y="1170220"/>
                </a:lnTo>
                <a:lnTo>
                  <a:pt x="2026880" y="5229474"/>
                </a:lnTo>
                <a:lnTo>
                  <a:pt x="0" y="6399694"/>
                </a:lnTo>
                <a:lnTo>
                  <a:pt x="0" y="0"/>
                </a:lnTo>
                <a:close/>
              </a:path>
            </a:pathLst>
          </a:custGeom>
          <a:solidFill>
            <a:srgbClr val="FAF003"/>
          </a:solidFill>
          <a:ln w="12700" cap="flat" cmpd="sng">
            <a:solidFill>
              <a:srgbClr val="FAF003"/>
            </a:solidFill>
            <a:bevel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2" y="95801"/>
            <a:ext cx="2428875" cy="523875"/>
          </a:xfrm>
          <a:prstGeom prst="rect">
            <a:avLst/>
          </a:prstGeom>
        </p:spPr>
      </p:pic>
      <p:sp>
        <p:nvSpPr>
          <p:cNvPr id="9" name="标题占位符 1"/>
          <p:cNvSpPr>
            <a:spLocks noGrp="1"/>
          </p:cNvSpPr>
          <p:nvPr>
            <p:ph type="title"/>
          </p:nvPr>
        </p:nvSpPr>
        <p:spPr>
          <a:xfrm>
            <a:off x="742979" y="3070275"/>
            <a:ext cx="53721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8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TextBox 6"/>
          <p:cNvSpPr txBox="1"/>
          <p:nvPr/>
        </p:nvSpPr>
        <p:spPr>
          <a:xfrm>
            <a:off x="1028372" y="4473239"/>
            <a:ext cx="36728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100" b="1" dirty="0">
                <a:solidFill>
                  <a:srgbClr val="747678"/>
                </a:solidFill>
              </a:rPr>
              <a:t>上海易立德信息技术股份有限公司</a:t>
            </a:r>
            <a:endParaRPr lang="en-US" altLang="zh-CN" sz="1100" b="1" dirty="0">
              <a:solidFill>
                <a:srgbClr val="747678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dirty="0">
                <a:solidFill>
                  <a:srgbClr val="747678"/>
                </a:solidFill>
              </a:rPr>
              <a:t>Shanghai E-LEAD Information Technology CO., LTD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615EB-BA64-4CAE-AE9E-139EA4AF1861}"/>
              </a:ext>
            </a:extLst>
          </p:cNvPr>
          <p:cNvSpPr txBox="1"/>
          <p:nvPr/>
        </p:nvSpPr>
        <p:spPr>
          <a:xfrm>
            <a:off x="704184" y="6588267"/>
            <a:ext cx="11487815" cy="276999"/>
          </a:xfrm>
          <a:prstGeom prst="rect">
            <a:avLst/>
          </a:prstGeom>
          <a:solidFill>
            <a:srgbClr val="FAF003"/>
          </a:solidFill>
          <a:ln>
            <a:solidFill>
              <a:srgbClr val="FAF003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Arial Unicode MS" panose="020B0604020202020204" pitchFamily="34" charset="-122"/>
              </a:rPr>
              <a:t>                                         上海易立德信息技术股份有限公司</a:t>
            </a:r>
            <a:r>
              <a:rPr lang="en-US" altLang="zh-CN" b="1" dirty="0">
                <a:solidFill>
                  <a:prstClr val="black">
                    <a:lumMod val="75000"/>
                    <a:lumOff val="25000"/>
                  </a:prstClr>
                </a:solidFill>
                <a:cs typeface="Arial Unicode MS" panose="020B0604020202020204" pitchFamily="34" charset="-122"/>
              </a:rPr>
              <a:t>Shanghai E-LEAD Information Technology CO., LTD                                          </a:t>
            </a:r>
            <a:r>
              <a:rPr lang="en-US" altLang="zh-CN" b="1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www.e-lead.cn </a:t>
            </a:r>
            <a:endParaRPr lang="zh-CN" altLang="en-US" b="1" dirty="0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F6C587-30C1-4AC0-BB98-97E028507A34}"/>
              </a:ext>
            </a:extLst>
          </p:cNvPr>
          <p:cNvSpPr/>
          <p:nvPr/>
        </p:nvSpPr>
        <p:spPr>
          <a:xfrm>
            <a:off x="1293341" y="95801"/>
            <a:ext cx="1460274" cy="5238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716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目录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14589" y="722550"/>
            <a:ext cx="32896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6000" dirty="0">
                <a:solidFill>
                  <a:prstClr val="black"/>
                </a:solidFill>
                <a:latin typeface="Impact" panose="020B0806030902050204" pitchFamily="34" charset="0"/>
                <a:ea typeface="方正兰亭黑_GBK" pitchFamily="2" charset="-122"/>
              </a:rPr>
              <a:t>CONTENTS</a:t>
            </a:r>
            <a:endParaRPr lang="zh-CN" altLang="en-US" sz="6000" dirty="0">
              <a:solidFill>
                <a:prstClr val="black"/>
              </a:solidFill>
              <a:latin typeface="Impact" panose="020B0806030902050204" pitchFamily="34" charset="0"/>
              <a:ea typeface="方正兰亭黑_GBK" pitchFamily="2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714589" y="162618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32A4CBB6-0DF2-4AF5-A55D-9497D7DE0647}"/>
              </a:ext>
            </a:extLst>
          </p:cNvPr>
          <p:cNvSpPr txBox="1"/>
          <p:nvPr/>
        </p:nvSpPr>
        <p:spPr>
          <a:xfrm>
            <a:off x="704184" y="6555315"/>
            <a:ext cx="11487815" cy="276999"/>
          </a:xfrm>
          <a:prstGeom prst="rect">
            <a:avLst/>
          </a:prstGeom>
          <a:solidFill>
            <a:srgbClr val="FAF003"/>
          </a:solidFill>
          <a:ln>
            <a:solidFill>
              <a:srgbClr val="FAF003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Arial Unicode MS" panose="020B0604020202020204" pitchFamily="34" charset="-122"/>
              </a:rPr>
              <a:t>                                         上海易立德信息技术股份有限公司</a:t>
            </a:r>
            <a:r>
              <a:rPr lang="en-US" altLang="zh-CN" b="1" dirty="0">
                <a:solidFill>
                  <a:prstClr val="black">
                    <a:lumMod val="75000"/>
                    <a:lumOff val="25000"/>
                  </a:prstClr>
                </a:solidFill>
                <a:cs typeface="Arial Unicode MS" panose="020B0604020202020204" pitchFamily="34" charset="-122"/>
              </a:rPr>
              <a:t>Shanghai E-LEAD Information Technology CO., LTD                                          </a:t>
            </a:r>
            <a:r>
              <a:rPr lang="en-US" altLang="zh-CN" b="1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www.e-lead.cn </a:t>
            </a:r>
            <a:endParaRPr lang="zh-CN" altLang="en-US" b="1" dirty="0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99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876"/>
            <a:ext cx="292167" cy="355681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92166" y="66876"/>
            <a:ext cx="8415736" cy="355681"/>
          </a:xfrm>
        </p:spPr>
        <p:txBody>
          <a:bodyPr>
            <a:normAutofit/>
          </a:bodyPr>
          <a:lstStyle>
            <a:lvl1pPr>
              <a:defRPr sz="18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3BD64DE-0DD9-49E0-8B14-F77F742D36EB}"/>
              </a:ext>
            </a:extLst>
          </p:cNvPr>
          <p:cNvSpPr txBox="1"/>
          <p:nvPr/>
        </p:nvSpPr>
        <p:spPr>
          <a:xfrm>
            <a:off x="704184" y="6555315"/>
            <a:ext cx="11487815" cy="276999"/>
          </a:xfrm>
          <a:prstGeom prst="rect">
            <a:avLst/>
          </a:prstGeom>
          <a:solidFill>
            <a:srgbClr val="FAF003"/>
          </a:solidFill>
          <a:ln>
            <a:solidFill>
              <a:srgbClr val="FAF003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Arial Unicode MS" panose="020B0604020202020204" pitchFamily="34" charset="-122"/>
              </a:rPr>
              <a:t>                                         上海易立德信息技术股份有限公司</a:t>
            </a:r>
            <a:r>
              <a:rPr lang="en-US" altLang="zh-CN" b="1" dirty="0">
                <a:solidFill>
                  <a:prstClr val="black">
                    <a:lumMod val="75000"/>
                    <a:lumOff val="25000"/>
                  </a:prstClr>
                </a:solidFill>
                <a:cs typeface="Arial Unicode MS" panose="020B0604020202020204" pitchFamily="34" charset="-122"/>
              </a:rPr>
              <a:t>Shanghai E-LEAD Information Technology CO., LTD                                          </a:t>
            </a:r>
            <a:r>
              <a:rPr lang="en-US" altLang="zh-CN" b="1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www.e-lead.cn </a:t>
            </a:r>
            <a:endParaRPr lang="zh-CN" altLang="en-US" b="1" dirty="0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87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2554288"/>
            <a:ext cx="12192000" cy="1708150"/>
          </a:xfrm>
          <a:prstGeom prst="rect">
            <a:avLst/>
          </a:prstGeom>
          <a:solidFill>
            <a:srgbClr val="FFFF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2554883"/>
            <a:ext cx="12192000" cy="1244606"/>
          </a:xfrm>
        </p:spPr>
        <p:txBody>
          <a:bodyPr/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61133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3799490"/>
            <a:ext cx="12192000" cy="463018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98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876"/>
            <a:ext cx="292167" cy="355681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92166" y="66876"/>
            <a:ext cx="11747434" cy="355681"/>
          </a:xfrm>
        </p:spPr>
        <p:txBody>
          <a:bodyPr>
            <a:normAutofit/>
          </a:bodyPr>
          <a:lstStyle>
            <a:lvl1pPr>
              <a:defRPr sz="18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TextBox 11">
            <a:extLst>
              <a:ext uri="{FF2B5EF4-FFF2-40B4-BE49-F238E27FC236}">
                <a16:creationId xmlns:a16="http://schemas.microsoft.com/office/drawing/2014/main" id="{FDDD56E3-E124-4654-8D7A-1B734ED934B6}"/>
              </a:ext>
            </a:extLst>
          </p:cNvPr>
          <p:cNvSpPr txBox="1"/>
          <p:nvPr/>
        </p:nvSpPr>
        <p:spPr>
          <a:xfrm>
            <a:off x="704184" y="6555315"/>
            <a:ext cx="11487815" cy="276999"/>
          </a:xfrm>
          <a:prstGeom prst="rect">
            <a:avLst/>
          </a:prstGeom>
          <a:solidFill>
            <a:srgbClr val="FAF003"/>
          </a:solidFill>
          <a:ln>
            <a:solidFill>
              <a:srgbClr val="FAF003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Arial Unicode MS" panose="020B0604020202020204" pitchFamily="34" charset="-122"/>
              </a:rPr>
              <a:t>                                         上海易立德信息技术股份有限公司</a:t>
            </a:r>
            <a:r>
              <a:rPr lang="en-US" altLang="zh-CN" b="1" dirty="0">
                <a:solidFill>
                  <a:prstClr val="black">
                    <a:lumMod val="75000"/>
                    <a:lumOff val="25000"/>
                  </a:prstClr>
                </a:solidFill>
                <a:cs typeface="Arial Unicode MS" panose="020B0604020202020204" pitchFamily="34" charset="-122"/>
              </a:rPr>
              <a:t>Shanghai E-LEAD Information Technology CO., LTD                                          </a:t>
            </a:r>
            <a:r>
              <a:rPr lang="en-US" altLang="zh-CN" b="1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www.e-lead.cn </a:t>
            </a:r>
            <a:endParaRPr lang="zh-CN" altLang="en-US" b="1" dirty="0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357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8083" y="925291"/>
            <a:ext cx="10515600" cy="4870597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 sz="2400" b="1">
                <a:latin typeface="+mj-ea"/>
                <a:ea typeface="+mj-ea"/>
              </a:defRPr>
            </a:lvl1pPr>
            <a:lvl2pPr marL="685800" indent="-228600">
              <a:buFontTx/>
              <a:buBlip>
                <a:blip r:embed="rId4"/>
              </a:buBlip>
              <a:defRPr sz="2000">
                <a:latin typeface="+mj-ea"/>
                <a:ea typeface="+mj-ea"/>
              </a:defRPr>
            </a:lvl2pPr>
            <a:lvl3pPr marL="1143000" indent="-228600">
              <a:buFontTx/>
              <a:buBlip>
                <a:blip r:embed="rId4"/>
              </a:buBlip>
              <a:defRPr sz="1800">
                <a:latin typeface="+mj-ea"/>
                <a:ea typeface="+mj-ea"/>
              </a:defRPr>
            </a:lvl3pPr>
            <a:lvl4pPr marL="1600200" indent="-228600">
              <a:buFontTx/>
              <a:buBlip>
                <a:blip r:embed="rId4"/>
              </a:buBlip>
              <a:defRPr sz="1600">
                <a:latin typeface="+mj-ea"/>
                <a:ea typeface="+mj-ea"/>
              </a:defRPr>
            </a:lvl4pPr>
            <a:lvl5pPr marL="2057400" indent="-228600">
              <a:buFontTx/>
              <a:buBlip>
                <a:blip r:embed="rId4"/>
              </a:buBlip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pic>
        <p:nvPicPr>
          <p:cNvPr id="7" name="图片 6" descr="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66876"/>
            <a:ext cx="292167" cy="355681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92166" y="66876"/>
            <a:ext cx="11747434" cy="355681"/>
          </a:xfrm>
        </p:spPr>
        <p:txBody>
          <a:bodyPr>
            <a:normAutofit/>
          </a:bodyPr>
          <a:lstStyle>
            <a:lvl1pPr>
              <a:defRPr sz="18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08E382AC-A091-4000-81BC-CA9EB1A7DECF}"/>
              </a:ext>
            </a:extLst>
          </p:cNvPr>
          <p:cNvSpPr txBox="1"/>
          <p:nvPr/>
        </p:nvSpPr>
        <p:spPr>
          <a:xfrm>
            <a:off x="704184" y="6555315"/>
            <a:ext cx="11487815" cy="276999"/>
          </a:xfrm>
          <a:prstGeom prst="rect">
            <a:avLst/>
          </a:prstGeom>
          <a:solidFill>
            <a:srgbClr val="FAF003"/>
          </a:solidFill>
          <a:ln>
            <a:solidFill>
              <a:srgbClr val="FAF003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Arial Unicode MS" panose="020B0604020202020204" pitchFamily="34" charset="-122"/>
              </a:rPr>
              <a:t>                                         上海易立德信息技术股份有限公司</a:t>
            </a:r>
            <a:r>
              <a:rPr lang="en-US" altLang="zh-CN" b="1" dirty="0">
                <a:solidFill>
                  <a:prstClr val="black">
                    <a:lumMod val="75000"/>
                    <a:lumOff val="25000"/>
                  </a:prstClr>
                </a:solidFill>
                <a:cs typeface="Arial Unicode MS" panose="020B0604020202020204" pitchFamily="34" charset="-122"/>
              </a:rPr>
              <a:t>Shanghai E-LEAD Information Technology CO., LTD                                          </a:t>
            </a:r>
            <a:r>
              <a:rPr lang="en-US" altLang="zh-CN" b="1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www.e-lead.cn </a:t>
            </a:r>
            <a:endParaRPr lang="zh-CN" altLang="en-US" b="1" dirty="0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962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009704"/>
            <a:ext cx="5181600" cy="4351338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3"/>
              </a:buBlip>
              <a:defRPr sz="2400" b="1">
                <a:latin typeface="+mj-ea"/>
                <a:ea typeface="+mj-ea"/>
              </a:defRPr>
            </a:lvl1pPr>
            <a:lvl2pPr marL="685800" indent="-228600">
              <a:buFontTx/>
              <a:buBlip>
                <a:blip r:embed="rId4"/>
              </a:buBlip>
              <a:defRPr sz="2000">
                <a:latin typeface="+mj-ea"/>
                <a:ea typeface="+mj-ea"/>
              </a:defRPr>
            </a:lvl2pPr>
            <a:lvl3pPr marL="1143000" indent="-228600">
              <a:buFontTx/>
              <a:buBlip>
                <a:blip r:embed="rId4"/>
              </a:buBlip>
              <a:defRPr sz="1800">
                <a:latin typeface="+mj-ea"/>
                <a:ea typeface="+mj-ea"/>
              </a:defRPr>
            </a:lvl3pPr>
            <a:lvl4pPr marL="1600200" indent="-228600">
              <a:buFontTx/>
              <a:buBlip>
                <a:blip r:embed="rId4"/>
              </a:buBlip>
              <a:defRPr sz="1600">
                <a:latin typeface="+mj-ea"/>
                <a:ea typeface="+mj-ea"/>
              </a:defRPr>
            </a:lvl4pPr>
            <a:lvl5pPr marL="2057400" indent="-228600">
              <a:buFontTx/>
              <a:buBlip>
                <a:blip r:embed="rId4"/>
              </a:buBlip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009704"/>
            <a:ext cx="5181600" cy="4351338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3"/>
              </a:buBlip>
              <a:defRPr sz="2400" b="1">
                <a:latin typeface="+mj-ea"/>
                <a:ea typeface="+mj-ea"/>
              </a:defRPr>
            </a:lvl1pPr>
            <a:lvl2pPr marL="685800" indent="-228600">
              <a:buFontTx/>
              <a:buBlip>
                <a:blip r:embed="rId4"/>
              </a:buBlip>
              <a:defRPr sz="2000">
                <a:latin typeface="+mj-ea"/>
                <a:ea typeface="+mj-ea"/>
              </a:defRPr>
            </a:lvl2pPr>
            <a:lvl3pPr marL="1143000" indent="-228600">
              <a:buFontTx/>
              <a:buBlip>
                <a:blip r:embed="rId4"/>
              </a:buBlip>
              <a:defRPr sz="1800">
                <a:latin typeface="+mj-ea"/>
                <a:ea typeface="+mj-ea"/>
              </a:defRPr>
            </a:lvl3pPr>
            <a:lvl4pPr marL="1600200" indent="-228600">
              <a:buFontTx/>
              <a:buBlip>
                <a:blip r:embed="rId4"/>
              </a:buBlip>
              <a:defRPr sz="1600">
                <a:latin typeface="+mj-ea"/>
                <a:ea typeface="+mj-ea"/>
              </a:defRPr>
            </a:lvl4pPr>
            <a:lvl5pPr marL="2057400" indent="-228600">
              <a:buFontTx/>
              <a:buBlip>
                <a:blip r:embed="rId4"/>
              </a:buBlip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pic>
        <p:nvPicPr>
          <p:cNvPr id="8" name="图片 7" descr="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66876"/>
            <a:ext cx="292167" cy="355681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92166" y="66876"/>
            <a:ext cx="11747434" cy="355681"/>
          </a:xfrm>
        </p:spPr>
        <p:txBody>
          <a:bodyPr>
            <a:normAutofit/>
          </a:bodyPr>
          <a:lstStyle>
            <a:lvl1pPr>
              <a:defRPr sz="18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F5AC6A55-65E8-4F76-BC02-B266B3E58F67}"/>
              </a:ext>
            </a:extLst>
          </p:cNvPr>
          <p:cNvSpPr txBox="1"/>
          <p:nvPr/>
        </p:nvSpPr>
        <p:spPr>
          <a:xfrm>
            <a:off x="704184" y="6555315"/>
            <a:ext cx="11487815" cy="276999"/>
          </a:xfrm>
          <a:prstGeom prst="rect">
            <a:avLst/>
          </a:prstGeom>
          <a:solidFill>
            <a:srgbClr val="FAF003"/>
          </a:solidFill>
          <a:ln>
            <a:solidFill>
              <a:srgbClr val="FAF003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Arial Unicode MS" panose="020B0604020202020204" pitchFamily="34" charset="-122"/>
              </a:rPr>
              <a:t>                                         上海易立德信息技术股份有限公司</a:t>
            </a:r>
            <a:r>
              <a:rPr lang="en-US" altLang="zh-CN" b="1" dirty="0">
                <a:solidFill>
                  <a:prstClr val="black">
                    <a:lumMod val="75000"/>
                    <a:lumOff val="25000"/>
                  </a:prstClr>
                </a:solidFill>
                <a:cs typeface="Arial Unicode MS" panose="020B0604020202020204" pitchFamily="34" charset="-122"/>
              </a:rPr>
              <a:t>Shanghai E-LEAD Information Technology CO., LTD                                          </a:t>
            </a:r>
            <a:r>
              <a:rPr lang="en-US" altLang="zh-CN" b="1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www.e-lead.cn </a:t>
            </a:r>
            <a:endParaRPr lang="zh-CN" altLang="en-US" b="1" dirty="0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93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22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1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71437" tIns="71437" rIns="71437" bIns="71437" anchor="ctr"/>
          <a:lstStyle>
            <a:lvl1pPr defTabSz="641350">
              <a:defRPr sz="460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1pPr>
            <a:lvl2pPr defTabSz="641350">
              <a:defRPr sz="460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2pPr>
            <a:lvl3pPr defTabSz="641350">
              <a:defRPr sz="460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3pPr>
            <a:lvl4pPr defTabSz="641350">
              <a:defRPr sz="460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4pPr>
            <a:lvl5pPr defTabSz="641350">
              <a:defRPr sz="460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5pPr>
            <a:lvl6pPr marL="457200" indent="4599305" defTabSz="64135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6pPr>
            <a:lvl7pPr marL="914400" indent="4599305" defTabSz="64135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7pPr>
            <a:lvl8pPr marL="1371600" indent="4599305" defTabSz="64135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8pPr>
            <a:lvl9pPr marL="1828800" indent="4599305" defTabSz="64135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zh-CN" sz="6000" b="1">
              <a:solidFill>
                <a:srgbClr val="3D82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50942" y="2029265"/>
            <a:ext cx="7090116" cy="2799470"/>
          </a:xfrm>
          <a:prstGeom prst="rect">
            <a:avLst/>
          </a:prstGeom>
          <a:solidFill>
            <a:schemeClr val="bg2">
              <a:lumMod val="1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2767818" y="4248444"/>
            <a:ext cx="66563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标题占位符 1"/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98381735-00E5-4BEF-B86D-F9DE5B58D5C5}"/>
              </a:ext>
            </a:extLst>
          </p:cNvPr>
          <p:cNvSpPr txBox="1"/>
          <p:nvPr/>
        </p:nvSpPr>
        <p:spPr>
          <a:xfrm>
            <a:off x="704184" y="6555315"/>
            <a:ext cx="11487815" cy="276999"/>
          </a:xfrm>
          <a:prstGeom prst="rect">
            <a:avLst/>
          </a:prstGeom>
          <a:solidFill>
            <a:srgbClr val="FAF003"/>
          </a:solidFill>
          <a:ln>
            <a:solidFill>
              <a:srgbClr val="FAF003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Arial Unicode MS" panose="020B0604020202020204" pitchFamily="34" charset="-122"/>
              </a:rPr>
              <a:t>                                         上海易立德信息技术股份有限公司</a:t>
            </a:r>
            <a:r>
              <a:rPr lang="en-US" altLang="zh-CN" b="1" dirty="0">
                <a:solidFill>
                  <a:prstClr val="black">
                    <a:lumMod val="75000"/>
                    <a:lumOff val="25000"/>
                  </a:prstClr>
                </a:solidFill>
                <a:cs typeface="Arial Unicode MS" panose="020B0604020202020204" pitchFamily="34" charset="-122"/>
              </a:rPr>
              <a:t>Shanghai E-LEAD Information Technology CO., LTD                                          </a:t>
            </a:r>
            <a:r>
              <a:rPr lang="en-US" altLang="zh-CN" b="1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www.e-lead.cn </a:t>
            </a:r>
            <a:endParaRPr lang="zh-CN" altLang="en-US" b="1" dirty="0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066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自定义版式"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554884"/>
            <a:ext cx="12192000" cy="1707625"/>
          </a:xfrm>
          <a:prstGeom prst="rect">
            <a:avLst/>
          </a:prstGeom>
          <a:solidFill>
            <a:srgbClr val="FFFF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0" y="2554884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8000" dirty="0">
                <a:solidFill>
                  <a:prstClr val="black"/>
                </a:solidFill>
                <a:latin typeface="Impact" panose="020B0806030902050204" pitchFamily="34" charset="0"/>
                <a:ea typeface="方正兰亭黑_GBK" pitchFamily="2" charset="-122"/>
              </a:rPr>
              <a:t>Thank you!</a:t>
            </a:r>
            <a:endParaRPr lang="zh-CN" altLang="en-US" sz="8000" dirty="0">
              <a:solidFill>
                <a:prstClr val="black"/>
              </a:solidFill>
              <a:latin typeface="Impact" panose="020B0806030902050204" pitchFamily="34" charset="0"/>
              <a:ea typeface="方正兰亭黑_GBK" pitchFamily="2" charset="-122"/>
            </a:endParaRPr>
          </a:p>
        </p:txBody>
      </p:sp>
      <p:sp>
        <p:nvSpPr>
          <p:cNvPr id="8" name="TextBox 13"/>
          <p:cNvSpPr txBox="1"/>
          <p:nvPr/>
        </p:nvSpPr>
        <p:spPr>
          <a:xfrm>
            <a:off x="4650909" y="3860458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易立德信息技术股份有限公司</a:t>
            </a:r>
          </a:p>
        </p:txBody>
      </p:sp>
      <p:sp>
        <p:nvSpPr>
          <p:cNvPr id="9" name="TextBox 14"/>
          <p:cNvSpPr txBox="1"/>
          <p:nvPr/>
        </p:nvSpPr>
        <p:spPr>
          <a:xfrm>
            <a:off x="6653619" y="3860458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www.e-lead.cn</a:t>
            </a:r>
            <a:endParaRPr lang="zh-CN" altLang="en-US" sz="1200" b="1" dirty="0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3AEBDFF2-A99C-4FA8-BD66-CEC81BF5A1C0}"/>
              </a:ext>
            </a:extLst>
          </p:cNvPr>
          <p:cNvSpPr txBox="1"/>
          <p:nvPr/>
        </p:nvSpPr>
        <p:spPr>
          <a:xfrm>
            <a:off x="704184" y="6555315"/>
            <a:ext cx="11487815" cy="276999"/>
          </a:xfrm>
          <a:prstGeom prst="rect">
            <a:avLst/>
          </a:prstGeom>
          <a:solidFill>
            <a:srgbClr val="FAF003"/>
          </a:solidFill>
          <a:ln>
            <a:solidFill>
              <a:srgbClr val="FAF003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Arial Unicode MS" panose="020B0604020202020204" pitchFamily="34" charset="-122"/>
              </a:rPr>
              <a:t>                                         上海易立德信息技术股份有限公司</a:t>
            </a:r>
            <a:r>
              <a:rPr lang="en-US" altLang="zh-CN" b="1" dirty="0">
                <a:solidFill>
                  <a:prstClr val="black">
                    <a:lumMod val="75000"/>
                    <a:lumOff val="25000"/>
                  </a:prstClr>
                </a:solidFill>
                <a:cs typeface="Arial Unicode MS" panose="020B0604020202020204" pitchFamily="34" charset="-122"/>
              </a:rPr>
              <a:t>Shanghai E-LEAD Information Technology CO., LTD                                          </a:t>
            </a:r>
            <a:r>
              <a:rPr lang="en-US" altLang="zh-CN" b="1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www.e-lead.cn </a:t>
            </a:r>
            <a:endParaRPr lang="zh-CN" altLang="en-US" b="1" dirty="0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177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85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26" y="72512"/>
            <a:ext cx="10519833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226" y="785793"/>
            <a:ext cx="11487814" cy="5725365"/>
          </a:xfrm>
        </p:spPr>
        <p:txBody>
          <a:bodyPr/>
          <a:lstStyle>
            <a:lvl1pPr>
              <a:buClr>
                <a:srgbClr val="FF3300"/>
              </a:buClr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id="{960BF998-5618-48DD-9571-BB7BE05188F8}"/>
              </a:ext>
            </a:extLst>
          </p:cNvPr>
          <p:cNvSpPr txBox="1"/>
          <p:nvPr/>
        </p:nvSpPr>
        <p:spPr>
          <a:xfrm>
            <a:off x="704184" y="6555315"/>
            <a:ext cx="11487815" cy="276999"/>
          </a:xfrm>
          <a:prstGeom prst="rect">
            <a:avLst/>
          </a:prstGeom>
          <a:solidFill>
            <a:srgbClr val="FAF003"/>
          </a:solidFill>
          <a:ln>
            <a:solidFill>
              <a:srgbClr val="FAF003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Arial Unicode MS" panose="020B0604020202020204" pitchFamily="34" charset="-122"/>
              </a:rPr>
              <a:t>                                         上海易立德信息技术股份有限公司</a:t>
            </a:r>
            <a:r>
              <a:rPr lang="en-US" altLang="zh-CN" b="1" dirty="0">
                <a:solidFill>
                  <a:prstClr val="black">
                    <a:lumMod val="75000"/>
                    <a:lumOff val="25000"/>
                  </a:prstClr>
                </a:solidFill>
                <a:cs typeface="Arial Unicode MS" panose="020B0604020202020204" pitchFamily="34" charset="-122"/>
              </a:rPr>
              <a:t>Shanghai E-LEAD Information Technology CO., LTD                                          </a:t>
            </a:r>
            <a:r>
              <a:rPr lang="en-US" altLang="zh-CN" b="1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www.e-lead.cn </a:t>
            </a:r>
            <a:endParaRPr lang="zh-CN" altLang="en-US" b="1" dirty="0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117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id="{AB2CD075-808F-4A2A-B0B1-8D7FA7039A1C}"/>
              </a:ext>
            </a:extLst>
          </p:cNvPr>
          <p:cNvSpPr txBox="1"/>
          <p:nvPr/>
        </p:nvSpPr>
        <p:spPr>
          <a:xfrm>
            <a:off x="733167" y="6581001"/>
            <a:ext cx="11350997" cy="276999"/>
          </a:xfrm>
          <a:prstGeom prst="rect">
            <a:avLst/>
          </a:prstGeom>
          <a:solidFill>
            <a:srgbClr val="FAF003"/>
          </a:solidFill>
          <a:ln>
            <a:solidFill>
              <a:srgbClr val="FAF003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Arial Unicode MS" panose="020B0604020202020204" pitchFamily="34" charset="-122"/>
              </a:rPr>
              <a:t>                                                    上海易立德信息技术股份有限公司</a:t>
            </a:r>
            <a:r>
              <a:rPr lang="en-US" altLang="zh-CN" b="1" dirty="0">
                <a:solidFill>
                  <a:prstClr val="black">
                    <a:lumMod val="75000"/>
                    <a:lumOff val="25000"/>
                  </a:prstClr>
                </a:solidFill>
                <a:cs typeface="Arial Unicode MS" panose="020B0604020202020204" pitchFamily="34" charset="-122"/>
              </a:rPr>
              <a:t>Shanghai E-LEAD Information Technology CO., LTD                               </a:t>
            </a:r>
            <a:r>
              <a:rPr lang="en-US" altLang="zh-CN" b="1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www.e-lead.cn </a:t>
            </a:r>
            <a:endParaRPr lang="zh-CN" altLang="en-US" b="1" dirty="0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702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917" y="1168400"/>
            <a:ext cx="5190067" cy="469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185" y="1168400"/>
            <a:ext cx="5190067" cy="469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TextBox 11">
            <a:extLst>
              <a:ext uri="{FF2B5EF4-FFF2-40B4-BE49-F238E27FC236}">
                <a16:creationId xmlns:a16="http://schemas.microsoft.com/office/drawing/2014/main" id="{B38B0D7D-DB7F-4099-A732-5000ED5A0E13}"/>
              </a:ext>
            </a:extLst>
          </p:cNvPr>
          <p:cNvSpPr txBox="1"/>
          <p:nvPr/>
        </p:nvSpPr>
        <p:spPr>
          <a:xfrm>
            <a:off x="704184" y="6555315"/>
            <a:ext cx="11487815" cy="276999"/>
          </a:xfrm>
          <a:prstGeom prst="rect">
            <a:avLst/>
          </a:prstGeom>
          <a:solidFill>
            <a:srgbClr val="FAF003"/>
          </a:solidFill>
          <a:ln>
            <a:solidFill>
              <a:srgbClr val="FAF003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Arial Unicode MS" panose="020B0604020202020204" pitchFamily="34" charset="-122"/>
              </a:rPr>
              <a:t>                                         上海易立德信息技术股份有限公司</a:t>
            </a:r>
            <a:r>
              <a:rPr lang="en-US" altLang="zh-CN" b="1" dirty="0">
                <a:solidFill>
                  <a:prstClr val="black">
                    <a:lumMod val="75000"/>
                    <a:lumOff val="25000"/>
                  </a:prstClr>
                </a:solidFill>
                <a:cs typeface="Arial Unicode MS" panose="020B0604020202020204" pitchFamily="34" charset="-122"/>
              </a:rPr>
              <a:t>Shanghai E-LEAD Information Technology CO., LTD                                          </a:t>
            </a:r>
            <a:r>
              <a:rPr lang="en-US" altLang="zh-CN" b="1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www.e-lead.cn </a:t>
            </a:r>
            <a:endParaRPr lang="zh-CN" altLang="en-US" b="1" dirty="0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82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938"/>
            <a:ext cx="10972800" cy="70326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7C361A5D-B218-46E6-B200-C23968BBBE44}"/>
              </a:ext>
            </a:extLst>
          </p:cNvPr>
          <p:cNvSpPr txBox="1"/>
          <p:nvPr/>
        </p:nvSpPr>
        <p:spPr>
          <a:xfrm>
            <a:off x="704184" y="6555315"/>
            <a:ext cx="11487815" cy="276999"/>
          </a:xfrm>
          <a:prstGeom prst="rect">
            <a:avLst/>
          </a:prstGeom>
          <a:solidFill>
            <a:srgbClr val="FAF003"/>
          </a:solidFill>
          <a:ln>
            <a:solidFill>
              <a:srgbClr val="FAF003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Arial Unicode MS" panose="020B0604020202020204" pitchFamily="34" charset="-122"/>
              </a:rPr>
              <a:t>                                         上海易立德信息技术股份有限公司</a:t>
            </a:r>
            <a:r>
              <a:rPr lang="en-US" altLang="zh-CN" b="1" dirty="0">
                <a:solidFill>
                  <a:prstClr val="black">
                    <a:lumMod val="75000"/>
                    <a:lumOff val="25000"/>
                  </a:prstClr>
                </a:solidFill>
                <a:cs typeface="Arial Unicode MS" panose="020B0604020202020204" pitchFamily="34" charset="-122"/>
              </a:rPr>
              <a:t>Shanghai E-LEAD Information Technology CO., LTD                                          </a:t>
            </a:r>
            <a:r>
              <a:rPr lang="en-US" altLang="zh-CN" b="1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www.e-lead.cn </a:t>
            </a:r>
            <a:endParaRPr lang="zh-CN" altLang="en-US" b="1" dirty="0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928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id="{942CB435-B297-4950-A2ED-5ED0E78416E3}"/>
              </a:ext>
            </a:extLst>
          </p:cNvPr>
          <p:cNvSpPr txBox="1"/>
          <p:nvPr/>
        </p:nvSpPr>
        <p:spPr>
          <a:xfrm>
            <a:off x="704184" y="6555315"/>
            <a:ext cx="11487815" cy="276999"/>
          </a:xfrm>
          <a:prstGeom prst="rect">
            <a:avLst/>
          </a:prstGeom>
          <a:solidFill>
            <a:srgbClr val="FAF003"/>
          </a:solidFill>
          <a:ln>
            <a:solidFill>
              <a:srgbClr val="FAF003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Arial Unicode MS" panose="020B0604020202020204" pitchFamily="34" charset="-122"/>
              </a:rPr>
              <a:t>                                         上海易立德信息技术股份有限公司</a:t>
            </a:r>
            <a:r>
              <a:rPr lang="en-US" altLang="zh-CN" b="1" dirty="0">
                <a:solidFill>
                  <a:prstClr val="black">
                    <a:lumMod val="75000"/>
                    <a:lumOff val="25000"/>
                  </a:prstClr>
                </a:solidFill>
                <a:cs typeface="Arial Unicode MS" panose="020B0604020202020204" pitchFamily="34" charset="-122"/>
              </a:rPr>
              <a:t>Shanghai E-LEAD Information Technology CO., LTD                                          </a:t>
            </a:r>
            <a:r>
              <a:rPr lang="en-US" altLang="zh-CN" b="1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www.e-lead.cn </a:t>
            </a:r>
            <a:endParaRPr lang="zh-CN" altLang="en-US" b="1" dirty="0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972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1">
            <a:extLst>
              <a:ext uri="{FF2B5EF4-FFF2-40B4-BE49-F238E27FC236}">
                <a16:creationId xmlns:a16="http://schemas.microsoft.com/office/drawing/2014/main" id="{A67B2673-0278-434C-B4CA-B205C679A743}"/>
              </a:ext>
            </a:extLst>
          </p:cNvPr>
          <p:cNvSpPr txBox="1"/>
          <p:nvPr/>
        </p:nvSpPr>
        <p:spPr>
          <a:xfrm>
            <a:off x="704184" y="6555315"/>
            <a:ext cx="11487815" cy="276999"/>
          </a:xfrm>
          <a:prstGeom prst="rect">
            <a:avLst/>
          </a:prstGeom>
          <a:solidFill>
            <a:srgbClr val="FAF003"/>
          </a:solidFill>
          <a:ln>
            <a:solidFill>
              <a:srgbClr val="FAF003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Arial Unicode MS" panose="020B0604020202020204" pitchFamily="34" charset="-122"/>
              </a:rPr>
              <a:t>                                         上海易立德信息技术股份有限公司</a:t>
            </a:r>
            <a:r>
              <a:rPr lang="en-US" altLang="zh-CN" b="1" dirty="0">
                <a:solidFill>
                  <a:prstClr val="black">
                    <a:lumMod val="75000"/>
                    <a:lumOff val="25000"/>
                  </a:prstClr>
                </a:solidFill>
                <a:cs typeface="Arial Unicode MS" panose="020B0604020202020204" pitchFamily="34" charset="-122"/>
              </a:rPr>
              <a:t>Shanghai E-LEAD Information Technology CO., LTD                                          </a:t>
            </a:r>
            <a:r>
              <a:rPr lang="en-US" altLang="zh-CN" b="1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www.e-lead.cn </a:t>
            </a:r>
            <a:endParaRPr lang="zh-CN" altLang="en-US" b="1" dirty="0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77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57150"/>
            <a:ext cx="107108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785813"/>
            <a:ext cx="11430000" cy="564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3" name="TextBox 11"/>
          <p:cNvSpPr txBox="1"/>
          <p:nvPr/>
        </p:nvSpPr>
        <p:spPr>
          <a:xfrm>
            <a:off x="-15875" y="6523038"/>
            <a:ext cx="12192000" cy="334962"/>
          </a:xfrm>
          <a:prstGeom prst="rect">
            <a:avLst/>
          </a:prstGeom>
          <a:solidFill>
            <a:srgbClr val="FAF003"/>
          </a:solidFill>
          <a:ln>
            <a:solidFill>
              <a:srgbClr val="FAF003"/>
            </a:solidFill>
          </a:ln>
        </p:spPr>
        <p:txBody>
          <a:bodyPr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b="1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30" name="图片 12" descr="logo.png"/>
          <p:cNvPicPr/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5800" y="74613"/>
            <a:ext cx="12604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22300" y="6567488"/>
            <a:ext cx="31035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rgbClr val="747678"/>
                </a:solidFill>
              </a:rPr>
              <a:t>E-LEAD Consulting</a:t>
            </a:r>
          </a:p>
        </p:txBody>
      </p:sp>
      <p:sp>
        <p:nvSpPr>
          <p:cNvPr id="610310" name="Text Box 6"/>
          <p:cNvSpPr txBox="1">
            <a:spLocks noChangeArrowheads="1"/>
          </p:cNvSpPr>
          <p:nvPr/>
        </p:nvSpPr>
        <p:spPr bwMode="auto">
          <a:xfrm>
            <a:off x="0" y="6551613"/>
            <a:ext cx="601663" cy="307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B9943388-7E82-4034-BADB-28F8A0E704B3}" type="slidenum">
              <a:rPr lang="zh-CN" altLang="en-US" sz="1400" b="1">
                <a:solidFill>
                  <a:srgbClr val="595959"/>
                </a:solidFill>
              </a:rPr>
              <a:t>‹#›</a:t>
            </a:fld>
            <a:endParaRPr lang="en-US" altLang="zh-CN" sz="1400" b="1" dirty="0">
              <a:solidFill>
                <a:srgbClr val="595959"/>
              </a:solidFill>
            </a:endParaRPr>
          </a:p>
        </p:txBody>
      </p:sp>
      <p:sp>
        <p:nvSpPr>
          <p:cNvPr id="1033" name="Line 7"/>
          <p:cNvSpPr>
            <a:spLocks noChangeShapeType="1"/>
          </p:cNvSpPr>
          <p:nvPr/>
        </p:nvSpPr>
        <p:spPr bwMode="auto">
          <a:xfrm>
            <a:off x="623888" y="6591300"/>
            <a:ext cx="0" cy="228600"/>
          </a:xfrm>
          <a:prstGeom prst="line">
            <a:avLst/>
          </a:prstGeom>
          <a:noFill/>
          <a:ln w="22225">
            <a:solidFill>
              <a:srgbClr val="74767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897938" y="6569075"/>
            <a:ext cx="31035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>
                <a:solidFill>
                  <a:srgbClr val="747678"/>
                </a:solidFill>
              </a:rPr>
              <a:t>www.e-lead.cn</a:t>
            </a:r>
          </a:p>
        </p:txBody>
      </p:sp>
      <p:pic>
        <p:nvPicPr>
          <p:cNvPr id="1035" name="图片 13" descr="3.png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0"/>
            <a:ext cx="342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61EA3B50-B702-4241-A0F8-B95B4FAB571A}"/>
              </a:ext>
            </a:extLst>
          </p:cNvPr>
          <p:cNvSpPr txBox="1"/>
          <p:nvPr/>
        </p:nvSpPr>
        <p:spPr>
          <a:xfrm>
            <a:off x="704184" y="6555315"/>
            <a:ext cx="11487815" cy="276999"/>
          </a:xfrm>
          <a:prstGeom prst="rect">
            <a:avLst/>
          </a:prstGeom>
          <a:solidFill>
            <a:srgbClr val="FAF003"/>
          </a:solidFill>
          <a:ln>
            <a:solidFill>
              <a:srgbClr val="FAF003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Arial Unicode MS" panose="020B0604020202020204" pitchFamily="34" charset="-122"/>
              </a:rPr>
              <a:t>                                         上海易立德信息技术股份有限公司</a:t>
            </a:r>
            <a:r>
              <a:rPr lang="en-US" altLang="zh-CN" b="1" dirty="0">
                <a:solidFill>
                  <a:prstClr val="black">
                    <a:lumMod val="75000"/>
                    <a:lumOff val="25000"/>
                  </a:prstClr>
                </a:solidFill>
                <a:cs typeface="Arial Unicode MS" panose="020B0604020202020204" pitchFamily="34" charset="-122"/>
              </a:rPr>
              <a:t>Shanghai E-LEAD Information Technology CO., LTD                                          </a:t>
            </a:r>
            <a:r>
              <a:rPr lang="en-US" altLang="zh-CN" b="1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www.e-lead.cn </a:t>
            </a:r>
            <a:endParaRPr lang="zh-CN" altLang="en-US" b="1" dirty="0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7147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1630" indent="-341630" algn="l" rtl="0" eaLnBrk="1" fontAlgn="base" hangingPunct="1">
        <a:spcBef>
          <a:spcPct val="20000"/>
        </a:spcBef>
        <a:spcAft>
          <a:spcPct val="0"/>
        </a:spcAft>
        <a:buClr>
          <a:srgbClr val="FF3300"/>
        </a:buClr>
        <a:buSzPct val="8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1680" indent="-28448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anose="02020603050405020304" pitchFamily="18" charset="0"/>
        <a:buChar char="–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084580" indent="-22733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427480" indent="-22733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1770380" indent="-22733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68970-BF0A-4A03-9EAF-C34BB6444031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/>
              <a:t>微前端平台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2F52E2-89F6-45F5-B4D2-68A2678AD17A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zh-CN" altLang="en-US" dirty="0"/>
              <a:t>刘涛 </a:t>
            </a:r>
            <a:r>
              <a:rPr lang="en-US" altLang="zh-CN" dirty="0"/>
              <a:t>2022/03/25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960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3316F-17F7-485E-B33B-7045B997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微应用独立部署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B390CA-904D-46AE-B709-B6E002E16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独立团队开发，构建，部署，升级</a:t>
            </a:r>
            <a:endParaRPr lang="en-US" altLang="zh-CN" dirty="0"/>
          </a:p>
          <a:p>
            <a:r>
              <a:rPr lang="zh-CN" altLang="en-US" dirty="0"/>
              <a:t>团队开发应用及资源包，推送私库。</a:t>
            </a:r>
            <a:endParaRPr lang="en-US" altLang="zh-CN" dirty="0"/>
          </a:p>
          <a:p>
            <a:r>
              <a:rPr lang="zh-CN" altLang="en-US" dirty="0"/>
              <a:t>微前端平台进行应用上下线升级管理。</a:t>
            </a:r>
          </a:p>
        </p:txBody>
      </p:sp>
    </p:spTree>
    <p:extLst>
      <p:ext uri="{BB962C8B-B14F-4D97-AF65-F5344CB8AC3E}">
        <p14:creationId xmlns:p14="http://schemas.microsoft.com/office/powerpoint/2010/main" val="92326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E84D8-5015-34CF-36AF-37814ED10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Nexus</a:t>
            </a:r>
            <a:r>
              <a:rPr lang="zh-CN" altLang="en-US" dirty="0"/>
              <a:t>私库信息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36A682-8A54-8A6E-62C1-93903E6C9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FF1CC7-782D-8940-97F3-561F1E0A4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61" y="785794"/>
            <a:ext cx="8206390" cy="449963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CC58B3E-BEEA-39AC-BAF6-73F66A2F2347}"/>
              </a:ext>
            </a:extLst>
          </p:cNvPr>
          <p:cNvSpPr txBox="1"/>
          <p:nvPr/>
        </p:nvSpPr>
        <p:spPr>
          <a:xfrm>
            <a:off x="8842550" y="1356526"/>
            <a:ext cx="2968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当开启</a:t>
            </a:r>
            <a:r>
              <a:rPr lang="en-US" altLang="zh-CN" dirty="0"/>
              <a:t>Nexus</a:t>
            </a:r>
            <a:r>
              <a:rPr lang="zh-CN" altLang="en-US" dirty="0"/>
              <a:t>后，可以和</a:t>
            </a:r>
            <a:r>
              <a:rPr lang="en-US" altLang="zh-CN" dirty="0"/>
              <a:t>nexus</a:t>
            </a:r>
            <a:r>
              <a:rPr lang="zh-CN" altLang="en-US" dirty="0"/>
              <a:t>集成，拉取相关包。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948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4B958-76D3-34E2-FB3A-386C0600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36B01D-0C80-61BA-BA2A-B07D942D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E10855-D1FE-C047-A817-13D1D19E6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60" y="785794"/>
            <a:ext cx="8316348" cy="45599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7CAD591-D4DC-218E-26C5-9C127CFDF501}"/>
              </a:ext>
            </a:extLst>
          </p:cNvPr>
          <p:cNvSpPr txBox="1"/>
          <p:nvPr/>
        </p:nvSpPr>
        <p:spPr>
          <a:xfrm>
            <a:off x="8842550" y="1356526"/>
            <a:ext cx="29684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针对当前应用的配置项要在</a:t>
            </a:r>
            <a:r>
              <a:rPr lang="en-US" altLang="zh-CN" dirty="0"/>
              <a:t>apps/config-</a:t>
            </a:r>
            <a:r>
              <a:rPr lang="en-US" altLang="zh-CN" dirty="0" err="1"/>
              <a:t>metadata.json</a:t>
            </a:r>
            <a:r>
              <a:rPr lang="zh-CN" altLang="en-US" dirty="0"/>
              <a:t>进行声明。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在安装应用时会读取配置，用于运行期对平台进行配置。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117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D8B9A-4DB1-50EA-F0AF-3B2B45D76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微应用、微功能管理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09E42C-6552-528B-7F86-45D2198FA2F2}"/>
              </a:ext>
            </a:extLst>
          </p:cNvPr>
          <p:cNvSpPr txBox="1"/>
          <p:nvPr/>
        </p:nvSpPr>
        <p:spPr>
          <a:xfrm>
            <a:off x="9144000" y="1356527"/>
            <a:ext cx="23198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微应用</a:t>
            </a:r>
            <a:r>
              <a:rPr lang="en-US" altLang="zh-CN" dirty="0"/>
              <a:t>/</a:t>
            </a:r>
            <a:r>
              <a:rPr lang="zh-CN" altLang="en-US" dirty="0"/>
              <a:t>微功能管理：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应用上下线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查看当前安装版本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应用版本管理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应用依赖分析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3E10B38-E97D-0A3E-6045-7218404CF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533" y="682112"/>
            <a:ext cx="7369223" cy="404061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4A59785-94FC-250F-0732-C2905467C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194" y="2311913"/>
            <a:ext cx="7369225" cy="404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5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B3002-A794-D681-E68F-4807932E6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微应用、微功能市场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23654A-2E16-DAA2-E114-C3E9F918A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26" y="759504"/>
            <a:ext cx="7253155" cy="397697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68D77FA-80E5-E643-F3B1-9323AF8F70D4}"/>
              </a:ext>
            </a:extLst>
          </p:cNvPr>
          <p:cNvSpPr txBox="1"/>
          <p:nvPr/>
        </p:nvSpPr>
        <p:spPr>
          <a:xfrm>
            <a:off x="9144000" y="1356527"/>
            <a:ext cx="23198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微应用安装方式：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应用市场直接安装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上传</a:t>
            </a:r>
            <a:r>
              <a:rPr lang="en-US" altLang="zh-CN" dirty="0"/>
              <a:t>Build</a:t>
            </a:r>
            <a:r>
              <a:rPr lang="zh-CN" altLang="en-US" dirty="0"/>
              <a:t>包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上传</a:t>
            </a:r>
            <a:r>
              <a:rPr lang="en-US" altLang="zh-CN" dirty="0"/>
              <a:t>Nexus</a:t>
            </a:r>
            <a:r>
              <a:rPr lang="zh-CN" altLang="en-US" dirty="0"/>
              <a:t>私库包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61BD295-8697-93C2-AB9B-75A1C4778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2002" y="2363404"/>
            <a:ext cx="7253155" cy="397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7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49A15-8C14-E3A5-F39B-58C6B819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BE21D-164D-BEC7-894A-D3AC055E1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7F134CC-2B75-1937-7ED9-FC31CF0A9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60" y="889122"/>
            <a:ext cx="7871333" cy="431592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2005CAF-09D6-B65F-E63A-63E801B05431}"/>
              </a:ext>
            </a:extLst>
          </p:cNvPr>
          <p:cNvSpPr txBox="1"/>
          <p:nvPr/>
        </p:nvSpPr>
        <p:spPr>
          <a:xfrm>
            <a:off x="8523193" y="1105318"/>
            <a:ext cx="3173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应用可以查看所有版本，并选择性安装指定版本。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安装前要确定版本兼容性。</a:t>
            </a:r>
          </a:p>
        </p:txBody>
      </p:sp>
    </p:spTree>
    <p:extLst>
      <p:ext uri="{BB962C8B-B14F-4D97-AF65-F5344CB8AC3E}">
        <p14:creationId xmlns:p14="http://schemas.microsoft.com/office/powerpoint/2010/main" val="184018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97830-6684-426C-8AFC-698E3103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待实现特性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CE900A-9D1A-45D9-B755-91E85FEBD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trike="sngStrike" dirty="0"/>
              <a:t>平台配置项使用，判断是否支持在线</a:t>
            </a:r>
            <a:r>
              <a:rPr lang="en-US" altLang="zh-CN" strike="sngStrike" dirty="0"/>
              <a:t>nexus</a:t>
            </a:r>
            <a:r>
              <a:rPr lang="zh-CN" altLang="en-US" strike="sngStrike" dirty="0"/>
              <a:t>模式</a:t>
            </a:r>
            <a:endParaRPr lang="en-US" altLang="zh-CN" strike="sngStrike" dirty="0"/>
          </a:p>
          <a:p>
            <a:r>
              <a:rPr lang="zh-CN" altLang="en-US" strike="sngStrike" dirty="0"/>
              <a:t>应用市场应用搜索安装</a:t>
            </a:r>
            <a:endParaRPr lang="en-US" altLang="zh-CN" strike="sngStrike" dirty="0"/>
          </a:p>
          <a:p>
            <a:r>
              <a:rPr lang="zh-CN" altLang="en-US" strike="sngStrike" dirty="0"/>
              <a:t>菜单根据应用过滤</a:t>
            </a:r>
            <a:endParaRPr lang="en-US" altLang="zh-CN" strike="sngStrike" dirty="0"/>
          </a:p>
          <a:p>
            <a:r>
              <a:rPr lang="zh-CN" altLang="en-US" dirty="0">
                <a:solidFill>
                  <a:srgbClr val="FF0000"/>
                </a:solidFill>
              </a:rPr>
              <a:t>前端应用和后端应用联动，后端掉线，前端应用不可用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图标注册，图标库新增后注册，图片图标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布局和主题的可定制化，以及包管理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Logo</a:t>
            </a:r>
            <a:r>
              <a:rPr lang="zh-CN" altLang="en-US" dirty="0">
                <a:solidFill>
                  <a:srgbClr val="FF0000"/>
                </a:solidFill>
              </a:rPr>
              <a:t>等静态信息的可定制化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strike="sngStrike" dirty="0"/>
              <a:t>资源空间与微前端平台整合，进行线上管理</a:t>
            </a:r>
            <a:endParaRPr lang="en-US" altLang="zh-CN" strike="sngStrike" dirty="0"/>
          </a:p>
          <a:p>
            <a:r>
              <a:rPr lang="zh-CN" altLang="en-US" dirty="0"/>
              <a:t>卡片添加是根据应用过滤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应用配置信息要能够导入导出。</a:t>
            </a:r>
          </a:p>
        </p:txBody>
      </p:sp>
    </p:spTree>
    <p:extLst>
      <p:ext uri="{BB962C8B-B14F-4D97-AF65-F5344CB8AC3E}">
        <p14:creationId xmlns:p14="http://schemas.microsoft.com/office/powerpoint/2010/main" val="140719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5841B981-ECEF-41DF-B7A9-08E53925ED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1721369"/>
              </p:ext>
            </p:extLst>
          </p:nvPr>
        </p:nvGraphicFramePr>
        <p:xfrm>
          <a:off x="6096000" y="2525086"/>
          <a:ext cx="3003258" cy="2800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481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1FABDCA-6776-4666-AEF3-BD8F2839A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微前端平台目标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1E8882E-8D21-4ECB-B2E2-2F16D4117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226" y="785793"/>
            <a:ext cx="5096062" cy="5725365"/>
          </a:xfrm>
        </p:spPr>
        <p:txBody>
          <a:bodyPr/>
          <a:lstStyle/>
          <a:p>
            <a:r>
              <a:rPr lang="zh-CN" altLang="en-US" dirty="0"/>
              <a:t>微前端平台初始化能力</a:t>
            </a:r>
            <a:endParaRPr lang="en-US" altLang="zh-CN" dirty="0"/>
          </a:p>
          <a:p>
            <a:r>
              <a:rPr lang="zh-CN" altLang="en-US" dirty="0"/>
              <a:t>通用特性</a:t>
            </a:r>
            <a:endParaRPr lang="en-US" altLang="zh-CN" dirty="0"/>
          </a:p>
          <a:p>
            <a:pPr lvl="1"/>
            <a:r>
              <a:rPr lang="zh-CN" altLang="en-US" dirty="0"/>
              <a:t>应用上传</a:t>
            </a:r>
            <a:endParaRPr lang="en-US" altLang="zh-CN" dirty="0"/>
          </a:p>
          <a:p>
            <a:pPr lvl="1"/>
            <a:r>
              <a:rPr lang="zh-CN" altLang="en-US" dirty="0"/>
              <a:t>应用上线</a:t>
            </a:r>
            <a:endParaRPr lang="en-US" altLang="zh-CN" dirty="0"/>
          </a:p>
          <a:p>
            <a:pPr lvl="1"/>
            <a:r>
              <a:rPr lang="zh-CN" altLang="en-US" dirty="0"/>
              <a:t>应用下线</a:t>
            </a:r>
            <a:endParaRPr lang="en-US" altLang="zh-CN" dirty="0"/>
          </a:p>
          <a:p>
            <a:pPr lvl="1"/>
            <a:r>
              <a:rPr lang="zh-CN" altLang="en-US" dirty="0"/>
              <a:t>应用配置项配置（各应用开关、配置项）</a:t>
            </a:r>
            <a:endParaRPr lang="en-US" altLang="zh-CN" dirty="0"/>
          </a:p>
          <a:p>
            <a:pPr lvl="1"/>
            <a:r>
              <a:rPr lang="zh-CN" altLang="en-US" dirty="0"/>
              <a:t>微前端平台配置（</a:t>
            </a:r>
            <a:r>
              <a:rPr lang="en-US" altLang="zh-CN" dirty="0"/>
              <a:t>Nexus</a:t>
            </a:r>
            <a:r>
              <a:rPr lang="zh-CN" altLang="en-US" dirty="0"/>
              <a:t>私库）</a:t>
            </a:r>
            <a:endParaRPr lang="en-US" altLang="zh-CN" dirty="0"/>
          </a:p>
          <a:p>
            <a:r>
              <a:rPr lang="zh-CN" altLang="en-US" sz="2000" kern="0" dirty="0"/>
              <a:t>资源包管理</a:t>
            </a:r>
            <a:endParaRPr lang="en-US" altLang="zh-CN" sz="2000" kern="0" dirty="0"/>
          </a:p>
          <a:p>
            <a:r>
              <a:rPr lang="zh-CN" altLang="en-US" sz="2000" kern="0" dirty="0"/>
              <a:t>主题管理</a:t>
            </a:r>
            <a:endParaRPr lang="en-US" altLang="zh-CN" sz="2000" kern="0" dirty="0"/>
          </a:p>
          <a:p>
            <a:r>
              <a:rPr lang="zh-CN" altLang="en-US" sz="2000" kern="0" dirty="0"/>
              <a:t>字体图标管理</a:t>
            </a:r>
            <a:endParaRPr lang="en-US" altLang="zh-CN" sz="2000" kern="0" dirty="0"/>
          </a:p>
          <a:p>
            <a:r>
              <a:rPr lang="zh-CN" altLang="en-US" sz="2000" dirty="0"/>
              <a:t>静态信息维护（</a:t>
            </a:r>
            <a:r>
              <a:rPr lang="en-US" altLang="zh-CN" sz="2000" dirty="0"/>
              <a:t>logo</a:t>
            </a:r>
            <a:r>
              <a:rPr lang="zh-CN" altLang="en-US" sz="2000" dirty="0"/>
              <a:t>）</a:t>
            </a:r>
            <a:endParaRPr lang="en-US" altLang="zh-CN" sz="2000" kern="0" dirty="0"/>
          </a:p>
          <a:p>
            <a:endParaRPr lang="en-US" altLang="zh-CN" sz="2000" dirty="0"/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688C4A8B-B80D-42EA-8577-E3F3B9959228}"/>
              </a:ext>
            </a:extLst>
          </p:cNvPr>
          <p:cNvSpPr txBox="1">
            <a:spLocks/>
          </p:cNvSpPr>
          <p:nvPr/>
        </p:nvSpPr>
        <p:spPr bwMode="auto">
          <a:xfrm>
            <a:off x="5811024" y="785792"/>
            <a:ext cx="5096062" cy="572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1630" indent="-3416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1680" indent="-2844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84580" indent="-2273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427480" indent="-22733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70380" indent="-22733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/>
              <a:t>非应用市场环境</a:t>
            </a:r>
            <a:endParaRPr lang="en-US" altLang="zh-CN" kern="0" dirty="0"/>
          </a:p>
          <a:p>
            <a:pPr lvl="1"/>
            <a:r>
              <a:rPr lang="zh-CN" altLang="en-US" kern="0" dirty="0"/>
              <a:t>支持通用特性</a:t>
            </a:r>
            <a:endParaRPr lang="en-US" altLang="zh-CN" kern="0" dirty="0"/>
          </a:p>
          <a:p>
            <a:r>
              <a:rPr lang="zh-CN" altLang="en-US" kern="0" dirty="0"/>
              <a:t>应用市场环境</a:t>
            </a:r>
            <a:endParaRPr lang="en-US" altLang="zh-CN" kern="0" dirty="0"/>
          </a:p>
          <a:p>
            <a:pPr lvl="1"/>
            <a:r>
              <a:rPr lang="zh-CN" altLang="en-US" kern="0" dirty="0"/>
              <a:t>应用上传</a:t>
            </a:r>
            <a:endParaRPr lang="en-US" altLang="zh-CN" kern="0" dirty="0"/>
          </a:p>
          <a:p>
            <a:pPr lvl="1"/>
            <a:r>
              <a:rPr lang="zh-CN" altLang="en-US" kern="0" dirty="0"/>
              <a:t>应用搜索安装</a:t>
            </a:r>
            <a:endParaRPr lang="en-US" altLang="zh-CN" kern="0" dirty="0"/>
          </a:p>
          <a:p>
            <a:pPr lvl="1"/>
            <a:r>
              <a:rPr lang="zh-CN" altLang="en-US" kern="0" dirty="0"/>
              <a:t>应用版本更新检查</a:t>
            </a:r>
            <a:endParaRPr lang="en-US" altLang="zh-CN" kern="0" dirty="0"/>
          </a:p>
          <a:p>
            <a:pPr lvl="1"/>
            <a:r>
              <a:rPr lang="zh-CN" altLang="en-US" kern="0" dirty="0"/>
              <a:t>应用版本冲突检查</a:t>
            </a:r>
            <a:endParaRPr lang="en-US" altLang="zh-CN" kern="0" dirty="0"/>
          </a:p>
          <a:p>
            <a:pPr lvl="1"/>
            <a:r>
              <a:rPr lang="zh-CN" altLang="en-US" kern="0" dirty="0"/>
              <a:t>应用版本刷新</a:t>
            </a:r>
            <a:endParaRPr lang="en-US" altLang="zh-CN" kern="0" dirty="0"/>
          </a:p>
          <a:p>
            <a:pPr lvl="1"/>
            <a:r>
              <a:rPr lang="zh-CN" altLang="en-US" kern="0" dirty="0"/>
              <a:t>应用版本升级</a:t>
            </a:r>
            <a:endParaRPr lang="en-US" altLang="zh-CN" kern="0" dirty="0"/>
          </a:p>
          <a:p>
            <a:pPr lvl="1"/>
            <a:r>
              <a:rPr lang="zh-CN" altLang="en-US" kern="0" dirty="0"/>
              <a:t>应用版本回退</a:t>
            </a:r>
            <a:endParaRPr lang="en-US" altLang="zh-CN" kern="0" dirty="0"/>
          </a:p>
          <a:p>
            <a:pPr lvl="1"/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327618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55401-CB00-4833-A91D-022E6F4D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微前端平台演进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7CE71-F44F-4EA4-8574-8C5DBCCF5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v2.4.0</a:t>
            </a:r>
            <a:r>
              <a:rPr lang="zh-CN" altLang="en-US" dirty="0"/>
              <a:t>以前，我们采用构建时集成</a:t>
            </a:r>
            <a:endParaRPr lang="en-US" altLang="zh-CN" dirty="0"/>
          </a:p>
          <a:p>
            <a:pPr lvl="1"/>
            <a:r>
              <a:rPr lang="zh-CN" altLang="en-US" dirty="0"/>
              <a:t>在构建过程中明确依赖关系</a:t>
            </a:r>
            <a:endParaRPr lang="en-US" altLang="zh-CN" dirty="0"/>
          </a:p>
          <a:p>
            <a:pPr lvl="1"/>
            <a:r>
              <a:rPr lang="zh-CN" altLang="en-US" dirty="0"/>
              <a:t>通过构建，将各应用及基础组件组织集成到一个主应用中</a:t>
            </a:r>
            <a:endParaRPr lang="en-US" altLang="zh-CN" dirty="0"/>
          </a:p>
          <a:p>
            <a:pPr lvl="1"/>
            <a:r>
              <a:rPr lang="zh-CN" altLang="en-US" dirty="0"/>
              <a:t>构建完成的应用包含全量确定的特性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生成一个可部署的 </a:t>
            </a:r>
            <a:r>
              <a:rPr lang="en-US" altLang="zh-CN" b="0" i="0" dirty="0" err="1">
                <a:solidFill>
                  <a:srgbClr val="212529"/>
                </a:solidFill>
                <a:effectLst/>
                <a:latin typeface="system-ui"/>
              </a:rPr>
              <a:t>Javascript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包，允许从各种应用程序中删除常见的依赖项。但是，这种方法意味着我们必须重新编译和发布每个微前端，以便发布对产品任何单个部分的更改。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/>
              <a:t>V3.0.0</a:t>
            </a:r>
            <a:r>
              <a:rPr lang="zh-CN" altLang="en-US"/>
              <a:t>以后</a:t>
            </a:r>
            <a:r>
              <a:rPr lang="zh-CN" altLang="en-US" dirty="0"/>
              <a:t>，我们采用运行时集成</a:t>
            </a:r>
            <a:endParaRPr lang="en-US" altLang="zh-CN" dirty="0"/>
          </a:p>
          <a:p>
            <a:pPr lvl="1"/>
            <a:r>
              <a:rPr lang="zh-CN" altLang="en-US" dirty="0"/>
              <a:t>运行微前端平台</a:t>
            </a:r>
            <a:r>
              <a:rPr lang="en-US" altLang="zh-CN" dirty="0"/>
              <a:t>Server</a:t>
            </a:r>
          </a:p>
          <a:p>
            <a:pPr lvl="1"/>
            <a:r>
              <a:rPr lang="zh-CN" altLang="en-US" dirty="0"/>
              <a:t>微前端平台通过初始化安装平台基础应用及基础组件</a:t>
            </a:r>
            <a:endParaRPr lang="en-US" altLang="zh-CN" dirty="0"/>
          </a:p>
          <a:p>
            <a:pPr lvl="1"/>
            <a:r>
              <a:rPr lang="zh-CN" altLang="en-US" dirty="0"/>
              <a:t>按需安装微应用</a:t>
            </a:r>
            <a:endParaRPr lang="en-US" altLang="zh-CN" dirty="0"/>
          </a:p>
          <a:p>
            <a:pPr lvl="1"/>
            <a:r>
              <a:rPr lang="zh-CN" altLang="en-US" dirty="0"/>
              <a:t>特性根据安装的微应用及配置信息决定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每个微应用可以通过上传或者从应用市场拉取进行安装。</a:t>
            </a:r>
          </a:p>
        </p:txBody>
      </p:sp>
    </p:spTree>
    <p:extLst>
      <p:ext uri="{BB962C8B-B14F-4D97-AF65-F5344CB8AC3E}">
        <p14:creationId xmlns:p14="http://schemas.microsoft.com/office/powerpoint/2010/main" val="126046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14FD5-5B64-4219-B291-366F2D38F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前后端分离</a:t>
            </a:r>
            <a:r>
              <a:rPr lang="en-US" altLang="zh-CN" dirty="0"/>
              <a:t>+</a:t>
            </a:r>
            <a:r>
              <a:rPr lang="zh-CN" altLang="en-US" dirty="0"/>
              <a:t>微服务架构图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23A11E3-8598-4C3A-9359-5827F2581E82}"/>
              </a:ext>
            </a:extLst>
          </p:cNvPr>
          <p:cNvSpPr/>
          <p:nvPr/>
        </p:nvSpPr>
        <p:spPr>
          <a:xfrm>
            <a:off x="5893368" y="3122434"/>
            <a:ext cx="5000024" cy="2210889"/>
          </a:xfrm>
          <a:prstGeom prst="roundRect">
            <a:avLst/>
          </a:prstGeom>
          <a:gradFill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Monolithic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Frontend Web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0132930-5F05-44A0-A9F1-B8D0B8C12C96}"/>
              </a:ext>
            </a:extLst>
          </p:cNvPr>
          <p:cNvSpPr/>
          <p:nvPr/>
        </p:nvSpPr>
        <p:spPr>
          <a:xfrm>
            <a:off x="802046" y="1510325"/>
            <a:ext cx="10091347" cy="515057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9C817659-3EB4-47B6-97F0-4FDCCCB93B81}"/>
              </a:ext>
            </a:extLst>
          </p:cNvPr>
          <p:cNvSpPr/>
          <p:nvPr/>
        </p:nvSpPr>
        <p:spPr>
          <a:xfrm>
            <a:off x="802045" y="2572823"/>
            <a:ext cx="4005206" cy="5150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gateway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F0C22478-6FFE-4ED5-95C4-9A5D102374BC}"/>
              </a:ext>
            </a:extLst>
          </p:cNvPr>
          <p:cNvSpPr/>
          <p:nvPr/>
        </p:nvSpPr>
        <p:spPr>
          <a:xfrm>
            <a:off x="5688633" y="1179004"/>
            <a:ext cx="262310" cy="331321"/>
          </a:xfrm>
          <a:prstGeom prst="downArrow">
            <a:avLst/>
          </a:prstGeom>
          <a:gradFill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776A499-65A4-4D61-8A5D-A105515A3DF6}"/>
              </a:ext>
            </a:extLst>
          </p:cNvPr>
          <p:cNvSpPr/>
          <p:nvPr/>
        </p:nvSpPr>
        <p:spPr>
          <a:xfrm>
            <a:off x="8158607" y="2442515"/>
            <a:ext cx="1584575" cy="4640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eaLnBrk="0" hangingPunct="0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resource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13E71304-C667-412B-81BF-9EB3B6F408F4}"/>
              </a:ext>
            </a:extLst>
          </p:cNvPr>
          <p:cNvSpPr/>
          <p:nvPr/>
        </p:nvSpPr>
        <p:spPr>
          <a:xfrm>
            <a:off x="2433996" y="2102484"/>
            <a:ext cx="262310" cy="340031"/>
          </a:xfrm>
          <a:prstGeom prst="downArrow">
            <a:avLst/>
          </a:prstGeom>
          <a:gradFill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AAC866A-AED0-4E40-9B78-25CB12CAA42D}"/>
              </a:ext>
            </a:extLst>
          </p:cNvPr>
          <p:cNvSpPr/>
          <p:nvPr/>
        </p:nvSpPr>
        <p:spPr>
          <a:xfrm>
            <a:off x="2811401" y="2189923"/>
            <a:ext cx="2177700" cy="2094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eaLnBrk="0" hangingPunct="0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 Request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DB0F63BB-10E3-4132-87B0-CB7BEBA91E5B}"/>
              </a:ext>
            </a:extLst>
          </p:cNvPr>
          <p:cNvSpPr/>
          <p:nvPr/>
        </p:nvSpPr>
        <p:spPr>
          <a:xfrm>
            <a:off x="6129815" y="3736377"/>
            <a:ext cx="1403153" cy="5150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E40EDAFB-E5E6-4F9A-8FFD-D64E309C53C6}"/>
              </a:ext>
            </a:extLst>
          </p:cNvPr>
          <p:cNvSpPr/>
          <p:nvPr/>
        </p:nvSpPr>
        <p:spPr>
          <a:xfrm>
            <a:off x="9358044" y="3736377"/>
            <a:ext cx="1403153" cy="5150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Storage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8B626811-446A-4985-A98D-B0BCEEE3AC24}"/>
              </a:ext>
            </a:extLst>
          </p:cNvPr>
          <p:cNvSpPr/>
          <p:nvPr/>
        </p:nvSpPr>
        <p:spPr>
          <a:xfrm>
            <a:off x="7743929" y="3736377"/>
            <a:ext cx="1403153" cy="5150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15F9464-1DF2-470C-A7C9-4BC7A904ECE1}"/>
              </a:ext>
            </a:extLst>
          </p:cNvPr>
          <p:cNvSpPr txBox="1"/>
          <p:nvPr/>
        </p:nvSpPr>
        <p:spPr>
          <a:xfrm>
            <a:off x="7062417" y="5624100"/>
            <a:ext cx="4169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后端：微服务</a:t>
            </a:r>
            <a:endParaRPr lang="en-US" altLang="zh-CN" dirty="0"/>
          </a:p>
          <a:p>
            <a:r>
              <a:rPr lang="zh-CN" altLang="en-US" dirty="0"/>
              <a:t>前端：大单体前端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A485A0A6-5148-4718-868B-2129CBA9A087}"/>
              </a:ext>
            </a:extLst>
          </p:cNvPr>
          <p:cNvSpPr/>
          <p:nvPr/>
        </p:nvSpPr>
        <p:spPr>
          <a:xfrm>
            <a:off x="802045" y="601206"/>
            <a:ext cx="10091347" cy="515057"/>
          </a:xfrm>
          <a:prstGeom prst="round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Browser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箭头: 下 67">
            <a:extLst>
              <a:ext uri="{FF2B5EF4-FFF2-40B4-BE49-F238E27FC236}">
                <a16:creationId xmlns:a16="http://schemas.microsoft.com/office/drawing/2014/main" id="{D364F981-A511-4338-8C53-0CBBBDBE1435}"/>
              </a:ext>
            </a:extLst>
          </p:cNvPr>
          <p:cNvSpPr/>
          <p:nvPr/>
        </p:nvSpPr>
        <p:spPr>
          <a:xfrm>
            <a:off x="7875937" y="2189923"/>
            <a:ext cx="262310" cy="819060"/>
          </a:xfrm>
          <a:prstGeom prst="downArrow">
            <a:avLst/>
          </a:prstGeom>
          <a:gradFill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7111E17F-AA56-4D74-BA8E-0184C769E798}"/>
              </a:ext>
            </a:extLst>
          </p:cNvPr>
          <p:cNvSpPr/>
          <p:nvPr/>
        </p:nvSpPr>
        <p:spPr>
          <a:xfrm>
            <a:off x="849495" y="3395263"/>
            <a:ext cx="3943889" cy="3107877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 Service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8161622C-5BD6-466F-AF7C-885793C36E45}"/>
              </a:ext>
            </a:extLst>
          </p:cNvPr>
          <p:cNvSpPr/>
          <p:nvPr/>
        </p:nvSpPr>
        <p:spPr>
          <a:xfrm>
            <a:off x="1497231" y="5233268"/>
            <a:ext cx="2638234" cy="44360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 Service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3D44B49B-FFA4-4047-AE8F-41A7AC63E70B}"/>
              </a:ext>
            </a:extLst>
          </p:cNvPr>
          <p:cNvSpPr/>
          <p:nvPr/>
        </p:nvSpPr>
        <p:spPr>
          <a:xfrm>
            <a:off x="1497978" y="5850421"/>
            <a:ext cx="2630348" cy="44360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Storage Service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2E438CF4-4527-4308-ADA6-3B9F3DBC9736}"/>
              </a:ext>
            </a:extLst>
          </p:cNvPr>
          <p:cNvSpPr/>
          <p:nvPr/>
        </p:nvSpPr>
        <p:spPr>
          <a:xfrm>
            <a:off x="1492308" y="4604158"/>
            <a:ext cx="2638234" cy="44360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Service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B76EAD5-60F6-4433-96E1-A428D070EFBA}"/>
              </a:ext>
            </a:extLst>
          </p:cNvPr>
          <p:cNvSpPr/>
          <p:nvPr/>
        </p:nvSpPr>
        <p:spPr>
          <a:xfrm>
            <a:off x="2894252" y="3652541"/>
            <a:ext cx="1511980" cy="263552"/>
          </a:xfrm>
          <a:prstGeom prst="rect">
            <a:avLst/>
          </a:prstGeom>
          <a:solidFill>
            <a:srgbClr val="00B050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 Center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8C5D85B-3395-4184-B83D-ADF95D0EAEB0}"/>
              </a:ext>
            </a:extLst>
          </p:cNvPr>
          <p:cNvSpPr/>
          <p:nvPr/>
        </p:nvSpPr>
        <p:spPr>
          <a:xfrm>
            <a:off x="2894252" y="4033223"/>
            <a:ext cx="1511980" cy="263552"/>
          </a:xfrm>
          <a:prstGeom prst="rect">
            <a:avLst/>
          </a:prstGeom>
          <a:solidFill>
            <a:srgbClr val="00B050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Register Center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箭头: 下 103">
            <a:extLst>
              <a:ext uri="{FF2B5EF4-FFF2-40B4-BE49-F238E27FC236}">
                <a16:creationId xmlns:a16="http://schemas.microsoft.com/office/drawing/2014/main" id="{6F87EA6E-EDE8-4AF6-BA87-B75580A7BE34}"/>
              </a:ext>
            </a:extLst>
          </p:cNvPr>
          <p:cNvSpPr/>
          <p:nvPr/>
        </p:nvSpPr>
        <p:spPr>
          <a:xfrm>
            <a:off x="2620907" y="3099091"/>
            <a:ext cx="262310" cy="340031"/>
          </a:xfrm>
          <a:prstGeom prst="downArrow">
            <a:avLst/>
          </a:prstGeom>
          <a:gradFill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543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 animBg="1"/>
      <p:bldP spid="37" grpId="0" animBg="1"/>
      <p:bldP spid="38" grpId="0" animBg="1"/>
      <p:bldP spid="39" grpId="0" animBg="1"/>
      <p:bldP spid="45" grpId="0" animBg="1"/>
      <p:bldP spid="46" grpId="0" animBg="1"/>
      <p:bldP spid="47" grpId="0" animBg="1"/>
      <p:bldP spid="66" grpId="0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  <p:bldP spid="10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11121653-7CC5-4109-A82D-E823BC92B8B6}"/>
              </a:ext>
            </a:extLst>
          </p:cNvPr>
          <p:cNvSpPr/>
          <p:nvPr/>
        </p:nvSpPr>
        <p:spPr>
          <a:xfrm>
            <a:off x="802700" y="2592908"/>
            <a:ext cx="3176377" cy="3581030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 Service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B59F2A-D4CD-4621-9FCE-C72641FAA838}"/>
              </a:ext>
            </a:extLst>
          </p:cNvPr>
          <p:cNvSpPr/>
          <p:nvPr/>
        </p:nvSpPr>
        <p:spPr>
          <a:xfrm>
            <a:off x="4144161" y="2592908"/>
            <a:ext cx="6853198" cy="3077126"/>
          </a:xfrm>
          <a:prstGeom prst="rect">
            <a:avLst/>
          </a:prstGeom>
          <a:gradFill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altLang="zh-CN" sz="105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Erdcloud</a:t>
            </a:r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-web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2822BA9-3850-4B27-A8AF-43F4A13AB15A}"/>
              </a:ext>
            </a:extLst>
          </p:cNvPr>
          <p:cNvSpPr/>
          <p:nvPr/>
        </p:nvSpPr>
        <p:spPr>
          <a:xfrm>
            <a:off x="4326915" y="3925080"/>
            <a:ext cx="1511980" cy="22666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7014FD5-5B64-4219-B291-366F2D38F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微服务</a:t>
            </a:r>
            <a:r>
              <a:rPr lang="en-US" altLang="zh-CN" dirty="0"/>
              <a:t>+</a:t>
            </a:r>
            <a:r>
              <a:rPr lang="zh-CN" altLang="en-US" dirty="0"/>
              <a:t>微前端架构图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23A11E3-8598-4C3A-9359-5827F2581E82}"/>
              </a:ext>
            </a:extLst>
          </p:cNvPr>
          <p:cNvSpPr/>
          <p:nvPr/>
        </p:nvSpPr>
        <p:spPr>
          <a:xfrm>
            <a:off x="4144162" y="1647186"/>
            <a:ext cx="6831094" cy="515057"/>
          </a:xfrm>
          <a:prstGeom prst="roundRect">
            <a:avLst/>
          </a:prstGeom>
          <a:gradFill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 Frontend Platform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7D4535-659A-46D1-8778-51787B171A81}"/>
              </a:ext>
            </a:extLst>
          </p:cNvPr>
          <p:cNvSpPr/>
          <p:nvPr/>
        </p:nvSpPr>
        <p:spPr>
          <a:xfrm>
            <a:off x="4412809" y="4414208"/>
            <a:ext cx="1378625" cy="203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PDM-WEB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1DABA6-D631-4485-85F4-F854DCD35123}"/>
              </a:ext>
            </a:extLst>
          </p:cNvPr>
          <p:cNvSpPr/>
          <p:nvPr/>
        </p:nvSpPr>
        <p:spPr>
          <a:xfrm>
            <a:off x="4415946" y="5370097"/>
            <a:ext cx="1378625" cy="203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WIKI-WEB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88E8A76-36A2-4B8E-9EB4-CE4E79D0E80B}"/>
              </a:ext>
            </a:extLst>
          </p:cNvPr>
          <p:cNvSpPr/>
          <p:nvPr/>
        </p:nvSpPr>
        <p:spPr>
          <a:xfrm>
            <a:off x="4415946" y="5837362"/>
            <a:ext cx="1369306" cy="203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WORKFLOW-WEB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1221153-CDDD-4D21-948B-5DD958F90CE4}"/>
              </a:ext>
            </a:extLst>
          </p:cNvPr>
          <p:cNvSpPr/>
          <p:nvPr/>
        </p:nvSpPr>
        <p:spPr>
          <a:xfrm>
            <a:off x="4415946" y="4897421"/>
            <a:ext cx="1378625" cy="203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PPM-WEB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1702093-88E8-4708-A7A9-4326C0086F07}"/>
              </a:ext>
            </a:extLst>
          </p:cNvPr>
          <p:cNvSpPr/>
          <p:nvPr/>
        </p:nvSpPr>
        <p:spPr>
          <a:xfrm>
            <a:off x="4369729" y="3318276"/>
            <a:ext cx="1426351" cy="39366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Framework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B05AE8D-7A6B-49C0-8965-F70E84C6A536}"/>
              </a:ext>
            </a:extLst>
          </p:cNvPr>
          <p:cNvSpPr/>
          <p:nvPr/>
        </p:nvSpPr>
        <p:spPr>
          <a:xfrm>
            <a:off x="7620494" y="3330847"/>
            <a:ext cx="1426351" cy="39366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 Resource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48C8926-7815-441E-AB81-C91386539402}"/>
              </a:ext>
            </a:extLst>
          </p:cNvPr>
          <p:cNvSpPr/>
          <p:nvPr/>
        </p:nvSpPr>
        <p:spPr>
          <a:xfrm>
            <a:off x="6003979" y="3327986"/>
            <a:ext cx="1426351" cy="39366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 Layout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B31B220-FD5F-4E78-844A-892D50AE6D62}"/>
              </a:ext>
            </a:extLst>
          </p:cNvPr>
          <p:cNvSpPr/>
          <p:nvPr/>
        </p:nvSpPr>
        <p:spPr>
          <a:xfrm>
            <a:off x="6003979" y="3916417"/>
            <a:ext cx="1511980" cy="22666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152C47C-68D1-4670-8C1F-F35D07AD3075}"/>
              </a:ext>
            </a:extLst>
          </p:cNvPr>
          <p:cNvSpPr/>
          <p:nvPr/>
        </p:nvSpPr>
        <p:spPr>
          <a:xfrm>
            <a:off x="6177759" y="4402725"/>
            <a:ext cx="1128792" cy="203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Sys-menu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63E4287-5DB6-4E5A-8842-E642306981BD}"/>
              </a:ext>
            </a:extLst>
          </p:cNvPr>
          <p:cNvSpPr/>
          <p:nvPr/>
        </p:nvSpPr>
        <p:spPr>
          <a:xfrm>
            <a:off x="6177759" y="5366704"/>
            <a:ext cx="1128792" cy="203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Sys-org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8975CCF-19C1-4EA3-9B85-982988CFC7E4}"/>
              </a:ext>
            </a:extLst>
          </p:cNvPr>
          <p:cNvSpPr/>
          <p:nvPr/>
        </p:nvSpPr>
        <p:spPr>
          <a:xfrm>
            <a:off x="6177759" y="5825879"/>
            <a:ext cx="1128792" cy="203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Project-task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336FAC1-5273-4F8F-BBAE-7D0C2A7BDF18}"/>
              </a:ext>
            </a:extLst>
          </p:cNvPr>
          <p:cNvSpPr/>
          <p:nvPr/>
        </p:nvSpPr>
        <p:spPr>
          <a:xfrm>
            <a:off x="6177759" y="4885938"/>
            <a:ext cx="1128792" cy="203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Sys-</a:t>
            </a:r>
            <a:r>
              <a:rPr lang="en-US" altLang="zh-CN" sz="105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B542033-6037-449B-B4DC-3D3E3CA0C9F1}"/>
              </a:ext>
            </a:extLst>
          </p:cNvPr>
          <p:cNvSpPr/>
          <p:nvPr/>
        </p:nvSpPr>
        <p:spPr>
          <a:xfrm>
            <a:off x="9228362" y="3330847"/>
            <a:ext cx="1606132" cy="39366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SUPPORT Libs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BA553CE-DFCC-443A-81C4-B9EB25B565C2}"/>
              </a:ext>
            </a:extLst>
          </p:cNvPr>
          <p:cNvSpPr/>
          <p:nvPr/>
        </p:nvSpPr>
        <p:spPr>
          <a:xfrm>
            <a:off x="4326915" y="3925080"/>
            <a:ext cx="1511980" cy="263552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 Apps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64A54CD-FDFF-4316-9023-476894FB8434}"/>
              </a:ext>
            </a:extLst>
          </p:cNvPr>
          <p:cNvSpPr/>
          <p:nvPr/>
        </p:nvSpPr>
        <p:spPr>
          <a:xfrm>
            <a:off x="6003979" y="3916417"/>
            <a:ext cx="1511980" cy="263552"/>
          </a:xfrm>
          <a:prstGeom prst="rect">
            <a:avLst/>
          </a:prstGeom>
          <a:gradFill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resource packages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B523AAE-2833-4C27-8427-F1E9A8FFC086}"/>
              </a:ext>
            </a:extLst>
          </p:cNvPr>
          <p:cNvSpPr/>
          <p:nvPr/>
        </p:nvSpPr>
        <p:spPr>
          <a:xfrm>
            <a:off x="7670259" y="3916417"/>
            <a:ext cx="1511980" cy="22666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283A908-668A-45A4-8359-6BF99AFC5425}"/>
              </a:ext>
            </a:extLst>
          </p:cNvPr>
          <p:cNvSpPr/>
          <p:nvPr/>
        </p:nvSpPr>
        <p:spPr>
          <a:xfrm>
            <a:off x="7844039" y="4402725"/>
            <a:ext cx="1128792" cy="203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Layout-basic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730BF6F-AF38-47B4-9454-D8751B03E266}"/>
              </a:ext>
            </a:extLst>
          </p:cNvPr>
          <p:cNvSpPr/>
          <p:nvPr/>
        </p:nvSpPr>
        <p:spPr>
          <a:xfrm>
            <a:off x="7844039" y="4885938"/>
            <a:ext cx="1128792" cy="203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Layout-new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2602E93-F256-40CC-B367-0015E38B2099}"/>
              </a:ext>
            </a:extLst>
          </p:cNvPr>
          <p:cNvSpPr/>
          <p:nvPr/>
        </p:nvSpPr>
        <p:spPr>
          <a:xfrm>
            <a:off x="7670259" y="3916417"/>
            <a:ext cx="1511980" cy="263552"/>
          </a:xfrm>
          <a:prstGeom prst="rect">
            <a:avLst/>
          </a:prstGeom>
          <a:gradFill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 packages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720B478-0F28-4783-9B0D-248C1C5FA236}"/>
              </a:ext>
            </a:extLst>
          </p:cNvPr>
          <p:cNvSpPr/>
          <p:nvPr/>
        </p:nvSpPr>
        <p:spPr>
          <a:xfrm>
            <a:off x="9331079" y="3891841"/>
            <a:ext cx="1511980" cy="22666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C6C8241-6AA1-4F1D-B840-3B935D1A3B36}"/>
              </a:ext>
            </a:extLst>
          </p:cNvPr>
          <p:cNvSpPr/>
          <p:nvPr/>
        </p:nvSpPr>
        <p:spPr>
          <a:xfrm>
            <a:off x="9504859" y="4378149"/>
            <a:ext cx="1128792" cy="203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font-basic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1A558FF-EF6C-4710-A31D-DE4EECDB633C}"/>
              </a:ext>
            </a:extLst>
          </p:cNvPr>
          <p:cNvSpPr/>
          <p:nvPr/>
        </p:nvSpPr>
        <p:spPr>
          <a:xfrm>
            <a:off x="9504859" y="4886879"/>
            <a:ext cx="1128792" cy="203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font-ppm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8D92F33-B8D1-4702-85AB-96FA15F1D59E}"/>
              </a:ext>
            </a:extLst>
          </p:cNvPr>
          <p:cNvSpPr/>
          <p:nvPr/>
        </p:nvSpPr>
        <p:spPr>
          <a:xfrm>
            <a:off x="9331079" y="3891841"/>
            <a:ext cx="1511980" cy="263552"/>
          </a:xfrm>
          <a:prstGeom prst="rect">
            <a:avLst/>
          </a:prstGeom>
          <a:gradFill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 packages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6F953B8-C026-4372-86D2-27CFA6A05E94}"/>
              </a:ext>
            </a:extLst>
          </p:cNvPr>
          <p:cNvSpPr/>
          <p:nvPr/>
        </p:nvSpPr>
        <p:spPr>
          <a:xfrm>
            <a:off x="9504859" y="5395610"/>
            <a:ext cx="1128792" cy="203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</a:t>
            </a:r>
            <a:r>
              <a:rPr lang="en-US" altLang="zh-CN" sz="105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pdm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0132930-5F05-44A0-A9F1-B8D0B8C12C96}"/>
              </a:ext>
            </a:extLst>
          </p:cNvPr>
          <p:cNvSpPr/>
          <p:nvPr/>
        </p:nvSpPr>
        <p:spPr>
          <a:xfrm>
            <a:off x="826676" y="633284"/>
            <a:ext cx="10148580" cy="515057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9C817659-3EB4-47B6-97F0-4FDCCCB93B81}"/>
              </a:ext>
            </a:extLst>
          </p:cNvPr>
          <p:cNvSpPr/>
          <p:nvPr/>
        </p:nvSpPr>
        <p:spPr>
          <a:xfrm>
            <a:off x="826675" y="1639593"/>
            <a:ext cx="3176377" cy="5150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Erdcloud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-gateway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F0C22478-6FFE-4ED5-95C4-9A5D102374BC}"/>
              </a:ext>
            </a:extLst>
          </p:cNvPr>
          <p:cNvSpPr/>
          <p:nvPr/>
        </p:nvSpPr>
        <p:spPr>
          <a:xfrm>
            <a:off x="7805399" y="1295632"/>
            <a:ext cx="262310" cy="318794"/>
          </a:xfrm>
          <a:prstGeom prst="downArrow">
            <a:avLst/>
          </a:prstGeom>
          <a:gradFill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776A499-65A4-4D61-8A5D-A105515A3DF6}"/>
              </a:ext>
            </a:extLst>
          </p:cNvPr>
          <p:cNvSpPr/>
          <p:nvPr/>
        </p:nvSpPr>
        <p:spPr>
          <a:xfrm>
            <a:off x="8113098" y="1209184"/>
            <a:ext cx="2230528" cy="37010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eaLnBrk="0" hangingPunct="0"/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resource</a:t>
            </a:r>
          </a:p>
          <a:p>
            <a:pPr eaLnBrk="0" hangingPunct="0"/>
            <a:r>
              <a:rPr lang="en-US" altLang="zh-CN" sz="1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mfe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Request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13E71304-C667-412B-81BF-9EB3B6F408F4}"/>
              </a:ext>
            </a:extLst>
          </p:cNvPr>
          <p:cNvSpPr/>
          <p:nvPr/>
        </p:nvSpPr>
        <p:spPr>
          <a:xfrm>
            <a:off x="2530680" y="1226481"/>
            <a:ext cx="262310" cy="370101"/>
          </a:xfrm>
          <a:prstGeom prst="downArrow">
            <a:avLst/>
          </a:prstGeom>
          <a:gradFill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AAC866A-AED0-4E40-9B78-25CB12CAA42D}"/>
              </a:ext>
            </a:extLst>
          </p:cNvPr>
          <p:cNvSpPr/>
          <p:nvPr/>
        </p:nvSpPr>
        <p:spPr>
          <a:xfrm>
            <a:off x="2922332" y="1311663"/>
            <a:ext cx="2085896" cy="2094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eaLnBrk="0" hangingPunct="0"/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Erdcloud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Request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E93BA856-45CE-45F4-A54E-A1E85FAF82E8}"/>
              </a:ext>
            </a:extLst>
          </p:cNvPr>
          <p:cNvSpPr/>
          <p:nvPr/>
        </p:nvSpPr>
        <p:spPr>
          <a:xfrm>
            <a:off x="7783295" y="2302589"/>
            <a:ext cx="262310" cy="237409"/>
          </a:xfrm>
          <a:prstGeom prst="downArrow">
            <a:avLst/>
          </a:prstGeom>
          <a:gradFill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FD4491C0-6825-4D9F-AAE1-8C7018F5A630}"/>
              </a:ext>
            </a:extLst>
          </p:cNvPr>
          <p:cNvSpPr/>
          <p:nvPr/>
        </p:nvSpPr>
        <p:spPr>
          <a:xfrm>
            <a:off x="1392801" y="4400281"/>
            <a:ext cx="1896799" cy="44360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erdcloud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-ppm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77CE3965-21A0-45A7-A68F-031E81ABEDA5}"/>
              </a:ext>
            </a:extLst>
          </p:cNvPr>
          <p:cNvSpPr/>
          <p:nvPr/>
        </p:nvSpPr>
        <p:spPr>
          <a:xfrm>
            <a:off x="2153169" y="2272876"/>
            <a:ext cx="262310" cy="289080"/>
          </a:xfrm>
          <a:prstGeom prst="downArrow">
            <a:avLst/>
          </a:prstGeom>
          <a:gradFill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B045F3D8-D3F9-49DA-9A98-661AE8172826}"/>
              </a:ext>
            </a:extLst>
          </p:cNvPr>
          <p:cNvSpPr/>
          <p:nvPr/>
        </p:nvSpPr>
        <p:spPr>
          <a:xfrm>
            <a:off x="1393548" y="5017434"/>
            <a:ext cx="1891129" cy="44360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erdcloud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-wiki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12499EF6-FA2B-4F28-BD8B-9DBC7E7CF6D7}"/>
              </a:ext>
            </a:extLst>
          </p:cNvPr>
          <p:cNvSpPr/>
          <p:nvPr/>
        </p:nvSpPr>
        <p:spPr>
          <a:xfrm>
            <a:off x="1387878" y="3771171"/>
            <a:ext cx="1896799" cy="44360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erdcloud-pdm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F77E9010-1A4C-410D-8331-10EFF6D2ED6B}"/>
              </a:ext>
            </a:extLst>
          </p:cNvPr>
          <p:cNvSpPr/>
          <p:nvPr/>
        </p:nvSpPr>
        <p:spPr>
          <a:xfrm>
            <a:off x="1393548" y="5582792"/>
            <a:ext cx="1891129" cy="44360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erdcloud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-workflow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472A728-9345-40B5-BCF1-6C1FECD829FF}"/>
              </a:ext>
            </a:extLst>
          </p:cNvPr>
          <p:cNvCxnSpPr>
            <a:cxnSpLocks/>
            <a:stCxn id="44" idx="3"/>
            <a:endCxn id="6" idx="1"/>
          </p:cNvCxnSpPr>
          <p:nvPr/>
        </p:nvCxnSpPr>
        <p:spPr bwMode="auto">
          <a:xfrm>
            <a:off x="3284677" y="3992976"/>
            <a:ext cx="1128132" cy="522951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AF16DFF-151F-4AC8-B463-0313E8E210DD}"/>
              </a:ext>
            </a:extLst>
          </p:cNvPr>
          <p:cNvCxnSpPr>
            <a:cxnSpLocks/>
            <a:stCxn id="41" idx="3"/>
            <a:endCxn id="9" idx="1"/>
          </p:cNvCxnSpPr>
          <p:nvPr/>
        </p:nvCxnSpPr>
        <p:spPr bwMode="auto">
          <a:xfrm>
            <a:off x="3289600" y="4622086"/>
            <a:ext cx="1126346" cy="377054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5B041FE-D326-44F8-A937-0F4FE7798BB2}"/>
              </a:ext>
            </a:extLst>
          </p:cNvPr>
          <p:cNvCxnSpPr>
            <a:cxnSpLocks/>
            <a:stCxn id="43" idx="3"/>
            <a:endCxn id="7" idx="1"/>
          </p:cNvCxnSpPr>
          <p:nvPr/>
        </p:nvCxnSpPr>
        <p:spPr bwMode="auto">
          <a:xfrm>
            <a:off x="3284677" y="5239239"/>
            <a:ext cx="1131269" cy="232577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B3C7ED1-43D2-4594-A9C6-0D07F20C1546}"/>
              </a:ext>
            </a:extLst>
          </p:cNvPr>
          <p:cNvCxnSpPr>
            <a:cxnSpLocks/>
            <a:stCxn id="45" idx="3"/>
            <a:endCxn id="8" idx="1"/>
          </p:cNvCxnSpPr>
          <p:nvPr/>
        </p:nvCxnSpPr>
        <p:spPr bwMode="auto">
          <a:xfrm>
            <a:off x="3284677" y="5804597"/>
            <a:ext cx="1131269" cy="134484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B6A6E7AB-2DF2-4F5D-81A8-C3B533BBC51C}"/>
              </a:ext>
            </a:extLst>
          </p:cNvPr>
          <p:cNvSpPr/>
          <p:nvPr/>
        </p:nvSpPr>
        <p:spPr>
          <a:xfrm>
            <a:off x="9275438" y="2769126"/>
            <a:ext cx="1511980" cy="263552"/>
          </a:xfrm>
          <a:prstGeom prst="rect">
            <a:avLst/>
          </a:prstGeom>
          <a:solidFill>
            <a:srgbClr val="00B050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Config Center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7F9944E-ACCA-4F35-8761-ADC6C916B6FF}"/>
              </a:ext>
            </a:extLst>
          </p:cNvPr>
          <p:cNvSpPr/>
          <p:nvPr/>
        </p:nvSpPr>
        <p:spPr>
          <a:xfrm>
            <a:off x="2298120" y="2765725"/>
            <a:ext cx="1511980" cy="263552"/>
          </a:xfrm>
          <a:prstGeom prst="rect">
            <a:avLst/>
          </a:prstGeom>
          <a:solidFill>
            <a:srgbClr val="00B050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 Center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0D864F5-E27F-4B09-9AE9-6FA37D5F4D56}"/>
              </a:ext>
            </a:extLst>
          </p:cNvPr>
          <p:cNvSpPr/>
          <p:nvPr/>
        </p:nvSpPr>
        <p:spPr>
          <a:xfrm>
            <a:off x="2294285" y="3291166"/>
            <a:ext cx="1511980" cy="263552"/>
          </a:xfrm>
          <a:prstGeom prst="rect">
            <a:avLst/>
          </a:prstGeom>
          <a:solidFill>
            <a:srgbClr val="00B050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Register Center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901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4" grpId="0" animBg="1"/>
      <p:bldP spid="6" grpId="0" animBg="1"/>
      <p:bldP spid="7" grpId="0" animBg="1"/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40" grpId="0" animBg="1"/>
      <p:bldP spid="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319CC-2F63-43EE-9929-0A6A8ED6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多团队协作开发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F3EC0E-3BA3-42FE-A4FB-B46A0C92E8B5}"/>
              </a:ext>
            </a:extLst>
          </p:cNvPr>
          <p:cNvSpPr/>
          <p:nvPr/>
        </p:nvSpPr>
        <p:spPr>
          <a:xfrm>
            <a:off x="604154" y="957958"/>
            <a:ext cx="2280139" cy="24874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6C86AEB-A783-4ECD-B489-1D486CD1E9A7}"/>
              </a:ext>
            </a:extLst>
          </p:cNvPr>
          <p:cNvSpPr/>
          <p:nvPr/>
        </p:nvSpPr>
        <p:spPr>
          <a:xfrm>
            <a:off x="736980" y="1605368"/>
            <a:ext cx="1947646" cy="2232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pdm_part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27483E-77BE-4C1F-9E36-DFFBC87604A0}"/>
              </a:ext>
            </a:extLst>
          </p:cNvPr>
          <p:cNvSpPr/>
          <p:nvPr/>
        </p:nvSpPr>
        <p:spPr>
          <a:xfrm>
            <a:off x="740117" y="2561257"/>
            <a:ext cx="1947646" cy="2232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pdm_manage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-team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999DD8-9C5D-4A1D-A5E8-131D95ED13C5}"/>
              </a:ext>
            </a:extLst>
          </p:cNvPr>
          <p:cNvSpPr/>
          <p:nvPr/>
        </p:nvSpPr>
        <p:spPr>
          <a:xfrm>
            <a:off x="740117" y="3028522"/>
            <a:ext cx="1947646" cy="2232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1C5DD6-CAB7-4ACF-982B-6D091179D375}"/>
              </a:ext>
            </a:extLst>
          </p:cNvPr>
          <p:cNvSpPr/>
          <p:nvPr/>
        </p:nvSpPr>
        <p:spPr>
          <a:xfrm>
            <a:off x="740117" y="2088581"/>
            <a:ext cx="1947646" cy="2232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pdm_system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-view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02B6F72-1585-471F-820E-A0D7904E51D1}"/>
              </a:ext>
            </a:extLst>
          </p:cNvPr>
          <p:cNvSpPr/>
          <p:nvPr/>
        </p:nvSpPr>
        <p:spPr>
          <a:xfrm>
            <a:off x="604154" y="3936784"/>
            <a:ext cx="2161295" cy="24874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D33DC07-7470-4B27-86BA-CC356CBC58ED}"/>
              </a:ext>
            </a:extLst>
          </p:cNvPr>
          <p:cNvSpPr/>
          <p:nvPr/>
        </p:nvSpPr>
        <p:spPr>
          <a:xfrm>
            <a:off x="885863" y="4581374"/>
            <a:ext cx="1613548" cy="2232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project_issue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AC32221-687A-4FF6-8905-377B4F310851}"/>
              </a:ext>
            </a:extLst>
          </p:cNvPr>
          <p:cNvSpPr/>
          <p:nvPr/>
        </p:nvSpPr>
        <p:spPr>
          <a:xfrm>
            <a:off x="885863" y="5545353"/>
            <a:ext cx="1613548" cy="2232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project_plan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F1D2760-B3C9-461B-B487-BC9619E14009}"/>
              </a:ext>
            </a:extLst>
          </p:cNvPr>
          <p:cNvSpPr/>
          <p:nvPr/>
        </p:nvSpPr>
        <p:spPr>
          <a:xfrm>
            <a:off x="885863" y="6004528"/>
            <a:ext cx="1613548" cy="2232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D47F8C7-DCA5-4205-A3FF-C0B843D4AC29}"/>
              </a:ext>
            </a:extLst>
          </p:cNvPr>
          <p:cNvSpPr/>
          <p:nvPr/>
        </p:nvSpPr>
        <p:spPr>
          <a:xfrm>
            <a:off x="885863" y="5064587"/>
            <a:ext cx="1613548" cy="2232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project_member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A7DCC0D-F3DD-40DD-8767-86866CBA76A3}"/>
              </a:ext>
            </a:extLst>
          </p:cNvPr>
          <p:cNvSpPr/>
          <p:nvPr/>
        </p:nvSpPr>
        <p:spPr>
          <a:xfrm>
            <a:off x="604154" y="953680"/>
            <a:ext cx="2280139" cy="289217"/>
          </a:xfrm>
          <a:prstGeom prst="rect">
            <a:avLst/>
          </a:prstGeom>
          <a:gradFill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PDM-Web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B3B1DDD-F29F-4ACF-9E84-2BDCDA5F1D58}"/>
              </a:ext>
            </a:extLst>
          </p:cNvPr>
          <p:cNvSpPr/>
          <p:nvPr/>
        </p:nvSpPr>
        <p:spPr>
          <a:xfrm>
            <a:off x="604154" y="3936784"/>
            <a:ext cx="2161295" cy="289217"/>
          </a:xfrm>
          <a:prstGeom prst="rect">
            <a:avLst/>
          </a:prstGeom>
          <a:gradFill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PPM-Web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BF2715C-A35E-4AC1-AB56-51C0D52049D0}"/>
              </a:ext>
            </a:extLst>
          </p:cNvPr>
          <p:cNvSpPr/>
          <p:nvPr/>
        </p:nvSpPr>
        <p:spPr>
          <a:xfrm>
            <a:off x="4281718" y="611187"/>
            <a:ext cx="2280138" cy="24874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29B1714-2F83-446B-8A0F-8F0C6823FB04}"/>
              </a:ext>
            </a:extLst>
          </p:cNvPr>
          <p:cNvSpPr/>
          <p:nvPr/>
        </p:nvSpPr>
        <p:spPr>
          <a:xfrm>
            <a:off x="4414542" y="1258597"/>
            <a:ext cx="1947645" cy="223249"/>
          </a:xfrm>
          <a:prstGeom prst="rect">
            <a:avLst/>
          </a:prstGeom>
          <a:gradFill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PDM-TEAM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02FADFF-76F6-4ADC-8AF7-318F98DD1EB6}"/>
              </a:ext>
            </a:extLst>
          </p:cNvPr>
          <p:cNvSpPr/>
          <p:nvPr/>
        </p:nvSpPr>
        <p:spPr>
          <a:xfrm>
            <a:off x="4414542" y="2609852"/>
            <a:ext cx="1947645" cy="223249"/>
          </a:xfrm>
          <a:prstGeom prst="rect">
            <a:avLst/>
          </a:prstGeom>
          <a:gradFill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8AA5082-9A14-464E-90ED-09A3D99E288D}"/>
              </a:ext>
            </a:extLst>
          </p:cNvPr>
          <p:cNvSpPr/>
          <p:nvPr/>
        </p:nvSpPr>
        <p:spPr>
          <a:xfrm>
            <a:off x="4414542" y="2175831"/>
            <a:ext cx="1947645" cy="223249"/>
          </a:xfrm>
          <a:prstGeom prst="rect">
            <a:avLst/>
          </a:prstGeom>
          <a:gradFill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WORKFLOW-TEAM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FB5BCAF-77AC-498B-A1F2-5FE5DE5D41DF}"/>
              </a:ext>
            </a:extLst>
          </p:cNvPr>
          <p:cNvSpPr/>
          <p:nvPr/>
        </p:nvSpPr>
        <p:spPr>
          <a:xfrm>
            <a:off x="4417679" y="1741810"/>
            <a:ext cx="1947645" cy="223249"/>
          </a:xfrm>
          <a:prstGeom prst="rect">
            <a:avLst/>
          </a:prstGeom>
          <a:gradFill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PPM-TEAM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AB040C4-B126-4835-B73A-2D1883217FE4}"/>
              </a:ext>
            </a:extLst>
          </p:cNvPr>
          <p:cNvSpPr/>
          <p:nvPr/>
        </p:nvSpPr>
        <p:spPr>
          <a:xfrm>
            <a:off x="4281718" y="606909"/>
            <a:ext cx="2280138" cy="28921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TEAMS</a:t>
            </a:r>
            <a:endParaRPr lang="zh-CN" altLang="en-US" sz="1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BFC8DC3-B7FC-4A51-B60E-2A50A4E884CD}"/>
              </a:ext>
            </a:extLst>
          </p:cNvPr>
          <p:cNvSpPr/>
          <p:nvPr/>
        </p:nvSpPr>
        <p:spPr>
          <a:xfrm>
            <a:off x="4055686" y="3816360"/>
            <a:ext cx="2523287" cy="24874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0D3164B-25D3-4CB8-A77C-0BC30DA94774}"/>
              </a:ext>
            </a:extLst>
          </p:cNvPr>
          <p:cNvSpPr/>
          <p:nvPr/>
        </p:nvSpPr>
        <p:spPr>
          <a:xfrm>
            <a:off x="4337394" y="4460950"/>
            <a:ext cx="1883799" cy="2232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workflow_action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2D6A980-319D-4781-AFC9-0E53CAE559BA}"/>
              </a:ext>
            </a:extLst>
          </p:cNvPr>
          <p:cNvSpPr/>
          <p:nvPr/>
        </p:nvSpPr>
        <p:spPr>
          <a:xfrm>
            <a:off x="4337394" y="5424929"/>
            <a:ext cx="1883799" cy="2232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workflow_pbo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C8B32A7-2072-4D1F-82F1-FE2803993ACC}"/>
              </a:ext>
            </a:extLst>
          </p:cNvPr>
          <p:cNvSpPr/>
          <p:nvPr/>
        </p:nvSpPr>
        <p:spPr>
          <a:xfrm>
            <a:off x="4337394" y="5884104"/>
            <a:ext cx="1883799" cy="2232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DA22A3D-0DAF-4912-8F3D-14059394D838}"/>
              </a:ext>
            </a:extLst>
          </p:cNvPr>
          <p:cNvSpPr/>
          <p:nvPr/>
        </p:nvSpPr>
        <p:spPr>
          <a:xfrm>
            <a:off x="4337394" y="4944163"/>
            <a:ext cx="1883799" cy="2232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workflow_flowchart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F5D9A07-C136-4632-8526-9DBA916DF728}"/>
              </a:ext>
            </a:extLst>
          </p:cNvPr>
          <p:cNvSpPr/>
          <p:nvPr/>
        </p:nvSpPr>
        <p:spPr>
          <a:xfrm>
            <a:off x="4055686" y="3816360"/>
            <a:ext cx="2523287" cy="289217"/>
          </a:xfrm>
          <a:prstGeom prst="rect">
            <a:avLst/>
          </a:prstGeom>
          <a:gradFill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WORKFLOW-Web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D0CE157B-D10C-4DA2-9524-6E93079B6B44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 bwMode="auto">
          <a:xfrm rot="10800000">
            <a:off x="2884294" y="1098290"/>
            <a:ext cx="1530249" cy="271933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6583C569-F7F3-4182-B4FC-DCE8897F81D6}"/>
              </a:ext>
            </a:extLst>
          </p:cNvPr>
          <p:cNvCxnSpPr>
            <a:cxnSpLocks/>
            <a:stCxn id="20" idx="1"/>
            <a:endCxn id="9" idx="3"/>
          </p:cNvCxnSpPr>
          <p:nvPr/>
        </p:nvCxnSpPr>
        <p:spPr bwMode="auto">
          <a:xfrm rot="10800000" flipV="1">
            <a:off x="2765449" y="1853434"/>
            <a:ext cx="1652230" cy="332705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E31236CD-2192-416F-A5DB-69C234B393D3}"/>
              </a:ext>
            </a:extLst>
          </p:cNvPr>
          <p:cNvCxnSpPr>
            <a:cxnSpLocks/>
            <a:stCxn id="19" idx="3"/>
            <a:endCxn id="27" idx="3"/>
          </p:cNvCxnSpPr>
          <p:nvPr/>
        </p:nvCxnSpPr>
        <p:spPr bwMode="auto">
          <a:xfrm>
            <a:off x="6362187" y="2287456"/>
            <a:ext cx="216786" cy="1673513"/>
          </a:xfrm>
          <a:prstGeom prst="curvedConnector3">
            <a:avLst>
              <a:gd name="adj1" fmla="val 2054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4F2143AA-59DE-4D6F-9F67-F1D1E5223DEB}"/>
              </a:ext>
            </a:extLst>
          </p:cNvPr>
          <p:cNvSpPr txBox="1"/>
          <p:nvPr/>
        </p:nvSpPr>
        <p:spPr>
          <a:xfrm>
            <a:off x="7734650" y="1098289"/>
            <a:ext cx="365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每个团队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每个开发团队只需要关注当前应用特性。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独立仓库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独立开发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独立构建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独立测试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独立部署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独立发布</a:t>
            </a:r>
            <a:endParaRPr lang="en-US" altLang="zh-CN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B627EA0-023F-422E-82C5-8CA85E85054A}"/>
              </a:ext>
            </a:extLst>
          </p:cNvPr>
          <p:cNvSpPr/>
          <p:nvPr/>
        </p:nvSpPr>
        <p:spPr>
          <a:xfrm>
            <a:off x="604154" y="1223002"/>
            <a:ext cx="2280139" cy="289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PDM Repository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EBACB1D-3CA8-45C8-8A5F-0627911D4AE0}"/>
              </a:ext>
            </a:extLst>
          </p:cNvPr>
          <p:cNvSpPr/>
          <p:nvPr/>
        </p:nvSpPr>
        <p:spPr>
          <a:xfrm>
            <a:off x="596635" y="4183024"/>
            <a:ext cx="2168813" cy="289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PDM Repository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BC919A3-C16C-4224-B43E-01D786B81A43}"/>
              </a:ext>
            </a:extLst>
          </p:cNvPr>
          <p:cNvSpPr/>
          <p:nvPr/>
        </p:nvSpPr>
        <p:spPr>
          <a:xfrm>
            <a:off x="4055686" y="4104662"/>
            <a:ext cx="2506170" cy="2453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PDM Repository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5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53" grpId="0"/>
      <p:bldP spid="34" grpId="0" animBg="1"/>
      <p:bldP spid="36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83780-1CF6-47F9-9351-C3BAF705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团队内部协作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07625E-8359-488D-820B-C5F76E7B0376}"/>
              </a:ext>
            </a:extLst>
          </p:cNvPr>
          <p:cNvSpPr/>
          <p:nvPr/>
        </p:nvSpPr>
        <p:spPr>
          <a:xfrm>
            <a:off x="696213" y="1807972"/>
            <a:ext cx="1947646" cy="2232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pdm_part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8B1482-CEE8-4CB0-A9D9-E7B2B0E417EC}"/>
              </a:ext>
            </a:extLst>
          </p:cNvPr>
          <p:cNvSpPr/>
          <p:nvPr/>
        </p:nvSpPr>
        <p:spPr>
          <a:xfrm>
            <a:off x="3635496" y="3724583"/>
            <a:ext cx="1947646" cy="2232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pdm_manage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-team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4B88A6A-F91F-42A6-B33E-32E4EC21CE01}"/>
              </a:ext>
            </a:extLst>
          </p:cNvPr>
          <p:cNvSpPr/>
          <p:nvPr/>
        </p:nvSpPr>
        <p:spPr>
          <a:xfrm>
            <a:off x="3635496" y="1807970"/>
            <a:ext cx="1947646" cy="2232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pdm_offline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-task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38D6AB9-52D8-4891-A0AA-F11415BC50A5}"/>
              </a:ext>
            </a:extLst>
          </p:cNvPr>
          <p:cNvSpPr/>
          <p:nvPr/>
        </p:nvSpPr>
        <p:spPr>
          <a:xfrm>
            <a:off x="696214" y="3724584"/>
            <a:ext cx="1947646" cy="2232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pdm_system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-view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587BA89-DC6B-4A74-85BC-DC4CD4A39BB4}"/>
              </a:ext>
            </a:extLst>
          </p:cNvPr>
          <p:cNvSpPr/>
          <p:nvPr/>
        </p:nvSpPr>
        <p:spPr>
          <a:xfrm>
            <a:off x="1793728" y="2733294"/>
            <a:ext cx="2280139" cy="289217"/>
          </a:xfrm>
          <a:prstGeom prst="rect">
            <a:avLst/>
          </a:prstGeom>
          <a:gradFill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PDM-TEAM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A335B4AF-E788-4D15-9F88-FD89D56519EF}"/>
              </a:ext>
            </a:extLst>
          </p:cNvPr>
          <p:cNvCxnSpPr>
            <a:cxnSpLocks/>
            <a:stCxn id="14" idx="1"/>
            <a:endCxn id="8" idx="3"/>
          </p:cNvCxnSpPr>
          <p:nvPr/>
        </p:nvCxnSpPr>
        <p:spPr bwMode="auto">
          <a:xfrm rot="10800000" flipH="1" flipV="1">
            <a:off x="1793728" y="2877903"/>
            <a:ext cx="850132" cy="958306"/>
          </a:xfrm>
          <a:prstGeom prst="curvedConnector5">
            <a:avLst>
              <a:gd name="adj1" fmla="val -26890"/>
              <a:gd name="adj2" fmla="val 51721"/>
              <a:gd name="adj3" fmla="val 12689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9D38C435-1BF5-414A-9076-2AEC7DC79A26}"/>
              </a:ext>
            </a:extLst>
          </p:cNvPr>
          <p:cNvCxnSpPr>
            <a:cxnSpLocks/>
            <a:stCxn id="14" idx="1"/>
            <a:endCxn id="5" idx="3"/>
          </p:cNvCxnSpPr>
          <p:nvPr/>
        </p:nvCxnSpPr>
        <p:spPr bwMode="auto">
          <a:xfrm rot="10800000" flipH="1">
            <a:off x="1793727" y="1919597"/>
            <a:ext cx="850131" cy="958306"/>
          </a:xfrm>
          <a:prstGeom prst="curvedConnector5">
            <a:avLst>
              <a:gd name="adj1" fmla="val -26890"/>
              <a:gd name="adj2" fmla="val 51721"/>
              <a:gd name="adj3" fmla="val 12689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7479BAF2-3D8F-420E-8C79-53B2127684B5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 bwMode="auto">
          <a:xfrm flipH="1">
            <a:off x="3635496" y="2877903"/>
            <a:ext cx="438371" cy="958305"/>
          </a:xfrm>
          <a:prstGeom prst="curvedConnector5">
            <a:avLst>
              <a:gd name="adj1" fmla="val -52148"/>
              <a:gd name="adj2" fmla="val 51721"/>
              <a:gd name="adj3" fmla="val 1521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B9AAE7D6-D9B9-4D6E-81DE-04EBF3560D74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 bwMode="auto">
          <a:xfrm flipH="1" flipV="1">
            <a:off x="3635496" y="1919595"/>
            <a:ext cx="438371" cy="958308"/>
          </a:xfrm>
          <a:prstGeom prst="curvedConnector5">
            <a:avLst>
              <a:gd name="adj1" fmla="val -52148"/>
              <a:gd name="adj2" fmla="val 51721"/>
              <a:gd name="adj3" fmla="val 1521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515654A4-E288-4D31-92F3-A3F95FCBC9ED}"/>
              </a:ext>
            </a:extLst>
          </p:cNvPr>
          <p:cNvSpPr txBox="1"/>
          <p:nvPr/>
        </p:nvSpPr>
        <p:spPr>
          <a:xfrm>
            <a:off x="6574778" y="1292555"/>
            <a:ext cx="43909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独立的特性以</a:t>
            </a:r>
            <a:r>
              <a:rPr lang="en-US" altLang="zh-CN" dirty="0"/>
              <a:t>NPM</a:t>
            </a:r>
            <a:r>
              <a:rPr lang="zh-CN" altLang="en-US" dirty="0"/>
              <a:t>包形式开发成资源包。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资源包可以独立升级更新。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不同的团队成员可以按资源包分工协作。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723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3AA9F-906A-4E6C-8606-B5A9902A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531" y="98102"/>
            <a:ext cx="10519833" cy="609600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 Frontend Platform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D811F80-D140-4701-81F4-1D942D44B235}"/>
              </a:ext>
            </a:extLst>
          </p:cNvPr>
          <p:cNvSpPr/>
          <p:nvPr/>
        </p:nvSpPr>
        <p:spPr>
          <a:xfrm>
            <a:off x="251669" y="2576129"/>
            <a:ext cx="3486299" cy="3547833"/>
          </a:xfrm>
          <a:prstGeom prst="rect">
            <a:avLst/>
          </a:prstGeom>
          <a:gradFill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altLang="zh-CN" sz="105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Erdcloud</a:t>
            </a:r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-web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071673F-3CF3-4D5F-9AB8-1330C331BAA5}"/>
              </a:ext>
            </a:extLst>
          </p:cNvPr>
          <p:cNvSpPr/>
          <p:nvPr/>
        </p:nvSpPr>
        <p:spPr>
          <a:xfrm>
            <a:off x="428834" y="3194649"/>
            <a:ext cx="1475198" cy="22666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5D68014-25DA-4AFA-AB8B-E48A1447904C}"/>
              </a:ext>
            </a:extLst>
          </p:cNvPr>
          <p:cNvSpPr/>
          <p:nvPr/>
        </p:nvSpPr>
        <p:spPr>
          <a:xfrm>
            <a:off x="265853" y="1365548"/>
            <a:ext cx="3472115" cy="515057"/>
          </a:xfrm>
          <a:prstGeom prst="roundRect">
            <a:avLst/>
          </a:prstGeom>
          <a:gradFill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 Frontend Platform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16DF50F-3DC3-4E7B-90C4-FAD2E65E0A74}"/>
              </a:ext>
            </a:extLst>
          </p:cNvPr>
          <p:cNvSpPr/>
          <p:nvPr/>
        </p:nvSpPr>
        <p:spPr>
          <a:xfrm>
            <a:off x="514728" y="3683777"/>
            <a:ext cx="1345087" cy="203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PDM-WEB:V1.1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80DF00E-B380-401B-ACBA-DBA1E10A7CAF}"/>
              </a:ext>
            </a:extLst>
          </p:cNvPr>
          <p:cNvSpPr/>
          <p:nvPr/>
        </p:nvSpPr>
        <p:spPr>
          <a:xfrm>
            <a:off x="517865" y="4639666"/>
            <a:ext cx="1345087" cy="203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WIKI-WEB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3C1A620-5087-4698-9A60-999AB64F9AE7}"/>
              </a:ext>
            </a:extLst>
          </p:cNvPr>
          <p:cNvSpPr/>
          <p:nvPr/>
        </p:nvSpPr>
        <p:spPr>
          <a:xfrm>
            <a:off x="517865" y="5106931"/>
            <a:ext cx="1335995" cy="203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WORKFLOW-WEB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1DAB25F-601C-450F-917F-F3962FC646A8}"/>
              </a:ext>
            </a:extLst>
          </p:cNvPr>
          <p:cNvSpPr/>
          <p:nvPr/>
        </p:nvSpPr>
        <p:spPr>
          <a:xfrm>
            <a:off x="517865" y="4166990"/>
            <a:ext cx="1345087" cy="203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PPM-WEB :V1.1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4CCD6AB-61CD-4834-91F2-2CD6593CA48C}"/>
              </a:ext>
            </a:extLst>
          </p:cNvPr>
          <p:cNvSpPr/>
          <p:nvPr/>
        </p:nvSpPr>
        <p:spPr>
          <a:xfrm>
            <a:off x="2105898" y="3185986"/>
            <a:ext cx="1345175" cy="22666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F069DED-BE32-4C5E-A472-93C4D6851F62}"/>
              </a:ext>
            </a:extLst>
          </p:cNvPr>
          <p:cNvSpPr/>
          <p:nvPr/>
        </p:nvSpPr>
        <p:spPr>
          <a:xfrm>
            <a:off x="2279678" y="3672294"/>
            <a:ext cx="1004261" cy="203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Sys-menu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4D618EA-572C-4F46-B5E5-AA16854145CB}"/>
              </a:ext>
            </a:extLst>
          </p:cNvPr>
          <p:cNvSpPr/>
          <p:nvPr/>
        </p:nvSpPr>
        <p:spPr>
          <a:xfrm>
            <a:off x="2279678" y="4636273"/>
            <a:ext cx="1004261" cy="203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Sys-org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E86BE51-1ABF-44E3-859C-02CD989E016C}"/>
              </a:ext>
            </a:extLst>
          </p:cNvPr>
          <p:cNvSpPr/>
          <p:nvPr/>
        </p:nvSpPr>
        <p:spPr>
          <a:xfrm>
            <a:off x="2279678" y="5095448"/>
            <a:ext cx="1004261" cy="203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Project-task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5C0896C-501E-41B9-BDFA-F3027D94C94B}"/>
              </a:ext>
            </a:extLst>
          </p:cNvPr>
          <p:cNvSpPr/>
          <p:nvPr/>
        </p:nvSpPr>
        <p:spPr>
          <a:xfrm>
            <a:off x="2279678" y="4155507"/>
            <a:ext cx="1004261" cy="203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Sys-</a:t>
            </a:r>
            <a:r>
              <a:rPr lang="en-US" altLang="zh-CN" sz="105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042FB64-451D-4925-8DC2-B4900DEB2C24}"/>
              </a:ext>
            </a:extLst>
          </p:cNvPr>
          <p:cNvSpPr/>
          <p:nvPr/>
        </p:nvSpPr>
        <p:spPr>
          <a:xfrm>
            <a:off x="428834" y="3194649"/>
            <a:ext cx="1475198" cy="263552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 Apps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48B594-1601-4868-970C-CE3F81BE505F}"/>
              </a:ext>
            </a:extLst>
          </p:cNvPr>
          <p:cNvSpPr/>
          <p:nvPr/>
        </p:nvSpPr>
        <p:spPr>
          <a:xfrm>
            <a:off x="2105898" y="3185986"/>
            <a:ext cx="1395347" cy="263552"/>
          </a:xfrm>
          <a:prstGeom prst="rect">
            <a:avLst/>
          </a:prstGeom>
          <a:gradFill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resource packages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箭头: 下 54">
            <a:extLst>
              <a:ext uri="{FF2B5EF4-FFF2-40B4-BE49-F238E27FC236}">
                <a16:creationId xmlns:a16="http://schemas.microsoft.com/office/drawing/2014/main" id="{4211D19E-B127-42AD-9624-1486C40D2626}"/>
              </a:ext>
            </a:extLst>
          </p:cNvPr>
          <p:cNvSpPr/>
          <p:nvPr/>
        </p:nvSpPr>
        <p:spPr>
          <a:xfrm>
            <a:off x="1722128" y="1975405"/>
            <a:ext cx="255929" cy="515057"/>
          </a:xfrm>
          <a:prstGeom prst="downArrow">
            <a:avLst/>
          </a:prstGeom>
          <a:gradFill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CCF17713-4C9C-47D5-8307-B6A7B4DE1CF4}"/>
              </a:ext>
            </a:extLst>
          </p:cNvPr>
          <p:cNvSpPr/>
          <p:nvPr/>
        </p:nvSpPr>
        <p:spPr>
          <a:xfrm>
            <a:off x="4865397" y="1365548"/>
            <a:ext cx="3486299" cy="488898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91D630B-36D9-49C2-9D4E-0192E924C903}"/>
              </a:ext>
            </a:extLst>
          </p:cNvPr>
          <p:cNvSpPr txBox="1"/>
          <p:nvPr/>
        </p:nvSpPr>
        <p:spPr>
          <a:xfrm>
            <a:off x="5239410" y="1514343"/>
            <a:ext cx="275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App Store</a:t>
            </a:r>
            <a:endParaRPr lang="zh-CN" altLang="en-US" b="1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CD4D789-5AC4-4C18-9E3F-3A18BE5F1F37}"/>
              </a:ext>
            </a:extLst>
          </p:cNvPr>
          <p:cNvSpPr/>
          <p:nvPr/>
        </p:nvSpPr>
        <p:spPr>
          <a:xfrm>
            <a:off x="5018142" y="2335565"/>
            <a:ext cx="1258175" cy="4220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PDM-WEB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48FE636-E9D7-4590-B9EE-FD0FE367EC36}"/>
              </a:ext>
            </a:extLst>
          </p:cNvPr>
          <p:cNvSpPr/>
          <p:nvPr/>
        </p:nvSpPr>
        <p:spPr>
          <a:xfrm>
            <a:off x="5029372" y="4371322"/>
            <a:ext cx="1258175" cy="4220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WIKI-WEB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B2DBBE96-EFF6-436A-B391-0C075609FFBA}"/>
              </a:ext>
            </a:extLst>
          </p:cNvPr>
          <p:cNvSpPr/>
          <p:nvPr/>
        </p:nvSpPr>
        <p:spPr>
          <a:xfrm>
            <a:off x="5045438" y="3396156"/>
            <a:ext cx="1258175" cy="4220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PPM-WEB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790772D-4838-4F34-899A-D7918A260232}"/>
              </a:ext>
            </a:extLst>
          </p:cNvPr>
          <p:cNvSpPr/>
          <p:nvPr/>
        </p:nvSpPr>
        <p:spPr>
          <a:xfrm>
            <a:off x="6911940" y="2335565"/>
            <a:ext cx="1258175" cy="4220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PDM-WEB:V1.0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7193884-D6FD-4365-B508-B7853912099A}"/>
              </a:ext>
            </a:extLst>
          </p:cNvPr>
          <p:cNvSpPr/>
          <p:nvPr/>
        </p:nvSpPr>
        <p:spPr>
          <a:xfrm>
            <a:off x="6911940" y="3632080"/>
            <a:ext cx="1258175" cy="4220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PPM-WEB:V1.0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83B2801-32EC-4B2A-82FE-D3D8F2CCC660}"/>
              </a:ext>
            </a:extLst>
          </p:cNvPr>
          <p:cNvSpPr/>
          <p:nvPr/>
        </p:nvSpPr>
        <p:spPr>
          <a:xfrm>
            <a:off x="6911940" y="2854667"/>
            <a:ext cx="1258175" cy="4220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PDM-WEB:V1.1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416A858-80E1-4253-B640-2AC91518D3BD}"/>
              </a:ext>
            </a:extLst>
          </p:cNvPr>
          <p:cNvSpPr/>
          <p:nvPr/>
        </p:nvSpPr>
        <p:spPr>
          <a:xfrm>
            <a:off x="6911940" y="4178727"/>
            <a:ext cx="1258175" cy="4220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PPM-WEB:V1.1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AE2630D-F9B4-4F6E-AB5E-A67C83FC10EE}"/>
              </a:ext>
            </a:extLst>
          </p:cNvPr>
          <p:cNvSpPr/>
          <p:nvPr/>
        </p:nvSpPr>
        <p:spPr>
          <a:xfrm>
            <a:off x="6911940" y="4725374"/>
            <a:ext cx="1258175" cy="4220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PPM-WEB:V1.2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49626E6F-D064-41F5-9A13-733815326008}"/>
              </a:ext>
            </a:extLst>
          </p:cNvPr>
          <p:cNvCxnSpPr>
            <a:stCxn id="64" idx="1"/>
            <a:endCxn id="60" idx="3"/>
          </p:cNvCxnSpPr>
          <p:nvPr/>
        </p:nvCxnSpPr>
        <p:spPr bwMode="auto">
          <a:xfrm flipH="1">
            <a:off x="6276317" y="2546568"/>
            <a:ext cx="63562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8DBBC8E-A89E-4FDA-85A8-694CBFC0F8B1}"/>
              </a:ext>
            </a:extLst>
          </p:cNvPr>
          <p:cNvCxnSpPr>
            <a:cxnSpLocks/>
            <a:stCxn id="68" idx="1"/>
            <a:endCxn id="60" idx="3"/>
          </p:cNvCxnSpPr>
          <p:nvPr/>
        </p:nvCxnSpPr>
        <p:spPr bwMode="auto">
          <a:xfrm flipH="1" flipV="1">
            <a:off x="6276317" y="2546568"/>
            <a:ext cx="635623" cy="5191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FA9699AC-0C11-430F-9DDD-8853CDEA5A35}"/>
              </a:ext>
            </a:extLst>
          </p:cNvPr>
          <p:cNvCxnSpPr>
            <a:stCxn id="67" idx="1"/>
            <a:endCxn id="63" idx="3"/>
          </p:cNvCxnSpPr>
          <p:nvPr/>
        </p:nvCxnSpPr>
        <p:spPr bwMode="auto">
          <a:xfrm flipH="1" flipV="1">
            <a:off x="6303613" y="3607159"/>
            <a:ext cx="608327" cy="2359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542DBF8E-7114-4048-B24B-E60CBDD806CF}"/>
              </a:ext>
            </a:extLst>
          </p:cNvPr>
          <p:cNvCxnSpPr>
            <a:stCxn id="69" idx="1"/>
            <a:endCxn id="63" idx="3"/>
          </p:cNvCxnSpPr>
          <p:nvPr/>
        </p:nvCxnSpPr>
        <p:spPr bwMode="auto">
          <a:xfrm flipH="1" flipV="1">
            <a:off x="6303613" y="3607159"/>
            <a:ext cx="608327" cy="7825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B030E664-A1C5-4E7F-B112-9C00BE6F966E}"/>
              </a:ext>
            </a:extLst>
          </p:cNvPr>
          <p:cNvCxnSpPr>
            <a:stCxn id="70" idx="1"/>
            <a:endCxn id="63" idx="3"/>
          </p:cNvCxnSpPr>
          <p:nvPr/>
        </p:nvCxnSpPr>
        <p:spPr bwMode="auto">
          <a:xfrm flipH="1" flipV="1">
            <a:off x="6303613" y="3607159"/>
            <a:ext cx="608327" cy="13292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2804DFA8-7B60-499B-BAD7-F1F79831790A}"/>
              </a:ext>
            </a:extLst>
          </p:cNvPr>
          <p:cNvSpPr/>
          <p:nvPr/>
        </p:nvSpPr>
        <p:spPr>
          <a:xfrm>
            <a:off x="6907985" y="5431598"/>
            <a:ext cx="1258175" cy="4220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3FAB8FAA-EA17-4062-82D0-623F0EB7BD47}"/>
              </a:ext>
            </a:extLst>
          </p:cNvPr>
          <p:cNvCxnSpPr>
            <a:cxnSpLocks/>
            <a:stCxn id="60" idx="1"/>
            <a:endCxn id="30" idx="3"/>
          </p:cNvCxnSpPr>
          <p:nvPr/>
        </p:nvCxnSpPr>
        <p:spPr bwMode="auto">
          <a:xfrm flipH="1" flipV="1">
            <a:off x="3737968" y="1623077"/>
            <a:ext cx="1280174" cy="92349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4174DDEC-E9BE-440C-A267-AB99EA09C654}"/>
              </a:ext>
            </a:extLst>
          </p:cNvPr>
          <p:cNvSpPr txBox="1"/>
          <p:nvPr/>
        </p:nvSpPr>
        <p:spPr>
          <a:xfrm>
            <a:off x="3986660" y="1787821"/>
            <a:ext cx="1011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Install App</a:t>
            </a:r>
            <a:endParaRPr lang="zh-CN" altLang="en-US" sz="1400" dirty="0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E584BB46-0B38-4ED0-8EB1-4BB95908E092}"/>
              </a:ext>
            </a:extLst>
          </p:cNvPr>
          <p:cNvCxnSpPr>
            <a:cxnSpLocks/>
            <a:stCxn id="63" idx="1"/>
            <a:endCxn id="30" idx="3"/>
          </p:cNvCxnSpPr>
          <p:nvPr/>
        </p:nvCxnSpPr>
        <p:spPr bwMode="auto">
          <a:xfrm flipH="1" flipV="1">
            <a:off x="3737968" y="1623077"/>
            <a:ext cx="1307470" cy="198408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834263CF-7FC2-4DCB-B5C7-7CAF95058907}"/>
              </a:ext>
            </a:extLst>
          </p:cNvPr>
          <p:cNvSpPr txBox="1"/>
          <p:nvPr/>
        </p:nvSpPr>
        <p:spPr>
          <a:xfrm>
            <a:off x="3647217" y="2507722"/>
            <a:ext cx="161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Upgrade</a:t>
            </a:r>
            <a:r>
              <a:rPr lang="en-US" altLang="zh-CN" dirty="0"/>
              <a:t> App</a:t>
            </a:r>
            <a:endParaRPr lang="zh-CN" altLang="en-US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B3AA1B5A-09BC-4D92-A2A9-87F5B10A1823}"/>
              </a:ext>
            </a:extLst>
          </p:cNvPr>
          <p:cNvSpPr/>
          <p:nvPr/>
        </p:nvSpPr>
        <p:spPr>
          <a:xfrm>
            <a:off x="8657186" y="1281368"/>
            <a:ext cx="3402077" cy="1438582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BF386AAC-33FD-4535-9AA1-C007A9D649E4}"/>
              </a:ext>
            </a:extLst>
          </p:cNvPr>
          <p:cNvSpPr/>
          <p:nvPr/>
        </p:nvSpPr>
        <p:spPr>
          <a:xfrm>
            <a:off x="8850038" y="1531427"/>
            <a:ext cx="864414" cy="4220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PDM-WEB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490E0E29-AC24-45FF-BD32-A62CBA20A229}"/>
              </a:ext>
            </a:extLst>
          </p:cNvPr>
          <p:cNvSpPr/>
          <p:nvPr/>
        </p:nvSpPr>
        <p:spPr>
          <a:xfrm>
            <a:off x="11167115" y="1531426"/>
            <a:ext cx="864414" cy="4220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EA37B08D-126D-4138-A7BF-60E5BA656977}"/>
              </a:ext>
            </a:extLst>
          </p:cNvPr>
          <p:cNvSpPr/>
          <p:nvPr/>
        </p:nvSpPr>
        <p:spPr>
          <a:xfrm>
            <a:off x="9979488" y="2132151"/>
            <a:ext cx="864414" cy="4220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Deploy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CE21FEBD-4865-4BDB-BAA5-B9F9252F7BA4}"/>
              </a:ext>
            </a:extLst>
          </p:cNvPr>
          <p:cNvSpPr/>
          <p:nvPr/>
        </p:nvSpPr>
        <p:spPr>
          <a:xfrm>
            <a:off x="9979489" y="1531426"/>
            <a:ext cx="918876" cy="4220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Pull Repository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F5BA9C7F-3C6A-454D-8657-F37A1B9083D1}"/>
              </a:ext>
            </a:extLst>
          </p:cNvPr>
          <p:cNvSpPr/>
          <p:nvPr/>
        </p:nvSpPr>
        <p:spPr>
          <a:xfrm>
            <a:off x="11167115" y="2136003"/>
            <a:ext cx="864414" cy="4220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8DE0566D-11A3-4BD0-BE12-3D52A38B4354}"/>
              </a:ext>
            </a:extLst>
          </p:cNvPr>
          <p:cNvCxnSpPr>
            <a:cxnSpLocks/>
            <a:stCxn id="115" idx="3"/>
            <a:endCxn id="118" idx="1"/>
          </p:cNvCxnSpPr>
          <p:nvPr/>
        </p:nvCxnSpPr>
        <p:spPr bwMode="auto">
          <a:xfrm flipV="1">
            <a:off x="9714452" y="1742429"/>
            <a:ext cx="265037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8CF5C054-696E-4BCD-9307-80FE7DA2D3BF}"/>
              </a:ext>
            </a:extLst>
          </p:cNvPr>
          <p:cNvCxnSpPr>
            <a:cxnSpLocks/>
          </p:cNvCxnSpPr>
          <p:nvPr/>
        </p:nvCxnSpPr>
        <p:spPr bwMode="auto">
          <a:xfrm flipV="1">
            <a:off x="10898365" y="1742428"/>
            <a:ext cx="265037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0BE959C7-B1A9-4EA8-BAD1-69C725C9FFD9}"/>
              </a:ext>
            </a:extLst>
          </p:cNvPr>
          <p:cNvCxnSpPr>
            <a:cxnSpLocks/>
            <a:endCxn id="119" idx="0"/>
          </p:cNvCxnSpPr>
          <p:nvPr/>
        </p:nvCxnSpPr>
        <p:spPr bwMode="auto">
          <a:xfrm>
            <a:off x="11599322" y="1953431"/>
            <a:ext cx="0" cy="1825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35F65608-793E-42C8-B507-7B200CE40ADB}"/>
              </a:ext>
            </a:extLst>
          </p:cNvPr>
          <p:cNvCxnSpPr>
            <a:stCxn id="119" idx="1"/>
            <a:endCxn id="117" idx="3"/>
          </p:cNvCxnSpPr>
          <p:nvPr/>
        </p:nvCxnSpPr>
        <p:spPr bwMode="auto">
          <a:xfrm flipH="1" flipV="1">
            <a:off x="10843902" y="2343154"/>
            <a:ext cx="323213" cy="38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9AB44E39-2E20-40F5-BCDA-AB305C6984C5}"/>
              </a:ext>
            </a:extLst>
          </p:cNvPr>
          <p:cNvSpPr/>
          <p:nvPr/>
        </p:nvSpPr>
        <p:spPr>
          <a:xfrm>
            <a:off x="8664110" y="2970008"/>
            <a:ext cx="3402077" cy="1438582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B2246C66-57B7-4C89-8295-7EEC89EB46E1}"/>
              </a:ext>
            </a:extLst>
          </p:cNvPr>
          <p:cNvSpPr/>
          <p:nvPr/>
        </p:nvSpPr>
        <p:spPr>
          <a:xfrm>
            <a:off x="8856962" y="3220067"/>
            <a:ext cx="864414" cy="4220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PPM-WEB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9C088BB4-418F-46D9-82AE-94BCCDF0EBD4}"/>
              </a:ext>
            </a:extLst>
          </p:cNvPr>
          <p:cNvSpPr/>
          <p:nvPr/>
        </p:nvSpPr>
        <p:spPr>
          <a:xfrm>
            <a:off x="11174039" y="3220066"/>
            <a:ext cx="864414" cy="4220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CE3219D0-5940-4C72-A4C8-085109380EFB}"/>
              </a:ext>
            </a:extLst>
          </p:cNvPr>
          <p:cNvSpPr/>
          <p:nvPr/>
        </p:nvSpPr>
        <p:spPr>
          <a:xfrm>
            <a:off x="9986412" y="3820791"/>
            <a:ext cx="864414" cy="4220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Deploy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BED53013-1D47-47DB-B04A-430C3E9833CC}"/>
              </a:ext>
            </a:extLst>
          </p:cNvPr>
          <p:cNvSpPr/>
          <p:nvPr/>
        </p:nvSpPr>
        <p:spPr>
          <a:xfrm>
            <a:off x="9986413" y="3220066"/>
            <a:ext cx="918876" cy="4220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Pull Repository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27D17005-D531-4237-9A9F-43863B47C0F4}"/>
              </a:ext>
            </a:extLst>
          </p:cNvPr>
          <p:cNvSpPr/>
          <p:nvPr/>
        </p:nvSpPr>
        <p:spPr>
          <a:xfrm>
            <a:off x="11174039" y="3824643"/>
            <a:ext cx="864414" cy="4220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C1A22868-E662-49FF-B052-602CED6EDE9F}"/>
              </a:ext>
            </a:extLst>
          </p:cNvPr>
          <p:cNvCxnSpPr>
            <a:cxnSpLocks/>
            <a:stCxn id="130" idx="3"/>
            <a:endCxn id="133" idx="1"/>
          </p:cNvCxnSpPr>
          <p:nvPr/>
        </p:nvCxnSpPr>
        <p:spPr bwMode="auto">
          <a:xfrm flipV="1">
            <a:off x="9721376" y="3431069"/>
            <a:ext cx="265037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EB2C7989-EF29-4658-A1E9-9DABE4BBB506}"/>
              </a:ext>
            </a:extLst>
          </p:cNvPr>
          <p:cNvCxnSpPr>
            <a:cxnSpLocks/>
          </p:cNvCxnSpPr>
          <p:nvPr/>
        </p:nvCxnSpPr>
        <p:spPr bwMode="auto">
          <a:xfrm flipV="1">
            <a:off x="10905289" y="3431068"/>
            <a:ext cx="265037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64BD34D6-F0E0-4711-A56B-30CDC59BE897}"/>
              </a:ext>
            </a:extLst>
          </p:cNvPr>
          <p:cNvCxnSpPr>
            <a:cxnSpLocks/>
            <a:endCxn id="134" idx="0"/>
          </p:cNvCxnSpPr>
          <p:nvPr/>
        </p:nvCxnSpPr>
        <p:spPr bwMode="auto">
          <a:xfrm>
            <a:off x="11606246" y="3642071"/>
            <a:ext cx="0" cy="1825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134C8C15-5AF5-40C2-829F-4CB565C828C1}"/>
              </a:ext>
            </a:extLst>
          </p:cNvPr>
          <p:cNvCxnSpPr>
            <a:stCxn id="134" idx="1"/>
            <a:endCxn id="132" idx="3"/>
          </p:cNvCxnSpPr>
          <p:nvPr/>
        </p:nvCxnSpPr>
        <p:spPr bwMode="auto">
          <a:xfrm flipH="1" flipV="1">
            <a:off x="10850826" y="4031794"/>
            <a:ext cx="323213" cy="38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39" name="矩形 138">
            <a:extLst>
              <a:ext uri="{FF2B5EF4-FFF2-40B4-BE49-F238E27FC236}">
                <a16:creationId xmlns:a16="http://schemas.microsoft.com/office/drawing/2014/main" id="{975577F2-5724-4C3F-9D2F-FCA3D4A013BC}"/>
              </a:ext>
            </a:extLst>
          </p:cNvPr>
          <p:cNvSpPr/>
          <p:nvPr/>
        </p:nvSpPr>
        <p:spPr>
          <a:xfrm>
            <a:off x="8664110" y="4754866"/>
            <a:ext cx="3402077" cy="1438582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1DE499CC-D371-4242-B43D-5AE6855B747D}"/>
              </a:ext>
            </a:extLst>
          </p:cNvPr>
          <p:cNvSpPr/>
          <p:nvPr/>
        </p:nvSpPr>
        <p:spPr>
          <a:xfrm>
            <a:off x="8856962" y="5004925"/>
            <a:ext cx="864414" cy="4220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WIKI-WEB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7C5BAA34-CAE3-4527-8137-7791A7A039B0}"/>
              </a:ext>
            </a:extLst>
          </p:cNvPr>
          <p:cNvSpPr/>
          <p:nvPr/>
        </p:nvSpPr>
        <p:spPr>
          <a:xfrm>
            <a:off x="11174039" y="5004924"/>
            <a:ext cx="864414" cy="4220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44FD8032-04CB-40BA-8844-F2D20A941B86}"/>
              </a:ext>
            </a:extLst>
          </p:cNvPr>
          <p:cNvSpPr/>
          <p:nvPr/>
        </p:nvSpPr>
        <p:spPr>
          <a:xfrm>
            <a:off x="9986412" y="5605649"/>
            <a:ext cx="864414" cy="4220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Deploy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DCA131DA-7E1B-40D2-A45B-102513387A6A}"/>
              </a:ext>
            </a:extLst>
          </p:cNvPr>
          <p:cNvSpPr/>
          <p:nvPr/>
        </p:nvSpPr>
        <p:spPr>
          <a:xfrm>
            <a:off x="9986413" y="5004924"/>
            <a:ext cx="918876" cy="4220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Pull Repository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8E96934-EE45-4B58-8BA0-64D3FB2DACE8}"/>
              </a:ext>
            </a:extLst>
          </p:cNvPr>
          <p:cNvSpPr/>
          <p:nvPr/>
        </p:nvSpPr>
        <p:spPr>
          <a:xfrm>
            <a:off x="11174039" y="5609501"/>
            <a:ext cx="864414" cy="4220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0" hangingPunct="0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E6AC0BD-6EEB-4A3E-9BC4-03F10E2A4589}"/>
              </a:ext>
            </a:extLst>
          </p:cNvPr>
          <p:cNvCxnSpPr>
            <a:cxnSpLocks/>
            <a:stCxn id="140" idx="3"/>
            <a:endCxn id="143" idx="1"/>
          </p:cNvCxnSpPr>
          <p:nvPr/>
        </p:nvCxnSpPr>
        <p:spPr bwMode="auto">
          <a:xfrm flipV="1">
            <a:off x="9721376" y="5215927"/>
            <a:ext cx="265037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0FEEC6F6-0CD1-414C-9BDF-28122C0FD1A1}"/>
              </a:ext>
            </a:extLst>
          </p:cNvPr>
          <p:cNvCxnSpPr>
            <a:cxnSpLocks/>
          </p:cNvCxnSpPr>
          <p:nvPr/>
        </p:nvCxnSpPr>
        <p:spPr bwMode="auto">
          <a:xfrm flipV="1">
            <a:off x="10905289" y="5215926"/>
            <a:ext cx="265037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A482BB15-E6C1-44A7-8D86-8462788A0B4A}"/>
              </a:ext>
            </a:extLst>
          </p:cNvPr>
          <p:cNvCxnSpPr>
            <a:cxnSpLocks/>
            <a:endCxn id="144" idx="0"/>
          </p:cNvCxnSpPr>
          <p:nvPr/>
        </p:nvCxnSpPr>
        <p:spPr bwMode="auto">
          <a:xfrm>
            <a:off x="11606246" y="5426929"/>
            <a:ext cx="0" cy="1825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FF7BEE29-9B3A-4681-91D8-86854BE3D9F5}"/>
              </a:ext>
            </a:extLst>
          </p:cNvPr>
          <p:cNvCxnSpPr>
            <a:stCxn id="144" idx="1"/>
            <a:endCxn id="142" idx="3"/>
          </p:cNvCxnSpPr>
          <p:nvPr/>
        </p:nvCxnSpPr>
        <p:spPr bwMode="auto">
          <a:xfrm flipH="1" flipV="1">
            <a:off x="10850826" y="5816652"/>
            <a:ext cx="323213" cy="38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437DB5F1-13A8-401E-A032-2ED95545DE38}"/>
              </a:ext>
            </a:extLst>
          </p:cNvPr>
          <p:cNvCxnSpPr>
            <a:cxnSpLocks/>
            <a:stCxn id="117" idx="1"/>
          </p:cNvCxnSpPr>
          <p:nvPr/>
        </p:nvCxnSpPr>
        <p:spPr bwMode="auto">
          <a:xfrm flipH="1">
            <a:off x="8234242" y="2343154"/>
            <a:ext cx="1745246" cy="3051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E76E9883-9205-494C-802B-35F12B827094}"/>
              </a:ext>
            </a:extLst>
          </p:cNvPr>
          <p:cNvCxnSpPr>
            <a:cxnSpLocks/>
          </p:cNvCxnSpPr>
          <p:nvPr/>
        </p:nvCxnSpPr>
        <p:spPr bwMode="auto">
          <a:xfrm flipH="1">
            <a:off x="8234242" y="4027405"/>
            <a:ext cx="1724436" cy="2668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BC9EB5ED-7395-45D5-AD57-BB74C4F1BFFB}"/>
              </a:ext>
            </a:extLst>
          </p:cNvPr>
          <p:cNvCxnSpPr>
            <a:cxnSpLocks/>
            <a:stCxn id="142" idx="1"/>
          </p:cNvCxnSpPr>
          <p:nvPr/>
        </p:nvCxnSpPr>
        <p:spPr bwMode="auto">
          <a:xfrm flipH="1" flipV="1">
            <a:off x="8234242" y="5802561"/>
            <a:ext cx="1752170" cy="1409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42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LEAD_Template_2016_16x9">
  <a:themeElements>
    <a:clrScheme name="">
      <a:dk1>
        <a:srgbClr val="000000"/>
      </a:dk1>
      <a:lt1>
        <a:srgbClr val="FFFFFF"/>
      </a:lt1>
      <a:dk2>
        <a:srgbClr val="747678"/>
      </a:dk2>
      <a:lt2>
        <a:srgbClr val="808080"/>
      </a:lt2>
      <a:accent1>
        <a:srgbClr val="005293"/>
      </a:accent1>
      <a:accent2>
        <a:srgbClr val="00B9E4"/>
      </a:accent2>
      <a:accent3>
        <a:srgbClr val="FFFFFF"/>
      </a:accent3>
      <a:accent4>
        <a:srgbClr val="000000"/>
      </a:accent4>
      <a:accent5>
        <a:srgbClr val="AAB3C8"/>
      </a:accent5>
      <a:accent6>
        <a:srgbClr val="00A7CF"/>
      </a:accent6>
      <a:hlink>
        <a:srgbClr val="FCD900"/>
      </a:hlink>
      <a:folHlink>
        <a:srgbClr val="EF4E23"/>
      </a:folHlink>
    </a:clrScheme>
    <a:fontScheme name="Template 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lumMod val="40000"/>
                <a:lumOff val="60000"/>
              </a:schemeClr>
            </a:gs>
          </a:gsLst>
        </a:gradFill>
      </a:spPr>
      <a:bodyPr vert="horz" wrap="square" lIns="91440" tIns="45720" rIns="91440" bIns="45720" numCol="1" rtlCol="0" anchor="ctr" anchorCtr="0" compatLnSpc="1"/>
      <a:lstStyle>
        <a:defPPr eaLnBrk="0" hangingPunct="0">
          <a:defRPr sz="140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plate 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A 8">
        <a:dk1>
          <a:srgbClr val="000000"/>
        </a:dk1>
        <a:lt1>
          <a:srgbClr val="FFFFFF"/>
        </a:lt1>
        <a:dk2>
          <a:srgbClr val="747678"/>
        </a:dk2>
        <a:lt2>
          <a:srgbClr val="808080"/>
        </a:lt2>
        <a:accent1>
          <a:srgbClr val="005293"/>
        </a:accent1>
        <a:accent2>
          <a:srgbClr val="00B9E4"/>
        </a:accent2>
        <a:accent3>
          <a:srgbClr val="FFFFFF"/>
        </a:accent3>
        <a:accent4>
          <a:srgbClr val="000000"/>
        </a:accent4>
        <a:accent5>
          <a:srgbClr val="AAB3C8"/>
        </a:accent5>
        <a:accent6>
          <a:srgbClr val="00A7CF"/>
        </a:accent6>
        <a:hlink>
          <a:srgbClr val="FCD900"/>
        </a:hlink>
        <a:folHlink>
          <a:srgbClr val="FF3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lead最新模板.potx" id="{55C70A5A-EEBB-4369-AFC1-9A9E63A77437}" vid="{9A6C4145-A177-41A2-8200-E1060AC9472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20648</TotalTime>
  <Words>1085</Words>
  <Application>Microsoft Office PowerPoint</Application>
  <PresentationFormat>宽屏</PresentationFormat>
  <Paragraphs>250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-apple-system</vt:lpstr>
      <vt:lpstr>Arial Unicode MS</vt:lpstr>
      <vt:lpstr>system-ui</vt:lpstr>
      <vt:lpstr>等线</vt:lpstr>
      <vt:lpstr>微软雅黑</vt:lpstr>
      <vt:lpstr>Arial</vt:lpstr>
      <vt:lpstr>Impact</vt:lpstr>
      <vt:lpstr>Times New Roman</vt:lpstr>
      <vt:lpstr>Wingdings</vt:lpstr>
      <vt:lpstr>ELEAD_Template_2016_16x9</vt:lpstr>
      <vt:lpstr>微前端平台</vt:lpstr>
      <vt:lpstr>PowerPoint 演示文稿</vt:lpstr>
      <vt:lpstr>微前端平台目标</vt:lpstr>
      <vt:lpstr>微前端平台演进</vt:lpstr>
      <vt:lpstr>前后端分离+微服务架构图</vt:lpstr>
      <vt:lpstr>微服务+微前端架构图</vt:lpstr>
      <vt:lpstr>多团队协作开发</vt:lpstr>
      <vt:lpstr>团队内部协作</vt:lpstr>
      <vt:lpstr>Micro Frontend Platform</vt:lpstr>
      <vt:lpstr>微应用独立部署</vt:lpstr>
      <vt:lpstr>配置Nexus私库信息</vt:lpstr>
      <vt:lpstr>应用配置</vt:lpstr>
      <vt:lpstr>微应用、微功能管理</vt:lpstr>
      <vt:lpstr>微应用、微功能市场</vt:lpstr>
      <vt:lpstr>版本管理</vt:lpstr>
      <vt:lpstr>待实现特性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微前端平台</dc:title>
  <dc:creator>刘 涛</dc:creator>
  <cp:lastModifiedBy>刘 涛</cp:lastModifiedBy>
  <cp:revision>23</cp:revision>
  <dcterms:created xsi:type="dcterms:W3CDTF">2022-03-25T06:41:28Z</dcterms:created>
  <dcterms:modified xsi:type="dcterms:W3CDTF">2022-05-23T06:17:26Z</dcterms:modified>
</cp:coreProperties>
</file>