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9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ECA-3FF0-714D-83BA-132BD39AE4F8}" type="datetimeFigureOut">
              <a:rPr kumimoji="1" lang="zh-CN" altLang="en-US" smtClean="0"/>
              <a:t>8/24/14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A840-21A7-DD4E-94FE-87C46D207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ECA-3FF0-714D-83BA-132BD39AE4F8}" type="datetimeFigureOut">
              <a:rPr kumimoji="1" lang="zh-CN" altLang="en-US" smtClean="0"/>
              <a:t>8/24/14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A840-21A7-DD4E-94FE-87C46D207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44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ECA-3FF0-714D-83BA-132BD39AE4F8}" type="datetimeFigureOut">
              <a:rPr kumimoji="1" lang="zh-CN" altLang="en-US" smtClean="0"/>
              <a:t>8/24/14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A840-21A7-DD4E-94FE-87C46D207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523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ECA-3FF0-714D-83BA-132BD39AE4F8}" type="datetimeFigureOut">
              <a:rPr kumimoji="1" lang="zh-CN" altLang="en-US" smtClean="0"/>
              <a:t>8/24/14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A840-21A7-DD4E-94FE-87C46D207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ECA-3FF0-714D-83BA-132BD39AE4F8}" type="datetimeFigureOut">
              <a:rPr kumimoji="1" lang="zh-CN" altLang="en-US" smtClean="0"/>
              <a:t>8/24/14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A840-21A7-DD4E-94FE-87C46D207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5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ECA-3FF0-714D-83BA-132BD39AE4F8}" type="datetimeFigureOut">
              <a:rPr kumimoji="1" lang="zh-CN" altLang="en-US" smtClean="0"/>
              <a:t>8/24/14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A840-21A7-DD4E-94FE-87C46D207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48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ECA-3FF0-714D-83BA-132BD39AE4F8}" type="datetimeFigureOut">
              <a:rPr kumimoji="1" lang="zh-CN" altLang="en-US" smtClean="0"/>
              <a:t>8/24/14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A840-21A7-DD4E-94FE-87C46D207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10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ECA-3FF0-714D-83BA-132BD39AE4F8}" type="datetimeFigureOut">
              <a:rPr kumimoji="1" lang="zh-CN" altLang="en-US" smtClean="0"/>
              <a:t>8/24/14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A840-21A7-DD4E-94FE-87C46D207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366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ECA-3FF0-714D-83BA-132BD39AE4F8}" type="datetimeFigureOut">
              <a:rPr kumimoji="1" lang="zh-CN" altLang="en-US" smtClean="0"/>
              <a:t>8/24/14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A840-21A7-DD4E-94FE-87C46D207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68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ECA-3FF0-714D-83BA-132BD39AE4F8}" type="datetimeFigureOut">
              <a:rPr kumimoji="1" lang="zh-CN" altLang="en-US" smtClean="0"/>
              <a:t>8/24/14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A840-21A7-DD4E-94FE-87C46D207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58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ECA-3FF0-714D-83BA-132BD39AE4F8}" type="datetimeFigureOut">
              <a:rPr kumimoji="1" lang="zh-CN" altLang="en-US" smtClean="0"/>
              <a:t>8/24/14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A840-21A7-DD4E-94FE-87C46D207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40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BECA-3FF0-714D-83BA-132BD39AE4F8}" type="datetimeFigureOut">
              <a:rPr kumimoji="1" lang="zh-CN" altLang="en-US" smtClean="0"/>
              <a:t>8/24/14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A840-21A7-DD4E-94FE-87C46D207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56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14" y="1010437"/>
            <a:ext cx="2178688" cy="2178688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</p:spPr>
      </p:pic>
      <p:pic>
        <p:nvPicPr>
          <p:cNvPr id="4" name="图片 3" descr="christopher-willits-and-ryuichi-sakamoto-ancient-fu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2658">
            <a:off x="4741380" y="4326981"/>
            <a:ext cx="526054" cy="541413"/>
          </a:xfrm>
          <a:prstGeom prst="rtTriangle">
            <a:avLst/>
          </a:prstGeom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</p:pic>
      <p:pic>
        <p:nvPicPr>
          <p:cNvPr id="5" name="图片 4" descr="christopher-willits-and-ryuichi-sakamoto-ancient-fu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61" y="4060475"/>
            <a:ext cx="1942859" cy="1049993"/>
          </a:xfrm>
          <a:prstGeom prst="frame">
            <a:avLst>
              <a:gd name="adj1" fmla="val 5997"/>
            </a:avLst>
          </a:prstGeom>
        </p:spPr>
      </p:pic>
      <p:pic>
        <p:nvPicPr>
          <p:cNvPr id="6" name="图片 5" descr="christopher-willits-and-ryuichi-sakamoto-ancient-fu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61" y="5241424"/>
            <a:ext cx="1942859" cy="111162"/>
          </a:xfrm>
          <a:prstGeom prst="rect">
            <a:avLst/>
          </a:prstGeom>
        </p:spPr>
      </p:pic>
      <p:pic>
        <p:nvPicPr>
          <p:cNvPr id="9" name="图片 8" descr="Screen Shot 2014-08-24 at 4.00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77" y="5168313"/>
            <a:ext cx="272801" cy="261110"/>
          </a:xfrm>
          <a:prstGeom prst="ellipse">
            <a:avLst/>
          </a:prstGeom>
        </p:spPr>
      </p:pic>
      <p:pic>
        <p:nvPicPr>
          <p:cNvPr id="8" name="图片 7" descr="christopher-willits-and-ryuichi-sakamoto-ancient-fu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52" y="5230752"/>
            <a:ext cx="144241" cy="144051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4467"/>
          <a:stretch/>
        </p:blipFill>
        <p:spPr>
          <a:xfrm rot="13466599">
            <a:off x="4728096" y="1726709"/>
            <a:ext cx="557858" cy="557784"/>
          </a:xfrm>
          <a:prstGeom prst="rtTriangle">
            <a:avLst/>
          </a:prstGeom>
          <a:effectLst>
            <a:glow rad="190500">
              <a:schemeClr val="accent4">
                <a:lumMod val="60000"/>
                <a:lumOff val="40000"/>
                <a:alpha val="50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66" y="1465526"/>
            <a:ext cx="1929054" cy="1049993"/>
          </a:xfrm>
          <a:prstGeom prst="frame">
            <a:avLst>
              <a:gd name="adj1" fmla="val 5997"/>
            </a:avLst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88566" y="2689721"/>
            <a:ext cx="1942859" cy="457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52" y="2638799"/>
            <a:ext cx="144241" cy="138059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" y="27478"/>
            <a:ext cx="2178688" cy="2178688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4467"/>
          <a:stretch/>
        </p:blipFill>
        <p:spPr>
          <a:xfrm rot="13466599">
            <a:off x="425734" y="649740"/>
            <a:ext cx="959883" cy="959755"/>
          </a:xfrm>
          <a:prstGeom prst="rtTriangle">
            <a:avLst/>
          </a:prstGeom>
          <a:effectLst>
            <a:glow rad="190500">
              <a:schemeClr val="accent4">
                <a:lumMod val="60000"/>
                <a:lumOff val="40000"/>
                <a:alpha val="5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9703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</dc:creator>
  <cp:lastModifiedBy>XU</cp:lastModifiedBy>
  <cp:revision>8</cp:revision>
  <dcterms:created xsi:type="dcterms:W3CDTF">2014-08-25T01:48:40Z</dcterms:created>
  <dcterms:modified xsi:type="dcterms:W3CDTF">2014-08-25T02:55:16Z</dcterms:modified>
</cp:coreProperties>
</file>