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A4F4-6F97-445D-9862-90E903BB87A0}" type="datetimeFigureOut">
              <a:rPr lang="ko-KR" altLang="en-US" smtClean="0"/>
              <a:pPr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47EF4-FE51-496C-979F-310F2AC9F9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셋팅방법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195736" y="5733256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75856" y="5733256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PC_0231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5000626" cy="63817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67544" y="1628800"/>
            <a:ext cx="52565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내용물 중 </a:t>
            </a:r>
            <a:r>
              <a:rPr lang="en-US" altLang="ko-KR" dirty="0" smtClean="0"/>
              <a:t>C</a:t>
            </a:r>
            <a:r>
              <a:rPr lang="ko-KR" altLang="en-US" dirty="0" smtClean="0"/>
              <a:t>드라이브용 폴더 들어 가시면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</a:t>
            </a:r>
            <a:r>
              <a:rPr lang="ko-KR" altLang="en-US" dirty="0" smtClean="0"/>
              <a:t>파일을 </a:t>
            </a:r>
            <a:endParaRPr lang="ko-KR" altLang="en-US" dirty="0"/>
          </a:p>
        </p:txBody>
      </p:sp>
      <p:pic>
        <p:nvPicPr>
          <p:cNvPr id="1027" name="Picture 3" descr="C:\Users\PC_0231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708920"/>
            <a:ext cx="5774737" cy="414908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3419872" y="3717032"/>
            <a:ext cx="3960440" cy="504056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23728" y="5733256"/>
            <a:ext cx="1728192" cy="792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2"/>
            <a:endCxn id="13" idx="3"/>
          </p:cNvCxnSpPr>
          <p:nvPr/>
        </p:nvCxnSpPr>
        <p:spPr>
          <a:xfrm flipH="1">
            <a:off x="3851920" y="4221088"/>
            <a:ext cx="1548172" cy="19082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39752" y="4005064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07504" y="4149080"/>
            <a:ext cx="208823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드라이브로 넣어주세요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987824" y="3212976"/>
            <a:ext cx="37444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7824" y="2924944"/>
            <a:ext cx="374441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95736" y="5733256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275856" y="5733256"/>
            <a:ext cx="5760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_0231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484784"/>
            <a:ext cx="8820472" cy="2366784"/>
          </a:xfrm>
          <a:prstGeom prst="rect">
            <a:avLst/>
          </a:prstGeom>
          <a:noFill/>
        </p:spPr>
      </p:pic>
      <p:pic>
        <p:nvPicPr>
          <p:cNvPr id="2051" name="Picture 3" descr="C:\Users\PC_0231\Desktop\Z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8640"/>
            <a:ext cx="723900" cy="112395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115616" y="188640"/>
            <a:ext cx="40324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 중 </a:t>
            </a:r>
            <a:r>
              <a:rPr lang="en-US" altLang="ko-KR" dirty="0" smtClean="0"/>
              <a:t>MGVR_List.ini </a:t>
            </a:r>
            <a:r>
              <a:rPr lang="ko-KR" altLang="en-US" dirty="0" smtClean="0"/>
              <a:t>파일 보시면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36096" y="3573016"/>
            <a:ext cx="31683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이런 양식이 있습니다 </a:t>
            </a:r>
            <a:endParaRPr lang="ko-KR" altLang="en-US" dirty="0"/>
          </a:p>
        </p:txBody>
      </p:sp>
      <p:pic>
        <p:nvPicPr>
          <p:cNvPr id="2052" name="Picture 4" descr="C:\Users\PC_0231\Desktop\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725144"/>
            <a:ext cx="6770901" cy="86409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467544" y="5733256"/>
            <a:ext cx="597666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명동과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폴더를 원하는 폴더에 지정 후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두개의</a:t>
            </a:r>
            <a:r>
              <a:rPr lang="ko-KR" altLang="en-US" dirty="0" smtClean="0"/>
              <a:t> 폴더를 열어주신 후에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C_0231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631635" cy="231611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23528" y="2564904"/>
            <a:ext cx="5400600" cy="720080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3933056"/>
            <a:ext cx="7200800" cy="792088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PC_0231\Desktop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206" y="4935894"/>
            <a:ext cx="8439794" cy="1922106"/>
          </a:xfrm>
          <a:prstGeom prst="rect">
            <a:avLst/>
          </a:prstGeom>
          <a:noFill/>
        </p:spPr>
      </p:pic>
      <p:pic>
        <p:nvPicPr>
          <p:cNvPr id="3076" name="Picture 4" descr="C:\Users\PC_0231\Desktop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6632"/>
            <a:ext cx="8753476" cy="151770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1547664" y="3356992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 하실 부분은 이 위 </a:t>
            </a:r>
            <a:r>
              <a:rPr lang="ko-KR" altLang="en-US" smtClean="0"/>
              <a:t>아래 두 부분입니다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116632"/>
            <a:ext cx="4032448" cy="216024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9512" y="404664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왼쪽 버튼 한번 누르면 </a:t>
            </a:r>
            <a:r>
              <a:rPr lang="ko-KR" altLang="en-US" smtClean="0"/>
              <a:t>나오는 주소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0" idx="1"/>
            <a:endCxn id="11" idx="1"/>
          </p:cNvCxnSpPr>
          <p:nvPr/>
        </p:nvCxnSpPr>
        <p:spPr>
          <a:xfrm rot="10800000" flipV="1">
            <a:off x="179512" y="224644"/>
            <a:ext cx="864096" cy="324036"/>
          </a:xfrm>
          <a:prstGeom prst="bentConnector3">
            <a:avLst>
              <a:gd name="adj1" fmla="val 115754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860032" y="404664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\ +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19672" y="1124744"/>
            <a:ext cx="576064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40152" y="404664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22" idx="3"/>
            <a:endCxn id="31" idx="2"/>
          </p:cNvCxnSpPr>
          <p:nvPr/>
        </p:nvCxnSpPr>
        <p:spPr>
          <a:xfrm flipV="1">
            <a:off x="2195736" y="692696"/>
            <a:ext cx="4320480" cy="540060"/>
          </a:xfrm>
          <a:prstGeom prst="bent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55576" y="4941168"/>
            <a:ext cx="4032448" cy="216024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1560" y="5229200"/>
            <a:ext cx="460851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마우스 왼쪽 버튼 한번 누르면 </a:t>
            </a:r>
            <a:r>
              <a:rPr lang="ko-KR" altLang="en-US" smtClean="0"/>
              <a:t>나오는 주소</a:t>
            </a:r>
            <a:endParaRPr lang="ko-KR" altLang="en-US" dirty="0"/>
          </a:p>
        </p:txBody>
      </p:sp>
      <p:cxnSp>
        <p:nvCxnSpPr>
          <p:cNvPr id="37" name="꺾인 연결선 36"/>
          <p:cNvCxnSpPr>
            <a:stCxn id="35" idx="1"/>
            <a:endCxn id="36" idx="1"/>
          </p:cNvCxnSpPr>
          <p:nvPr/>
        </p:nvCxnSpPr>
        <p:spPr>
          <a:xfrm rot="10800000" flipV="1">
            <a:off x="611560" y="5049180"/>
            <a:ext cx="144016" cy="324036"/>
          </a:xfrm>
          <a:prstGeom prst="bentConnector3">
            <a:avLst>
              <a:gd name="adj1" fmla="val 258732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292080" y="5229200"/>
            <a:ext cx="9361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 \ +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372200" y="5229200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 dirty="0"/>
          </a:p>
        </p:txBody>
      </p:sp>
      <p:cxnSp>
        <p:nvCxnSpPr>
          <p:cNvPr id="40" name="꺾인 연결선 31"/>
          <p:cNvCxnSpPr>
            <a:stCxn id="41" idx="3"/>
            <a:endCxn id="39" idx="2"/>
          </p:cNvCxnSpPr>
          <p:nvPr/>
        </p:nvCxnSpPr>
        <p:spPr>
          <a:xfrm flipV="1">
            <a:off x="2483768" y="5517232"/>
            <a:ext cx="4464496" cy="612068"/>
          </a:xfrm>
          <a:prstGeom prst="bentConnector2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331640" y="6021288"/>
            <a:ext cx="1152128" cy="216024"/>
          </a:xfrm>
          <a:prstGeom prst="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9" idx="3"/>
            <a:endCxn id="6" idx="3"/>
          </p:cNvCxnSpPr>
          <p:nvPr/>
        </p:nvCxnSpPr>
        <p:spPr>
          <a:xfrm flipV="1">
            <a:off x="7524328" y="4329100"/>
            <a:ext cx="12700" cy="1044116"/>
          </a:xfrm>
          <a:prstGeom prst="bentConnector3">
            <a:avLst>
              <a:gd name="adj1" fmla="val 8420696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31" idx="3"/>
            <a:endCxn id="5" idx="3"/>
          </p:cNvCxnSpPr>
          <p:nvPr/>
        </p:nvCxnSpPr>
        <p:spPr>
          <a:xfrm flipH="1">
            <a:off x="5724128" y="548680"/>
            <a:ext cx="1368152" cy="2376264"/>
          </a:xfrm>
          <a:prstGeom prst="bentConnector3">
            <a:avLst>
              <a:gd name="adj1" fmla="val -105822"/>
            </a:avLst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300192" y="1556792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에 넣어주세요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876256" y="4797152"/>
            <a:ext cx="21957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</a:t>
            </a:r>
            <a:r>
              <a:rPr lang="ko-KR" altLang="en-US" dirty="0" smtClean="0"/>
              <a:t>에 넣어주세요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셋팅방법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4</cp:revision>
  <dcterms:created xsi:type="dcterms:W3CDTF">2016-12-15T08:46:09Z</dcterms:created>
  <dcterms:modified xsi:type="dcterms:W3CDTF">2016-12-15T11:51:05Z</dcterms:modified>
</cp:coreProperties>
</file>