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1" r:id="rId5"/>
    <p:sldId id="391" r:id="rId6"/>
    <p:sldId id="392" r:id="rId7"/>
    <p:sldId id="393" r:id="rId8"/>
    <p:sldId id="264" r:id="rId9"/>
    <p:sldId id="330" r:id="rId10"/>
    <p:sldId id="359" r:id="rId11"/>
    <p:sldId id="388" r:id="rId12"/>
    <p:sldId id="362" r:id="rId13"/>
    <p:sldId id="396" r:id="rId14"/>
    <p:sldId id="397" r:id="rId15"/>
    <p:sldId id="398" r:id="rId16"/>
    <p:sldId id="399" r:id="rId17"/>
    <p:sldId id="404" r:id="rId18"/>
    <p:sldId id="407" r:id="rId19"/>
    <p:sldId id="406" r:id="rId20"/>
    <p:sldId id="403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true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中文机器阅读理解系统设计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148080" y="1657985"/>
            <a:ext cx="629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片段抽取型的中文阅读理解任务为研究目标，复现经典阅读理解模型作为基准，并在此基础上进行优化。对阅读理解模型中的关键方法，如交互注意力机制、自注意力机制、指针网络等方法对模型的作用进行深入研究。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true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9" name="内容占位符 8" descr="2020-11-12 08-27-56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65" y="1585595"/>
            <a:ext cx="678243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8-09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10" y="1638935"/>
            <a:ext cx="678434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7-24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925" y="1774825"/>
            <a:ext cx="660336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98195" y="1922780"/>
            <a:ext cx="3127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机器阅读理解是自然语言处理领域最热门的方向之一，目的是利用自然语言处理技术使计算机理解文章语义，并且能够推理得出问题的答案。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285740" y="1134745"/>
            <a:ext cx="3789680" cy="34524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727700" y="3795395"/>
            <a:ext cx="2921000" cy="762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6578600" y="381000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计算智能</a:t>
            </a:r>
            <a:endParaRPr lang="zh-CN" altLang="en-US" sz="2000"/>
          </a:p>
        </p:txBody>
      </p:sp>
      <p:sp>
        <p:nvSpPr>
          <p:cNvPr id="10" name="Text Box 9"/>
          <p:cNvSpPr txBox="true"/>
          <p:nvPr/>
        </p:nvSpPr>
        <p:spPr>
          <a:xfrm>
            <a:off x="6663690" y="4208780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计算，存储</a:t>
            </a:r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flipV="true">
            <a:off x="6214110" y="2905760"/>
            <a:ext cx="1932305" cy="1524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578600" y="290576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感知智能</a:t>
            </a:r>
            <a:endParaRPr lang="zh-CN" altLang="en-US" sz="2000"/>
          </a:p>
        </p:txBody>
      </p:sp>
      <p:sp>
        <p:nvSpPr>
          <p:cNvPr id="13" name="Text Box 12"/>
          <p:cNvSpPr txBox="true"/>
          <p:nvPr/>
        </p:nvSpPr>
        <p:spPr>
          <a:xfrm>
            <a:off x="6502400" y="3304540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听，说，看，认</a:t>
            </a:r>
            <a:endParaRPr lang="zh-CN" alt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6578600" y="192278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认知智能</a:t>
            </a:r>
            <a:endParaRPr lang="zh-CN" altLang="en-US" sz="2000"/>
          </a:p>
        </p:txBody>
      </p:sp>
      <p:sp>
        <p:nvSpPr>
          <p:cNvPr id="16" name="Text Box 15"/>
          <p:cNvSpPr txBox="true"/>
          <p:nvPr/>
        </p:nvSpPr>
        <p:spPr>
          <a:xfrm>
            <a:off x="6663690" y="2376805"/>
            <a:ext cx="1864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理解，推理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任务概述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87120" y="1201420"/>
            <a:ext cx="455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机器阅读理解可以用三元组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&lt;D,Q,A&gt;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代表文章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代表问题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代表答案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任务概述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087120" y="1201420"/>
            <a:ext cx="4556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机器阅读理解可以用三元组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&lt;D,Q,A&gt;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代表文章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代表问题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代表答案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Answer;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087120" y="2783840"/>
            <a:ext cx="5302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按照答案形式的不同，可将阅读理解任务分成四类：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1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）填空型阅读理解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2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）多项选择型阅读理解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（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3</a:t>
            </a:r>
            <a:r>
              <a:rPr lang="zh-CN" altLang="en-US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）片段抽取型阅读理解</a:t>
            </a:r>
            <a:endParaRPr lang="zh-CN" altLang="en-US" sz="1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（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4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）自由答案型阅读理解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4282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片段抽取型阅读理解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" y="1702435"/>
            <a:ext cx="7446645" cy="200596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638175" y="3905885"/>
            <a:ext cx="3674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评估指标：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分数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314450"/>
            <a:ext cx="866394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国内外研究现状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91285" y="145224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1742440" y="140843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国外研究现状：</a:t>
            </a:r>
            <a:endParaRPr lang="zh-CN" altLang="en-US" sz="2400"/>
          </a:p>
        </p:txBody>
      </p:sp>
      <p:pic>
        <p:nvPicPr>
          <p:cNvPr id="18" name="Picture 1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868805"/>
            <a:ext cx="5817870" cy="1217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国内外研究现状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91285" y="145224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1742440" y="140843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国外研究现状：</a:t>
            </a:r>
            <a:endParaRPr lang="zh-CN" altLang="en-US" sz="2400"/>
          </a:p>
        </p:txBody>
      </p:sp>
      <p:pic>
        <p:nvPicPr>
          <p:cNvPr id="18" name="Picture 1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868805"/>
            <a:ext cx="5817870" cy="121793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391285" y="3275965"/>
            <a:ext cx="351155" cy="372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42440" y="3232150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国内研究现状：</a:t>
            </a:r>
            <a:endParaRPr lang="zh-CN" altLang="en-US" sz="2400"/>
          </a:p>
        </p:txBody>
      </p:sp>
      <p:pic>
        <p:nvPicPr>
          <p:cNvPr id="23" name="Picture 2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380" y="3747770"/>
            <a:ext cx="3947160" cy="105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626</Words>
  <Application>WPS 演示</Application>
  <PresentationFormat>全屏显示(16:9)</PresentationFormat>
  <Paragraphs>96</Paragraphs>
  <Slides>18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Agency FB</vt:lpstr>
      <vt:lpstr>FreeSans</vt:lpstr>
      <vt:lpstr>思源黑体 CN Normal</vt:lpstr>
      <vt:lpstr>Droid Sans Fallback</vt:lpstr>
      <vt:lpstr>微软雅黑</vt:lpstr>
      <vt:lpstr>宋体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xhsun</cp:lastModifiedBy>
  <cp:revision>116</cp:revision>
  <dcterms:created xsi:type="dcterms:W3CDTF">2020-11-12T00:30:03Z</dcterms:created>
  <dcterms:modified xsi:type="dcterms:W3CDTF">2020-11-12T00:30:03Z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