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F3077-4B03-4F30-9A0E-9A882D05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8A14C-3594-4785-9939-7E4CDDA78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76C3-530E-42DF-9258-52D84CDE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47CEF-DEFC-4B6E-AE6D-DE9CB540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EE35E-CED1-4C30-BA03-38DE926D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E779-E37C-43EA-B2DF-3F5AFA2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2E827-B7A7-4427-BE6A-FD44C512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05FC0-DF72-47E6-993C-E986F775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024AF-7DBA-4997-9D59-7EF276F8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584E2-0602-4C17-9350-EEA8DD36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1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2CFDD-B8AF-49E2-A94F-443D17595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85651-FD4E-4255-B059-386143E4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6DA65-EADC-48F9-99BD-8B168353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ABF23-FE8C-4F2A-95A5-36735121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44F42-2287-4B8D-926F-35AEDB15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51921-6461-4802-81AE-8A2FD31B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A48E4-9F5D-4C17-A0CC-79776513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89F53-7FB9-42D3-8687-296AFAD0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D8F32-CF61-4D36-AC8A-1ECC9240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4781-6FA3-44CB-A396-2A0921DE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DF50-D3E8-4AA6-88F7-0FC4DB50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6576D-A6E0-402A-9789-63943F8E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4D1F6-59FE-4F3E-B7BF-42489AB6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81809-4959-4F22-9C25-35D2A74A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BC98C-B6C7-4A6D-9048-9A12DD60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4E964-E6F7-4D50-A04F-6EE23EF8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F84C0-A016-4AFD-A339-DFD2BA70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C7096-0C8E-4390-9746-6D1D22B4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7D94A-4E23-4109-91DC-F6FDBDE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E7E97-5BD3-448B-AC4C-E64C5E90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7E426-A279-49EE-A6BE-20423A38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4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26727-15D6-4D07-9C6B-BC28A518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55C0C-BF66-4C3E-B88E-BA0EAACC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DC9DA-D072-467B-B71E-35E34B3E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0AF61-8E49-47A7-9F9E-96EE26825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7A479-A19E-4EAA-8FF6-5E49FF592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247578-44DF-4F4D-A601-379123AB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82190-F950-45C2-8B7A-D3A950FE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B55D7-F4A6-41B6-8643-30A14B1D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E6E1-B347-435F-83E4-67159902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D033D-AEDE-4393-B351-5B1F7D37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4D9A46-EF19-44B3-9EC2-C8D8135B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76941D-5CC4-4F5B-B8ED-90502811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AF9C0-E7E7-4E18-A9CF-3DA05182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FA851-9329-4945-B334-901CEDC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89B81C-384B-448B-9796-4A9E9210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8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9A03-AE24-43FB-B283-AC498F84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0588C-9395-43DA-A7D2-4DAB4F88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03C94-C5CB-4E5E-9E98-F43E29D0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94F01-3D84-40A1-A078-AAFC77D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B8513-0872-4290-AF1F-33810FA4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5C637-20CF-4927-9E1F-60379C08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791D4-4127-4B91-B188-F8EE29B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1ED760-F4AC-4470-B46B-8B7B0B91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D8EB43-AB04-43B2-BCD7-93B54269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B0ED-F0D4-4265-955B-30105E9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ED060-2C0F-4067-860E-9233D87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77E0A-F3AC-493D-9C62-086BA8B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4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B9FA64-3CE1-4172-ACAA-9A20309E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DD238-01FE-4D85-AC06-96B29EBA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83A5E-EF66-4E71-A794-95214C022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99DA-6E85-4062-A02C-1E5A35474E9A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B4E4-8693-476C-931E-822ACCF7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7031F-9F08-4BDB-B832-9325DEC82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5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9FE85-CB02-4DDE-9DC6-530692083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MWP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61B798-919C-4C17-A5B5-82D5BDCC2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694866-B6B6-4FD5-A6C7-D8A1C7598809}"/>
              </a:ext>
            </a:extLst>
          </p:cNvPr>
          <p:cNvSpPr txBox="1"/>
          <p:nvPr/>
        </p:nvSpPr>
        <p:spPr>
          <a:xfrm>
            <a:off x="5637229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76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58C09-4498-4CD3-87E5-D0EADC5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D14FE-4429-4793-B229-69A5C9FF4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根据策略做出行为后，得到一条</a:t>
                </a:r>
                <a:r>
                  <a:rPr lang="en-US" altLang="zh-CN" dirty="0"/>
                  <a:t>transition=(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计算误差，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计算梯度，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更新参数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D14FE-4429-4793-B229-69A5C9FF4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6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759E-3562-4213-BD31-F20F3F7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MathDQN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45A46-459D-4DB3-805A-1074FC0D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09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18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5027492" y="2995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6D7FD5-7A03-40C0-B494-3B4F16FCC266}"/>
              </a:ext>
            </a:extLst>
          </p:cNvPr>
          <p:cNvSpPr txBox="1"/>
          <p:nvPr/>
        </p:nvSpPr>
        <p:spPr>
          <a:xfrm>
            <a:off x="1262162" y="5629726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2001782" y="4001294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269687" y="4865269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859196" y="277160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6052065" y="2780690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827726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9003434" y="1964029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71D4F0-3616-46B7-B118-B5A746486177}"/>
              </a:ext>
            </a:extLst>
          </p:cNvPr>
          <p:cNvSpPr txBox="1"/>
          <p:nvPr/>
        </p:nvSpPr>
        <p:spPr>
          <a:xfrm>
            <a:off x="6555647" y="197599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F7B805-9365-4A03-AD13-5AB2E9637A4A}"/>
              </a:ext>
            </a:extLst>
          </p:cNvPr>
          <p:cNvSpPr txBox="1"/>
          <p:nvPr/>
        </p:nvSpPr>
        <p:spPr>
          <a:xfrm>
            <a:off x="8041147" y="195368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292429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400820" y="2350049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334167" y="317952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193116" y="2354094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666327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141298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235466" y="233779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607972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7015711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485699" y="274814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960670" y="3156062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30507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78004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127120" y="277453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602091" y="318245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94499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41996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05760A5-6E5D-48C8-BAC6-AEC42C949FFB}"/>
              </a:ext>
            </a:extLst>
          </p:cNvPr>
          <p:cNvSpPr txBox="1"/>
          <p:nvPr/>
        </p:nvSpPr>
        <p:spPr>
          <a:xfrm>
            <a:off x="7257391" y="36181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818505" y="2345977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7058105" y="233564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632507" y="2341919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8717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8072425" y="361336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432933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685405" y="235856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D895A8C-D7A1-4265-A3E0-6EFF0FDF7B7A}"/>
              </a:ext>
            </a:extLst>
          </p:cNvPr>
          <p:cNvSpPr txBox="1"/>
          <p:nvPr/>
        </p:nvSpPr>
        <p:spPr>
          <a:xfrm>
            <a:off x="8819827" y="360432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264107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481616" y="2354094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876540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1095281" y="23356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2948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816458" y="19709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651896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7D29DC2-94D3-4811-B6E8-2B231E46D099}"/>
              </a:ext>
            </a:extLst>
          </p:cNvPr>
          <p:cNvSpPr txBox="1"/>
          <p:nvPr/>
        </p:nvSpPr>
        <p:spPr>
          <a:xfrm>
            <a:off x="10649647" y="196952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5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5027492" y="2995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6D7FD5-7A03-40C0-B494-3B4F16FCC266}"/>
              </a:ext>
            </a:extLst>
          </p:cNvPr>
          <p:cNvSpPr txBox="1"/>
          <p:nvPr/>
        </p:nvSpPr>
        <p:spPr>
          <a:xfrm>
            <a:off x="1262162" y="5629726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2001782" y="4001294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269687" y="4865269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859196" y="277160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6052065" y="2780690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827726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9003434" y="1964029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71D4F0-3616-46B7-B118-B5A746486177}"/>
              </a:ext>
            </a:extLst>
          </p:cNvPr>
          <p:cNvSpPr txBox="1"/>
          <p:nvPr/>
        </p:nvSpPr>
        <p:spPr>
          <a:xfrm>
            <a:off x="6555647" y="197599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F7B805-9365-4A03-AD13-5AB2E9637A4A}"/>
              </a:ext>
            </a:extLst>
          </p:cNvPr>
          <p:cNvSpPr txBox="1"/>
          <p:nvPr/>
        </p:nvSpPr>
        <p:spPr>
          <a:xfrm>
            <a:off x="8041147" y="195368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292429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400820" y="2350049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334167" y="317952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193116" y="2354094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666327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141298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235466" y="233779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607972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7015711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485699" y="274814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960670" y="3156062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30507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78004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127120" y="277453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602091" y="318245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94499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41996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05760A5-6E5D-48C8-BAC6-AEC42C949FFB}"/>
              </a:ext>
            </a:extLst>
          </p:cNvPr>
          <p:cNvSpPr txBox="1"/>
          <p:nvPr/>
        </p:nvSpPr>
        <p:spPr>
          <a:xfrm>
            <a:off x="7257391" y="36181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818505" y="2345977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7058105" y="233564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632507" y="2341919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8717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8072425" y="361336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432933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685405" y="235856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D895A8C-D7A1-4265-A3E0-6EFF0FDF7B7A}"/>
              </a:ext>
            </a:extLst>
          </p:cNvPr>
          <p:cNvSpPr txBox="1"/>
          <p:nvPr/>
        </p:nvSpPr>
        <p:spPr>
          <a:xfrm>
            <a:off x="8819827" y="360432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264107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481616" y="2354094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876540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1095281" y="23356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2948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816458" y="19709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651896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7D29DC2-94D3-4811-B6E8-2B231E46D099}"/>
              </a:ext>
            </a:extLst>
          </p:cNvPr>
          <p:cNvSpPr txBox="1"/>
          <p:nvPr/>
        </p:nvSpPr>
        <p:spPr>
          <a:xfrm>
            <a:off x="10649647" y="196952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7292429" y="4734764"/>
                <a:ext cx="33995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29" y="4734764"/>
                <a:ext cx="3399590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36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91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6550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494397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013545" y="220223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488516" y="261016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83141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30638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150532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368041" y="178180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762965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0981706" y="176334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1812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702883" y="1398646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538321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7D29DC2-94D3-4811-B6E8-2B231E46D099}"/>
                  </a:ext>
                </a:extLst>
              </p:cNvPr>
              <p:cNvSpPr txBox="1"/>
              <p:nvPr/>
            </p:nvSpPr>
            <p:spPr>
              <a:xfrm>
                <a:off x="10536072" y="1397227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7D29DC2-94D3-4811-B6E8-2B231E46D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072" y="1397227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6872035" y="5647525"/>
                <a:ext cx="33995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5" y="5647525"/>
                <a:ext cx="3399590" cy="390748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9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8513175" y="726616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7416883" y="261783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83" y="261783"/>
                <a:ext cx="228600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8513175" y="906042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175" y="906042"/>
                <a:ext cx="2720558" cy="274627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5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16CFF-DDFC-47C4-857A-CC7E97D5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E9882-2F64-4482-AD24-0444A47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3"/>
          </a:xfrm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A46E4-62AB-49F7-951D-0156DB00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55" y="365125"/>
            <a:ext cx="3475021" cy="64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D5EF0-84C4-4D52-9D12-58BD9D26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DQN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E62C9-C475-48DE-83A1-FB53B7F1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148"/>
            <a:ext cx="10515600" cy="528469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9578-C52A-4F21-ABDA-B55BA49560AF}"/>
                  </a:ext>
                </a:extLst>
              </p:cNvPr>
              <p:cNvSpPr txBox="1"/>
              <p:nvPr/>
            </p:nvSpPr>
            <p:spPr>
              <a:xfrm>
                <a:off x="1222442" y="1690688"/>
                <a:ext cx="9747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agent</a:t>
                </a:r>
                <a:r>
                  <a:rPr lang="zh-CN" altLang="en-US" b="0" dirty="0"/>
                  <a:t>根据策略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，获得奖励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，环境转移到新的状态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9578-C52A-4F21-ABDA-B55BA495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42" y="1690688"/>
                <a:ext cx="9747115" cy="369332"/>
              </a:xfrm>
              <a:prstGeom prst="rect">
                <a:avLst/>
              </a:prstGeom>
              <a:blipFill>
                <a:blip r:embed="rId2"/>
                <a:stretch>
                  <a:fillRect l="-56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53639D-877E-4054-969A-A1BAB6834C50}"/>
                  </a:ext>
                </a:extLst>
              </p:cNvPr>
              <p:cNvSpPr txBox="1"/>
              <p:nvPr/>
            </p:nvSpPr>
            <p:spPr>
              <a:xfrm>
                <a:off x="1222442" y="2302797"/>
                <a:ext cx="97471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b="0" dirty="0"/>
                  <a:t>给定状态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b="0" dirty="0"/>
                  <a:t>，</a:t>
                </a:r>
                <a:r>
                  <a:rPr lang="en-US" altLang="zh-CN" b="0" dirty="0"/>
                  <a:t>agent</a:t>
                </a:r>
                <a:r>
                  <a:rPr lang="zh-CN" altLang="en-US" b="0" dirty="0"/>
                  <a:t>根据策略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所能获得的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累计奖励。</m:t>
                    </m:r>
                  </m:oMath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53639D-877E-4054-969A-A1BAB683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42" y="2302797"/>
                <a:ext cx="9747115" cy="738664"/>
              </a:xfrm>
              <a:prstGeom prst="rect">
                <a:avLst/>
              </a:prstGeom>
              <a:blipFill>
                <a:blip r:embed="rId3"/>
                <a:stretch>
                  <a:fillRect l="-563" t="-4959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BFAD1D-89EE-44DD-B35B-1B51C6ED072C}"/>
                  </a:ext>
                </a:extLst>
              </p:cNvPr>
              <p:cNvSpPr txBox="1"/>
              <p:nvPr/>
            </p:nvSpPr>
            <p:spPr>
              <a:xfrm>
                <a:off x="1300263" y="3509760"/>
                <a:ext cx="856034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动作价值函数，用来评估给定状态下，根据策略做出某一行为的行为价值。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BFAD1D-89EE-44DD-B35B-1B51C6ED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63" y="3509760"/>
                <a:ext cx="8560341" cy="738664"/>
              </a:xfrm>
              <a:prstGeom prst="rect">
                <a:avLst/>
              </a:prstGeom>
              <a:blipFill>
                <a:blip r:embed="rId4"/>
                <a:stretch>
                  <a:fillRect l="-569" t="-495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2F361-501B-43AC-ABA7-DFFE92FBB433}"/>
                  </a:ext>
                </a:extLst>
              </p:cNvPr>
              <p:cNvSpPr txBox="1"/>
              <p:nvPr/>
            </p:nvSpPr>
            <p:spPr>
              <a:xfrm>
                <a:off x="1300263" y="4424160"/>
                <a:ext cx="7762672" cy="168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即使是给定相同的状态，由于策略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/>
                  <a:t>的不同，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也可能采取不同的行为，得到不同的行为价值。</a:t>
                </a:r>
                <a:endParaRPr lang="en-US" altLang="zh-CN" dirty="0"/>
              </a:p>
              <a:p>
                <a:r>
                  <a:rPr lang="zh-CN" altLang="en-US" b="0" dirty="0"/>
                  <a:t>最优动作价值函数，指的是在所有的策略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/>
                  <a:t>下，能够产生最大行为价值的那个动作价值函数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lim>
                      </m:limLow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2F361-501B-43AC-ABA7-DFFE92FB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63" y="4424160"/>
                <a:ext cx="7762672" cy="1683538"/>
              </a:xfrm>
              <a:prstGeom prst="rect">
                <a:avLst/>
              </a:prstGeom>
              <a:blipFill>
                <a:blip r:embed="rId5"/>
                <a:stretch>
                  <a:fillRect l="-628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82595E3-FEC8-495C-85F6-69D7C11597D6}"/>
              </a:ext>
            </a:extLst>
          </p:cNvPr>
          <p:cNvSpPr txBox="1"/>
          <p:nvPr/>
        </p:nvSpPr>
        <p:spPr>
          <a:xfrm>
            <a:off x="1400783" y="6107698"/>
            <a:ext cx="983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最优动作价值函数就是根据当前的状态给每一个输出的动作打分，选择分数最高的那个动作，从而控制</a:t>
            </a:r>
            <a:r>
              <a:rPr lang="en-US" altLang="zh-CN" dirty="0"/>
              <a:t>agent</a:t>
            </a:r>
            <a:r>
              <a:rPr lang="zh-CN" altLang="en-US" dirty="0"/>
              <a:t>运动。</a:t>
            </a:r>
          </a:p>
        </p:txBody>
      </p:sp>
    </p:spTree>
    <p:extLst>
      <p:ext uri="{BB962C8B-B14F-4D97-AF65-F5344CB8AC3E}">
        <p14:creationId xmlns:p14="http://schemas.microsoft.com/office/powerpoint/2010/main" val="339327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A3881-1F59-4DBA-991D-78E7F28A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DQN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18E7C-2AB3-4656-9AAC-6C6EE0F0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456"/>
          </a:xfrm>
        </p:spPr>
        <p:txBody>
          <a:bodyPr>
            <a:normAutofit fontScale="3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2F7888-0C12-492D-B2BF-7DA2D8FF9B34}"/>
                  </a:ext>
                </a:extLst>
              </p:cNvPr>
              <p:cNvSpPr txBox="1"/>
              <p:nvPr/>
            </p:nvSpPr>
            <p:spPr>
              <a:xfrm>
                <a:off x="838200" y="1595335"/>
                <a:ext cx="10515600" cy="228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Deep Q-Network</a:t>
                </a:r>
                <a:r>
                  <a:rPr lang="zh-CN" altLang="en-US" dirty="0"/>
                  <a:t>就是利用神经网络来近似最优动作价值函数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因此我们的目的是训练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，更新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的参数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b="0" dirty="0"/>
                  <a:t>，使得其可以很好的近似最优动作价值函数</a:t>
                </a:r>
                <a:endParaRPr lang="en-US" altLang="zh-CN" b="0" dirty="0"/>
              </a:p>
              <a:p>
                <a:r>
                  <a:rPr lang="zh-CN" altLang="en-US" b="0" dirty="0"/>
                  <a:t>训练方式是</a:t>
                </a:r>
                <a:r>
                  <a:rPr lang="en-US" altLang="zh-CN" b="0" dirty="0"/>
                  <a:t>Q-learning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2F7888-0C12-492D-B2BF-7DA2D8FF9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335"/>
                <a:ext cx="10515600" cy="2283959"/>
              </a:xfrm>
              <a:prstGeom prst="rect">
                <a:avLst/>
              </a:prstGeom>
              <a:blipFill>
                <a:blip r:embed="rId2"/>
                <a:stretch>
                  <a:fillRect l="-522" t="-1604" b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05C7B5-DD65-4EB5-8F76-76BEA8EC92BE}"/>
                  </a:ext>
                </a:extLst>
              </p:cNvPr>
              <p:cNvSpPr txBox="1"/>
              <p:nvPr/>
            </p:nvSpPr>
            <p:spPr>
              <a:xfrm>
                <a:off x="972766" y="4173165"/>
                <a:ext cx="9542834" cy="114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采样近似期望，即：利用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/>
                  <a:t>时刻的即时奖励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/>
                  <a:t>，利用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时刻做出行为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后环境进入的新状态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b="0" dirty="0"/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05C7B5-DD65-4EB5-8F76-76BEA8EC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6" y="4173165"/>
                <a:ext cx="9542834" cy="1141979"/>
              </a:xfrm>
              <a:prstGeom prst="rect">
                <a:avLst/>
              </a:prstGeom>
              <a:blipFill>
                <a:blip r:embed="rId3"/>
                <a:stretch>
                  <a:fillRect l="-575" t="-3209" b="-1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47D9F3-19EE-4A74-BD5B-1C466F2B8666}"/>
                  </a:ext>
                </a:extLst>
              </p:cNvPr>
              <p:cNvSpPr txBox="1"/>
              <p:nvPr/>
            </p:nvSpPr>
            <p:spPr>
              <a:xfrm>
                <a:off x="1108954" y="5315144"/>
                <a:ext cx="4776280" cy="1478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b="0" dirty="0"/>
                  <a:t>Loss</a:t>
                </a:r>
                <a:r>
                  <a:rPr lang="zh-CN" altLang="en-US" sz="2400" b="0" dirty="0"/>
                  <a:t>函数定义为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47D9F3-19EE-4A74-BD5B-1C466F2B8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54" y="5315144"/>
                <a:ext cx="4776280" cy="1478866"/>
              </a:xfrm>
              <a:prstGeom prst="rect">
                <a:avLst/>
              </a:prstGeom>
              <a:blipFill>
                <a:blip r:embed="rId4"/>
                <a:stretch>
                  <a:fillRect l="-2043" t="-2469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744</Words>
  <Application>Microsoft Office PowerPoint</Application>
  <PresentationFormat>宽屏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Cambria Math</vt:lpstr>
      <vt:lpstr>Office 主题​​</vt:lpstr>
      <vt:lpstr>MWP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DQN</vt:lpstr>
      <vt:lpstr>DQN</vt:lpstr>
      <vt:lpstr>Q-learning</vt:lpstr>
      <vt:lpstr>MathDQN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Tony</dc:creator>
  <cp:lastModifiedBy>Bruce Tony</cp:lastModifiedBy>
  <cp:revision>32</cp:revision>
  <dcterms:created xsi:type="dcterms:W3CDTF">2021-01-07T03:45:55Z</dcterms:created>
  <dcterms:modified xsi:type="dcterms:W3CDTF">2021-01-07T11:21:38Z</dcterms:modified>
</cp:coreProperties>
</file>