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95fbb7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95fbb7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95fbba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95fbba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95fbba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95fbba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95fbba9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95fbba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95fbba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795fbba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95fbba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95fbba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95fbba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95fbba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795fbba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795fbba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95fbba9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795fbba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795fbba9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795fbba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795fbba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795fbba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95fbb77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95fbb77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95fbba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95fbba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795fbba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795fbba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5fbb77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95fbb77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95fbb77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95fbb77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95fbba9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95fbba9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95fbb77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95fbb77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95fbba9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95fbba9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95fbb77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95fbb77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bf818c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bf818c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rchive.ics.uci.edu/ml/datasets/Bike+Sharing+Dataset/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533350" y="534150"/>
            <a:ext cx="77916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</a:t>
            </a:r>
            <a:r>
              <a:rPr lang="en" sz="2800"/>
              <a:t>Understanding the demand on bike sharing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Weihong &amp; Xiaowen</a:t>
            </a:r>
            <a:endParaRPr sz="2800"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651" y="1750575"/>
            <a:ext cx="4205649" cy="280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372575"/>
            <a:ext cx="75057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</a:t>
            </a:r>
            <a:r>
              <a:rPr lang="en" sz="2500"/>
              <a:t>orking day vs Counts</a:t>
            </a:r>
            <a:endParaRPr sz="25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25" y="1014600"/>
            <a:ext cx="5632750" cy="3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392600"/>
            <a:ext cx="75057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184550"/>
            <a:ext cx="75057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Split the dataset into training data (70%) and testing data (30%)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Transfer categorical variables to dummy variables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00" y="2295075"/>
            <a:ext cx="5782649" cy="19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760050" y="439325"/>
            <a:ext cx="75648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Linear model with 10-fold CV prediction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789600" y="153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75" y="2143125"/>
            <a:ext cx="7272574" cy="1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745425" y="230775"/>
            <a:ext cx="67215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745425" y="2071900"/>
            <a:ext cx="7477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14" y="929425"/>
            <a:ext cx="3382310" cy="35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975" y="902450"/>
            <a:ext cx="3867975" cy="3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702250" y="61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/>
              <a:t>performance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25" y="2280725"/>
            <a:ext cx="5531975" cy="15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16200" y="293200"/>
            <a:ext cx="76086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Decision tree regression model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50" y="965350"/>
            <a:ext cx="5231175" cy="40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691750" y="470925"/>
            <a:ext cx="7505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Decision tree regression model with 10 fold CV prediction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75" y="1213713"/>
            <a:ext cx="74390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629275"/>
            <a:ext cx="75057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 performance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19150" y="175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75" y="2315325"/>
            <a:ext cx="5844875" cy="1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46075" y="380875"/>
            <a:ext cx="7505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Random forest model with 10-fold</a:t>
            </a:r>
            <a:r>
              <a:rPr lang="en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CV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prediction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00" y="965275"/>
            <a:ext cx="6648574" cy="38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performance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575" y="1990725"/>
            <a:ext cx="49492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4150" y="845600"/>
            <a:ext cx="75006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27225" y="1603000"/>
            <a:ext cx="75975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acquisition &amp; data cleaning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 between independent &amp; dependent variables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fitting with CV prediction &amp; Model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512375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819150" y="1491400"/>
            <a:ext cx="7505700" cy="29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we compare the root mean squared error (RMSE) and mean absolute error (MAE) of all 3 models, the random forest model has less root mean squared error and mean absolute error. So, finally random forest model is best for predicting the bike rental count on daily basis.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800" y="622350"/>
            <a:ext cx="3550775" cy="38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7225" y="517975"/>
            <a:ext cx="75978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27050" y="1325875"/>
            <a:ext cx="75978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Problem description: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Capital bikeshare is a company that provides bicycle sharing services, it serves Washington, D.C. and neighbors.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Our objective for this project is to make prediction about the daily demand on bike sharing based on the environmental and seasonal settings.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These factors include season, temperature (Celcius), workingday, holiday, and weather condition.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37050"/>
            <a:ext cx="75057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&amp; data cleaning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30825" y="932875"/>
            <a:ext cx="7593900" cy="4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ataset from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http://archive.ics.uci.edu/ml/datasets/Bike+Sharing+Dataset/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650" y="1381700"/>
            <a:ext cx="6325250" cy="35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55300" y="538725"/>
            <a:ext cx="74334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066900" y="1126100"/>
            <a:ext cx="73602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62" y="1313675"/>
            <a:ext cx="5830276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70975"/>
            <a:ext cx="75057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228875"/>
            <a:ext cx="75057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season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: season (1:springer, 2:summer, 3:fall, 4:winter)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yr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year (0: 2011, 1:2012)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mnth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month ( 1 to 12)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holiday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: weather day is holiday or not (extracted from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http://dchr.dc.gov/page/holiday-schedule)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weekday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: day of the week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workingday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: if day is neither weekend nor holiday is 1, otherwise is 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weathersit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- 1: Clear, Few clouds, Partly cloudy, Partly cloudy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- 2: Mist + Cloudy, Mist + Broken clouds, Mist + Few clouds, Mist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- 3: Light Snow, Light Rain + Thunderstorm + Scattered clouds, Light Rain + Scattered clouds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- 4: Heavy Rain + Ice Pallets + Thunderstorm + Mist, Snow + Fog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temp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Normalized temperature in Celsius. The values are divided to 41 (max)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hum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Normalized humidity. The values are divided to 100 (max)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windspeed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Normalized wind speed. The values are divided to 67 (max)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count of total rental bikes including both casual and registered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51625"/>
            <a:ext cx="7505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Visualization：Season vs Counts</a:t>
            </a:r>
            <a:endParaRPr sz="25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48" y="977675"/>
            <a:ext cx="4430775" cy="3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348775"/>
            <a:ext cx="75057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vs Counts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400" y="1111375"/>
            <a:ext cx="5099650" cy="34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43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situation vs Counts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825" y="943250"/>
            <a:ext cx="4874275" cy="37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