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9" r:id="rId2"/>
  </p:sldMasterIdLst>
  <p:notesMasterIdLst>
    <p:notesMasterId r:id="rId2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80" r:id="rId17"/>
    <p:sldId id="270" r:id="rId18"/>
    <p:sldId id="281" r:id="rId19"/>
    <p:sldId id="274" r:id="rId20"/>
    <p:sldId id="272" r:id="rId21"/>
    <p:sldId id="275" r:id="rId22"/>
    <p:sldId id="277" r:id="rId23"/>
    <p:sldId id="271" r:id="rId24"/>
    <p:sldId id="279" r:id="rId2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7" roundtripDataSignature="AMtx7mgQ9cz+rlepboE+WYd9HK/3/NvJz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E59E87F-871D-49E9-89F6-D998DAF36565}">
  <a:tblStyle styleId="{4E59E87F-871D-49E9-89F6-D998DAF36565}" styleName="Table_0">
    <a:wholeTbl>
      <a:tcTxStyle b="off" i="off">
        <a:font>
          <a:latin typeface="Book Antiqua"/>
          <a:ea typeface="Book Antiqua"/>
          <a:cs typeface="Book Antiqua"/>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DE7E7"/>
          </a:solidFill>
        </a:fill>
      </a:tcStyle>
    </a:wholeTbl>
    <a:band1H>
      <a:tcTxStyle/>
      <a:tcStyle>
        <a:tcBdr/>
        <a:fill>
          <a:solidFill>
            <a:srgbClr val="D9CCCB"/>
          </a:solidFill>
        </a:fill>
      </a:tcStyle>
    </a:band1H>
    <a:band2H>
      <a:tcTxStyle/>
      <a:tcStyle>
        <a:tcBdr/>
      </a:tcStyle>
    </a:band2H>
    <a:band1V>
      <a:tcTxStyle/>
      <a:tcStyle>
        <a:tcBdr/>
        <a:fill>
          <a:solidFill>
            <a:srgbClr val="D9CCCB"/>
          </a:solidFill>
        </a:fill>
      </a:tcStyle>
    </a:band1V>
    <a:band2V>
      <a:tcTxStyle/>
      <a:tcStyle>
        <a:tcBdr/>
      </a:tcStyle>
    </a:band2V>
    <a:lastCol>
      <a:tcTxStyle b="on" i="off">
        <a:font>
          <a:latin typeface="Book Antiqua"/>
          <a:ea typeface="Book Antiqua"/>
          <a:cs typeface="Book Antiqua"/>
        </a:font>
        <a:schemeClr val="lt1"/>
      </a:tcTxStyle>
      <a:tcStyle>
        <a:tcBdr/>
        <a:fill>
          <a:solidFill>
            <a:schemeClr val="accent1"/>
          </a:solidFill>
        </a:fill>
      </a:tcStyle>
    </a:lastCol>
    <a:firstCol>
      <a:tcTxStyle b="on" i="off">
        <a:font>
          <a:latin typeface="Book Antiqua"/>
          <a:ea typeface="Book Antiqua"/>
          <a:cs typeface="Book Antiqua"/>
        </a:font>
        <a:schemeClr val="lt1"/>
      </a:tcTxStyle>
      <a:tcStyle>
        <a:tcBdr/>
        <a:fill>
          <a:solidFill>
            <a:schemeClr val="accent1"/>
          </a:solidFill>
        </a:fill>
      </a:tcStyle>
    </a:firstCol>
    <a:lastRow>
      <a:tcTxStyle b="on" i="off">
        <a:font>
          <a:latin typeface="Book Antiqua"/>
          <a:ea typeface="Book Antiqua"/>
          <a:cs typeface="Book Antiqua"/>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Book Antiqua"/>
          <a:ea typeface="Book Antiqua"/>
          <a:cs typeface="Book Antiqua"/>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12"/>
    <p:restoredTop sz="91358"/>
  </p:normalViewPr>
  <p:slideViewPr>
    <p:cSldViewPr snapToGrid="0">
      <p:cViewPr>
        <p:scale>
          <a:sx n="120" d="100"/>
          <a:sy n="120" d="100"/>
        </p:scale>
        <p:origin x="504" y="-3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notesMaster" Target="notesMasters/notesMaster1.xml"/><Relationship Id="rId37" Type="http://customschemas.google.com/relationships/presentationmetadata" Target="metadata"/><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23A94A-9E2C-7E4B-B4CD-9E440B88EC62}" type="doc">
      <dgm:prSet loTypeId="urn:microsoft.com/office/officeart/2005/8/layout/orgChart1" loCatId="process" qsTypeId="urn:microsoft.com/office/officeart/2005/8/quickstyle/simple1" qsCatId="simple" csTypeId="urn:microsoft.com/office/officeart/2005/8/colors/accent1_1" csCatId="accent1" phldr="1"/>
      <dgm:spPr/>
      <dgm:t>
        <a:bodyPr/>
        <a:lstStyle/>
        <a:p>
          <a:endParaRPr lang="en-US"/>
        </a:p>
      </dgm:t>
    </dgm:pt>
    <dgm:pt modelId="{E04188D9-3E4F-2F49-915A-9DCA7213F53D}">
      <dgm:prSet phldrT="[Text]"/>
      <dgm:spPr/>
      <dgm:t>
        <a:bodyPr/>
        <a:lstStyle/>
        <a:p>
          <a:r>
            <a:rPr lang="en-US" dirty="0">
              <a:latin typeface="Arial" panose="020B0604020202020204" pitchFamily="34" charset="0"/>
              <a:cs typeface="Arial" panose="020B0604020202020204" pitchFamily="34" charset="0"/>
            </a:rPr>
            <a:t>Classification algorithm</a:t>
          </a:r>
        </a:p>
      </dgm:t>
    </dgm:pt>
    <dgm:pt modelId="{81E410D8-53F0-6A47-948A-C8A8F52B5951}" type="parTrans" cxnId="{8E6FED75-5405-2948-9AEB-42B12782426A}">
      <dgm:prSet/>
      <dgm:spPr/>
      <dgm:t>
        <a:bodyPr/>
        <a:lstStyle/>
        <a:p>
          <a:endParaRPr lang="en-US">
            <a:latin typeface="Arial" panose="020B0604020202020204" pitchFamily="34" charset="0"/>
            <a:cs typeface="Arial" panose="020B0604020202020204" pitchFamily="34" charset="0"/>
          </a:endParaRPr>
        </a:p>
      </dgm:t>
    </dgm:pt>
    <dgm:pt modelId="{7466309A-747B-764A-8262-C56C6779DA0E}" type="sibTrans" cxnId="{8E6FED75-5405-2948-9AEB-42B12782426A}">
      <dgm:prSet/>
      <dgm:spPr/>
      <dgm:t>
        <a:bodyPr/>
        <a:lstStyle/>
        <a:p>
          <a:endParaRPr lang="en-US">
            <a:latin typeface="Arial" panose="020B0604020202020204" pitchFamily="34" charset="0"/>
            <a:cs typeface="Arial" panose="020B0604020202020204" pitchFamily="34" charset="0"/>
          </a:endParaRPr>
        </a:p>
      </dgm:t>
    </dgm:pt>
    <dgm:pt modelId="{6D9FFAC3-253B-634E-A717-2066DA02D38C}">
      <dgm:prSet phldrT="[Text]"/>
      <dgm:spPr/>
      <dgm:t>
        <a:bodyPr/>
        <a:lstStyle/>
        <a:p>
          <a:r>
            <a:rPr lang="en-US" altLang="zh-CN" dirty="0">
              <a:latin typeface="Arial" panose="020B0604020202020204" pitchFamily="34" charset="0"/>
              <a:cs typeface="Arial" panose="020B0604020202020204" pitchFamily="34" charset="0"/>
            </a:rPr>
            <a:t>Linear</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Regression</a:t>
          </a:r>
          <a:endParaRPr lang="en-US" dirty="0">
            <a:latin typeface="Arial" panose="020B0604020202020204" pitchFamily="34" charset="0"/>
            <a:cs typeface="Arial" panose="020B0604020202020204" pitchFamily="34" charset="0"/>
          </a:endParaRPr>
        </a:p>
      </dgm:t>
    </dgm:pt>
    <dgm:pt modelId="{F502EE16-2606-DC4C-8463-6CF55FFB1305}" type="parTrans" cxnId="{C7114A7F-32BA-5C43-830B-975DC5961D8C}">
      <dgm:prSet/>
      <dgm:spPr/>
      <dgm:t>
        <a:bodyPr/>
        <a:lstStyle/>
        <a:p>
          <a:endParaRPr lang="en-US">
            <a:latin typeface="Arial" panose="020B0604020202020204" pitchFamily="34" charset="0"/>
            <a:cs typeface="Arial" panose="020B0604020202020204" pitchFamily="34" charset="0"/>
          </a:endParaRPr>
        </a:p>
      </dgm:t>
    </dgm:pt>
    <dgm:pt modelId="{C855DAA0-880A-1A43-8CAE-806B490D4C17}" type="sibTrans" cxnId="{C7114A7F-32BA-5C43-830B-975DC5961D8C}">
      <dgm:prSet/>
      <dgm:spPr/>
      <dgm:t>
        <a:bodyPr/>
        <a:lstStyle/>
        <a:p>
          <a:endParaRPr lang="en-US">
            <a:latin typeface="Arial" panose="020B0604020202020204" pitchFamily="34" charset="0"/>
            <a:cs typeface="Arial" panose="020B0604020202020204" pitchFamily="34" charset="0"/>
          </a:endParaRPr>
        </a:p>
      </dgm:t>
    </dgm:pt>
    <dgm:pt modelId="{D07801F3-4D26-D645-B7DF-B31E7879FF1A}">
      <dgm:prSet phldrT="[Text]"/>
      <dgm:spPr/>
      <dgm:t>
        <a:bodyPr/>
        <a:lstStyle/>
        <a:p>
          <a:r>
            <a:rPr lang="en-US" altLang="zh-CN" dirty="0">
              <a:latin typeface="Arial" panose="020B0604020202020204" pitchFamily="34" charset="0"/>
              <a:cs typeface="Arial" panose="020B0604020202020204" pitchFamily="34" charset="0"/>
            </a:rPr>
            <a:t>Logistic</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Regression</a:t>
          </a:r>
          <a:endParaRPr lang="en-US" dirty="0">
            <a:latin typeface="Arial" panose="020B0604020202020204" pitchFamily="34" charset="0"/>
            <a:cs typeface="Arial" panose="020B0604020202020204" pitchFamily="34" charset="0"/>
          </a:endParaRPr>
        </a:p>
      </dgm:t>
    </dgm:pt>
    <dgm:pt modelId="{0F99A021-C374-804F-A8F4-F193F9B3FC98}" type="parTrans" cxnId="{A14D9139-CABE-214E-A78E-0213619C8530}">
      <dgm:prSet/>
      <dgm:spPr/>
      <dgm:t>
        <a:bodyPr/>
        <a:lstStyle/>
        <a:p>
          <a:endParaRPr lang="en-US">
            <a:latin typeface="Arial" panose="020B0604020202020204" pitchFamily="34" charset="0"/>
            <a:cs typeface="Arial" panose="020B0604020202020204" pitchFamily="34" charset="0"/>
          </a:endParaRPr>
        </a:p>
      </dgm:t>
    </dgm:pt>
    <dgm:pt modelId="{B14664EA-86D5-6C48-8086-A5CC5A1BEF7A}" type="sibTrans" cxnId="{A14D9139-CABE-214E-A78E-0213619C8530}">
      <dgm:prSet/>
      <dgm:spPr/>
      <dgm:t>
        <a:bodyPr/>
        <a:lstStyle/>
        <a:p>
          <a:endParaRPr lang="en-US">
            <a:latin typeface="Arial" panose="020B0604020202020204" pitchFamily="34" charset="0"/>
            <a:cs typeface="Arial" panose="020B0604020202020204" pitchFamily="34" charset="0"/>
          </a:endParaRPr>
        </a:p>
      </dgm:t>
    </dgm:pt>
    <dgm:pt modelId="{B1CB5DF4-BB71-B449-B38B-BC93EB0EF451}">
      <dgm:prSet phldrT="[Text]"/>
      <dgm:spPr/>
      <dgm:t>
        <a:bodyPr/>
        <a:lstStyle/>
        <a:p>
          <a:r>
            <a:rPr lang="en-US" altLang="zh-CN" dirty="0">
              <a:latin typeface="Arial" panose="020B0604020202020204" pitchFamily="34" charset="0"/>
              <a:cs typeface="Arial" panose="020B0604020202020204" pitchFamily="34" charset="0"/>
            </a:rPr>
            <a:t>K</a:t>
          </a:r>
          <a:r>
            <a:rPr lang="en-US"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N</a:t>
          </a:r>
          <a:r>
            <a:rPr lang="en-US" dirty="0">
              <a:latin typeface="Arial" panose="020B0604020202020204" pitchFamily="34" charset="0"/>
              <a:cs typeface="Arial" panose="020B0604020202020204" pitchFamily="34" charset="0"/>
            </a:rPr>
            <a:t>earest </a:t>
          </a:r>
          <a:r>
            <a:rPr lang="en-US" altLang="zh-CN" dirty="0">
              <a:latin typeface="Arial" panose="020B0604020202020204" pitchFamily="34" charset="0"/>
              <a:cs typeface="Arial" panose="020B0604020202020204" pitchFamily="34" charset="0"/>
            </a:rPr>
            <a:t>N</a:t>
          </a:r>
          <a:r>
            <a:rPr lang="en-US" dirty="0">
              <a:latin typeface="Arial" panose="020B0604020202020204" pitchFamily="34" charset="0"/>
              <a:cs typeface="Arial" panose="020B0604020202020204" pitchFamily="34" charset="0"/>
            </a:rPr>
            <a:t>eighbors</a:t>
          </a:r>
        </a:p>
      </dgm:t>
    </dgm:pt>
    <dgm:pt modelId="{0AAE3756-C2EF-D04C-93DD-1993C1558C5F}" type="parTrans" cxnId="{452ABD85-8414-C249-A673-589F1172B1A9}">
      <dgm:prSet/>
      <dgm:spPr/>
      <dgm:t>
        <a:bodyPr/>
        <a:lstStyle/>
        <a:p>
          <a:endParaRPr lang="en-US">
            <a:latin typeface="Arial" panose="020B0604020202020204" pitchFamily="34" charset="0"/>
            <a:cs typeface="Arial" panose="020B0604020202020204" pitchFamily="34" charset="0"/>
          </a:endParaRPr>
        </a:p>
      </dgm:t>
    </dgm:pt>
    <dgm:pt modelId="{5560AF01-BEDF-D741-99AA-5A5E39BE09B2}" type="sibTrans" cxnId="{452ABD85-8414-C249-A673-589F1172B1A9}">
      <dgm:prSet/>
      <dgm:spPr/>
      <dgm:t>
        <a:bodyPr/>
        <a:lstStyle/>
        <a:p>
          <a:endParaRPr lang="en-US">
            <a:latin typeface="Arial" panose="020B0604020202020204" pitchFamily="34" charset="0"/>
            <a:cs typeface="Arial" panose="020B0604020202020204" pitchFamily="34" charset="0"/>
          </a:endParaRPr>
        </a:p>
      </dgm:t>
    </dgm:pt>
    <dgm:pt modelId="{C9FAF569-7CF8-F345-A8AE-7EEF30DDD9A0}">
      <dgm:prSet phldrT="[Text]"/>
      <dgm:spPr/>
      <dgm:t>
        <a:bodyPr/>
        <a:lstStyle/>
        <a:p>
          <a:r>
            <a:rPr lang="en-US" b="0" i="0" u="none" dirty="0">
              <a:latin typeface="Arial" panose="020B0604020202020204" pitchFamily="34" charset="0"/>
              <a:cs typeface="Arial" panose="020B0604020202020204" pitchFamily="34" charset="0"/>
            </a:rPr>
            <a:t>Decision Tree</a:t>
          </a:r>
          <a:endParaRPr lang="en-US" dirty="0">
            <a:latin typeface="Arial" panose="020B0604020202020204" pitchFamily="34" charset="0"/>
            <a:cs typeface="Arial" panose="020B0604020202020204" pitchFamily="34" charset="0"/>
          </a:endParaRPr>
        </a:p>
      </dgm:t>
    </dgm:pt>
    <dgm:pt modelId="{63ABD6AD-E6B1-B94A-9594-D50BE8095127}" type="parTrans" cxnId="{2952EA59-A7E2-C744-97A9-BB6FBAE5E678}">
      <dgm:prSet/>
      <dgm:spPr/>
      <dgm:t>
        <a:bodyPr/>
        <a:lstStyle/>
        <a:p>
          <a:endParaRPr lang="en-US">
            <a:latin typeface="Arial" panose="020B0604020202020204" pitchFamily="34" charset="0"/>
            <a:cs typeface="Arial" panose="020B0604020202020204" pitchFamily="34" charset="0"/>
          </a:endParaRPr>
        </a:p>
      </dgm:t>
    </dgm:pt>
    <dgm:pt modelId="{16D81EFA-A384-F749-BE32-0FB8C0D995FC}" type="sibTrans" cxnId="{2952EA59-A7E2-C744-97A9-BB6FBAE5E678}">
      <dgm:prSet/>
      <dgm:spPr/>
      <dgm:t>
        <a:bodyPr/>
        <a:lstStyle/>
        <a:p>
          <a:endParaRPr lang="en-US">
            <a:latin typeface="Arial" panose="020B0604020202020204" pitchFamily="34" charset="0"/>
            <a:cs typeface="Arial" panose="020B0604020202020204" pitchFamily="34" charset="0"/>
          </a:endParaRPr>
        </a:p>
      </dgm:t>
    </dgm:pt>
    <dgm:pt modelId="{81E87CA9-BBD5-1C47-AC7E-5A806AEB5DA1}">
      <dgm:prSet phldrT="[Text]"/>
      <dgm:spPr/>
      <dgm:t>
        <a:bodyPr/>
        <a:lstStyle/>
        <a:p>
          <a:r>
            <a:rPr lang="en-US" altLang="zh-CN" dirty="0">
              <a:latin typeface="Arial" panose="020B0604020202020204" pitchFamily="34" charset="0"/>
              <a:cs typeface="Arial" panose="020B0604020202020204" pitchFamily="34" charset="0"/>
            </a:rPr>
            <a:t>Ridge</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Regression</a:t>
          </a:r>
          <a:endParaRPr lang="en-US" dirty="0">
            <a:latin typeface="Arial" panose="020B0604020202020204" pitchFamily="34" charset="0"/>
            <a:cs typeface="Arial" panose="020B0604020202020204" pitchFamily="34" charset="0"/>
          </a:endParaRPr>
        </a:p>
      </dgm:t>
    </dgm:pt>
    <dgm:pt modelId="{566083D0-88A9-B044-9711-63DA492249E0}" type="parTrans" cxnId="{BD42E1CE-0216-E64E-B46C-38D6B6EF7D27}">
      <dgm:prSet/>
      <dgm:spPr/>
      <dgm:t>
        <a:bodyPr/>
        <a:lstStyle/>
        <a:p>
          <a:endParaRPr lang="en-US">
            <a:latin typeface="Arial" panose="020B0604020202020204" pitchFamily="34" charset="0"/>
            <a:cs typeface="Arial" panose="020B0604020202020204" pitchFamily="34" charset="0"/>
          </a:endParaRPr>
        </a:p>
      </dgm:t>
    </dgm:pt>
    <dgm:pt modelId="{BA09A8D8-E268-614C-88D1-E1DB454C542D}" type="sibTrans" cxnId="{BD42E1CE-0216-E64E-B46C-38D6B6EF7D27}">
      <dgm:prSet/>
      <dgm:spPr/>
      <dgm:t>
        <a:bodyPr/>
        <a:lstStyle/>
        <a:p>
          <a:endParaRPr lang="en-US">
            <a:latin typeface="Arial" panose="020B0604020202020204" pitchFamily="34" charset="0"/>
            <a:cs typeface="Arial" panose="020B0604020202020204" pitchFamily="34" charset="0"/>
          </a:endParaRPr>
        </a:p>
      </dgm:t>
    </dgm:pt>
    <dgm:pt modelId="{2A9A756A-138B-B04A-B293-459177B83095}">
      <dgm:prSet phldrT="[Text]"/>
      <dgm:spPr/>
      <dgm:t>
        <a:bodyPr/>
        <a:lstStyle/>
        <a:p>
          <a:r>
            <a:rPr lang="en-US" altLang="zh-CN" dirty="0">
              <a:latin typeface="Arial" panose="020B0604020202020204" pitchFamily="34" charset="0"/>
              <a:cs typeface="Arial" panose="020B0604020202020204" pitchFamily="34" charset="0"/>
            </a:rPr>
            <a:t>Lasso</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Regression</a:t>
          </a:r>
          <a:endParaRPr lang="en-US" dirty="0">
            <a:latin typeface="Arial" panose="020B0604020202020204" pitchFamily="34" charset="0"/>
            <a:cs typeface="Arial" panose="020B0604020202020204" pitchFamily="34" charset="0"/>
          </a:endParaRPr>
        </a:p>
      </dgm:t>
    </dgm:pt>
    <dgm:pt modelId="{3211E9D3-9BD0-7647-A4B9-33EDEAFA92D4}" type="parTrans" cxnId="{532E990E-782E-2547-855D-562950AB510D}">
      <dgm:prSet/>
      <dgm:spPr/>
      <dgm:t>
        <a:bodyPr/>
        <a:lstStyle/>
        <a:p>
          <a:endParaRPr lang="en-US">
            <a:latin typeface="Arial" panose="020B0604020202020204" pitchFamily="34" charset="0"/>
            <a:cs typeface="Arial" panose="020B0604020202020204" pitchFamily="34" charset="0"/>
          </a:endParaRPr>
        </a:p>
      </dgm:t>
    </dgm:pt>
    <dgm:pt modelId="{EEEAB484-A483-3847-8E25-0F73421A83D3}" type="sibTrans" cxnId="{532E990E-782E-2547-855D-562950AB510D}">
      <dgm:prSet/>
      <dgm:spPr/>
      <dgm:t>
        <a:bodyPr/>
        <a:lstStyle/>
        <a:p>
          <a:endParaRPr lang="en-US">
            <a:latin typeface="Arial" panose="020B0604020202020204" pitchFamily="34" charset="0"/>
            <a:cs typeface="Arial" panose="020B0604020202020204" pitchFamily="34" charset="0"/>
          </a:endParaRPr>
        </a:p>
      </dgm:t>
    </dgm:pt>
    <dgm:pt modelId="{F4D75F69-143C-014D-AADC-5585F9CF5B89}" type="pres">
      <dgm:prSet presAssocID="{7A23A94A-9E2C-7E4B-B4CD-9E440B88EC62}" presName="hierChild1" presStyleCnt="0">
        <dgm:presLayoutVars>
          <dgm:orgChart val="1"/>
          <dgm:chPref val="1"/>
          <dgm:dir/>
          <dgm:animOne val="branch"/>
          <dgm:animLvl val="lvl"/>
          <dgm:resizeHandles/>
        </dgm:presLayoutVars>
      </dgm:prSet>
      <dgm:spPr/>
      <dgm:t>
        <a:bodyPr/>
        <a:lstStyle/>
        <a:p>
          <a:endParaRPr lang="en-US"/>
        </a:p>
      </dgm:t>
    </dgm:pt>
    <dgm:pt modelId="{390F5C6A-237F-5248-B47B-7B6E74C6A299}" type="pres">
      <dgm:prSet presAssocID="{E04188D9-3E4F-2F49-915A-9DCA7213F53D}" presName="hierRoot1" presStyleCnt="0">
        <dgm:presLayoutVars>
          <dgm:hierBranch val="init"/>
        </dgm:presLayoutVars>
      </dgm:prSet>
      <dgm:spPr/>
    </dgm:pt>
    <dgm:pt modelId="{4E84E31E-9FF4-974B-8DD0-7AD4B7037AE9}" type="pres">
      <dgm:prSet presAssocID="{E04188D9-3E4F-2F49-915A-9DCA7213F53D}" presName="rootComposite1" presStyleCnt="0"/>
      <dgm:spPr/>
    </dgm:pt>
    <dgm:pt modelId="{AF66149F-9053-CA4A-9750-37410908B80C}" type="pres">
      <dgm:prSet presAssocID="{E04188D9-3E4F-2F49-915A-9DCA7213F53D}" presName="rootText1" presStyleLbl="node0" presStyleIdx="0" presStyleCnt="1" custLinFactNeighborX="-578" custLinFactNeighborY="-27841">
        <dgm:presLayoutVars>
          <dgm:chPref val="3"/>
        </dgm:presLayoutVars>
      </dgm:prSet>
      <dgm:spPr/>
      <dgm:t>
        <a:bodyPr/>
        <a:lstStyle/>
        <a:p>
          <a:endParaRPr lang="en-US"/>
        </a:p>
      </dgm:t>
    </dgm:pt>
    <dgm:pt modelId="{BDBB04CD-B8DF-EB48-A04A-8ACA2601525B}" type="pres">
      <dgm:prSet presAssocID="{E04188D9-3E4F-2F49-915A-9DCA7213F53D}" presName="rootConnector1" presStyleLbl="node1" presStyleIdx="0" presStyleCnt="0"/>
      <dgm:spPr/>
      <dgm:t>
        <a:bodyPr/>
        <a:lstStyle/>
        <a:p>
          <a:endParaRPr lang="en-US"/>
        </a:p>
      </dgm:t>
    </dgm:pt>
    <dgm:pt modelId="{7BEB27C8-9FDD-BF4A-95DD-3936D7BC470A}" type="pres">
      <dgm:prSet presAssocID="{E04188D9-3E4F-2F49-915A-9DCA7213F53D}" presName="hierChild2" presStyleCnt="0"/>
      <dgm:spPr/>
    </dgm:pt>
    <dgm:pt modelId="{9D6E92D1-665D-9643-84FD-5FD2F965D8BE}" type="pres">
      <dgm:prSet presAssocID="{0F99A021-C374-804F-A8F4-F193F9B3FC98}" presName="Name37" presStyleLbl="parChTrans1D2" presStyleIdx="0" presStyleCnt="4"/>
      <dgm:spPr/>
      <dgm:t>
        <a:bodyPr/>
        <a:lstStyle/>
        <a:p>
          <a:endParaRPr lang="en-US"/>
        </a:p>
      </dgm:t>
    </dgm:pt>
    <dgm:pt modelId="{ADA9A9C4-46E9-D143-9A76-E9B81E451A73}" type="pres">
      <dgm:prSet presAssocID="{D07801F3-4D26-D645-B7DF-B31E7879FF1A}" presName="hierRoot2" presStyleCnt="0">
        <dgm:presLayoutVars>
          <dgm:hierBranch val="init"/>
        </dgm:presLayoutVars>
      </dgm:prSet>
      <dgm:spPr/>
    </dgm:pt>
    <dgm:pt modelId="{4FF100A8-8D50-C742-A79B-277D09D9DF1B}" type="pres">
      <dgm:prSet presAssocID="{D07801F3-4D26-D645-B7DF-B31E7879FF1A}" presName="rootComposite" presStyleCnt="0"/>
      <dgm:spPr/>
    </dgm:pt>
    <dgm:pt modelId="{9DEC3400-5BB8-D446-874E-86C40988D957}" type="pres">
      <dgm:prSet presAssocID="{D07801F3-4D26-D645-B7DF-B31E7879FF1A}" presName="rootText" presStyleLbl="node2" presStyleIdx="0" presStyleCnt="4">
        <dgm:presLayoutVars>
          <dgm:chPref val="3"/>
        </dgm:presLayoutVars>
      </dgm:prSet>
      <dgm:spPr/>
      <dgm:t>
        <a:bodyPr/>
        <a:lstStyle/>
        <a:p>
          <a:endParaRPr lang="en-US"/>
        </a:p>
      </dgm:t>
    </dgm:pt>
    <dgm:pt modelId="{1B4B4B1F-2442-9749-B9DB-BB4947A0DB96}" type="pres">
      <dgm:prSet presAssocID="{D07801F3-4D26-D645-B7DF-B31E7879FF1A}" presName="rootConnector" presStyleLbl="node2" presStyleIdx="0" presStyleCnt="4"/>
      <dgm:spPr/>
      <dgm:t>
        <a:bodyPr/>
        <a:lstStyle/>
        <a:p>
          <a:endParaRPr lang="en-US"/>
        </a:p>
      </dgm:t>
    </dgm:pt>
    <dgm:pt modelId="{F7B949DA-28D6-BD49-A810-68ECA3E3EAEC}" type="pres">
      <dgm:prSet presAssocID="{D07801F3-4D26-D645-B7DF-B31E7879FF1A}" presName="hierChild4" presStyleCnt="0"/>
      <dgm:spPr/>
    </dgm:pt>
    <dgm:pt modelId="{AB84F16B-270D-F84D-B79D-4A263EC8362E}" type="pres">
      <dgm:prSet presAssocID="{D07801F3-4D26-D645-B7DF-B31E7879FF1A}" presName="hierChild5" presStyleCnt="0"/>
      <dgm:spPr/>
    </dgm:pt>
    <dgm:pt modelId="{8C82C5E4-150C-EE47-A5F4-275864B25987}" type="pres">
      <dgm:prSet presAssocID="{F502EE16-2606-DC4C-8463-6CF55FFB1305}" presName="Name37" presStyleLbl="parChTrans1D2" presStyleIdx="1" presStyleCnt="4"/>
      <dgm:spPr/>
      <dgm:t>
        <a:bodyPr/>
        <a:lstStyle/>
        <a:p>
          <a:endParaRPr lang="en-US"/>
        </a:p>
      </dgm:t>
    </dgm:pt>
    <dgm:pt modelId="{21348EBC-FBF1-E04F-BFDE-739577B83682}" type="pres">
      <dgm:prSet presAssocID="{6D9FFAC3-253B-634E-A717-2066DA02D38C}" presName="hierRoot2" presStyleCnt="0">
        <dgm:presLayoutVars>
          <dgm:hierBranch val="init"/>
        </dgm:presLayoutVars>
      </dgm:prSet>
      <dgm:spPr/>
    </dgm:pt>
    <dgm:pt modelId="{D4488810-0200-444F-B151-932FA0077D4E}" type="pres">
      <dgm:prSet presAssocID="{6D9FFAC3-253B-634E-A717-2066DA02D38C}" presName="rootComposite" presStyleCnt="0"/>
      <dgm:spPr/>
    </dgm:pt>
    <dgm:pt modelId="{19DB6967-0F7E-144C-86BB-1A9D36362067}" type="pres">
      <dgm:prSet presAssocID="{6D9FFAC3-253B-634E-A717-2066DA02D38C}" presName="rootText" presStyleLbl="node2" presStyleIdx="1" presStyleCnt="4">
        <dgm:presLayoutVars>
          <dgm:chPref val="3"/>
        </dgm:presLayoutVars>
      </dgm:prSet>
      <dgm:spPr/>
      <dgm:t>
        <a:bodyPr/>
        <a:lstStyle/>
        <a:p>
          <a:endParaRPr lang="en-US"/>
        </a:p>
      </dgm:t>
    </dgm:pt>
    <dgm:pt modelId="{744F542D-EAF9-F74F-8109-4F3845EC2372}" type="pres">
      <dgm:prSet presAssocID="{6D9FFAC3-253B-634E-A717-2066DA02D38C}" presName="rootConnector" presStyleLbl="node2" presStyleIdx="1" presStyleCnt="4"/>
      <dgm:spPr/>
      <dgm:t>
        <a:bodyPr/>
        <a:lstStyle/>
        <a:p>
          <a:endParaRPr lang="en-US"/>
        </a:p>
      </dgm:t>
    </dgm:pt>
    <dgm:pt modelId="{AD13FC5E-1098-154C-A1D4-09348D1588AB}" type="pres">
      <dgm:prSet presAssocID="{6D9FFAC3-253B-634E-A717-2066DA02D38C}" presName="hierChild4" presStyleCnt="0"/>
      <dgm:spPr/>
    </dgm:pt>
    <dgm:pt modelId="{7B8D83C3-01C6-5447-AC84-F08ACC70D672}" type="pres">
      <dgm:prSet presAssocID="{566083D0-88A9-B044-9711-63DA492249E0}" presName="Name37" presStyleLbl="parChTrans1D3" presStyleIdx="0" presStyleCnt="2"/>
      <dgm:spPr/>
      <dgm:t>
        <a:bodyPr/>
        <a:lstStyle/>
        <a:p>
          <a:endParaRPr lang="en-US"/>
        </a:p>
      </dgm:t>
    </dgm:pt>
    <dgm:pt modelId="{BFD0D3F5-5299-3C45-A6D9-9D235F5FFEF0}" type="pres">
      <dgm:prSet presAssocID="{81E87CA9-BBD5-1C47-AC7E-5A806AEB5DA1}" presName="hierRoot2" presStyleCnt="0">
        <dgm:presLayoutVars>
          <dgm:hierBranch val="init"/>
        </dgm:presLayoutVars>
      </dgm:prSet>
      <dgm:spPr/>
    </dgm:pt>
    <dgm:pt modelId="{736C53CF-5EAF-2542-AF42-E3D90EBC5803}" type="pres">
      <dgm:prSet presAssocID="{81E87CA9-BBD5-1C47-AC7E-5A806AEB5DA1}" presName="rootComposite" presStyleCnt="0"/>
      <dgm:spPr/>
    </dgm:pt>
    <dgm:pt modelId="{51EEBFB8-A021-494C-8E75-23CC6A8E9CE9}" type="pres">
      <dgm:prSet presAssocID="{81E87CA9-BBD5-1C47-AC7E-5A806AEB5DA1}" presName="rootText" presStyleLbl="node3" presStyleIdx="0" presStyleCnt="2">
        <dgm:presLayoutVars>
          <dgm:chPref val="3"/>
        </dgm:presLayoutVars>
      </dgm:prSet>
      <dgm:spPr/>
      <dgm:t>
        <a:bodyPr/>
        <a:lstStyle/>
        <a:p>
          <a:endParaRPr lang="en-US"/>
        </a:p>
      </dgm:t>
    </dgm:pt>
    <dgm:pt modelId="{4D8DF45D-578C-994A-B98C-0E05E5A9E891}" type="pres">
      <dgm:prSet presAssocID="{81E87CA9-BBD5-1C47-AC7E-5A806AEB5DA1}" presName="rootConnector" presStyleLbl="node3" presStyleIdx="0" presStyleCnt="2"/>
      <dgm:spPr/>
      <dgm:t>
        <a:bodyPr/>
        <a:lstStyle/>
        <a:p>
          <a:endParaRPr lang="en-US"/>
        </a:p>
      </dgm:t>
    </dgm:pt>
    <dgm:pt modelId="{8C7E2E87-5158-DD41-B5BF-D61F72453D59}" type="pres">
      <dgm:prSet presAssocID="{81E87CA9-BBD5-1C47-AC7E-5A806AEB5DA1}" presName="hierChild4" presStyleCnt="0"/>
      <dgm:spPr/>
    </dgm:pt>
    <dgm:pt modelId="{A7FA41D6-742D-2348-93E2-04620CBF1BD3}" type="pres">
      <dgm:prSet presAssocID="{81E87CA9-BBD5-1C47-AC7E-5A806AEB5DA1}" presName="hierChild5" presStyleCnt="0"/>
      <dgm:spPr/>
    </dgm:pt>
    <dgm:pt modelId="{AE1AB354-5EB1-D34E-8948-9910E1F10962}" type="pres">
      <dgm:prSet presAssocID="{3211E9D3-9BD0-7647-A4B9-33EDEAFA92D4}" presName="Name37" presStyleLbl="parChTrans1D3" presStyleIdx="1" presStyleCnt="2"/>
      <dgm:spPr/>
      <dgm:t>
        <a:bodyPr/>
        <a:lstStyle/>
        <a:p>
          <a:endParaRPr lang="en-US"/>
        </a:p>
      </dgm:t>
    </dgm:pt>
    <dgm:pt modelId="{521B0902-DCBC-D240-BBCE-C99283ACFCE7}" type="pres">
      <dgm:prSet presAssocID="{2A9A756A-138B-B04A-B293-459177B83095}" presName="hierRoot2" presStyleCnt="0">
        <dgm:presLayoutVars>
          <dgm:hierBranch val="init"/>
        </dgm:presLayoutVars>
      </dgm:prSet>
      <dgm:spPr/>
    </dgm:pt>
    <dgm:pt modelId="{49B0A05E-441B-4D48-91DB-9E045807D284}" type="pres">
      <dgm:prSet presAssocID="{2A9A756A-138B-B04A-B293-459177B83095}" presName="rootComposite" presStyleCnt="0"/>
      <dgm:spPr/>
    </dgm:pt>
    <dgm:pt modelId="{21304846-0089-BC4D-B2ED-CC3246877EC8}" type="pres">
      <dgm:prSet presAssocID="{2A9A756A-138B-B04A-B293-459177B83095}" presName="rootText" presStyleLbl="node3" presStyleIdx="1" presStyleCnt="2">
        <dgm:presLayoutVars>
          <dgm:chPref val="3"/>
        </dgm:presLayoutVars>
      </dgm:prSet>
      <dgm:spPr/>
      <dgm:t>
        <a:bodyPr/>
        <a:lstStyle/>
        <a:p>
          <a:endParaRPr lang="en-US"/>
        </a:p>
      </dgm:t>
    </dgm:pt>
    <dgm:pt modelId="{9D79E07F-A75D-C646-A3BD-B6B5D460C73D}" type="pres">
      <dgm:prSet presAssocID="{2A9A756A-138B-B04A-B293-459177B83095}" presName="rootConnector" presStyleLbl="node3" presStyleIdx="1" presStyleCnt="2"/>
      <dgm:spPr/>
      <dgm:t>
        <a:bodyPr/>
        <a:lstStyle/>
        <a:p>
          <a:endParaRPr lang="en-US"/>
        </a:p>
      </dgm:t>
    </dgm:pt>
    <dgm:pt modelId="{0042AAF2-1B1F-B94F-A90D-5FC701ED3CCA}" type="pres">
      <dgm:prSet presAssocID="{2A9A756A-138B-B04A-B293-459177B83095}" presName="hierChild4" presStyleCnt="0"/>
      <dgm:spPr/>
    </dgm:pt>
    <dgm:pt modelId="{1C4FEA17-5E12-C841-91DE-A8BC2F3DDA28}" type="pres">
      <dgm:prSet presAssocID="{2A9A756A-138B-B04A-B293-459177B83095}" presName="hierChild5" presStyleCnt="0"/>
      <dgm:spPr/>
    </dgm:pt>
    <dgm:pt modelId="{890F47AD-4C3D-C245-AA9C-3E1A537DC71F}" type="pres">
      <dgm:prSet presAssocID="{6D9FFAC3-253B-634E-A717-2066DA02D38C}" presName="hierChild5" presStyleCnt="0"/>
      <dgm:spPr/>
    </dgm:pt>
    <dgm:pt modelId="{C157320F-A0C9-254A-B6F2-D82460D18B42}" type="pres">
      <dgm:prSet presAssocID="{0AAE3756-C2EF-D04C-93DD-1993C1558C5F}" presName="Name37" presStyleLbl="parChTrans1D2" presStyleIdx="2" presStyleCnt="4"/>
      <dgm:spPr/>
      <dgm:t>
        <a:bodyPr/>
        <a:lstStyle/>
        <a:p>
          <a:endParaRPr lang="en-US"/>
        </a:p>
      </dgm:t>
    </dgm:pt>
    <dgm:pt modelId="{30262490-06FE-B245-BE52-849C66F41951}" type="pres">
      <dgm:prSet presAssocID="{B1CB5DF4-BB71-B449-B38B-BC93EB0EF451}" presName="hierRoot2" presStyleCnt="0">
        <dgm:presLayoutVars>
          <dgm:hierBranch val="init"/>
        </dgm:presLayoutVars>
      </dgm:prSet>
      <dgm:spPr/>
    </dgm:pt>
    <dgm:pt modelId="{A3EA4D13-0979-A34B-8D99-2EE4D629FDB9}" type="pres">
      <dgm:prSet presAssocID="{B1CB5DF4-BB71-B449-B38B-BC93EB0EF451}" presName="rootComposite" presStyleCnt="0"/>
      <dgm:spPr/>
    </dgm:pt>
    <dgm:pt modelId="{42A985F7-7C3E-B242-BAA6-2E2A7D37BDF8}" type="pres">
      <dgm:prSet presAssocID="{B1CB5DF4-BB71-B449-B38B-BC93EB0EF451}" presName="rootText" presStyleLbl="node2" presStyleIdx="2" presStyleCnt="4">
        <dgm:presLayoutVars>
          <dgm:chPref val="3"/>
        </dgm:presLayoutVars>
      </dgm:prSet>
      <dgm:spPr/>
      <dgm:t>
        <a:bodyPr/>
        <a:lstStyle/>
        <a:p>
          <a:endParaRPr lang="en-US"/>
        </a:p>
      </dgm:t>
    </dgm:pt>
    <dgm:pt modelId="{983F382A-507F-6F45-8DC3-7A0FDADC82F7}" type="pres">
      <dgm:prSet presAssocID="{B1CB5DF4-BB71-B449-B38B-BC93EB0EF451}" presName="rootConnector" presStyleLbl="node2" presStyleIdx="2" presStyleCnt="4"/>
      <dgm:spPr/>
      <dgm:t>
        <a:bodyPr/>
        <a:lstStyle/>
        <a:p>
          <a:endParaRPr lang="en-US"/>
        </a:p>
      </dgm:t>
    </dgm:pt>
    <dgm:pt modelId="{C154DCB2-C924-0E47-9975-AE39DD97B78F}" type="pres">
      <dgm:prSet presAssocID="{B1CB5DF4-BB71-B449-B38B-BC93EB0EF451}" presName="hierChild4" presStyleCnt="0"/>
      <dgm:spPr/>
    </dgm:pt>
    <dgm:pt modelId="{4EB23950-64D2-1741-A8DA-F663280551F9}" type="pres">
      <dgm:prSet presAssocID="{B1CB5DF4-BB71-B449-B38B-BC93EB0EF451}" presName="hierChild5" presStyleCnt="0"/>
      <dgm:spPr/>
    </dgm:pt>
    <dgm:pt modelId="{6D6E7121-1C6D-9C46-B564-B2FF27DABD19}" type="pres">
      <dgm:prSet presAssocID="{63ABD6AD-E6B1-B94A-9594-D50BE8095127}" presName="Name37" presStyleLbl="parChTrans1D2" presStyleIdx="3" presStyleCnt="4"/>
      <dgm:spPr/>
      <dgm:t>
        <a:bodyPr/>
        <a:lstStyle/>
        <a:p>
          <a:endParaRPr lang="en-US"/>
        </a:p>
      </dgm:t>
    </dgm:pt>
    <dgm:pt modelId="{62EA1B8F-6985-8F41-852F-3DF697F98D88}" type="pres">
      <dgm:prSet presAssocID="{C9FAF569-7CF8-F345-A8AE-7EEF30DDD9A0}" presName="hierRoot2" presStyleCnt="0">
        <dgm:presLayoutVars>
          <dgm:hierBranch val="init"/>
        </dgm:presLayoutVars>
      </dgm:prSet>
      <dgm:spPr/>
    </dgm:pt>
    <dgm:pt modelId="{67509F72-27A6-DC42-97EE-A51F487EC1AB}" type="pres">
      <dgm:prSet presAssocID="{C9FAF569-7CF8-F345-A8AE-7EEF30DDD9A0}" presName="rootComposite" presStyleCnt="0"/>
      <dgm:spPr/>
    </dgm:pt>
    <dgm:pt modelId="{DBA47260-91FD-8546-8CCF-AA737EF44853}" type="pres">
      <dgm:prSet presAssocID="{C9FAF569-7CF8-F345-A8AE-7EEF30DDD9A0}" presName="rootText" presStyleLbl="node2" presStyleIdx="3" presStyleCnt="4">
        <dgm:presLayoutVars>
          <dgm:chPref val="3"/>
        </dgm:presLayoutVars>
      </dgm:prSet>
      <dgm:spPr/>
      <dgm:t>
        <a:bodyPr/>
        <a:lstStyle/>
        <a:p>
          <a:endParaRPr lang="en-US"/>
        </a:p>
      </dgm:t>
    </dgm:pt>
    <dgm:pt modelId="{9CCB3650-ABC7-E749-AA6F-199EC249262C}" type="pres">
      <dgm:prSet presAssocID="{C9FAF569-7CF8-F345-A8AE-7EEF30DDD9A0}" presName="rootConnector" presStyleLbl="node2" presStyleIdx="3" presStyleCnt="4"/>
      <dgm:spPr/>
      <dgm:t>
        <a:bodyPr/>
        <a:lstStyle/>
        <a:p>
          <a:endParaRPr lang="en-US"/>
        </a:p>
      </dgm:t>
    </dgm:pt>
    <dgm:pt modelId="{C95E2422-80E4-BD40-8225-2E4ED731ECCB}" type="pres">
      <dgm:prSet presAssocID="{C9FAF569-7CF8-F345-A8AE-7EEF30DDD9A0}" presName="hierChild4" presStyleCnt="0"/>
      <dgm:spPr/>
    </dgm:pt>
    <dgm:pt modelId="{B281CAF8-1EFA-6D40-A4CD-0F3648F02315}" type="pres">
      <dgm:prSet presAssocID="{C9FAF569-7CF8-F345-A8AE-7EEF30DDD9A0}" presName="hierChild5" presStyleCnt="0"/>
      <dgm:spPr/>
    </dgm:pt>
    <dgm:pt modelId="{A9D86A88-23B4-314F-ACA9-437CEEA4F3C0}" type="pres">
      <dgm:prSet presAssocID="{E04188D9-3E4F-2F49-915A-9DCA7213F53D}" presName="hierChild3" presStyleCnt="0"/>
      <dgm:spPr/>
    </dgm:pt>
  </dgm:ptLst>
  <dgm:cxnLst>
    <dgm:cxn modelId="{32B811FC-B217-D546-98DB-A1968B683C2D}" type="presOf" srcId="{B1CB5DF4-BB71-B449-B38B-BC93EB0EF451}" destId="{42A985F7-7C3E-B242-BAA6-2E2A7D37BDF8}" srcOrd="0" destOrd="0" presId="urn:microsoft.com/office/officeart/2005/8/layout/orgChart1"/>
    <dgm:cxn modelId="{BD42E1CE-0216-E64E-B46C-38D6B6EF7D27}" srcId="{6D9FFAC3-253B-634E-A717-2066DA02D38C}" destId="{81E87CA9-BBD5-1C47-AC7E-5A806AEB5DA1}" srcOrd="0" destOrd="0" parTransId="{566083D0-88A9-B044-9711-63DA492249E0}" sibTransId="{BA09A8D8-E268-614C-88D1-E1DB454C542D}"/>
    <dgm:cxn modelId="{A14D9139-CABE-214E-A78E-0213619C8530}" srcId="{E04188D9-3E4F-2F49-915A-9DCA7213F53D}" destId="{D07801F3-4D26-D645-B7DF-B31E7879FF1A}" srcOrd="0" destOrd="0" parTransId="{0F99A021-C374-804F-A8F4-F193F9B3FC98}" sibTransId="{B14664EA-86D5-6C48-8086-A5CC5A1BEF7A}"/>
    <dgm:cxn modelId="{4236F679-ABBC-B341-AC8B-1B9E1BDC5C56}" type="presOf" srcId="{7A23A94A-9E2C-7E4B-B4CD-9E440B88EC62}" destId="{F4D75F69-143C-014D-AADC-5585F9CF5B89}" srcOrd="0" destOrd="0" presId="urn:microsoft.com/office/officeart/2005/8/layout/orgChart1"/>
    <dgm:cxn modelId="{5448C155-5F6C-A340-91AD-0ACBA7ACF6DB}" type="presOf" srcId="{B1CB5DF4-BB71-B449-B38B-BC93EB0EF451}" destId="{983F382A-507F-6F45-8DC3-7A0FDADC82F7}" srcOrd="1" destOrd="0" presId="urn:microsoft.com/office/officeart/2005/8/layout/orgChart1"/>
    <dgm:cxn modelId="{0A68A336-B7B7-6B46-87AA-6B2EB13814CF}" type="presOf" srcId="{63ABD6AD-E6B1-B94A-9594-D50BE8095127}" destId="{6D6E7121-1C6D-9C46-B564-B2FF27DABD19}" srcOrd="0" destOrd="0" presId="urn:microsoft.com/office/officeart/2005/8/layout/orgChart1"/>
    <dgm:cxn modelId="{ECFFE94D-943D-5047-9178-2F5AF51C3898}" type="presOf" srcId="{2A9A756A-138B-B04A-B293-459177B83095}" destId="{9D79E07F-A75D-C646-A3BD-B6B5D460C73D}" srcOrd="1" destOrd="0" presId="urn:microsoft.com/office/officeart/2005/8/layout/orgChart1"/>
    <dgm:cxn modelId="{2626695B-5DD3-B747-9750-6AD4148B31D6}" type="presOf" srcId="{D07801F3-4D26-D645-B7DF-B31E7879FF1A}" destId="{9DEC3400-5BB8-D446-874E-86C40988D957}" srcOrd="0" destOrd="0" presId="urn:microsoft.com/office/officeart/2005/8/layout/orgChart1"/>
    <dgm:cxn modelId="{452ABD85-8414-C249-A673-589F1172B1A9}" srcId="{E04188D9-3E4F-2F49-915A-9DCA7213F53D}" destId="{B1CB5DF4-BB71-B449-B38B-BC93EB0EF451}" srcOrd="2" destOrd="0" parTransId="{0AAE3756-C2EF-D04C-93DD-1993C1558C5F}" sibTransId="{5560AF01-BEDF-D741-99AA-5A5E39BE09B2}"/>
    <dgm:cxn modelId="{9C331499-0121-1741-8AA6-446254443A39}" type="presOf" srcId="{81E87CA9-BBD5-1C47-AC7E-5A806AEB5DA1}" destId="{51EEBFB8-A021-494C-8E75-23CC6A8E9CE9}" srcOrd="0" destOrd="0" presId="urn:microsoft.com/office/officeart/2005/8/layout/orgChart1"/>
    <dgm:cxn modelId="{9EBEFD43-3B69-7D4A-BD29-6C252B2ECF97}" type="presOf" srcId="{C9FAF569-7CF8-F345-A8AE-7EEF30DDD9A0}" destId="{9CCB3650-ABC7-E749-AA6F-199EC249262C}" srcOrd="1" destOrd="0" presId="urn:microsoft.com/office/officeart/2005/8/layout/orgChart1"/>
    <dgm:cxn modelId="{C7114A7F-32BA-5C43-830B-975DC5961D8C}" srcId="{E04188D9-3E4F-2F49-915A-9DCA7213F53D}" destId="{6D9FFAC3-253B-634E-A717-2066DA02D38C}" srcOrd="1" destOrd="0" parTransId="{F502EE16-2606-DC4C-8463-6CF55FFB1305}" sibTransId="{C855DAA0-880A-1A43-8CAE-806B490D4C17}"/>
    <dgm:cxn modelId="{2952EA59-A7E2-C744-97A9-BB6FBAE5E678}" srcId="{E04188D9-3E4F-2F49-915A-9DCA7213F53D}" destId="{C9FAF569-7CF8-F345-A8AE-7EEF30DDD9A0}" srcOrd="3" destOrd="0" parTransId="{63ABD6AD-E6B1-B94A-9594-D50BE8095127}" sibTransId="{16D81EFA-A384-F749-BE32-0FB8C0D995FC}"/>
    <dgm:cxn modelId="{EA788EE6-5FE1-FF43-90DB-33DE9CF04BE2}" type="presOf" srcId="{E04188D9-3E4F-2F49-915A-9DCA7213F53D}" destId="{BDBB04CD-B8DF-EB48-A04A-8ACA2601525B}" srcOrd="1" destOrd="0" presId="urn:microsoft.com/office/officeart/2005/8/layout/orgChart1"/>
    <dgm:cxn modelId="{8E6FED75-5405-2948-9AEB-42B12782426A}" srcId="{7A23A94A-9E2C-7E4B-B4CD-9E440B88EC62}" destId="{E04188D9-3E4F-2F49-915A-9DCA7213F53D}" srcOrd="0" destOrd="0" parTransId="{81E410D8-53F0-6A47-948A-C8A8F52B5951}" sibTransId="{7466309A-747B-764A-8262-C56C6779DA0E}"/>
    <dgm:cxn modelId="{BDFE5EA5-D4F3-BF44-B0DA-A4AA158B2384}" type="presOf" srcId="{0F99A021-C374-804F-A8F4-F193F9B3FC98}" destId="{9D6E92D1-665D-9643-84FD-5FD2F965D8BE}" srcOrd="0" destOrd="0" presId="urn:microsoft.com/office/officeart/2005/8/layout/orgChart1"/>
    <dgm:cxn modelId="{9CD97DD0-4F9F-6840-8FF6-7B33261C0CCD}" type="presOf" srcId="{F502EE16-2606-DC4C-8463-6CF55FFB1305}" destId="{8C82C5E4-150C-EE47-A5F4-275864B25987}" srcOrd="0" destOrd="0" presId="urn:microsoft.com/office/officeart/2005/8/layout/orgChart1"/>
    <dgm:cxn modelId="{237774C7-E43D-3D4F-98A9-7F593853F7E6}" type="presOf" srcId="{566083D0-88A9-B044-9711-63DA492249E0}" destId="{7B8D83C3-01C6-5447-AC84-F08ACC70D672}" srcOrd="0" destOrd="0" presId="urn:microsoft.com/office/officeart/2005/8/layout/orgChart1"/>
    <dgm:cxn modelId="{FD64FD49-CC86-8748-86D8-9E72C0891D24}" type="presOf" srcId="{D07801F3-4D26-D645-B7DF-B31E7879FF1A}" destId="{1B4B4B1F-2442-9749-B9DB-BB4947A0DB96}" srcOrd="1" destOrd="0" presId="urn:microsoft.com/office/officeart/2005/8/layout/orgChart1"/>
    <dgm:cxn modelId="{E3E849CC-B6D1-8649-8DA7-774A250BEED7}" type="presOf" srcId="{2A9A756A-138B-B04A-B293-459177B83095}" destId="{21304846-0089-BC4D-B2ED-CC3246877EC8}" srcOrd="0" destOrd="0" presId="urn:microsoft.com/office/officeart/2005/8/layout/orgChart1"/>
    <dgm:cxn modelId="{532E990E-782E-2547-855D-562950AB510D}" srcId="{6D9FFAC3-253B-634E-A717-2066DA02D38C}" destId="{2A9A756A-138B-B04A-B293-459177B83095}" srcOrd="1" destOrd="0" parTransId="{3211E9D3-9BD0-7647-A4B9-33EDEAFA92D4}" sibTransId="{EEEAB484-A483-3847-8E25-0F73421A83D3}"/>
    <dgm:cxn modelId="{9077C739-789E-2949-9A07-CAE6672CFF9E}" type="presOf" srcId="{3211E9D3-9BD0-7647-A4B9-33EDEAFA92D4}" destId="{AE1AB354-5EB1-D34E-8948-9910E1F10962}" srcOrd="0" destOrd="0" presId="urn:microsoft.com/office/officeart/2005/8/layout/orgChart1"/>
    <dgm:cxn modelId="{E0CFF558-CB2C-F04E-AECA-D9AEF891E83B}" type="presOf" srcId="{6D9FFAC3-253B-634E-A717-2066DA02D38C}" destId="{19DB6967-0F7E-144C-86BB-1A9D36362067}" srcOrd="0" destOrd="0" presId="urn:microsoft.com/office/officeart/2005/8/layout/orgChart1"/>
    <dgm:cxn modelId="{A845C34C-254C-DB49-B7F9-E85ECF5A1FCE}" type="presOf" srcId="{81E87CA9-BBD5-1C47-AC7E-5A806AEB5DA1}" destId="{4D8DF45D-578C-994A-B98C-0E05E5A9E891}" srcOrd="1" destOrd="0" presId="urn:microsoft.com/office/officeart/2005/8/layout/orgChart1"/>
    <dgm:cxn modelId="{1C064E5A-08D7-034F-9333-D9FC5524EF0A}" type="presOf" srcId="{E04188D9-3E4F-2F49-915A-9DCA7213F53D}" destId="{AF66149F-9053-CA4A-9750-37410908B80C}" srcOrd="0" destOrd="0" presId="urn:microsoft.com/office/officeart/2005/8/layout/orgChart1"/>
    <dgm:cxn modelId="{309391C4-DD19-DA41-A594-1E7760BABAC6}" type="presOf" srcId="{C9FAF569-7CF8-F345-A8AE-7EEF30DDD9A0}" destId="{DBA47260-91FD-8546-8CCF-AA737EF44853}" srcOrd="0" destOrd="0" presId="urn:microsoft.com/office/officeart/2005/8/layout/orgChart1"/>
    <dgm:cxn modelId="{5E641FA5-468B-594E-91DE-BACFD80655E4}" type="presOf" srcId="{0AAE3756-C2EF-D04C-93DD-1993C1558C5F}" destId="{C157320F-A0C9-254A-B6F2-D82460D18B42}" srcOrd="0" destOrd="0" presId="urn:microsoft.com/office/officeart/2005/8/layout/orgChart1"/>
    <dgm:cxn modelId="{57F2D500-6798-F447-93B3-51E3BC29F7BD}" type="presOf" srcId="{6D9FFAC3-253B-634E-A717-2066DA02D38C}" destId="{744F542D-EAF9-F74F-8109-4F3845EC2372}" srcOrd="1" destOrd="0" presId="urn:microsoft.com/office/officeart/2005/8/layout/orgChart1"/>
    <dgm:cxn modelId="{903CF5E6-3BBD-C341-B033-D3F73BD97031}" type="presParOf" srcId="{F4D75F69-143C-014D-AADC-5585F9CF5B89}" destId="{390F5C6A-237F-5248-B47B-7B6E74C6A299}" srcOrd="0" destOrd="0" presId="urn:microsoft.com/office/officeart/2005/8/layout/orgChart1"/>
    <dgm:cxn modelId="{E1D7DE0B-7FBC-1D4F-AA72-8AE397EA2726}" type="presParOf" srcId="{390F5C6A-237F-5248-B47B-7B6E74C6A299}" destId="{4E84E31E-9FF4-974B-8DD0-7AD4B7037AE9}" srcOrd="0" destOrd="0" presId="urn:microsoft.com/office/officeart/2005/8/layout/orgChart1"/>
    <dgm:cxn modelId="{F1517CE1-4353-FF4F-8750-647ABFBD0FF3}" type="presParOf" srcId="{4E84E31E-9FF4-974B-8DD0-7AD4B7037AE9}" destId="{AF66149F-9053-CA4A-9750-37410908B80C}" srcOrd="0" destOrd="0" presId="urn:microsoft.com/office/officeart/2005/8/layout/orgChart1"/>
    <dgm:cxn modelId="{11EB35FD-10C3-F84B-A7D9-105CF199712A}" type="presParOf" srcId="{4E84E31E-9FF4-974B-8DD0-7AD4B7037AE9}" destId="{BDBB04CD-B8DF-EB48-A04A-8ACA2601525B}" srcOrd="1" destOrd="0" presId="urn:microsoft.com/office/officeart/2005/8/layout/orgChart1"/>
    <dgm:cxn modelId="{8BA404F3-4CF5-C944-B0EE-D6A511BD376C}" type="presParOf" srcId="{390F5C6A-237F-5248-B47B-7B6E74C6A299}" destId="{7BEB27C8-9FDD-BF4A-95DD-3936D7BC470A}" srcOrd="1" destOrd="0" presId="urn:microsoft.com/office/officeart/2005/8/layout/orgChart1"/>
    <dgm:cxn modelId="{FD48B55A-2194-A54E-82E9-9F7772602FAD}" type="presParOf" srcId="{7BEB27C8-9FDD-BF4A-95DD-3936D7BC470A}" destId="{9D6E92D1-665D-9643-84FD-5FD2F965D8BE}" srcOrd="0" destOrd="0" presId="urn:microsoft.com/office/officeart/2005/8/layout/orgChart1"/>
    <dgm:cxn modelId="{A920E720-8EF4-7747-B6C6-2890E1D85E06}" type="presParOf" srcId="{7BEB27C8-9FDD-BF4A-95DD-3936D7BC470A}" destId="{ADA9A9C4-46E9-D143-9A76-E9B81E451A73}" srcOrd="1" destOrd="0" presId="urn:microsoft.com/office/officeart/2005/8/layout/orgChart1"/>
    <dgm:cxn modelId="{F13315F1-3AFD-4B47-8296-932069F567AA}" type="presParOf" srcId="{ADA9A9C4-46E9-D143-9A76-E9B81E451A73}" destId="{4FF100A8-8D50-C742-A79B-277D09D9DF1B}" srcOrd="0" destOrd="0" presId="urn:microsoft.com/office/officeart/2005/8/layout/orgChart1"/>
    <dgm:cxn modelId="{8E09E5A1-9E7B-694E-B287-618F98C617CD}" type="presParOf" srcId="{4FF100A8-8D50-C742-A79B-277D09D9DF1B}" destId="{9DEC3400-5BB8-D446-874E-86C40988D957}" srcOrd="0" destOrd="0" presId="urn:microsoft.com/office/officeart/2005/8/layout/orgChart1"/>
    <dgm:cxn modelId="{C104E28C-FFCA-0B48-9D54-D597FD44F810}" type="presParOf" srcId="{4FF100A8-8D50-C742-A79B-277D09D9DF1B}" destId="{1B4B4B1F-2442-9749-B9DB-BB4947A0DB96}" srcOrd="1" destOrd="0" presId="urn:microsoft.com/office/officeart/2005/8/layout/orgChart1"/>
    <dgm:cxn modelId="{67EF4878-1326-F347-83CE-C55C3760049B}" type="presParOf" srcId="{ADA9A9C4-46E9-D143-9A76-E9B81E451A73}" destId="{F7B949DA-28D6-BD49-A810-68ECA3E3EAEC}" srcOrd="1" destOrd="0" presId="urn:microsoft.com/office/officeart/2005/8/layout/orgChart1"/>
    <dgm:cxn modelId="{171E4902-8BAF-5641-B4A0-BDA5B7EB2F1E}" type="presParOf" srcId="{ADA9A9C4-46E9-D143-9A76-E9B81E451A73}" destId="{AB84F16B-270D-F84D-B79D-4A263EC8362E}" srcOrd="2" destOrd="0" presId="urn:microsoft.com/office/officeart/2005/8/layout/orgChart1"/>
    <dgm:cxn modelId="{A3530E8E-3C7C-2646-98E3-667DA93EAF07}" type="presParOf" srcId="{7BEB27C8-9FDD-BF4A-95DD-3936D7BC470A}" destId="{8C82C5E4-150C-EE47-A5F4-275864B25987}" srcOrd="2" destOrd="0" presId="urn:microsoft.com/office/officeart/2005/8/layout/orgChart1"/>
    <dgm:cxn modelId="{E4E72A31-7E08-424A-A6A0-CEEF78646B22}" type="presParOf" srcId="{7BEB27C8-9FDD-BF4A-95DD-3936D7BC470A}" destId="{21348EBC-FBF1-E04F-BFDE-739577B83682}" srcOrd="3" destOrd="0" presId="urn:microsoft.com/office/officeart/2005/8/layout/orgChart1"/>
    <dgm:cxn modelId="{061077A0-18E1-D042-8E27-10FD47BA9703}" type="presParOf" srcId="{21348EBC-FBF1-E04F-BFDE-739577B83682}" destId="{D4488810-0200-444F-B151-932FA0077D4E}" srcOrd="0" destOrd="0" presId="urn:microsoft.com/office/officeart/2005/8/layout/orgChart1"/>
    <dgm:cxn modelId="{F295DD1C-E689-9243-9731-ACC7327B4055}" type="presParOf" srcId="{D4488810-0200-444F-B151-932FA0077D4E}" destId="{19DB6967-0F7E-144C-86BB-1A9D36362067}" srcOrd="0" destOrd="0" presId="urn:microsoft.com/office/officeart/2005/8/layout/orgChart1"/>
    <dgm:cxn modelId="{FE2236F1-3698-F24E-817F-6032F55ABA13}" type="presParOf" srcId="{D4488810-0200-444F-B151-932FA0077D4E}" destId="{744F542D-EAF9-F74F-8109-4F3845EC2372}" srcOrd="1" destOrd="0" presId="urn:microsoft.com/office/officeart/2005/8/layout/orgChart1"/>
    <dgm:cxn modelId="{5E556EF7-89A0-0F44-AF85-163AE631BD21}" type="presParOf" srcId="{21348EBC-FBF1-E04F-BFDE-739577B83682}" destId="{AD13FC5E-1098-154C-A1D4-09348D1588AB}" srcOrd="1" destOrd="0" presId="urn:microsoft.com/office/officeart/2005/8/layout/orgChart1"/>
    <dgm:cxn modelId="{4F10EFE1-5AAC-3043-B23E-C4CA1F989370}" type="presParOf" srcId="{AD13FC5E-1098-154C-A1D4-09348D1588AB}" destId="{7B8D83C3-01C6-5447-AC84-F08ACC70D672}" srcOrd="0" destOrd="0" presId="urn:microsoft.com/office/officeart/2005/8/layout/orgChart1"/>
    <dgm:cxn modelId="{00E74684-A724-184C-BF9A-7251BBEB5952}" type="presParOf" srcId="{AD13FC5E-1098-154C-A1D4-09348D1588AB}" destId="{BFD0D3F5-5299-3C45-A6D9-9D235F5FFEF0}" srcOrd="1" destOrd="0" presId="urn:microsoft.com/office/officeart/2005/8/layout/orgChart1"/>
    <dgm:cxn modelId="{92F24696-231F-3949-8472-BA3B0E943402}" type="presParOf" srcId="{BFD0D3F5-5299-3C45-A6D9-9D235F5FFEF0}" destId="{736C53CF-5EAF-2542-AF42-E3D90EBC5803}" srcOrd="0" destOrd="0" presId="urn:microsoft.com/office/officeart/2005/8/layout/orgChart1"/>
    <dgm:cxn modelId="{025E036E-ED46-E042-943A-A747466351A2}" type="presParOf" srcId="{736C53CF-5EAF-2542-AF42-E3D90EBC5803}" destId="{51EEBFB8-A021-494C-8E75-23CC6A8E9CE9}" srcOrd="0" destOrd="0" presId="urn:microsoft.com/office/officeart/2005/8/layout/orgChart1"/>
    <dgm:cxn modelId="{9B0D7B9A-654F-054D-874F-BDC50FB4416D}" type="presParOf" srcId="{736C53CF-5EAF-2542-AF42-E3D90EBC5803}" destId="{4D8DF45D-578C-994A-B98C-0E05E5A9E891}" srcOrd="1" destOrd="0" presId="urn:microsoft.com/office/officeart/2005/8/layout/orgChart1"/>
    <dgm:cxn modelId="{0F7DE392-8A2E-3B44-9F32-067D1A31281D}" type="presParOf" srcId="{BFD0D3F5-5299-3C45-A6D9-9D235F5FFEF0}" destId="{8C7E2E87-5158-DD41-B5BF-D61F72453D59}" srcOrd="1" destOrd="0" presId="urn:microsoft.com/office/officeart/2005/8/layout/orgChart1"/>
    <dgm:cxn modelId="{41BA8296-0BE4-854D-98EC-9368899CE187}" type="presParOf" srcId="{BFD0D3F5-5299-3C45-A6D9-9D235F5FFEF0}" destId="{A7FA41D6-742D-2348-93E2-04620CBF1BD3}" srcOrd="2" destOrd="0" presId="urn:microsoft.com/office/officeart/2005/8/layout/orgChart1"/>
    <dgm:cxn modelId="{1823D0E1-5566-4F48-A41B-9144E28D548D}" type="presParOf" srcId="{AD13FC5E-1098-154C-A1D4-09348D1588AB}" destId="{AE1AB354-5EB1-D34E-8948-9910E1F10962}" srcOrd="2" destOrd="0" presId="urn:microsoft.com/office/officeart/2005/8/layout/orgChart1"/>
    <dgm:cxn modelId="{22E0EF9D-1A80-CD49-BB8E-D8A0A4230853}" type="presParOf" srcId="{AD13FC5E-1098-154C-A1D4-09348D1588AB}" destId="{521B0902-DCBC-D240-BBCE-C99283ACFCE7}" srcOrd="3" destOrd="0" presId="urn:microsoft.com/office/officeart/2005/8/layout/orgChart1"/>
    <dgm:cxn modelId="{218DB3CF-DD06-1E41-A105-35A4A9D3D81A}" type="presParOf" srcId="{521B0902-DCBC-D240-BBCE-C99283ACFCE7}" destId="{49B0A05E-441B-4D48-91DB-9E045807D284}" srcOrd="0" destOrd="0" presId="urn:microsoft.com/office/officeart/2005/8/layout/orgChart1"/>
    <dgm:cxn modelId="{D7061F75-23BD-6C42-BB53-F666BB52F73D}" type="presParOf" srcId="{49B0A05E-441B-4D48-91DB-9E045807D284}" destId="{21304846-0089-BC4D-B2ED-CC3246877EC8}" srcOrd="0" destOrd="0" presId="urn:microsoft.com/office/officeart/2005/8/layout/orgChart1"/>
    <dgm:cxn modelId="{7DCC31F3-26DF-BE42-9C02-98856F978270}" type="presParOf" srcId="{49B0A05E-441B-4D48-91DB-9E045807D284}" destId="{9D79E07F-A75D-C646-A3BD-B6B5D460C73D}" srcOrd="1" destOrd="0" presId="urn:microsoft.com/office/officeart/2005/8/layout/orgChart1"/>
    <dgm:cxn modelId="{16F8D1A3-0404-1A4F-B565-48D6102A3508}" type="presParOf" srcId="{521B0902-DCBC-D240-BBCE-C99283ACFCE7}" destId="{0042AAF2-1B1F-B94F-A90D-5FC701ED3CCA}" srcOrd="1" destOrd="0" presId="urn:microsoft.com/office/officeart/2005/8/layout/orgChart1"/>
    <dgm:cxn modelId="{D52FEA85-E71D-D44D-ADCE-457C4E8888D2}" type="presParOf" srcId="{521B0902-DCBC-D240-BBCE-C99283ACFCE7}" destId="{1C4FEA17-5E12-C841-91DE-A8BC2F3DDA28}" srcOrd="2" destOrd="0" presId="urn:microsoft.com/office/officeart/2005/8/layout/orgChart1"/>
    <dgm:cxn modelId="{A9ADBD6A-E1C7-8E49-8D5B-45013D420F0B}" type="presParOf" srcId="{21348EBC-FBF1-E04F-BFDE-739577B83682}" destId="{890F47AD-4C3D-C245-AA9C-3E1A537DC71F}" srcOrd="2" destOrd="0" presId="urn:microsoft.com/office/officeart/2005/8/layout/orgChart1"/>
    <dgm:cxn modelId="{6B627356-7E6E-6140-914E-049B0C20E949}" type="presParOf" srcId="{7BEB27C8-9FDD-BF4A-95DD-3936D7BC470A}" destId="{C157320F-A0C9-254A-B6F2-D82460D18B42}" srcOrd="4" destOrd="0" presId="urn:microsoft.com/office/officeart/2005/8/layout/orgChart1"/>
    <dgm:cxn modelId="{569D9C1A-58C3-8648-9F0D-E30A7B0C906B}" type="presParOf" srcId="{7BEB27C8-9FDD-BF4A-95DD-3936D7BC470A}" destId="{30262490-06FE-B245-BE52-849C66F41951}" srcOrd="5" destOrd="0" presId="urn:microsoft.com/office/officeart/2005/8/layout/orgChart1"/>
    <dgm:cxn modelId="{EBB92E4D-259F-1148-9960-E66274054996}" type="presParOf" srcId="{30262490-06FE-B245-BE52-849C66F41951}" destId="{A3EA4D13-0979-A34B-8D99-2EE4D629FDB9}" srcOrd="0" destOrd="0" presId="urn:microsoft.com/office/officeart/2005/8/layout/orgChart1"/>
    <dgm:cxn modelId="{CD206905-BF4F-064F-B149-8032F3575A40}" type="presParOf" srcId="{A3EA4D13-0979-A34B-8D99-2EE4D629FDB9}" destId="{42A985F7-7C3E-B242-BAA6-2E2A7D37BDF8}" srcOrd="0" destOrd="0" presId="urn:microsoft.com/office/officeart/2005/8/layout/orgChart1"/>
    <dgm:cxn modelId="{809E65D0-2626-C649-85AE-B4AA4583BBD4}" type="presParOf" srcId="{A3EA4D13-0979-A34B-8D99-2EE4D629FDB9}" destId="{983F382A-507F-6F45-8DC3-7A0FDADC82F7}" srcOrd="1" destOrd="0" presId="urn:microsoft.com/office/officeart/2005/8/layout/orgChart1"/>
    <dgm:cxn modelId="{A2F6143C-7771-F54D-B5BF-45294FD3B46B}" type="presParOf" srcId="{30262490-06FE-B245-BE52-849C66F41951}" destId="{C154DCB2-C924-0E47-9975-AE39DD97B78F}" srcOrd="1" destOrd="0" presId="urn:microsoft.com/office/officeart/2005/8/layout/orgChart1"/>
    <dgm:cxn modelId="{6903FC7A-EC7D-1A4B-980C-96CD8731A415}" type="presParOf" srcId="{30262490-06FE-B245-BE52-849C66F41951}" destId="{4EB23950-64D2-1741-A8DA-F663280551F9}" srcOrd="2" destOrd="0" presId="urn:microsoft.com/office/officeart/2005/8/layout/orgChart1"/>
    <dgm:cxn modelId="{B5BBA015-9F68-E841-998E-97B28819828B}" type="presParOf" srcId="{7BEB27C8-9FDD-BF4A-95DD-3936D7BC470A}" destId="{6D6E7121-1C6D-9C46-B564-B2FF27DABD19}" srcOrd="6" destOrd="0" presId="urn:microsoft.com/office/officeart/2005/8/layout/orgChart1"/>
    <dgm:cxn modelId="{D0AA85C6-0DDA-294A-B019-521F425C247D}" type="presParOf" srcId="{7BEB27C8-9FDD-BF4A-95DD-3936D7BC470A}" destId="{62EA1B8F-6985-8F41-852F-3DF697F98D88}" srcOrd="7" destOrd="0" presId="urn:microsoft.com/office/officeart/2005/8/layout/orgChart1"/>
    <dgm:cxn modelId="{5AC03431-48D2-0047-8624-B00819571E7E}" type="presParOf" srcId="{62EA1B8F-6985-8F41-852F-3DF697F98D88}" destId="{67509F72-27A6-DC42-97EE-A51F487EC1AB}" srcOrd="0" destOrd="0" presId="urn:microsoft.com/office/officeart/2005/8/layout/orgChart1"/>
    <dgm:cxn modelId="{9DF998F8-8509-9144-9B97-05BD3D0D3BC0}" type="presParOf" srcId="{67509F72-27A6-DC42-97EE-A51F487EC1AB}" destId="{DBA47260-91FD-8546-8CCF-AA737EF44853}" srcOrd="0" destOrd="0" presId="urn:microsoft.com/office/officeart/2005/8/layout/orgChart1"/>
    <dgm:cxn modelId="{06AE8920-DA35-444B-82AA-757371D274E7}" type="presParOf" srcId="{67509F72-27A6-DC42-97EE-A51F487EC1AB}" destId="{9CCB3650-ABC7-E749-AA6F-199EC249262C}" srcOrd="1" destOrd="0" presId="urn:microsoft.com/office/officeart/2005/8/layout/orgChart1"/>
    <dgm:cxn modelId="{37476C43-F679-E94C-B547-A539BD787D18}" type="presParOf" srcId="{62EA1B8F-6985-8F41-852F-3DF697F98D88}" destId="{C95E2422-80E4-BD40-8225-2E4ED731ECCB}" srcOrd="1" destOrd="0" presId="urn:microsoft.com/office/officeart/2005/8/layout/orgChart1"/>
    <dgm:cxn modelId="{4982D59C-24A2-6140-8C19-7B128891DE69}" type="presParOf" srcId="{62EA1B8F-6985-8F41-852F-3DF697F98D88}" destId="{B281CAF8-1EFA-6D40-A4CD-0F3648F02315}" srcOrd="2" destOrd="0" presId="urn:microsoft.com/office/officeart/2005/8/layout/orgChart1"/>
    <dgm:cxn modelId="{6BB8436D-F386-6846-A277-33BB25702EBE}" type="presParOf" srcId="{390F5C6A-237F-5248-B47B-7B6E74C6A299}" destId="{A9D86A88-23B4-314F-ACA9-437CEEA4F3C0}"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9A9D895-A779-A947-AE85-DDAF703464DB}" type="doc">
      <dgm:prSet loTypeId="urn:microsoft.com/office/officeart/2008/layout/HalfCircleOrganizationChart" loCatId="process" qsTypeId="urn:microsoft.com/office/officeart/2005/8/quickstyle/simple1" qsCatId="simple" csTypeId="urn:microsoft.com/office/officeart/2005/8/colors/accent1_2" csCatId="accent1" phldr="1"/>
      <dgm:spPr/>
      <dgm:t>
        <a:bodyPr/>
        <a:lstStyle/>
        <a:p>
          <a:endParaRPr lang="en-US"/>
        </a:p>
      </dgm:t>
    </dgm:pt>
    <dgm:pt modelId="{3B5E4FBC-8C45-E441-A204-7013E6DB5C33}">
      <dgm:prSet phldrT="[Text]" custT="1"/>
      <dgm:spPr/>
      <dgm:t>
        <a:bodyPr/>
        <a:lstStyle/>
        <a:p>
          <a:pPr algn="just"/>
          <a:r>
            <a:rPr lang="en-US" altLang="zh-CN" sz="2400" dirty="0">
              <a:latin typeface="Arial" panose="020B0604020202020204" pitchFamily="34" charset="0"/>
              <a:cs typeface="Arial" panose="020B0604020202020204" pitchFamily="34" charset="0"/>
            </a:rPr>
            <a:t>Logistic</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Regression</a:t>
          </a:r>
          <a:r>
            <a:rPr lang="zh-CN" altLang="en-US" sz="2400" dirty="0">
              <a:latin typeface="Arial" panose="020B0604020202020204" pitchFamily="34" charset="0"/>
              <a:cs typeface="Arial" panose="020B0604020202020204" pitchFamily="34" charset="0"/>
            </a:rPr>
            <a:t>：</a:t>
          </a:r>
          <a:endParaRPr lang="en-US" altLang="zh-CN" sz="2400"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a machine learning method for solving binary (0 or 1) problems, which is used to estimate the likelihood of something.</a:t>
          </a:r>
          <a:r>
            <a:rPr lang="zh-CN" altLang="en-US" sz="2000" dirty="0">
              <a:latin typeface="Arial" panose="020B0604020202020204" pitchFamily="34" charset="0"/>
              <a:cs typeface="Arial" panose="020B0604020202020204" pitchFamily="34" charset="0"/>
            </a:rPr>
            <a:t> </a:t>
          </a:r>
          <a:endParaRPr lang="en-US" sz="2000" dirty="0">
            <a:latin typeface="Arial" panose="020B0604020202020204" pitchFamily="34" charset="0"/>
            <a:cs typeface="Arial" panose="020B0604020202020204" pitchFamily="34" charset="0"/>
          </a:endParaRPr>
        </a:p>
      </dgm:t>
    </dgm:pt>
    <dgm:pt modelId="{25BD7FB9-4299-9546-A54A-E0C61D3785BA}" type="parTrans" cxnId="{2091583A-A269-1643-9E10-06D71BAA39E4}">
      <dgm:prSet/>
      <dgm:spPr/>
      <dgm:t>
        <a:bodyPr/>
        <a:lstStyle/>
        <a:p>
          <a:endParaRPr lang="en-US">
            <a:latin typeface="Arial" panose="020B0604020202020204" pitchFamily="34" charset="0"/>
            <a:cs typeface="Arial" panose="020B0604020202020204" pitchFamily="34" charset="0"/>
          </a:endParaRPr>
        </a:p>
      </dgm:t>
    </dgm:pt>
    <dgm:pt modelId="{31E09499-42AA-8D45-B29B-DD7C539B6BD1}" type="sibTrans" cxnId="{2091583A-A269-1643-9E10-06D71BAA39E4}">
      <dgm:prSet/>
      <dgm:spPr/>
      <dgm:t>
        <a:bodyPr/>
        <a:lstStyle/>
        <a:p>
          <a:endParaRPr lang="en-US">
            <a:latin typeface="Arial" panose="020B0604020202020204" pitchFamily="34" charset="0"/>
            <a:cs typeface="Arial" panose="020B0604020202020204" pitchFamily="34" charset="0"/>
          </a:endParaRPr>
        </a:p>
      </dgm:t>
    </dgm:pt>
    <dgm:pt modelId="{7DAE3419-DC65-3447-9ED7-34112BC83FDA}">
      <dgm:prSet phldrT="[Text]" custT="1"/>
      <dgm:spPr/>
      <dgm:t>
        <a:bodyPr/>
        <a:lstStyle/>
        <a:p>
          <a:r>
            <a:rPr lang="en-US" sz="2000" dirty="0">
              <a:latin typeface="Arial" panose="020B0604020202020204" pitchFamily="34" charset="0"/>
              <a:cs typeface="Arial" panose="020B0604020202020204" pitchFamily="34" charset="0"/>
            </a:rPr>
            <a:t>Hosmer</a:t>
          </a:r>
          <a:r>
            <a:rPr lang="en-US" altLang="zh-CN"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Lemeshow</a:t>
          </a:r>
          <a:r>
            <a:rPr lang="en-US" sz="2000" dirty="0">
              <a:latin typeface="Arial" panose="020B0604020202020204" pitchFamily="34" charset="0"/>
              <a:cs typeface="Arial" panose="020B0604020202020204" pitchFamily="34" charset="0"/>
            </a:rPr>
            <a:t> test</a:t>
          </a:r>
        </a:p>
      </dgm:t>
    </dgm:pt>
    <dgm:pt modelId="{7F0D2D20-96FF-664B-B7B4-15E085B2C9F2}" type="parTrans" cxnId="{14283E78-0F94-8349-9BD8-E94E6B30644D}">
      <dgm:prSet/>
      <dgm:spPr/>
      <dgm:t>
        <a:bodyPr/>
        <a:lstStyle/>
        <a:p>
          <a:endParaRPr lang="en-US">
            <a:latin typeface="Arial" panose="020B0604020202020204" pitchFamily="34" charset="0"/>
            <a:cs typeface="Arial" panose="020B0604020202020204" pitchFamily="34" charset="0"/>
          </a:endParaRPr>
        </a:p>
      </dgm:t>
    </dgm:pt>
    <dgm:pt modelId="{1C0CAF63-CF00-A94A-BE0E-6AE1576F3B84}" type="sibTrans" cxnId="{14283E78-0F94-8349-9BD8-E94E6B30644D}">
      <dgm:prSet/>
      <dgm:spPr/>
      <dgm:t>
        <a:bodyPr/>
        <a:lstStyle/>
        <a:p>
          <a:endParaRPr lang="en-US">
            <a:latin typeface="Arial" panose="020B0604020202020204" pitchFamily="34" charset="0"/>
            <a:cs typeface="Arial" panose="020B0604020202020204" pitchFamily="34" charset="0"/>
          </a:endParaRPr>
        </a:p>
      </dgm:t>
    </dgm:pt>
    <dgm:pt modelId="{3F853D43-1297-A341-99C5-E1F6C72DE2AA}">
      <dgm:prSet phldrT="[Text]" custT="1"/>
      <dgm:spPr/>
      <dgm:t>
        <a:bodyPr/>
        <a:lstStyle/>
        <a:p>
          <a:r>
            <a:rPr lang="en-US" sz="2000" dirty="0">
              <a:latin typeface="Arial" panose="020B0604020202020204" pitchFamily="34" charset="0"/>
              <a:cs typeface="Arial" panose="020B0604020202020204" pitchFamily="34" charset="0"/>
            </a:rPr>
            <a:t>AUC - ROC curve</a:t>
          </a:r>
        </a:p>
      </dgm:t>
    </dgm:pt>
    <dgm:pt modelId="{04BA9C19-B815-A14A-B833-5D44A9B73631}" type="parTrans" cxnId="{2E2A4A24-D94E-D544-988D-6B0F371DEC9F}">
      <dgm:prSet/>
      <dgm:spPr/>
      <dgm:t>
        <a:bodyPr/>
        <a:lstStyle/>
        <a:p>
          <a:endParaRPr lang="en-US">
            <a:latin typeface="Arial" panose="020B0604020202020204" pitchFamily="34" charset="0"/>
            <a:cs typeface="Arial" panose="020B0604020202020204" pitchFamily="34" charset="0"/>
          </a:endParaRPr>
        </a:p>
      </dgm:t>
    </dgm:pt>
    <dgm:pt modelId="{B67F8FC4-5B05-9B41-96B4-4A0A6FB56A9D}" type="sibTrans" cxnId="{2E2A4A24-D94E-D544-988D-6B0F371DEC9F}">
      <dgm:prSet/>
      <dgm:spPr/>
      <dgm:t>
        <a:bodyPr/>
        <a:lstStyle/>
        <a:p>
          <a:endParaRPr lang="en-US">
            <a:latin typeface="Arial" panose="020B0604020202020204" pitchFamily="34" charset="0"/>
            <a:cs typeface="Arial" panose="020B0604020202020204" pitchFamily="34" charset="0"/>
          </a:endParaRPr>
        </a:p>
      </dgm:t>
    </dgm:pt>
    <dgm:pt modelId="{1910CBE4-DEEE-1F49-9389-48DD9713DCC3}">
      <dgm:prSet phldrT="[Text]" custT="1"/>
      <dgm:spPr/>
      <dgm:t>
        <a:bodyPr/>
        <a:lstStyle/>
        <a:p>
          <a:r>
            <a:rPr lang="en-US" sz="2000" b="0" i="0" u="none" dirty="0">
              <a:latin typeface="Arial" panose="020B0604020202020204" pitchFamily="34" charset="0"/>
              <a:cs typeface="Arial" panose="020B0604020202020204" pitchFamily="34" charset="0"/>
            </a:rPr>
            <a:t>McFadden’s </a:t>
          </a:r>
          <a:r>
            <a:rPr lang="en-US" sz="2000" b="0" i="1" u="none" dirty="0">
              <a:latin typeface="Arial" panose="020B0604020202020204" pitchFamily="34" charset="0"/>
              <a:cs typeface="Arial" panose="020B0604020202020204" pitchFamily="34" charset="0"/>
            </a:rPr>
            <a:t>R</a:t>
          </a:r>
          <a:r>
            <a:rPr lang="en-US" sz="2000" b="0" i="0" u="none" baseline="30000" dirty="0">
              <a:latin typeface="Arial" panose="020B0604020202020204" pitchFamily="34" charset="0"/>
              <a:cs typeface="Arial" panose="020B0604020202020204" pitchFamily="34" charset="0"/>
            </a:rPr>
            <a:t>2</a:t>
          </a:r>
          <a:endParaRPr lang="en-US" sz="2000" dirty="0">
            <a:latin typeface="Arial" panose="020B0604020202020204" pitchFamily="34" charset="0"/>
            <a:cs typeface="Arial" panose="020B0604020202020204" pitchFamily="34" charset="0"/>
          </a:endParaRPr>
        </a:p>
      </dgm:t>
    </dgm:pt>
    <dgm:pt modelId="{E78924B9-886B-254F-9EA7-8EF9256DFAA2}" type="parTrans" cxnId="{4F092502-28AC-714C-BFBC-B22470866E1F}">
      <dgm:prSet/>
      <dgm:spPr/>
      <dgm:t>
        <a:bodyPr/>
        <a:lstStyle/>
        <a:p>
          <a:endParaRPr lang="en-US">
            <a:latin typeface="Arial" panose="020B0604020202020204" pitchFamily="34" charset="0"/>
            <a:cs typeface="Arial" panose="020B0604020202020204" pitchFamily="34" charset="0"/>
          </a:endParaRPr>
        </a:p>
      </dgm:t>
    </dgm:pt>
    <dgm:pt modelId="{9B395694-AAC8-E248-86B7-8649884049C6}" type="sibTrans" cxnId="{4F092502-28AC-714C-BFBC-B22470866E1F}">
      <dgm:prSet/>
      <dgm:spPr/>
      <dgm:t>
        <a:bodyPr/>
        <a:lstStyle/>
        <a:p>
          <a:endParaRPr lang="en-US">
            <a:latin typeface="Arial" panose="020B0604020202020204" pitchFamily="34" charset="0"/>
            <a:cs typeface="Arial" panose="020B0604020202020204" pitchFamily="34" charset="0"/>
          </a:endParaRPr>
        </a:p>
      </dgm:t>
    </dgm:pt>
    <dgm:pt modelId="{CA4ADD4A-42EB-8A41-825C-86EB15F475A0}" type="pres">
      <dgm:prSet presAssocID="{19A9D895-A779-A947-AE85-DDAF703464DB}" presName="Name0" presStyleCnt="0">
        <dgm:presLayoutVars>
          <dgm:orgChart val="1"/>
          <dgm:chPref val="1"/>
          <dgm:dir/>
          <dgm:animOne val="branch"/>
          <dgm:animLvl val="lvl"/>
          <dgm:resizeHandles/>
        </dgm:presLayoutVars>
      </dgm:prSet>
      <dgm:spPr/>
      <dgm:t>
        <a:bodyPr/>
        <a:lstStyle/>
        <a:p>
          <a:endParaRPr lang="en-US"/>
        </a:p>
      </dgm:t>
    </dgm:pt>
    <dgm:pt modelId="{9881B568-0C83-714F-ABA4-015A8D779518}" type="pres">
      <dgm:prSet presAssocID="{3B5E4FBC-8C45-E441-A204-7013E6DB5C33}" presName="hierRoot1" presStyleCnt="0">
        <dgm:presLayoutVars>
          <dgm:hierBranch val="init"/>
        </dgm:presLayoutVars>
      </dgm:prSet>
      <dgm:spPr/>
    </dgm:pt>
    <dgm:pt modelId="{965F3265-B66E-7B41-9B88-E29FFB6DDF36}" type="pres">
      <dgm:prSet presAssocID="{3B5E4FBC-8C45-E441-A204-7013E6DB5C33}" presName="rootComposite1" presStyleCnt="0"/>
      <dgm:spPr/>
    </dgm:pt>
    <dgm:pt modelId="{72BED283-5300-A547-978A-0073C91090E7}" type="pres">
      <dgm:prSet presAssocID="{3B5E4FBC-8C45-E441-A204-7013E6DB5C33}" presName="rootText1" presStyleLbl="alignAcc1" presStyleIdx="0" presStyleCnt="0" custScaleX="269972" custScaleY="188437">
        <dgm:presLayoutVars>
          <dgm:chPref val="3"/>
        </dgm:presLayoutVars>
      </dgm:prSet>
      <dgm:spPr/>
      <dgm:t>
        <a:bodyPr/>
        <a:lstStyle/>
        <a:p>
          <a:endParaRPr lang="en-US"/>
        </a:p>
      </dgm:t>
    </dgm:pt>
    <dgm:pt modelId="{EE998A9F-C09E-2847-B3A4-DF671A2D030D}" type="pres">
      <dgm:prSet presAssocID="{3B5E4FBC-8C45-E441-A204-7013E6DB5C33}" presName="topArc1" presStyleLbl="parChTrans1D1" presStyleIdx="0" presStyleCnt="8"/>
      <dgm:spPr/>
    </dgm:pt>
    <dgm:pt modelId="{ABA7EB98-D50F-8646-B8DF-34C65192C805}" type="pres">
      <dgm:prSet presAssocID="{3B5E4FBC-8C45-E441-A204-7013E6DB5C33}" presName="bottomArc1" presStyleLbl="parChTrans1D1" presStyleIdx="1" presStyleCnt="8"/>
      <dgm:spPr/>
    </dgm:pt>
    <dgm:pt modelId="{405DBDB8-01F5-3A45-B666-231227261B86}" type="pres">
      <dgm:prSet presAssocID="{3B5E4FBC-8C45-E441-A204-7013E6DB5C33}" presName="topConnNode1" presStyleLbl="node1" presStyleIdx="0" presStyleCnt="0"/>
      <dgm:spPr/>
      <dgm:t>
        <a:bodyPr/>
        <a:lstStyle/>
        <a:p>
          <a:endParaRPr lang="en-US"/>
        </a:p>
      </dgm:t>
    </dgm:pt>
    <dgm:pt modelId="{165C0B07-5676-694B-B934-D41C4DAB256A}" type="pres">
      <dgm:prSet presAssocID="{3B5E4FBC-8C45-E441-A204-7013E6DB5C33}" presName="hierChild2" presStyleCnt="0"/>
      <dgm:spPr/>
    </dgm:pt>
    <dgm:pt modelId="{9DD6FB2C-47DB-9844-BD81-70F5B0EF9BE9}" type="pres">
      <dgm:prSet presAssocID="{7F0D2D20-96FF-664B-B7B4-15E085B2C9F2}" presName="Name28" presStyleLbl="parChTrans1D2" presStyleIdx="0" presStyleCnt="3"/>
      <dgm:spPr/>
      <dgm:t>
        <a:bodyPr/>
        <a:lstStyle/>
        <a:p>
          <a:endParaRPr lang="en-US"/>
        </a:p>
      </dgm:t>
    </dgm:pt>
    <dgm:pt modelId="{A8E2B3D3-2BF9-BB46-95B2-AFAFEE87B0BB}" type="pres">
      <dgm:prSet presAssocID="{7DAE3419-DC65-3447-9ED7-34112BC83FDA}" presName="hierRoot2" presStyleCnt="0">
        <dgm:presLayoutVars>
          <dgm:hierBranch val="init"/>
        </dgm:presLayoutVars>
      </dgm:prSet>
      <dgm:spPr/>
    </dgm:pt>
    <dgm:pt modelId="{5944CFAB-3127-6E41-9EEF-F021F200BFB5}" type="pres">
      <dgm:prSet presAssocID="{7DAE3419-DC65-3447-9ED7-34112BC83FDA}" presName="rootComposite2" presStyleCnt="0"/>
      <dgm:spPr/>
    </dgm:pt>
    <dgm:pt modelId="{6885A0AC-75BB-F24F-98BB-31222F21A722}" type="pres">
      <dgm:prSet presAssocID="{7DAE3419-DC65-3447-9ED7-34112BC83FDA}" presName="rootText2" presStyleLbl="alignAcc1" presStyleIdx="0" presStyleCnt="0">
        <dgm:presLayoutVars>
          <dgm:chPref val="3"/>
        </dgm:presLayoutVars>
      </dgm:prSet>
      <dgm:spPr/>
      <dgm:t>
        <a:bodyPr/>
        <a:lstStyle/>
        <a:p>
          <a:endParaRPr lang="en-US"/>
        </a:p>
      </dgm:t>
    </dgm:pt>
    <dgm:pt modelId="{793F9ADF-76D6-6245-82C1-105E1A14A2F0}" type="pres">
      <dgm:prSet presAssocID="{7DAE3419-DC65-3447-9ED7-34112BC83FDA}" presName="topArc2" presStyleLbl="parChTrans1D1" presStyleIdx="2" presStyleCnt="8"/>
      <dgm:spPr/>
    </dgm:pt>
    <dgm:pt modelId="{E78E3840-EE8E-7B42-9D35-8252BDA6441A}" type="pres">
      <dgm:prSet presAssocID="{7DAE3419-DC65-3447-9ED7-34112BC83FDA}" presName="bottomArc2" presStyleLbl="parChTrans1D1" presStyleIdx="3" presStyleCnt="8"/>
      <dgm:spPr/>
    </dgm:pt>
    <dgm:pt modelId="{C8C63E9B-755E-3B40-9A29-C86DCE129504}" type="pres">
      <dgm:prSet presAssocID="{7DAE3419-DC65-3447-9ED7-34112BC83FDA}" presName="topConnNode2" presStyleLbl="node2" presStyleIdx="0" presStyleCnt="0"/>
      <dgm:spPr/>
      <dgm:t>
        <a:bodyPr/>
        <a:lstStyle/>
        <a:p>
          <a:endParaRPr lang="en-US"/>
        </a:p>
      </dgm:t>
    </dgm:pt>
    <dgm:pt modelId="{EE5A3485-28AF-E542-8993-B6B271ACE010}" type="pres">
      <dgm:prSet presAssocID="{7DAE3419-DC65-3447-9ED7-34112BC83FDA}" presName="hierChild4" presStyleCnt="0"/>
      <dgm:spPr/>
    </dgm:pt>
    <dgm:pt modelId="{EE1F588F-71A1-764B-A9B7-9B5CDC63CBF5}" type="pres">
      <dgm:prSet presAssocID="{7DAE3419-DC65-3447-9ED7-34112BC83FDA}" presName="hierChild5" presStyleCnt="0"/>
      <dgm:spPr/>
    </dgm:pt>
    <dgm:pt modelId="{E90C735A-5404-F948-BEAD-5C7AB0D3D8D3}" type="pres">
      <dgm:prSet presAssocID="{04BA9C19-B815-A14A-B833-5D44A9B73631}" presName="Name28" presStyleLbl="parChTrans1D2" presStyleIdx="1" presStyleCnt="3"/>
      <dgm:spPr/>
      <dgm:t>
        <a:bodyPr/>
        <a:lstStyle/>
        <a:p>
          <a:endParaRPr lang="en-US"/>
        </a:p>
      </dgm:t>
    </dgm:pt>
    <dgm:pt modelId="{9B94B636-322C-764F-BD03-6E707267C463}" type="pres">
      <dgm:prSet presAssocID="{3F853D43-1297-A341-99C5-E1F6C72DE2AA}" presName="hierRoot2" presStyleCnt="0">
        <dgm:presLayoutVars>
          <dgm:hierBranch val="init"/>
        </dgm:presLayoutVars>
      </dgm:prSet>
      <dgm:spPr/>
    </dgm:pt>
    <dgm:pt modelId="{A5D1ED6A-825E-9147-9819-C20A19687DDB}" type="pres">
      <dgm:prSet presAssocID="{3F853D43-1297-A341-99C5-E1F6C72DE2AA}" presName="rootComposite2" presStyleCnt="0"/>
      <dgm:spPr/>
    </dgm:pt>
    <dgm:pt modelId="{4FBD2B76-1929-754C-BA8D-DF47AF158755}" type="pres">
      <dgm:prSet presAssocID="{3F853D43-1297-A341-99C5-E1F6C72DE2AA}" presName="rootText2" presStyleLbl="alignAcc1" presStyleIdx="0" presStyleCnt="0">
        <dgm:presLayoutVars>
          <dgm:chPref val="3"/>
        </dgm:presLayoutVars>
      </dgm:prSet>
      <dgm:spPr/>
      <dgm:t>
        <a:bodyPr/>
        <a:lstStyle/>
        <a:p>
          <a:endParaRPr lang="en-US"/>
        </a:p>
      </dgm:t>
    </dgm:pt>
    <dgm:pt modelId="{477E0F83-8D7F-9144-9D72-65D7E427DB73}" type="pres">
      <dgm:prSet presAssocID="{3F853D43-1297-A341-99C5-E1F6C72DE2AA}" presName="topArc2" presStyleLbl="parChTrans1D1" presStyleIdx="4" presStyleCnt="8"/>
      <dgm:spPr/>
    </dgm:pt>
    <dgm:pt modelId="{76D9DED1-02FE-124E-822C-A7F2FF50E19E}" type="pres">
      <dgm:prSet presAssocID="{3F853D43-1297-A341-99C5-E1F6C72DE2AA}" presName="bottomArc2" presStyleLbl="parChTrans1D1" presStyleIdx="5" presStyleCnt="8"/>
      <dgm:spPr/>
    </dgm:pt>
    <dgm:pt modelId="{40A5B8C0-3AB5-A843-92BC-EFE9BA952AEC}" type="pres">
      <dgm:prSet presAssocID="{3F853D43-1297-A341-99C5-E1F6C72DE2AA}" presName="topConnNode2" presStyleLbl="node2" presStyleIdx="0" presStyleCnt="0"/>
      <dgm:spPr/>
      <dgm:t>
        <a:bodyPr/>
        <a:lstStyle/>
        <a:p>
          <a:endParaRPr lang="en-US"/>
        </a:p>
      </dgm:t>
    </dgm:pt>
    <dgm:pt modelId="{9423A755-FB3E-A24F-8577-1390DEC0EEE2}" type="pres">
      <dgm:prSet presAssocID="{3F853D43-1297-A341-99C5-E1F6C72DE2AA}" presName="hierChild4" presStyleCnt="0"/>
      <dgm:spPr/>
    </dgm:pt>
    <dgm:pt modelId="{DEA504A0-AE07-3840-A835-D5916DBA9E11}" type="pres">
      <dgm:prSet presAssocID="{3F853D43-1297-A341-99C5-E1F6C72DE2AA}" presName="hierChild5" presStyleCnt="0"/>
      <dgm:spPr/>
    </dgm:pt>
    <dgm:pt modelId="{D499B155-3482-974B-A3FA-36424CA29D93}" type="pres">
      <dgm:prSet presAssocID="{E78924B9-886B-254F-9EA7-8EF9256DFAA2}" presName="Name28" presStyleLbl="parChTrans1D2" presStyleIdx="2" presStyleCnt="3"/>
      <dgm:spPr/>
      <dgm:t>
        <a:bodyPr/>
        <a:lstStyle/>
        <a:p>
          <a:endParaRPr lang="en-US"/>
        </a:p>
      </dgm:t>
    </dgm:pt>
    <dgm:pt modelId="{5466C35A-F831-8747-96B3-67DF050A85EB}" type="pres">
      <dgm:prSet presAssocID="{1910CBE4-DEEE-1F49-9389-48DD9713DCC3}" presName="hierRoot2" presStyleCnt="0">
        <dgm:presLayoutVars>
          <dgm:hierBranch val="init"/>
        </dgm:presLayoutVars>
      </dgm:prSet>
      <dgm:spPr/>
    </dgm:pt>
    <dgm:pt modelId="{94422708-D3E6-8449-A587-D052F0EA8759}" type="pres">
      <dgm:prSet presAssocID="{1910CBE4-DEEE-1F49-9389-48DD9713DCC3}" presName="rootComposite2" presStyleCnt="0"/>
      <dgm:spPr/>
    </dgm:pt>
    <dgm:pt modelId="{8D3843A0-9205-1248-B99E-22BCDE9C7948}" type="pres">
      <dgm:prSet presAssocID="{1910CBE4-DEEE-1F49-9389-48DD9713DCC3}" presName="rootText2" presStyleLbl="alignAcc1" presStyleIdx="0" presStyleCnt="0">
        <dgm:presLayoutVars>
          <dgm:chPref val="3"/>
        </dgm:presLayoutVars>
      </dgm:prSet>
      <dgm:spPr/>
      <dgm:t>
        <a:bodyPr/>
        <a:lstStyle/>
        <a:p>
          <a:endParaRPr lang="en-US"/>
        </a:p>
      </dgm:t>
    </dgm:pt>
    <dgm:pt modelId="{BB662565-8A3D-6D40-82CC-AD7068DF9E08}" type="pres">
      <dgm:prSet presAssocID="{1910CBE4-DEEE-1F49-9389-48DD9713DCC3}" presName="topArc2" presStyleLbl="parChTrans1D1" presStyleIdx="6" presStyleCnt="8"/>
      <dgm:spPr/>
    </dgm:pt>
    <dgm:pt modelId="{593F8F63-D722-9140-B914-10BDD6D22297}" type="pres">
      <dgm:prSet presAssocID="{1910CBE4-DEEE-1F49-9389-48DD9713DCC3}" presName="bottomArc2" presStyleLbl="parChTrans1D1" presStyleIdx="7" presStyleCnt="8"/>
      <dgm:spPr/>
    </dgm:pt>
    <dgm:pt modelId="{1AA43DF9-CFB8-C743-A6B1-3C649D38259E}" type="pres">
      <dgm:prSet presAssocID="{1910CBE4-DEEE-1F49-9389-48DD9713DCC3}" presName="topConnNode2" presStyleLbl="node2" presStyleIdx="0" presStyleCnt="0"/>
      <dgm:spPr/>
      <dgm:t>
        <a:bodyPr/>
        <a:lstStyle/>
        <a:p>
          <a:endParaRPr lang="en-US"/>
        </a:p>
      </dgm:t>
    </dgm:pt>
    <dgm:pt modelId="{0FA35FB1-7782-F64E-82BF-AD44E29F0E44}" type="pres">
      <dgm:prSet presAssocID="{1910CBE4-DEEE-1F49-9389-48DD9713DCC3}" presName="hierChild4" presStyleCnt="0"/>
      <dgm:spPr/>
    </dgm:pt>
    <dgm:pt modelId="{F84AA244-D648-0E47-8A73-C567548BCA49}" type="pres">
      <dgm:prSet presAssocID="{1910CBE4-DEEE-1F49-9389-48DD9713DCC3}" presName="hierChild5" presStyleCnt="0"/>
      <dgm:spPr/>
    </dgm:pt>
    <dgm:pt modelId="{8281F585-F283-624B-9A72-8E1806D26EFD}" type="pres">
      <dgm:prSet presAssocID="{3B5E4FBC-8C45-E441-A204-7013E6DB5C33}" presName="hierChild3" presStyleCnt="0"/>
      <dgm:spPr/>
    </dgm:pt>
  </dgm:ptLst>
  <dgm:cxnLst>
    <dgm:cxn modelId="{A42F15EF-2F41-3648-A86B-0589E266B28B}" type="presOf" srcId="{7DAE3419-DC65-3447-9ED7-34112BC83FDA}" destId="{6885A0AC-75BB-F24F-98BB-31222F21A722}" srcOrd="0" destOrd="0" presId="urn:microsoft.com/office/officeart/2008/layout/HalfCircleOrganizationChart"/>
    <dgm:cxn modelId="{54DE70A4-5368-1F47-9AFC-BCB1DFA24983}" type="presOf" srcId="{E78924B9-886B-254F-9EA7-8EF9256DFAA2}" destId="{D499B155-3482-974B-A3FA-36424CA29D93}" srcOrd="0" destOrd="0" presId="urn:microsoft.com/office/officeart/2008/layout/HalfCircleOrganizationChart"/>
    <dgm:cxn modelId="{BEE786D8-BDC8-BE46-B72F-874C0F348DA8}" type="presOf" srcId="{3B5E4FBC-8C45-E441-A204-7013E6DB5C33}" destId="{72BED283-5300-A547-978A-0073C91090E7}" srcOrd="0" destOrd="0" presId="urn:microsoft.com/office/officeart/2008/layout/HalfCircleOrganizationChart"/>
    <dgm:cxn modelId="{14283E78-0F94-8349-9BD8-E94E6B30644D}" srcId="{3B5E4FBC-8C45-E441-A204-7013E6DB5C33}" destId="{7DAE3419-DC65-3447-9ED7-34112BC83FDA}" srcOrd="0" destOrd="0" parTransId="{7F0D2D20-96FF-664B-B7B4-15E085B2C9F2}" sibTransId="{1C0CAF63-CF00-A94A-BE0E-6AE1576F3B84}"/>
    <dgm:cxn modelId="{4F092502-28AC-714C-BFBC-B22470866E1F}" srcId="{3B5E4FBC-8C45-E441-A204-7013E6DB5C33}" destId="{1910CBE4-DEEE-1F49-9389-48DD9713DCC3}" srcOrd="2" destOrd="0" parTransId="{E78924B9-886B-254F-9EA7-8EF9256DFAA2}" sibTransId="{9B395694-AAC8-E248-86B7-8649884049C6}"/>
    <dgm:cxn modelId="{E1DD1687-A393-684D-9325-B50A42AB31FF}" type="presOf" srcId="{7DAE3419-DC65-3447-9ED7-34112BC83FDA}" destId="{C8C63E9B-755E-3B40-9A29-C86DCE129504}" srcOrd="1" destOrd="0" presId="urn:microsoft.com/office/officeart/2008/layout/HalfCircleOrganizationChart"/>
    <dgm:cxn modelId="{2091583A-A269-1643-9E10-06D71BAA39E4}" srcId="{19A9D895-A779-A947-AE85-DDAF703464DB}" destId="{3B5E4FBC-8C45-E441-A204-7013E6DB5C33}" srcOrd="0" destOrd="0" parTransId="{25BD7FB9-4299-9546-A54A-E0C61D3785BA}" sibTransId="{31E09499-42AA-8D45-B29B-DD7C539B6BD1}"/>
    <dgm:cxn modelId="{779E4803-301C-D04D-AC93-ED803DFE4AAB}" type="presOf" srcId="{1910CBE4-DEEE-1F49-9389-48DD9713DCC3}" destId="{1AA43DF9-CFB8-C743-A6B1-3C649D38259E}" srcOrd="1" destOrd="0" presId="urn:microsoft.com/office/officeart/2008/layout/HalfCircleOrganizationChart"/>
    <dgm:cxn modelId="{6B55E1E9-E149-F143-838B-B91FE99E3E26}" type="presOf" srcId="{3F853D43-1297-A341-99C5-E1F6C72DE2AA}" destId="{4FBD2B76-1929-754C-BA8D-DF47AF158755}" srcOrd="0" destOrd="0" presId="urn:microsoft.com/office/officeart/2008/layout/HalfCircleOrganizationChart"/>
    <dgm:cxn modelId="{C439996A-EDB7-1B45-9625-237682A21044}" type="presOf" srcId="{7F0D2D20-96FF-664B-B7B4-15E085B2C9F2}" destId="{9DD6FB2C-47DB-9844-BD81-70F5B0EF9BE9}" srcOrd="0" destOrd="0" presId="urn:microsoft.com/office/officeart/2008/layout/HalfCircleOrganizationChart"/>
    <dgm:cxn modelId="{2E2A4A24-D94E-D544-988D-6B0F371DEC9F}" srcId="{3B5E4FBC-8C45-E441-A204-7013E6DB5C33}" destId="{3F853D43-1297-A341-99C5-E1F6C72DE2AA}" srcOrd="1" destOrd="0" parTransId="{04BA9C19-B815-A14A-B833-5D44A9B73631}" sibTransId="{B67F8FC4-5B05-9B41-96B4-4A0A6FB56A9D}"/>
    <dgm:cxn modelId="{34BE9312-ADDD-BB4E-A434-F9682D4149E2}" type="presOf" srcId="{19A9D895-A779-A947-AE85-DDAF703464DB}" destId="{CA4ADD4A-42EB-8A41-825C-86EB15F475A0}" srcOrd="0" destOrd="0" presId="urn:microsoft.com/office/officeart/2008/layout/HalfCircleOrganizationChart"/>
    <dgm:cxn modelId="{D898B86F-CCDC-0647-BF17-C1828EB067B1}" type="presOf" srcId="{04BA9C19-B815-A14A-B833-5D44A9B73631}" destId="{E90C735A-5404-F948-BEAD-5C7AB0D3D8D3}" srcOrd="0" destOrd="0" presId="urn:microsoft.com/office/officeart/2008/layout/HalfCircleOrganizationChart"/>
    <dgm:cxn modelId="{4990B645-490D-584A-8F84-13305E0E0EA2}" type="presOf" srcId="{1910CBE4-DEEE-1F49-9389-48DD9713DCC3}" destId="{8D3843A0-9205-1248-B99E-22BCDE9C7948}" srcOrd="0" destOrd="0" presId="urn:microsoft.com/office/officeart/2008/layout/HalfCircleOrganizationChart"/>
    <dgm:cxn modelId="{10DA816C-45B7-B349-9EF2-C5BB7F370DA3}" type="presOf" srcId="{3B5E4FBC-8C45-E441-A204-7013E6DB5C33}" destId="{405DBDB8-01F5-3A45-B666-231227261B86}" srcOrd="1" destOrd="0" presId="urn:microsoft.com/office/officeart/2008/layout/HalfCircleOrganizationChart"/>
    <dgm:cxn modelId="{FFA6679F-DA9D-6043-A148-EA1873D46F17}" type="presOf" srcId="{3F853D43-1297-A341-99C5-E1F6C72DE2AA}" destId="{40A5B8C0-3AB5-A843-92BC-EFE9BA952AEC}" srcOrd="1" destOrd="0" presId="urn:microsoft.com/office/officeart/2008/layout/HalfCircleOrganizationChart"/>
    <dgm:cxn modelId="{B74854A6-4551-5A4A-BE69-6E9AA758FC5D}" type="presParOf" srcId="{CA4ADD4A-42EB-8A41-825C-86EB15F475A0}" destId="{9881B568-0C83-714F-ABA4-015A8D779518}" srcOrd="0" destOrd="0" presId="urn:microsoft.com/office/officeart/2008/layout/HalfCircleOrganizationChart"/>
    <dgm:cxn modelId="{39D98C81-B0F4-C640-A7C7-1ED72FBC011B}" type="presParOf" srcId="{9881B568-0C83-714F-ABA4-015A8D779518}" destId="{965F3265-B66E-7B41-9B88-E29FFB6DDF36}" srcOrd="0" destOrd="0" presId="urn:microsoft.com/office/officeart/2008/layout/HalfCircleOrganizationChart"/>
    <dgm:cxn modelId="{746242C1-F184-594C-B472-71E645FEFFA8}" type="presParOf" srcId="{965F3265-B66E-7B41-9B88-E29FFB6DDF36}" destId="{72BED283-5300-A547-978A-0073C91090E7}" srcOrd="0" destOrd="0" presId="urn:microsoft.com/office/officeart/2008/layout/HalfCircleOrganizationChart"/>
    <dgm:cxn modelId="{32B06B25-F280-2441-8305-2B2B49AE2365}" type="presParOf" srcId="{965F3265-B66E-7B41-9B88-E29FFB6DDF36}" destId="{EE998A9F-C09E-2847-B3A4-DF671A2D030D}" srcOrd="1" destOrd="0" presId="urn:microsoft.com/office/officeart/2008/layout/HalfCircleOrganizationChart"/>
    <dgm:cxn modelId="{93C90AA2-44AD-2842-904A-3CB564506BB2}" type="presParOf" srcId="{965F3265-B66E-7B41-9B88-E29FFB6DDF36}" destId="{ABA7EB98-D50F-8646-B8DF-34C65192C805}" srcOrd="2" destOrd="0" presId="urn:microsoft.com/office/officeart/2008/layout/HalfCircleOrganizationChart"/>
    <dgm:cxn modelId="{511C9447-878E-D44A-8654-A43BEA49326F}" type="presParOf" srcId="{965F3265-B66E-7B41-9B88-E29FFB6DDF36}" destId="{405DBDB8-01F5-3A45-B666-231227261B86}" srcOrd="3" destOrd="0" presId="urn:microsoft.com/office/officeart/2008/layout/HalfCircleOrganizationChart"/>
    <dgm:cxn modelId="{9AF13350-3AD2-4749-943C-27927ED872F6}" type="presParOf" srcId="{9881B568-0C83-714F-ABA4-015A8D779518}" destId="{165C0B07-5676-694B-B934-D41C4DAB256A}" srcOrd="1" destOrd="0" presId="urn:microsoft.com/office/officeart/2008/layout/HalfCircleOrganizationChart"/>
    <dgm:cxn modelId="{02498106-3039-8741-8F9A-1AE6A989723E}" type="presParOf" srcId="{165C0B07-5676-694B-B934-D41C4DAB256A}" destId="{9DD6FB2C-47DB-9844-BD81-70F5B0EF9BE9}" srcOrd="0" destOrd="0" presId="urn:microsoft.com/office/officeart/2008/layout/HalfCircleOrganizationChart"/>
    <dgm:cxn modelId="{DDB94F5B-F524-D44F-A92D-0907BFC3A95E}" type="presParOf" srcId="{165C0B07-5676-694B-B934-D41C4DAB256A}" destId="{A8E2B3D3-2BF9-BB46-95B2-AFAFEE87B0BB}" srcOrd="1" destOrd="0" presId="urn:microsoft.com/office/officeart/2008/layout/HalfCircleOrganizationChart"/>
    <dgm:cxn modelId="{6CA14B44-DE4E-D84A-A906-911704241297}" type="presParOf" srcId="{A8E2B3D3-2BF9-BB46-95B2-AFAFEE87B0BB}" destId="{5944CFAB-3127-6E41-9EEF-F021F200BFB5}" srcOrd="0" destOrd="0" presId="urn:microsoft.com/office/officeart/2008/layout/HalfCircleOrganizationChart"/>
    <dgm:cxn modelId="{DEE118D2-008B-A24E-9A0B-510898982295}" type="presParOf" srcId="{5944CFAB-3127-6E41-9EEF-F021F200BFB5}" destId="{6885A0AC-75BB-F24F-98BB-31222F21A722}" srcOrd="0" destOrd="0" presId="urn:microsoft.com/office/officeart/2008/layout/HalfCircleOrganizationChart"/>
    <dgm:cxn modelId="{7F162957-F143-114F-BE63-9A896C87A213}" type="presParOf" srcId="{5944CFAB-3127-6E41-9EEF-F021F200BFB5}" destId="{793F9ADF-76D6-6245-82C1-105E1A14A2F0}" srcOrd="1" destOrd="0" presId="urn:microsoft.com/office/officeart/2008/layout/HalfCircleOrganizationChart"/>
    <dgm:cxn modelId="{3BF9BEB1-9AEC-234C-9711-A533C3AA070C}" type="presParOf" srcId="{5944CFAB-3127-6E41-9EEF-F021F200BFB5}" destId="{E78E3840-EE8E-7B42-9D35-8252BDA6441A}" srcOrd="2" destOrd="0" presId="urn:microsoft.com/office/officeart/2008/layout/HalfCircleOrganizationChart"/>
    <dgm:cxn modelId="{9625725D-8C50-A849-AFC4-6EED9E7ED204}" type="presParOf" srcId="{5944CFAB-3127-6E41-9EEF-F021F200BFB5}" destId="{C8C63E9B-755E-3B40-9A29-C86DCE129504}" srcOrd="3" destOrd="0" presId="urn:microsoft.com/office/officeart/2008/layout/HalfCircleOrganizationChart"/>
    <dgm:cxn modelId="{3AFF461B-EE7C-D34A-8B6A-D684F7C4C151}" type="presParOf" srcId="{A8E2B3D3-2BF9-BB46-95B2-AFAFEE87B0BB}" destId="{EE5A3485-28AF-E542-8993-B6B271ACE010}" srcOrd="1" destOrd="0" presId="urn:microsoft.com/office/officeart/2008/layout/HalfCircleOrganizationChart"/>
    <dgm:cxn modelId="{ECEC4CF7-9377-474C-8035-9B11290DA0CF}" type="presParOf" srcId="{A8E2B3D3-2BF9-BB46-95B2-AFAFEE87B0BB}" destId="{EE1F588F-71A1-764B-A9B7-9B5CDC63CBF5}" srcOrd="2" destOrd="0" presId="urn:microsoft.com/office/officeart/2008/layout/HalfCircleOrganizationChart"/>
    <dgm:cxn modelId="{890640C9-8786-CF4A-8B6E-FD4DEB0E72AD}" type="presParOf" srcId="{165C0B07-5676-694B-B934-D41C4DAB256A}" destId="{E90C735A-5404-F948-BEAD-5C7AB0D3D8D3}" srcOrd="2" destOrd="0" presId="urn:microsoft.com/office/officeart/2008/layout/HalfCircleOrganizationChart"/>
    <dgm:cxn modelId="{AB996C2B-35B5-1B4B-9175-F3BEA65EF083}" type="presParOf" srcId="{165C0B07-5676-694B-B934-D41C4DAB256A}" destId="{9B94B636-322C-764F-BD03-6E707267C463}" srcOrd="3" destOrd="0" presId="urn:microsoft.com/office/officeart/2008/layout/HalfCircleOrganizationChart"/>
    <dgm:cxn modelId="{7A697843-2C3A-764C-99A8-03BEB0D68B7B}" type="presParOf" srcId="{9B94B636-322C-764F-BD03-6E707267C463}" destId="{A5D1ED6A-825E-9147-9819-C20A19687DDB}" srcOrd="0" destOrd="0" presId="urn:microsoft.com/office/officeart/2008/layout/HalfCircleOrganizationChart"/>
    <dgm:cxn modelId="{96755D47-CC69-8D4E-A949-ECCBC0405254}" type="presParOf" srcId="{A5D1ED6A-825E-9147-9819-C20A19687DDB}" destId="{4FBD2B76-1929-754C-BA8D-DF47AF158755}" srcOrd="0" destOrd="0" presId="urn:microsoft.com/office/officeart/2008/layout/HalfCircleOrganizationChart"/>
    <dgm:cxn modelId="{4BA18159-6B13-E14E-921F-AEEAF53E226F}" type="presParOf" srcId="{A5D1ED6A-825E-9147-9819-C20A19687DDB}" destId="{477E0F83-8D7F-9144-9D72-65D7E427DB73}" srcOrd="1" destOrd="0" presId="urn:microsoft.com/office/officeart/2008/layout/HalfCircleOrganizationChart"/>
    <dgm:cxn modelId="{790B035F-C923-8249-8A56-13863E2BA21C}" type="presParOf" srcId="{A5D1ED6A-825E-9147-9819-C20A19687DDB}" destId="{76D9DED1-02FE-124E-822C-A7F2FF50E19E}" srcOrd="2" destOrd="0" presId="urn:microsoft.com/office/officeart/2008/layout/HalfCircleOrganizationChart"/>
    <dgm:cxn modelId="{597FE734-D904-0949-8485-C8929C9BEA1B}" type="presParOf" srcId="{A5D1ED6A-825E-9147-9819-C20A19687DDB}" destId="{40A5B8C0-3AB5-A843-92BC-EFE9BA952AEC}" srcOrd="3" destOrd="0" presId="urn:microsoft.com/office/officeart/2008/layout/HalfCircleOrganizationChart"/>
    <dgm:cxn modelId="{3A38A347-8C65-934E-8050-F532F426D801}" type="presParOf" srcId="{9B94B636-322C-764F-BD03-6E707267C463}" destId="{9423A755-FB3E-A24F-8577-1390DEC0EEE2}" srcOrd="1" destOrd="0" presId="urn:microsoft.com/office/officeart/2008/layout/HalfCircleOrganizationChart"/>
    <dgm:cxn modelId="{2B66C8A0-E3AC-2544-B386-B0EE00A1A022}" type="presParOf" srcId="{9B94B636-322C-764F-BD03-6E707267C463}" destId="{DEA504A0-AE07-3840-A835-D5916DBA9E11}" srcOrd="2" destOrd="0" presId="urn:microsoft.com/office/officeart/2008/layout/HalfCircleOrganizationChart"/>
    <dgm:cxn modelId="{D75F1041-BB94-634A-8EA7-D97F0ED06240}" type="presParOf" srcId="{165C0B07-5676-694B-B934-D41C4DAB256A}" destId="{D499B155-3482-974B-A3FA-36424CA29D93}" srcOrd="4" destOrd="0" presId="urn:microsoft.com/office/officeart/2008/layout/HalfCircleOrganizationChart"/>
    <dgm:cxn modelId="{28860E66-E87A-1B45-BDD9-FF86FB3EDFE6}" type="presParOf" srcId="{165C0B07-5676-694B-B934-D41C4DAB256A}" destId="{5466C35A-F831-8747-96B3-67DF050A85EB}" srcOrd="5" destOrd="0" presId="urn:microsoft.com/office/officeart/2008/layout/HalfCircleOrganizationChart"/>
    <dgm:cxn modelId="{A1F02CB2-33A5-5449-BD66-7F6B756AF6F5}" type="presParOf" srcId="{5466C35A-F831-8747-96B3-67DF050A85EB}" destId="{94422708-D3E6-8449-A587-D052F0EA8759}" srcOrd="0" destOrd="0" presId="urn:microsoft.com/office/officeart/2008/layout/HalfCircleOrganizationChart"/>
    <dgm:cxn modelId="{439D116D-69D5-2C44-8BAB-2E1AB32E6393}" type="presParOf" srcId="{94422708-D3E6-8449-A587-D052F0EA8759}" destId="{8D3843A0-9205-1248-B99E-22BCDE9C7948}" srcOrd="0" destOrd="0" presId="urn:microsoft.com/office/officeart/2008/layout/HalfCircleOrganizationChart"/>
    <dgm:cxn modelId="{50E7BB5A-CC83-5042-A6F1-F4A06D8A6CAD}" type="presParOf" srcId="{94422708-D3E6-8449-A587-D052F0EA8759}" destId="{BB662565-8A3D-6D40-82CC-AD7068DF9E08}" srcOrd="1" destOrd="0" presId="urn:microsoft.com/office/officeart/2008/layout/HalfCircleOrganizationChart"/>
    <dgm:cxn modelId="{F2257363-3D46-6043-A861-1E992F78C75E}" type="presParOf" srcId="{94422708-D3E6-8449-A587-D052F0EA8759}" destId="{593F8F63-D722-9140-B914-10BDD6D22297}" srcOrd="2" destOrd="0" presId="urn:microsoft.com/office/officeart/2008/layout/HalfCircleOrganizationChart"/>
    <dgm:cxn modelId="{3BD1B3B0-221A-4947-983D-B7706B5FC6B8}" type="presParOf" srcId="{94422708-D3E6-8449-A587-D052F0EA8759}" destId="{1AA43DF9-CFB8-C743-A6B1-3C649D38259E}" srcOrd="3" destOrd="0" presId="urn:microsoft.com/office/officeart/2008/layout/HalfCircleOrganizationChart"/>
    <dgm:cxn modelId="{06CFF8D1-71AD-5B4F-872F-460BD1EF9DC4}" type="presParOf" srcId="{5466C35A-F831-8747-96B3-67DF050A85EB}" destId="{0FA35FB1-7782-F64E-82BF-AD44E29F0E44}" srcOrd="1" destOrd="0" presId="urn:microsoft.com/office/officeart/2008/layout/HalfCircleOrganizationChart"/>
    <dgm:cxn modelId="{4795A93F-4B01-3145-9FDB-C1B52990706A}" type="presParOf" srcId="{5466C35A-F831-8747-96B3-67DF050A85EB}" destId="{F84AA244-D648-0E47-8A73-C567548BCA49}" srcOrd="2" destOrd="0" presId="urn:microsoft.com/office/officeart/2008/layout/HalfCircleOrganizationChart"/>
    <dgm:cxn modelId="{03EFFB5C-F32B-D84F-A467-7E3265648E5B}" type="presParOf" srcId="{9881B568-0C83-714F-ABA4-015A8D779518}" destId="{8281F585-F283-624B-9A72-8E1806D26EFD}" srcOrd="2" destOrd="0" presId="urn:microsoft.com/office/officeart/2008/layout/HalfCircleOrganizationChart"/>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6E7121-1C6D-9C46-B564-B2FF27DABD19}">
      <dsp:nvSpPr>
        <dsp:cNvPr id="0" name=""/>
        <dsp:cNvSpPr/>
      </dsp:nvSpPr>
      <dsp:spPr>
        <a:xfrm>
          <a:off x="4151312" y="1567243"/>
          <a:ext cx="3269842" cy="627118"/>
        </a:xfrm>
        <a:custGeom>
          <a:avLst/>
          <a:gdLst/>
          <a:ahLst/>
          <a:cxnLst/>
          <a:rect l="0" t="0" r="0" b="0"/>
          <a:pathLst>
            <a:path>
              <a:moveTo>
                <a:pt x="0" y="0"/>
              </a:moveTo>
              <a:lnTo>
                <a:pt x="0" y="438554"/>
              </a:lnTo>
              <a:lnTo>
                <a:pt x="3269842" y="438554"/>
              </a:lnTo>
              <a:lnTo>
                <a:pt x="3269842" y="62711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57320F-A0C9-254A-B6F2-D82460D18B42}">
      <dsp:nvSpPr>
        <dsp:cNvPr id="0" name=""/>
        <dsp:cNvSpPr/>
      </dsp:nvSpPr>
      <dsp:spPr>
        <a:xfrm>
          <a:off x="4151312" y="1567243"/>
          <a:ext cx="1096867" cy="627118"/>
        </a:xfrm>
        <a:custGeom>
          <a:avLst/>
          <a:gdLst/>
          <a:ahLst/>
          <a:cxnLst/>
          <a:rect l="0" t="0" r="0" b="0"/>
          <a:pathLst>
            <a:path>
              <a:moveTo>
                <a:pt x="0" y="0"/>
              </a:moveTo>
              <a:lnTo>
                <a:pt x="0" y="438554"/>
              </a:lnTo>
              <a:lnTo>
                <a:pt x="1096867" y="438554"/>
              </a:lnTo>
              <a:lnTo>
                <a:pt x="1096867" y="62711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E1AB354-5EB1-D34E-8948-9910E1F10962}">
      <dsp:nvSpPr>
        <dsp:cNvPr id="0" name=""/>
        <dsp:cNvSpPr/>
      </dsp:nvSpPr>
      <dsp:spPr>
        <a:xfrm>
          <a:off x="2356865" y="3092286"/>
          <a:ext cx="269377" cy="2101141"/>
        </a:xfrm>
        <a:custGeom>
          <a:avLst/>
          <a:gdLst/>
          <a:ahLst/>
          <a:cxnLst/>
          <a:rect l="0" t="0" r="0" b="0"/>
          <a:pathLst>
            <a:path>
              <a:moveTo>
                <a:pt x="0" y="0"/>
              </a:moveTo>
              <a:lnTo>
                <a:pt x="0" y="2101141"/>
              </a:lnTo>
              <a:lnTo>
                <a:pt x="269377" y="210114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8D83C3-01C6-5447-AC84-F08ACC70D672}">
      <dsp:nvSpPr>
        <dsp:cNvPr id="0" name=""/>
        <dsp:cNvSpPr/>
      </dsp:nvSpPr>
      <dsp:spPr>
        <a:xfrm>
          <a:off x="2356865" y="3092286"/>
          <a:ext cx="269377" cy="826089"/>
        </a:xfrm>
        <a:custGeom>
          <a:avLst/>
          <a:gdLst/>
          <a:ahLst/>
          <a:cxnLst/>
          <a:rect l="0" t="0" r="0" b="0"/>
          <a:pathLst>
            <a:path>
              <a:moveTo>
                <a:pt x="0" y="0"/>
              </a:moveTo>
              <a:lnTo>
                <a:pt x="0" y="826089"/>
              </a:lnTo>
              <a:lnTo>
                <a:pt x="269377" y="82608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C82C5E4-150C-EE47-A5F4-275864B25987}">
      <dsp:nvSpPr>
        <dsp:cNvPr id="0" name=""/>
        <dsp:cNvSpPr/>
      </dsp:nvSpPr>
      <dsp:spPr>
        <a:xfrm>
          <a:off x="3075204" y="1567243"/>
          <a:ext cx="1076107" cy="627118"/>
        </a:xfrm>
        <a:custGeom>
          <a:avLst/>
          <a:gdLst/>
          <a:ahLst/>
          <a:cxnLst/>
          <a:rect l="0" t="0" r="0" b="0"/>
          <a:pathLst>
            <a:path>
              <a:moveTo>
                <a:pt x="1076107" y="0"/>
              </a:moveTo>
              <a:lnTo>
                <a:pt x="1076107" y="438554"/>
              </a:lnTo>
              <a:lnTo>
                <a:pt x="0" y="438554"/>
              </a:lnTo>
              <a:lnTo>
                <a:pt x="0" y="62711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6E92D1-665D-9643-84FD-5FD2F965D8BE}">
      <dsp:nvSpPr>
        <dsp:cNvPr id="0" name=""/>
        <dsp:cNvSpPr/>
      </dsp:nvSpPr>
      <dsp:spPr>
        <a:xfrm>
          <a:off x="902229" y="1567243"/>
          <a:ext cx="3249082" cy="627118"/>
        </a:xfrm>
        <a:custGeom>
          <a:avLst/>
          <a:gdLst/>
          <a:ahLst/>
          <a:cxnLst/>
          <a:rect l="0" t="0" r="0" b="0"/>
          <a:pathLst>
            <a:path>
              <a:moveTo>
                <a:pt x="3249082" y="0"/>
              </a:moveTo>
              <a:lnTo>
                <a:pt x="3249082" y="438554"/>
              </a:lnTo>
              <a:lnTo>
                <a:pt x="0" y="438554"/>
              </a:lnTo>
              <a:lnTo>
                <a:pt x="0" y="62711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66149F-9053-CA4A-9750-37410908B80C}">
      <dsp:nvSpPr>
        <dsp:cNvPr id="0" name=""/>
        <dsp:cNvSpPr/>
      </dsp:nvSpPr>
      <dsp:spPr>
        <a:xfrm>
          <a:off x="3253388" y="669319"/>
          <a:ext cx="1795847" cy="897923"/>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a:latin typeface="Arial" panose="020B0604020202020204" pitchFamily="34" charset="0"/>
              <a:cs typeface="Arial" panose="020B0604020202020204" pitchFamily="34" charset="0"/>
            </a:rPr>
            <a:t>Classification algorithm</a:t>
          </a:r>
        </a:p>
      </dsp:txBody>
      <dsp:txXfrm>
        <a:off x="3253388" y="669319"/>
        <a:ext cx="1795847" cy="897923"/>
      </dsp:txXfrm>
    </dsp:sp>
    <dsp:sp modelId="{9DEC3400-5BB8-D446-874E-86C40988D957}">
      <dsp:nvSpPr>
        <dsp:cNvPr id="0" name=""/>
        <dsp:cNvSpPr/>
      </dsp:nvSpPr>
      <dsp:spPr>
        <a:xfrm>
          <a:off x="4305" y="2194362"/>
          <a:ext cx="1795847" cy="897923"/>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altLang="zh-CN" sz="2300" kern="1200" dirty="0">
              <a:latin typeface="Arial" panose="020B0604020202020204" pitchFamily="34" charset="0"/>
              <a:cs typeface="Arial" panose="020B0604020202020204" pitchFamily="34" charset="0"/>
            </a:rPr>
            <a:t>Logistic</a:t>
          </a:r>
          <a:r>
            <a:rPr lang="zh-CN" altLang="en-US" sz="2300" kern="1200" dirty="0">
              <a:latin typeface="Arial" panose="020B0604020202020204" pitchFamily="34" charset="0"/>
              <a:cs typeface="Arial" panose="020B0604020202020204" pitchFamily="34" charset="0"/>
            </a:rPr>
            <a:t> </a:t>
          </a:r>
          <a:r>
            <a:rPr lang="en-US" altLang="zh-CN" sz="2300" kern="1200" dirty="0">
              <a:latin typeface="Arial" panose="020B0604020202020204" pitchFamily="34" charset="0"/>
              <a:cs typeface="Arial" panose="020B0604020202020204" pitchFamily="34" charset="0"/>
            </a:rPr>
            <a:t>Regression</a:t>
          </a:r>
          <a:endParaRPr lang="en-US" sz="2300" kern="1200" dirty="0">
            <a:latin typeface="Arial" panose="020B0604020202020204" pitchFamily="34" charset="0"/>
            <a:cs typeface="Arial" panose="020B0604020202020204" pitchFamily="34" charset="0"/>
          </a:endParaRPr>
        </a:p>
      </dsp:txBody>
      <dsp:txXfrm>
        <a:off x="4305" y="2194362"/>
        <a:ext cx="1795847" cy="897923"/>
      </dsp:txXfrm>
    </dsp:sp>
    <dsp:sp modelId="{19DB6967-0F7E-144C-86BB-1A9D36362067}">
      <dsp:nvSpPr>
        <dsp:cNvPr id="0" name=""/>
        <dsp:cNvSpPr/>
      </dsp:nvSpPr>
      <dsp:spPr>
        <a:xfrm>
          <a:off x="2177280" y="2194362"/>
          <a:ext cx="1795847" cy="897923"/>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altLang="zh-CN" sz="2300" kern="1200" dirty="0">
              <a:latin typeface="Arial" panose="020B0604020202020204" pitchFamily="34" charset="0"/>
              <a:cs typeface="Arial" panose="020B0604020202020204" pitchFamily="34" charset="0"/>
            </a:rPr>
            <a:t>Linear</a:t>
          </a:r>
          <a:r>
            <a:rPr lang="zh-CN" altLang="en-US" sz="2300" kern="1200" dirty="0">
              <a:latin typeface="Arial" panose="020B0604020202020204" pitchFamily="34" charset="0"/>
              <a:cs typeface="Arial" panose="020B0604020202020204" pitchFamily="34" charset="0"/>
            </a:rPr>
            <a:t> </a:t>
          </a:r>
          <a:r>
            <a:rPr lang="en-US" altLang="zh-CN" sz="2300" kern="1200" dirty="0">
              <a:latin typeface="Arial" panose="020B0604020202020204" pitchFamily="34" charset="0"/>
              <a:cs typeface="Arial" panose="020B0604020202020204" pitchFamily="34" charset="0"/>
            </a:rPr>
            <a:t>Regression</a:t>
          </a:r>
          <a:endParaRPr lang="en-US" sz="2300" kern="1200" dirty="0">
            <a:latin typeface="Arial" panose="020B0604020202020204" pitchFamily="34" charset="0"/>
            <a:cs typeface="Arial" panose="020B0604020202020204" pitchFamily="34" charset="0"/>
          </a:endParaRPr>
        </a:p>
      </dsp:txBody>
      <dsp:txXfrm>
        <a:off x="2177280" y="2194362"/>
        <a:ext cx="1795847" cy="897923"/>
      </dsp:txXfrm>
    </dsp:sp>
    <dsp:sp modelId="{51EEBFB8-A021-494C-8E75-23CC6A8E9CE9}">
      <dsp:nvSpPr>
        <dsp:cNvPr id="0" name=""/>
        <dsp:cNvSpPr/>
      </dsp:nvSpPr>
      <dsp:spPr>
        <a:xfrm>
          <a:off x="2626242" y="3469413"/>
          <a:ext cx="1795847" cy="897923"/>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altLang="zh-CN" sz="2300" kern="1200" dirty="0">
              <a:latin typeface="Arial" panose="020B0604020202020204" pitchFamily="34" charset="0"/>
              <a:cs typeface="Arial" panose="020B0604020202020204" pitchFamily="34" charset="0"/>
            </a:rPr>
            <a:t>Ridge</a:t>
          </a:r>
          <a:r>
            <a:rPr lang="zh-CN" altLang="en-US" sz="2300" kern="1200" dirty="0">
              <a:latin typeface="Arial" panose="020B0604020202020204" pitchFamily="34" charset="0"/>
              <a:cs typeface="Arial" panose="020B0604020202020204" pitchFamily="34" charset="0"/>
            </a:rPr>
            <a:t> </a:t>
          </a:r>
          <a:r>
            <a:rPr lang="en-US" altLang="zh-CN" sz="2300" kern="1200" dirty="0">
              <a:latin typeface="Arial" panose="020B0604020202020204" pitchFamily="34" charset="0"/>
              <a:cs typeface="Arial" panose="020B0604020202020204" pitchFamily="34" charset="0"/>
            </a:rPr>
            <a:t>Regression</a:t>
          </a:r>
          <a:endParaRPr lang="en-US" sz="2300" kern="1200" dirty="0">
            <a:latin typeface="Arial" panose="020B0604020202020204" pitchFamily="34" charset="0"/>
            <a:cs typeface="Arial" panose="020B0604020202020204" pitchFamily="34" charset="0"/>
          </a:endParaRPr>
        </a:p>
      </dsp:txBody>
      <dsp:txXfrm>
        <a:off x="2626242" y="3469413"/>
        <a:ext cx="1795847" cy="897923"/>
      </dsp:txXfrm>
    </dsp:sp>
    <dsp:sp modelId="{21304846-0089-BC4D-B2ED-CC3246877EC8}">
      <dsp:nvSpPr>
        <dsp:cNvPr id="0" name=""/>
        <dsp:cNvSpPr/>
      </dsp:nvSpPr>
      <dsp:spPr>
        <a:xfrm>
          <a:off x="2626242" y="4744465"/>
          <a:ext cx="1795847" cy="897923"/>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altLang="zh-CN" sz="2300" kern="1200" dirty="0">
              <a:latin typeface="Arial" panose="020B0604020202020204" pitchFamily="34" charset="0"/>
              <a:cs typeface="Arial" panose="020B0604020202020204" pitchFamily="34" charset="0"/>
            </a:rPr>
            <a:t>Lasso</a:t>
          </a:r>
          <a:r>
            <a:rPr lang="zh-CN" altLang="en-US" sz="2300" kern="1200" dirty="0">
              <a:latin typeface="Arial" panose="020B0604020202020204" pitchFamily="34" charset="0"/>
              <a:cs typeface="Arial" panose="020B0604020202020204" pitchFamily="34" charset="0"/>
            </a:rPr>
            <a:t> </a:t>
          </a:r>
          <a:r>
            <a:rPr lang="en-US" altLang="zh-CN" sz="2300" kern="1200" dirty="0">
              <a:latin typeface="Arial" panose="020B0604020202020204" pitchFamily="34" charset="0"/>
              <a:cs typeface="Arial" panose="020B0604020202020204" pitchFamily="34" charset="0"/>
            </a:rPr>
            <a:t>Regression</a:t>
          </a:r>
          <a:endParaRPr lang="en-US" sz="2300" kern="1200" dirty="0">
            <a:latin typeface="Arial" panose="020B0604020202020204" pitchFamily="34" charset="0"/>
            <a:cs typeface="Arial" panose="020B0604020202020204" pitchFamily="34" charset="0"/>
          </a:endParaRPr>
        </a:p>
      </dsp:txBody>
      <dsp:txXfrm>
        <a:off x="2626242" y="4744465"/>
        <a:ext cx="1795847" cy="897923"/>
      </dsp:txXfrm>
    </dsp:sp>
    <dsp:sp modelId="{42A985F7-7C3E-B242-BAA6-2E2A7D37BDF8}">
      <dsp:nvSpPr>
        <dsp:cNvPr id="0" name=""/>
        <dsp:cNvSpPr/>
      </dsp:nvSpPr>
      <dsp:spPr>
        <a:xfrm>
          <a:off x="4350255" y="2194362"/>
          <a:ext cx="1795847" cy="897923"/>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altLang="zh-CN" sz="2300" kern="1200" dirty="0">
              <a:latin typeface="Arial" panose="020B0604020202020204" pitchFamily="34" charset="0"/>
              <a:cs typeface="Arial" panose="020B0604020202020204" pitchFamily="34" charset="0"/>
            </a:rPr>
            <a:t>K</a:t>
          </a:r>
          <a:r>
            <a:rPr lang="en-US" sz="2300" kern="1200" dirty="0">
              <a:latin typeface="Arial" panose="020B0604020202020204" pitchFamily="34" charset="0"/>
              <a:cs typeface="Arial" panose="020B0604020202020204" pitchFamily="34" charset="0"/>
            </a:rPr>
            <a:t>-</a:t>
          </a:r>
          <a:r>
            <a:rPr lang="en-US" altLang="zh-CN" sz="2300" kern="1200" dirty="0">
              <a:latin typeface="Arial" panose="020B0604020202020204" pitchFamily="34" charset="0"/>
              <a:cs typeface="Arial" panose="020B0604020202020204" pitchFamily="34" charset="0"/>
            </a:rPr>
            <a:t>N</a:t>
          </a:r>
          <a:r>
            <a:rPr lang="en-US" sz="2300" kern="1200" dirty="0">
              <a:latin typeface="Arial" panose="020B0604020202020204" pitchFamily="34" charset="0"/>
              <a:cs typeface="Arial" panose="020B0604020202020204" pitchFamily="34" charset="0"/>
            </a:rPr>
            <a:t>earest </a:t>
          </a:r>
          <a:r>
            <a:rPr lang="en-US" altLang="zh-CN" sz="2300" kern="1200" dirty="0">
              <a:latin typeface="Arial" panose="020B0604020202020204" pitchFamily="34" charset="0"/>
              <a:cs typeface="Arial" panose="020B0604020202020204" pitchFamily="34" charset="0"/>
            </a:rPr>
            <a:t>N</a:t>
          </a:r>
          <a:r>
            <a:rPr lang="en-US" sz="2300" kern="1200" dirty="0">
              <a:latin typeface="Arial" panose="020B0604020202020204" pitchFamily="34" charset="0"/>
              <a:cs typeface="Arial" panose="020B0604020202020204" pitchFamily="34" charset="0"/>
            </a:rPr>
            <a:t>eighbors</a:t>
          </a:r>
        </a:p>
      </dsp:txBody>
      <dsp:txXfrm>
        <a:off x="4350255" y="2194362"/>
        <a:ext cx="1795847" cy="897923"/>
      </dsp:txXfrm>
    </dsp:sp>
    <dsp:sp modelId="{DBA47260-91FD-8546-8CCF-AA737EF44853}">
      <dsp:nvSpPr>
        <dsp:cNvPr id="0" name=""/>
        <dsp:cNvSpPr/>
      </dsp:nvSpPr>
      <dsp:spPr>
        <a:xfrm>
          <a:off x="6523231" y="2194362"/>
          <a:ext cx="1795847" cy="897923"/>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b="0" i="0" u="none" kern="1200" dirty="0">
              <a:latin typeface="Arial" panose="020B0604020202020204" pitchFamily="34" charset="0"/>
              <a:cs typeface="Arial" panose="020B0604020202020204" pitchFamily="34" charset="0"/>
            </a:rPr>
            <a:t>Decision Tree</a:t>
          </a:r>
          <a:endParaRPr lang="en-US" sz="2300" kern="1200" dirty="0">
            <a:latin typeface="Arial" panose="020B0604020202020204" pitchFamily="34" charset="0"/>
            <a:cs typeface="Arial" panose="020B0604020202020204" pitchFamily="34" charset="0"/>
          </a:endParaRPr>
        </a:p>
      </dsp:txBody>
      <dsp:txXfrm>
        <a:off x="6523231" y="2194362"/>
        <a:ext cx="1795847" cy="8979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99B155-3482-974B-A3FA-36424CA29D93}">
      <dsp:nvSpPr>
        <dsp:cNvPr id="0" name=""/>
        <dsp:cNvSpPr/>
      </dsp:nvSpPr>
      <dsp:spPr>
        <a:xfrm>
          <a:off x="4389119" y="2771703"/>
          <a:ext cx="3105334" cy="538942"/>
        </a:xfrm>
        <a:custGeom>
          <a:avLst/>
          <a:gdLst/>
          <a:ahLst/>
          <a:cxnLst/>
          <a:rect l="0" t="0" r="0" b="0"/>
          <a:pathLst>
            <a:path>
              <a:moveTo>
                <a:pt x="0" y="0"/>
              </a:moveTo>
              <a:lnTo>
                <a:pt x="0" y="269471"/>
              </a:lnTo>
              <a:lnTo>
                <a:pt x="3105334" y="269471"/>
              </a:lnTo>
              <a:lnTo>
                <a:pt x="3105334" y="53894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90C735A-5404-F948-BEAD-5C7AB0D3D8D3}">
      <dsp:nvSpPr>
        <dsp:cNvPr id="0" name=""/>
        <dsp:cNvSpPr/>
      </dsp:nvSpPr>
      <dsp:spPr>
        <a:xfrm>
          <a:off x="4343399" y="2771703"/>
          <a:ext cx="91440" cy="538942"/>
        </a:xfrm>
        <a:custGeom>
          <a:avLst/>
          <a:gdLst/>
          <a:ahLst/>
          <a:cxnLst/>
          <a:rect l="0" t="0" r="0" b="0"/>
          <a:pathLst>
            <a:path>
              <a:moveTo>
                <a:pt x="45720" y="0"/>
              </a:moveTo>
              <a:lnTo>
                <a:pt x="45720" y="53894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D6FB2C-47DB-9844-BD81-70F5B0EF9BE9}">
      <dsp:nvSpPr>
        <dsp:cNvPr id="0" name=""/>
        <dsp:cNvSpPr/>
      </dsp:nvSpPr>
      <dsp:spPr>
        <a:xfrm>
          <a:off x="1283785" y="2771703"/>
          <a:ext cx="3105334" cy="538942"/>
        </a:xfrm>
        <a:custGeom>
          <a:avLst/>
          <a:gdLst/>
          <a:ahLst/>
          <a:cxnLst/>
          <a:rect l="0" t="0" r="0" b="0"/>
          <a:pathLst>
            <a:path>
              <a:moveTo>
                <a:pt x="3105334" y="0"/>
              </a:moveTo>
              <a:lnTo>
                <a:pt x="3105334" y="269471"/>
              </a:lnTo>
              <a:lnTo>
                <a:pt x="0" y="269471"/>
              </a:lnTo>
              <a:lnTo>
                <a:pt x="0" y="53894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998A9F-C09E-2847-B3A4-DF671A2D030D}">
      <dsp:nvSpPr>
        <dsp:cNvPr id="0" name=""/>
        <dsp:cNvSpPr/>
      </dsp:nvSpPr>
      <dsp:spPr>
        <a:xfrm>
          <a:off x="2656984" y="353687"/>
          <a:ext cx="3464270" cy="2418016"/>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A7EB98-D50F-8646-B8DF-34C65192C805}">
      <dsp:nvSpPr>
        <dsp:cNvPr id="0" name=""/>
        <dsp:cNvSpPr/>
      </dsp:nvSpPr>
      <dsp:spPr>
        <a:xfrm>
          <a:off x="2656984" y="353687"/>
          <a:ext cx="3464270" cy="2418016"/>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2BED283-5300-A547-978A-0073C91090E7}">
      <dsp:nvSpPr>
        <dsp:cNvPr id="0" name=""/>
        <dsp:cNvSpPr/>
      </dsp:nvSpPr>
      <dsp:spPr>
        <a:xfrm>
          <a:off x="924849" y="788930"/>
          <a:ext cx="6928540" cy="1547530"/>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just" defTabSz="1066800">
            <a:lnSpc>
              <a:spcPct val="90000"/>
            </a:lnSpc>
            <a:spcBef>
              <a:spcPct val="0"/>
            </a:spcBef>
            <a:spcAft>
              <a:spcPct val="35000"/>
            </a:spcAft>
          </a:pPr>
          <a:r>
            <a:rPr lang="en-US" altLang="zh-CN" sz="2400" kern="1200" dirty="0">
              <a:latin typeface="Arial" panose="020B0604020202020204" pitchFamily="34" charset="0"/>
              <a:cs typeface="Arial" panose="020B0604020202020204" pitchFamily="34" charset="0"/>
            </a:rPr>
            <a:t>Logistic</a:t>
          </a:r>
          <a:r>
            <a:rPr lang="zh-CN" altLang="en-US" sz="2400" kern="1200" dirty="0">
              <a:latin typeface="Arial" panose="020B0604020202020204" pitchFamily="34" charset="0"/>
              <a:cs typeface="Arial" panose="020B0604020202020204" pitchFamily="34" charset="0"/>
            </a:rPr>
            <a:t> </a:t>
          </a:r>
          <a:r>
            <a:rPr lang="en-US" altLang="zh-CN" sz="2400" kern="1200" dirty="0">
              <a:latin typeface="Arial" panose="020B0604020202020204" pitchFamily="34" charset="0"/>
              <a:cs typeface="Arial" panose="020B0604020202020204" pitchFamily="34" charset="0"/>
            </a:rPr>
            <a:t>Regression</a:t>
          </a:r>
          <a:r>
            <a:rPr lang="zh-CN" altLang="en-US" sz="2400" kern="1200" dirty="0">
              <a:latin typeface="Arial" panose="020B0604020202020204" pitchFamily="34" charset="0"/>
              <a:cs typeface="Arial" panose="020B0604020202020204" pitchFamily="34" charset="0"/>
            </a:rPr>
            <a:t>：</a:t>
          </a:r>
          <a:endParaRPr lang="en-US" altLang="zh-CN" sz="2400" kern="1200" dirty="0">
            <a:latin typeface="Arial" panose="020B0604020202020204" pitchFamily="34" charset="0"/>
            <a:cs typeface="Arial" panose="020B0604020202020204" pitchFamily="34" charset="0"/>
          </a:endParaRPr>
        </a:p>
        <a:p>
          <a:pPr lvl="0" algn="just" defTabSz="1066800">
            <a:lnSpc>
              <a:spcPct val="90000"/>
            </a:lnSpc>
            <a:spcBef>
              <a:spcPct val="0"/>
            </a:spcBef>
            <a:spcAft>
              <a:spcPct val="35000"/>
            </a:spcAft>
          </a:pPr>
          <a:r>
            <a:rPr lang="en-US" sz="2000" kern="1200" dirty="0">
              <a:latin typeface="Arial" panose="020B0604020202020204" pitchFamily="34" charset="0"/>
              <a:cs typeface="Arial" panose="020B0604020202020204" pitchFamily="34" charset="0"/>
            </a:rPr>
            <a:t>a machine learning method for solving binary (0 or 1) problems, which is used to estimate the likelihood of something.</a:t>
          </a:r>
          <a:r>
            <a:rPr lang="zh-CN" altLang="en-US" sz="2000" kern="1200" dirty="0">
              <a:latin typeface="Arial" panose="020B0604020202020204" pitchFamily="34" charset="0"/>
              <a:cs typeface="Arial" panose="020B0604020202020204" pitchFamily="34" charset="0"/>
            </a:rPr>
            <a:t> </a:t>
          </a:r>
          <a:endParaRPr lang="en-US" sz="2000" kern="1200" dirty="0">
            <a:latin typeface="Arial" panose="020B0604020202020204" pitchFamily="34" charset="0"/>
            <a:cs typeface="Arial" panose="020B0604020202020204" pitchFamily="34" charset="0"/>
          </a:endParaRPr>
        </a:p>
      </dsp:txBody>
      <dsp:txXfrm>
        <a:off x="924849" y="788930"/>
        <a:ext cx="6928540" cy="1547530"/>
      </dsp:txXfrm>
    </dsp:sp>
    <dsp:sp modelId="{793F9ADF-76D6-6245-82C1-105E1A14A2F0}">
      <dsp:nvSpPr>
        <dsp:cNvPr id="0" name=""/>
        <dsp:cNvSpPr/>
      </dsp:nvSpPr>
      <dsp:spPr>
        <a:xfrm>
          <a:off x="642187" y="3310645"/>
          <a:ext cx="1283196" cy="1283196"/>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8E3840-EE8E-7B42-9D35-8252BDA6441A}">
      <dsp:nvSpPr>
        <dsp:cNvPr id="0" name=""/>
        <dsp:cNvSpPr/>
      </dsp:nvSpPr>
      <dsp:spPr>
        <a:xfrm>
          <a:off x="642187" y="3310645"/>
          <a:ext cx="1283196" cy="1283196"/>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85A0AC-75BB-F24F-98BB-31222F21A722}">
      <dsp:nvSpPr>
        <dsp:cNvPr id="0" name=""/>
        <dsp:cNvSpPr/>
      </dsp:nvSpPr>
      <dsp:spPr>
        <a:xfrm>
          <a:off x="589" y="3541621"/>
          <a:ext cx="2566392" cy="821245"/>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latin typeface="Arial" panose="020B0604020202020204" pitchFamily="34" charset="0"/>
              <a:cs typeface="Arial" panose="020B0604020202020204" pitchFamily="34" charset="0"/>
            </a:rPr>
            <a:t>Hosmer</a:t>
          </a:r>
          <a:r>
            <a:rPr lang="en-US" altLang="zh-CN" sz="2000" kern="1200" dirty="0">
              <a:latin typeface="Arial" panose="020B0604020202020204" pitchFamily="34" charset="0"/>
              <a:cs typeface="Arial" panose="020B0604020202020204" pitchFamily="34" charset="0"/>
            </a:rPr>
            <a:t>-</a:t>
          </a:r>
          <a:r>
            <a:rPr lang="en-US" sz="2000" kern="1200" dirty="0" err="1">
              <a:latin typeface="Arial" panose="020B0604020202020204" pitchFamily="34" charset="0"/>
              <a:cs typeface="Arial" panose="020B0604020202020204" pitchFamily="34" charset="0"/>
            </a:rPr>
            <a:t>Lemeshow</a:t>
          </a:r>
          <a:r>
            <a:rPr lang="en-US" sz="2000" kern="1200" dirty="0">
              <a:latin typeface="Arial" panose="020B0604020202020204" pitchFamily="34" charset="0"/>
              <a:cs typeface="Arial" panose="020B0604020202020204" pitchFamily="34" charset="0"/>
            </a:rPr>
            <a:t> test</a:t>
          </a:r>
        </a:p>
      </dsp:txBody>
      <dsp:txXfrm>
        <a:off x="589" y="3541621"/>
        <a:ext cx="2566392" cy="821245"/>
      </dsp:txXfrm>
    </dsp:sp>
    <dsp:sp modelId="{477E0F83-8D7F-9144-9D72-65D7E427DB73}">
      <dsp:nvSpPr>
        <dsp:cNvPr id="0" name=""/>
        <dsp:cNvSpPr/>
      </dsp:nvSpPr>
      <dsp:spPr>
        <a:xfrm>
          <a:off x="3747521" y="3310645"/>
          <a:ext cx="1283196" cy="1283196"/>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D9DED1-02FE-124E-822C-A7F2FF50E19E}">
      <dsp:nvSpPr>
        <dsp:cNvPr id="0" name=""/>
        <dsp:cNvSpPr/>
      </dsp:nvSpPr>
      <dsp:spPr>
        <a:xfrm>
          <a:off x="3747521" y="3310645"/>
          <a:ext cx="1283196" cy="1283196"/>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BD2B76-1929-754C-BA8D-DF47AF158755}">
      <dsp:nvSpPr>
        <dsp:cNvPr id="0" name=""/>
        <dsp:cNvSpPr/>
      </dsp:nvSpPr>
      <dsp:spPr>
        <a:xfrm>
          <a:off x="3105923" y="3541621"/>
          <a:ext cx="2566392" cy="821245"/>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latin typeface="Arial" panose="020B0604020202020204" pitchFamily="34" charset="0"/>
              <a:cs typeface="Arial" panose="020B0604020202020204" pitchFamily="34" charset="0"/>
            </a:rPr>
            <a:t>AUC - ROC curve</a:t>
          </a:r>
        </a:p>
      </dsp:txBody>
      <dsp:txXfrm>
        <a:off x="3105923" y="3541621"/>
        <a:ext cx="2566392" cy="821245"/>
      </dsp:txXfrm>
    </dsp:sp>
    <dsp:sp modelId="{BB662565-8A3D-6D40-82CC-AD7068DF9E08}">
      <dsp:nvSpPr>
        <dsp:cNvPr id="0" name=""/>
        <dsp:cNvSpPr/>
      </dsp:nvSpPr>
      <dsp:spPr>
        <a:xfrm>
          <a:off x="6852856" y="3310645"/>
          <a:ext cx="1283196" cy="1283196"/>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3F8F63-D722-9140-B914-10BDD6D22297}">
      <dsp:nvSpPr>
        <dsp:cNvPr id="0" name=""/>
        <dsp:cNvSpPr/>
      </dsp:nvSpPr>
      <dsp:spPr>
        <a:xfrm>
          <a:off x="6852856" y="3310645"/>
          <a:ext cx="1283196" cy="1283196"/>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3843A0-9205-1248-B99E-22BCDE9C7948}">
      <dsp:nvSpPr>
        <dsp:cNvPr id="0" name=""/>
        <dsp:cNvSpPr/>
      </dsp:nvSpPr>
      <dsp:spPr>
        <a:xfrm>
          <a:off x="6211258" y="3541621"/>
          <a:ext cx="2566392" cy="821245"/>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0" i="0" u="none" kern="1200" dirty="0">
              <a:latin typeface="Arial" panose="020B0604020202020204" pitchFamily="34" charset="0"/>
              <a:cs typeface="Arial" panose="020B0604020202020204" pitchFamily="34" charset="0"/>
            </a:rPr>
            <a:t>McFadden’s </a:t>
          </a:r>
          <a:r>
            <a:rPr lang="en-US" sz="2000" b="0" i="1" u="none" kern="1200" dirty="0">
              <a:latin typeface="Arial" panose="020B0604020202020204" pitchFamily="34" charset="0"/>
              <a:cs typeface="Arial" panose="020B0604020202020204" pitchFamily="34" charset="0"/>
            </a:rPr>
            <a:t>R</a:t>
          </a:r>
          <a:r>
            <a:rPr lang="en-US" sz="2000" b="0" i="0" u="none" kern="1200" baseline="30000" dirty="0">
              <a:latin typeface="Arial" panose="020B0604020202020204" pitchFamily="34" charset="0"/>
              <a:cs typeface="Arial" panose="020B0604020202020204" pitchFamily="34" charset="0"/>
            </a:rPr>
            <a:t>2</a:t>
          </a:r>
          <a:endParaRPr lang="en-US" sz="2000" kern="1200" dirty="0">
            <a:latin typeface="Arial" panose="020B0604020202020204" pitchFamily="34" charset="0"/>
            <a:cs typeface="Arial" panose="020B0604020202020204" pitchFamily="34" charset="0"/>
          </a:endParaRPr>
        </a:p>
      </dsp:txBody>
      <dsp:txXfrm>
        <a:off x="6211258" y="3541621"/>
        <a:ext cx="2566392" cy="82124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 Option 1" type="title">
  <p:cSld name="TITLE">
    <p:spTree>
      <p:nvGrpSpPr>
        <p:cNvPr id="1" name="Shape 13"/>
        <p:cNvGrpSpPr/>
        <p:nvPr/>
      </p:nvGrpSpPr>
      <p:grpSpPr>
        <a:xfrm>
          <a:off x="0" y="0"/>
          <a:ext cx="0" cy="0"/>
          <a:chOff x="0" y="0"/>
          <a:chExt cx="0" cy="0"/>
        </a:xfrm>
      </p:grpSpPr>
      <p:pic>
        <p:nvPicPr>
          <p:cNvPr id="14" name="Google Shape;14;p18" descr="PPT-General7.jp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15" name="Google Shape;15;p18"/>
          <p:cNvSpPr txBox="1">
            <a:spLocks noGrp="1"/>
          </p:cNvSpPr>
          <p:nvPr>
            <p:ph type="ctrTitle"/>
          </p:nvPr>
        </p:nvSpPr>
        <p:spPr>
          <a:xfrm>
            <a:off x="3105628" y="465270"/>
            <a:ext cx="5444279" cy="244116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FFFFFF"/>
              </a:buClr>
              <a:buSzPts val="4000"/>
              <a:buFont typeface="Arial"/>
              <a:buNone/>
              <a:defRPr sz="4000" b="1" i="0" u="none" strike="noStrike" cap="none">
                <a:solidFill>
                  <a:srgbClr val="FFFFFF"/>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6" name="Google Shape;16;p18"/>
          <p:cNvSpPr txBox="1">
            <a:spLocks noGrp="1"/>
          </p:cNvSpPr>
          <p:nvPr>
            <p:ph type="subTitle" idx="1"/>
          </p:nvPr>
        </p:nvSpPr>
        <p:spPr>
          <a:xfrm>
            <a:off x="3105628" y="3137687"/>
            <a:ext cx="5444279" cy="1752600"/>
          </a:xfrm>
          <a:prstGeom prst="rect">
            <a:avLst/>
          </a:prstGeom>
          <a:noFill/>
          <a:ln>
            <a:noFill/>
          </a:ln>
        </p:spPr>
        <p:txBody>
          <a:bodyPr spcFirstLastPara="1" wrap="square" lIns="91425" tIns="45700" rIns="91425" bIns="45700" anchor="t" anchorCtr="0">
            <a:noAutofit/>
          </a:bodyPr>
          <a:lstStyle>
            <a:lvl1pPr marR="0" lvl="0" algn="l" rtl="0">
              <a:spcBef>
                <a:spcPts val="480"/>
              </a:spcBef>
              <a:spcAft>
                <a:spcPts val="0"/>
              </a:spcAft>
              <a:buClr>
                <a:schemeClr val="accent1"/>
              </a:buClr>
              <a:buSzPts val="2400"/>
              <a:buFont typeface="Noto Sans Symbols"/>
              <a:buNone/>
              <a:defRPr sz="2400" b="0" i="0" u="none" strike="noStrike" cap="none">
                <a:solidFill>
                  <a:srgbClr val="ECE9C6"/>
                </a:solidFill>
                <a:latin typeface="Arial"/>
                <a:ea typeface="Arial"/>
                <a:cs typeface="Arial"/>
                <a:sym typeface="Arial"/>
              </a:defRPr>
            </a:lvl1pPr>
            <a:lvl2pPr marR="0" lvl="1" algn="ctr" rtl="0">
              <a:spcBef>
                <a:spcPts val="440"/>
              </a:spcBef>
              <a:spcAft>
                <a:spcPts val="0"/>
              </a:spcAft>
              <a:buClr>
                <a:schemeClr val="accent1"/>
              </a:buClr>
              <a:buSzPts val="2200"/>
              <a:buFont typeface="Noto Sans Symbols"/>
              <a:buNone/>
              <a:defRPr sz="2200" b="0" i="0" u="none" strike="noStrike" cap="none">
                <a:solidFill>
                  <a:srgbClr val="888888"/>
                </a:solidFill>
                <a:latin typeface="Book Antiqua"/>
                <a:ea typeface="Book Antiqua"/>
                <a:cs typeface="Book Antiqua"/>
                <a:sym typeface="Book Antiqua"/>
              </a:defRPr>
            </a:lvl2pPr>
            <a:lvl3pPr marR="0" lvl="2" algn="ctr" rtl="0">
              <a:spcBef>
                <a:spcPts val="400"/>
              </a:spcBef>
              <a:spcAft>
                <a:spcPts val="0"/>
              </a:spcAft>
              <a:buClr>
                <a:schemeClr val="accent1"/>
              </a:buClr>
              <a:buSzPts val="2000"/>
              <a:buFont typeface="Noto Sans Symbols"/>
              <a:buNone/>
              <a:defRPr sz="2000" b="0" i="0" u="none" strike="noStrike" cap="none">
                <a:solidFill>
                  <a:srgbClr val="888888"/>
                </a:solidFill>
                <a:latin typeface="Book Antiqua"/>
                <a:ea typeface="Book Antiqua"/>
                <a:cs typeface="Book Antiqua"/>
                <a:sym typeface="Book Antiqua"/>
              </a:defRPr>
            </a:lvl3pPr>
            <a:lvl4pPr marR="0" lvl="3" algn="ctr" rtl="0">
              <a:spcBef>
                <a:spcPts val="360"/>
              </a:spcBef>
              <a:spcAft>
                <a:spcPts val="0"/>
              </a:spcAft>
              <a:buClr>
                <a:schemeClr val="accent1"/>
              </a:buClr>
              <a:buSzPts val="1800"/>
              <a:buFont typeface="Noto Sans Symbols"/>
              <a:buNone/>
              <a:defRPr sz="1800" b="0" i="0" u="none" strike="noStrike" cap="none">
                <a:solidFill>
                  <a:srgbClr val="888888"/>
                </a:solidFill>
                <a:latin typeface="Book Antiqua"/>
                <a:ea typeface="Book Antiqua"/>
                <a:cs typeface="Book Antiqua"/>
                <a:sym typeface="Book Antiqua"/>
              </a:defRPr>
            </a:lvl4pPr>
            <a:lvl5pPr marR="0" lvl="4" algn="ctr" rtl="0">
              <a:spcBef>
                <a:spcPts val="320"/>
              </a:spcBef>
              <a:spcAft>
                <a:spcPts val="0"/>
              </a:spcAft>
              <a:buClr>
                <a:schemeClr val="accent1"/>
              </a:buClr>
              <a:buSzPts val="1600"/>
              <a:buFont typeface="Noto Sans Symbols"/>
              <a:buNone/>
              <a:defRPr sz="1600" b="0" i="0" u="none" strike="noStrike" cap="none">
                <a:solidFill>
                  <a:srgbClr val="888888"/>
                </a:solidFill>
                <a:latin typeface="Book Antiqua"/>
                <a:ea typeface="Book Antiqua"/>
                <a:cs typeface="Book Antiqua"/>
                <a:sym typeface="Book Antiqua"/>
              </a:defRPr>
            </a:lvl5pPr>
            <a:lvl6pPr marR="0" lvl="5" algn="ctr" rtl="0">
              <a:spcBef>
                <a:spcPts val="40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6pPr>
            <a:lvl7pPr marR="0" lvl="6" algn="ctr" rtl="0">
              <a:spcBef>
                <a:spcPts val="40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7pPr>
            <a:lvl8pPr marR="0" lvl="7" algn="ctr" rtl="0">
              <a:spcBef>
                <a:spcPts val="40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8pPr>
            <a:lvl9pPr marR="0" lvl="8" algn="ctr" rtl="0">
              <a:spcBef>
                <a:spcPts val="40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losing Slide - Option 2">
  <p:cSld name="Closing Slide - Option 2">
    <p:spTree>
      <p:nvGrpSpPr>
        <p:cNvPr id="1" name="Shape 46"/>
        <p:cNvGrpSpPr/>
        <p:nvPr/>
      </p:nvGrpSpPr>
      <p:grpSpPr>
        <a:xfrm>
          <a:off x="0" y="0"/>
          <a:ext cx="0" cy="0"/>
          <a:chOff x="0" y="0"/>
          <a:chExt cx="0" cy="0"/>
        </a:xfrm>
      </p:grpSpPr>
      <p:pic>
        <p:nvPicPr>
          <p:cNvPr id="47" name="Google Shape;47;p27" descr="PPT-General.jpg"/>
          <p:cNvPicPr preferRelativeResize="0"/>
          <p:nvPr/>
        </p:nvPicPr>
        <p:blipFill rotWithShape="1">
          <a:blip r:embed="rId2">
            <a:alphaModFix/>
          </a:blip>
          <a:srcRect/>
          <a:stretch/>
        </p:blipFill>
        <p:spPr>
          <a:xfrm>
            <a:off x="0" y="0"/>
            <a:ext cx="9144000" cy="68580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 Option 1">
  <p:cSld name="Title Slide - Option 1">
    <p:spTree>
      <p:nvGrpSpPr>
        <p:cNvPr id="1" name="Shape 52"/>
        <p:cNvGrpSpPr/>
        <p:nvPr/>
      </p:nvGrpSpPr>
      <p:grpSpPr>
        <a:xfrm>
          <a:off x="0" y="0"/>
          <a:ext cx="0" cy="0"/>
          <a:chOff x="0" y="0"/>
          <a:chExt cx="0" cy="0"/>
        </a:xfrm>
      </p:grpSpPr>
      <p:pic>
        <p:nvPicPr>
          <p:cNvPr id="53" name="Google Shape;53;p29" descr="PPT-General8.jp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54" name="Google Shape;54;p29"/>
          <p:cNvSpPr txBox="1">
            <a:spLocks noGrp="1"/>
          </p:cNvSpPr>
          <p:nvPr>
            <p:ph type="ctrTitle"/>
          </p:nvPr>
        </p:nvSpPr>
        <p:spPr>
          <a:xfrm>
            <a:off x="3105628" y="465270"/>
            <a:ext cx="5444279" cy="244116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FFFFFF"/>
              </a:buClr>
              <a:buSzPts val="4000"/>
              <a:buFont typeface="Arial"/>
              <a:buNone/>
              <a:defRPr sz="4000" b="1" i="0" u="none" strike="noStrike" cap="none">
                <a:solidFill>
                  <a:srgbClr val="FFFFF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5" name="Google Shape;55;p29"/>
          <p:cNvSpPr txBox="1">
            <a:spLocks noGrp="1"/>
          </p:cNvSpPr>
          <p:nvPr>
            <p:ph type="subTitle" idx="1"/>
          </p:nvPr>
        </p:nvSpPr>
        <p:spPr>
          <a:xfrm>
            <a:off x="3105628" y="3137687"/>
            <a:ext cx="5444279" cy="17526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rgbClr val="ECE9C6"/>
              </a:buClr>
              <a:buSzPts val="3200"/>
              <a:buFont typeface="Arial"/>
              <a:buNone/>
              <a:defRPr sz="3200" b="0" i="0" u="none" strike="noStrike" cap="none">
                <a:solidFill>
                  <a:srgbClr val="ECE9C6"/>
                </a:solidFill>
                <a:latin typeface="Arial"/>
                <a:ea typeface="Arial"/>
                <a:cs typeface="Arial"/>
                <a:sym typeface="Arial"/>
              </a:defRPr>
            </a:lvl1pPr>
            <a:lvl2pPr marR="0" lvl="1" algn="ctr" rtl="0">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R="0" lvl="2" algn="ctr" rtl="0">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R="0" lvl="3"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R="0" lvl="4"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R="0" lvl="5"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56"/>
        <p:cNvGrpSpPr/>
        <p:nvPr/>
      </p:nvGrpSpPr>
      <p:grpSpPr>
        <a:xfrm>
          <a:off x="0" y="0"/>
          <a:ext cx="0" cy="0"/>
          <a:chOff x="0" y="0"/>
          <a:chExt cx="0" cy="0"/>
        </a:xfrm>
      </p:grpSpPr>
      <p:sp>
        <p:nvSpPr>
          <p:cNvPr id="57" name="Google Shape;57;p30"/>
          <p:cNvSpPr txBox="1">
            <a:spLocks noGrp="1"/>
          </p:cNvSpPr>
          <p:nvPr>
            <p:ph type="body" idx="1"/>
          </p:nvPr>
        </p:nvSpPr>
        <p:spPr>
          <a:xfrm>
            <a:off x="699247" y="1861441"/>
            <a:ext cx="7745505" cy="3170264"/>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rgbClr val="595959"/>
              </a:buClr>
              <a:buSzPts val="3200"/>
              <a:buFont typeface="Arial"/>
              <a:buChar char="•"/>
              <a:defRPr sz="3200" b="0" i="0" u="none" strike="noStrike" cap="none">
                <a:solidFill>
                  <a:srgbClr val="595959"/>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8" name="Google Shape;58;p30"/>
          <p:cNvSpPr txBox="1">
            <a:spLocks noGrp="1"/>
          </p:cNvSpPr>
          <p:nvPr>
            <p:ph type="title"/>
          </p:nvPr>
        </p:nvSpPr>
        <p:spPr>
          <a:xfrm>
            <a:off x="688490" y="570156"/>
            <a:ext cx="7756263" cy="105425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3F3F3F"/>
              </a:buClr>
              <a:buSzPts val="4000"/>
              <a:buFont typeface="Arial"/>
              <a:buNone/>
              <a:defRPr sz="4000" b="1" i="0" u="none" strike="noStrike" cap="none">
                <a:solidFill>
                  <a:srgbClr val="3F3F3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59"/>
        <p:cNvGrpSpPr/>
        <p:nvPr/>
      </p:nvGrpSpPr>
      <p:grpSpPr>
        <a:xfrm>
          <a:off x="0" y="0"/>
          <a:ext cx="0" cy="0"/>
          <a:chOff x="0" y="0"/>
          <a:chExt cx="0" cy="0"/>
        </a:xfrm>
      </p:grpSpPr>
      <p:sp>
        <p:nvSpPr>
          <p:cNvPr id="60" name="Google Shape;60;p31"/>
          <p:cNvSpPr txBox="1">
            <a:spLocks noGrp="1"/>
          </p:cNvSpPr>
          <p:nvPr>
            <p:ph type="title"/>
          </p:nvPr>
        </p:nvSpPr>
        <p:spPr>
          <a:xfrm>
            <a:off x="690040" y="1204857"/>
            <a:ext cx="7754713" cy="1910716"/>
          </a:xfrm>
          <a:prstGeom prst="rect">
            <a:avLst/>
          </a:prstGeom>
          <a:noFill/>
          <a:ln>
            <a:noFill/>
          </a:ln>
        </p:spPr>
        <p:txBody>
          <a:bodyPr spcFirstLastPara="1" wrap="square" lIns="91425" tIns="45700" rIns="91425" bIns="45700" anchor="b" anchorCtr="0">
            <a:noAutofit/>
          </a:bodyPr>
          <a:lstStyle>
            <a:lvl1pPr marR="0" lvl="0" algn="ctr" rtl="0">
              <a:spcBef>
                <a:spcPts val="0"/>
              </a:spcBef>
              <a:spcAft>
                <a:spcPts val="0"/>
              </a:spcAft>
              <a:buClr>
                <a:srgbClr val="595959"/>
              </a:buClr>
              <a:buSzPts val="5400"/>
              <a:buFont typeface="Arial"/>
              <a:buNone/>
              <a:defRPr sz="5400" b="1" i="0" u="none" strike="noStrike" cap="none">
                <a:solidFill>
                  <a:srgbClr val="595959"/>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1" name="Google Shape;61;p31"/>
          <p:cNvSpPr txBox="1">
            <a:spLocks noGrp="1"/>
          </p:cNvSpPr>
          <p:nvPr>
            <p:ph type="body" idx="1"/>
          </p:nvPr>
        </p:nvSpPr>
        <p:spPr>
          <a:xfrm>
            <a:off x="699248" y="3324431"/>
            <a:ext cx="7734747" cy="1500187"/>
          </a:xfrm>
          <a:prstGeom prst="rect">
            <a:avLst/>
          </a:prstGeom>
          <a:noFill/>
          <a:ln>
            <a:noFill/>
          </a:ln>
        </p:spPr>
        <p:txBody>
          <a:bodyPr spcFirstLastPara="1" wrap="square" lIns="91425" tIns="45700" rIns="91425" bIns="45700" anchor="t" anchorCtr="0">
            <a:noAutofit/>
          </a:bodyPr>
          <a:lstStyle>
            <a:lvl1pPr marL="457200" marR="0" lvl="0" indent="-228600" algn="ctr" rtl="0">
              <a:spcBef>
                <a:spcPts val="400"/>
              </a:spcBef>
              <a:spcAft>
                <a:spcPts val="0"/>
              </a:spcAft>
              <a:buClr>
                <a:srgbClr val="595959"/>
              </a:buClr>
              <a:buSzPts val="2000"/>
              <a:buFont typeface="Arial"/>
              <a:buNone/>
              <a:defRPr sz="2000" b="0" i="0" u="none" strike="noStrike" cap="none">
                <a:solidFill>
                  <a:srgbClr val="595959"/>
                </a:solidFill>
                <a:latin typeface="Arial"/>
                <a:ea typeface="Arial"/>
                <a:cs typeface="Arial"/>
                <a:sym typeface="Arial"/>
              </a:defRPr>
            </a:lvl1pPr>
            <a:lvl2pPr marL="914400" marR="0" lvl="1" indent="-228600" algn="l" rtl="0">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l" rtl="0">
              <a:spcBef>
                <a:spcPts val="32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3pPr>
            <a:lvl4pPr marL="1828800" marR="0" lvl="3"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4pPr>
            <a:lvl5pPr marL="2286000" marR="0" lvl="4"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5pPr>
            <a:lvl6pPr marL="2743200" marR="0" lvl="5"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ntent Areas">
  <p:cSld name="Two Content Areas">
    <p:spTree>
      <p:nvGrpSpPr>
        <p:cNvPr id="1" name="Shape 62"/>
        <p:cNvGrpSpPr/>
        <p:nvPr/>
      </p:nvGrpSpPr>
      <p:grpSpPr>
        <a:xfrm>
          <a:off x="0" y="0"/>
          <a:ext cx="0" cy="0"/>
          <a:chOff x="0" y="0"/>
          <a:chExt cx="0" cy="0"/>
        </a:xfrm>
      </p:grpSpPr>
      <p:sp>
        <p:nvSpPr>
          <p:cNvPr id="63" name="Google Shape;63;p32"/>
          <p:cNvSpPr txBox="1">
            <a:spLocks noGrp="1"/>
          </p:cNvSpPr>
          <p:nvPr>
            <p:ph type="title"/>
          </p:nvPr>
        </p:nvSpPr>
        <p:spPr>
          <a:xfrm>
            <a:off x="688490" y="570156"/>
            <a:ext cx="7756263" cy="105425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rgbClr val="595959"/>
              </a:buClr>
              <a:buSzPts val="4300"/>
              <a:buFont typeface="Arial"/>
              <a:buNone/>
              <a:defRPr sz="4300" b="1" i="0" u="none" strike="noStrike" cap="none">
                <a:solidFill>
                  <a:srgbClr val="595959"/>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4" name="Google Shape;64;p32"/>
          <p:cNvSpPr txBox="1">
            <a:spLocks noGrp="1"/>
          </p:cNvSpPr>
          <p:nvPr>
            <p:ph type="body" idx="1"/>
          </p:nvPr>
        </p:nvSpPr>
        <p:spPr>
          <a:xfrm>
            <a:off x="685800" y="1845482"/>
            <a:ext cx="3803904" cy="3434474"/>
          </a:xfrm>
          <a:prstGeom prst="rect">
            <a:avLst/>
          </a:prstGeom>
          <a:noFill/>
          <a:ln>
            <a:noFill/>
          </a:ln>
        </p:spPr>
        <p:txBody>
          <a:bodyPr spcFirstLastPara="1" wrap="square" lIns="91425" tIns="45700" rIns="91425" bIns="45700" anchor="t" anchorCtr="0">
            <a:normAutofit/>
          </a:bodyPr>
          <a:lstStyle>
            <a:lvl1pPr marL="457200" marR="0" lvl="0" indent="-355600" algn="l" rtl="0">
              <a:spcBef>
                <a:spcPts val="400"/>
              </a:spcBef>
              <a:spcAft>
                <a:spcPts val="0"/>
              </a:spcAft>
              <a:buClr>
                <a:srgbClr val="595959"/>
              </a:buClr>
              <a:buSzPts val="2000"/>
              <a:buFont typeface="Arial"/>
              <a:buChar char="•"/>
              <a:defRPr sz="2000" b="0" i="0" u="none" strike="noStrike" cap="none">
                <a:solidFill>
                  <a:srgbClr val="595959"/>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5" name="Google Shape;65;p32"/>
          <p:cNvSpPr txBox="1">
            <a:spLocks noGrp="1"/>
          </p:cNvSpPr>
          <p:nvPr>
            <p:ph type="body" idx="2"/>
          </p:nvPr>
        </p:nvSpPr>
        <p:spPr>
          <a:xfrm>
            <a:off x="4645151" y="1845482"/>
            <a:ext cx="3803904" cy="3434474"/>
          </a:xfrm>
          <a:prstGeom prst="rect">
            <a:avLst/>
          </a:prstGeom>
          <a:noFill/>
          <a:ln>
            <a:noFill/>
          </a:ln>
        </p:spPr>
        <p:txBody>
          <a:bodyPr spcFirstLastPara="1" wrap="square" lIns="91425" tIns="45700" rIns="91425" bIns="45700" anchor="t" anchorCtr="0">
            <a:normAutofit/>
          </a:bodyPr>
          <a:lstStyle>
            <a:lvl1pPr marL="457200" marR="0" lvl="0" indent="-355600" algn="l" rtl="0">
              <a:spcBef>
                <a:spcPts val="400"/>
              </a:spcBef>
              <a:spcAft>
                <a:spcPts val="0"/>
              </a:spcAft>
              <a:buClr>
                <a:srgbClr val="595959"/>
              </a:buClr>
              <a:buSzPts val="2000"/>
              <a:buFont typeface="Arial"/>
              <a:buChar char="•"/>
              <a:defRPr sz="2000" b="0" i="0" u="none" strike="noStrike" cap="none">
                <a:solidFill>
                  <a:srgbClr val="595959"/>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lumns with Subtitles">
  <p:cSld name="Two Columns with Subtitles">
    <p:spTree>
      <p:nvGrpSpPr>
        <p:cNvPr id="1" name="Shape 66"/>
        <p:cNvGrpSpPr/>
        <p:nvPr/>
      </p:nvGrpSpPr>
      <p:grpSpPr>
        <a:xfrm>
          <a:off x="0" y="0"/>
          <a:ext cx="0" cy="0"/>
          <a:chOff x="0" y="0"/>
          <a:chExt cx="0" cy="0"/>
        </a:xfrm>
      </p:grpSpPr>
      <p:sp>
        <p:nvSpPr>
          <p:cNvPr id="67" name="Google Shape;67;p33"/>
          <p:cNvSpPr txBox="1">
            <a:spLocks noGrp="1"/>
          </p:cNvSpPr>
          <p:nvPr>
            <p:ph type="title"/>
          </p:nvPr>
        </p:nvSpPr>
        <p:spPr>
          <a:xfrm>
            <a:off x="688490" y="570156"/>
            <a:ext cx="7756263" cy="105425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rgbClr val="595959"/>
              </a:buClr>
              <a:buSzPts val="4300"/>
              <a:buFont typeface="Arial"/>
              <a:buNone/>
              <a:defRPr sz="4300" b="1" i="0" u="none" strike="noStrike" cap="none">
                <a:solidFill>
                  <a:srgbClr val="595959"/>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8" name="Google Shape;68;p33"/>
          <p:cNvSpPr txBox="1">
            <a:spLocks noGrp="1"/>
          </p:cNvSpPr>
          <p:nvPr>
            <p:ph type="body" idx="1"/>
          </p:nvPr>
        </p:nvSpPr>
        <p:spPr>
          <a:xfrm>
            <a:off x="688490" y="1783601"/>
            <a:ext cx="3621929" cy="658368"/>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500"/>
              </a:spcBef>
              <a:spcAft>
                <a:spcPts val="0"/>
              </a:spcAft>
              <a:buClr>
                <a:srgbClr val="595959"/>
              </a:buClr>
              <a:buSzPts val="2500"/>
              <a:buFont typeface="Arial"/>
              <a:buNone/>
              <a:defRPr sz="2500" b="1" i="0" u="none" strike="noStrike" cap="none">
                <a:solidFill>
                  <a:srgbClr val="595959"/>
                </a:solidFill>
                <a:latin typeface="Arial"/>
                <a:ea typeface="Arial"/>
                <a:cs typeface="Arial"/>
                <a:sym typeface="Arial"/>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69" name="Google Shape;69;p33"/>
          <p:cNvSpPr txBox="1">
            <a:spLocks noGrp="1"/>
          </p:cNvSpPr>
          <p:nvPr>
            <p:ph type="body" idx="2"/>
          </p:nvPr>
        </p:nvSpPr>
        <p:spPr>
          <a:xfrm>
            <a:off x="688488" y="2622290"/>
            <a:ext cx="3621931" cy="2595107"/>
          </a:xfrm>
          <a:prstGeom prst="rect">
            <a:avLst/>
          </a:prstGeom>
          <a:noFill/>
          <a:ln>
            <a:noFill/>
          </a:ln>
        </p:spPr>
        <p:txBody>
          <a:bodyPr spcFirstLastPara="1" wrap="square" lIns="91425" tIns="45700" rIns="91425" bIns="45700" anchor="t" anchorCtr="0">
            <a:normAutofit/>
          </a:bodyPr>
          <a:lstStyle>
            <a:lvl1pPr marL="457200" marR="0" lvl="0" indent="-355600" algn="l" rtl="0">
              <a:spcBef>
                <a:spcPts val="400"/>
              </a:spcBef>
              <a:spcAft>
                <a:spcPts val="0"/>
              </a:spcAft>
              <a:buClr>
                <a:srgbClr val="595959"/>
              </a:buClr>
              <a:buSzPts val="2000"/>
              <a:buFont typeface="Arial"/>
              <a:buChar char="•"/>
              <a:defRPr sz="2000" b="0" i="0" u="none" strike="noStrike" cap="none">
                <a:solidFill>
                  <a:srgbClr val="595959"/>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70" name="Google Shape;70;p33"/>
          <p:cNvSpPr txBox="1">
            <a:spLocks noGrp="1"/>
          </p:cNvSpPr>
          <p:nvPr>
            <p:ph type="body" idx="3"/>
          </p:nvPr>
        </p:nvSpPr>
        <p:spPr>
          <a:xfrm>
            <a:off x="4785878" y="1783601"/>
            <a:ext cx="3663716" cy="658368"/>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500"/>
              </a:spcBef>
              <a:spcAft>
                <a:spcPts val="0"/>
              </a:spcAft>
              <a:buClr>
                <a:srgbClr val="595959"/>
              </a:buClr>
              <a:buSzPts val="2500"/>
              <a:buFont typeface="Arial"/>
              <a:buNone/>
              <a:defRPr sz="2500" b="1" i="0" u="none" strike="noStrike" cap="none">
                <a:solidFill>
                  <a:srgbClr val="595959"/>
                </a:solidFill>
                <a:latin typeface="Arial"/>
                <a:ea typeface="Arial"/>
                <a:cs typeface="Arial"/>
                <a:sym typeface="Arial"/>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71" name="Google Shape;71;p33"/>
          <p:cNvSpPr txBox="1">
            <a:spLocks noGrp="1"/>
          </p:cNvSpPr>
          <p:nvPr>
            <p:ph type="body" idx="4"/>
          </p:nvPr>
        </p:nvSpPr>
        <p:spPr>
          <a:xfrm>
            <a:off x="4785878" y="2619063"/>
            <a:ext cx="3658875" cy="2595107"/>
          </a:xfrm>
          <a:prstGeom prst="rect">
            <a:avLst/>
          </a:prstGeom>
          <a:noFill/>
          <a:ln>
            <a:noFill/>
          </a:ln>
        </p:spPr>
        <p:txBody>
          <a:bodyPr spcFirstLastPara="1" wrap="square" lIns="91425" tIns="45700" rIns="91425" bIns="45700" anchor="t" anchorCtr="0">
            <a:normAutofit/>
          </a:bodyPr>
          <a:lstStyle>
            <a:lvl1pPr marL="457200" marR="0" lvl="0" indent="-355600" algn="l" rtl="0">
              <a:spcBef>
                <a:spcPts val="400"/>
              </a:spcBef>
              <a:spcAft>
                <a:spcPts val="0"/>
              </a:spcAft>
              <a:buClr>
                <a:srgbClr val="595959"/>
              </a:buClr>
              <a:buSzPts val="2000"/>
              <a:buFont typeface="Arial"/>
              <a:buChar char="•"/>
              <a:defRPr sz="2000" b="0" i="0" u="none" strike="noStrike" cap="none">
                <a:solidFill>
                  <a:srgbClr val="595959"/>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72"/>
        <p:cNvGrpSpPr/>
        <p:nvPr/>
      </p:nvGrpSpPr>
      <p:grpSpPr>
        <a:xfrm>
          <a:off x="0" y="0"/>
          <a:ext cx="0" cy="0"/>
          <a:chOff x="0" y="0"/>
          <a:chExt cx="0" cy="0"/>
        </a:xfrm>
      </p:grpSpPr>
      <p:sp>
        <p:nvSpPr>
          <p:cNvPr id="73" name="Google Shape;73;p34"/>
          <p:cNvSpPr txBox="1">
            <a:spLocks noGrp="1"/>
          </p:cNvSpPr>
          <p:nvPr>
            <p:ph type="body" idx="1"/>
          </p:nvPr>
        </p:nvSpPr>
        <p:spPr>
          <a:xfrm>
            <a:off x="692002" y="559399"/>
            <a:ext cx="3580882" cy="4414019"/>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400"/>
              </a:spcBef>
              <a:spcAft>
                <a:spcPts val="0"/>
              </a:spcAft>
              <a:buClr>
                <a:srgbClr val="595959"/>
              </a:buClr>
              <a:buSzPts val="2000"/>
              <a:buFont typeface="Arial"/>
              <a:buNone/>
              <a:defRPr sz="2000" b="0" i="0" u="none" strike="noStrike" cap="none">
                <a:solidFill>
                  <a:srgbClr val="595959"/>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4" name="Google Shape;74;p34"/>
          <p:cNvSpPr txBox="1">
            <a:spLocks noGrp="1"/>
          </p:cNvSpPr>
          <p:nvPr>
            <p:ph type="body" idx="2"/>
          </p:nvPr>
        </p:nvSpPr>
        <p:spPr>
          <a:xfrm>
            <a:off x="4889812" y="562026"/>
            <a:ext cx="3580882" cy="4414018"/>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400"/>
              </a:spcBef>
              <a:spcAft>
                <a:spcPts val="0"/>
              </a:spcAft>
              <a:buClr>
                <a:srgbClr val="595959"/>
              </a:buClr>
              <a:buSzPts val="2000"/>
              <a:buFont typeface="Arial"/>
              <a:buNone/>
              <a:defRPr sz="2000" b="0" i="0" u="none" strike="noStrike" cap="none">
                <a:solidFill>
                  <a:srgbClr val="595959"/>
                </a:solidFill>
                <a:latin typeface="Arial"/>
                <a:ea typeface="Arial"/>
                <a:cs typeface="Arial"/>
                <a:sym typeface="Arial"/>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Photo with Caption">
  <p:cSld name="Photo with Caption">
    <p:spTree>
      <p:nvGrpSpPr>
        <p:cNvPr id="1" name="Shape 75"/>
        <p:cNvGrpSpPr/>
        <p:nvPr/>
      </p:nvGrpSpPr>
      <p:grpSpPr>
        <a:xfrm>
          <a:off x="0" y="0"/>
          <a:ext cx="0" cy="0"/>
          <a:chOff x="0" y="0"/>
          <a:chExt cx="0" cy="0"/>
        </a:xfrm>
      </p:grpSpPr>
      <p:sp>
        <p:nvSpPr>
          <p:cNvPr id="76" name="Google Shape;76;p35"/>
          <p:cNvSpPr>
            <a:spLocks noGrp="1"/>
          </p:cNvSpPr>
          <p:nvPr>
            <p:ph type="pic" idx="2"/>
          </p:nvPr>
        </p:nvSpPr>
        <p:spPr>
          <a:xfrm rot="344365">
            <a:off x="773476" y="536672"/>
            <a:ext cx="7578326" cy="3491307"/>
          </a:xfrm>
          <a:prstGeom prst="rect">
            <a:avLst/>
          </a:prstGeom>
          <a:solidFill>
            <a:srgbClr val="ECECEC"/>
          </a:solidFill>
          <a:ln w="190500" cap="sq" cmpd="sng">
            <a:solidFill>
              <a:srgbClr val="FFFFFF"/>
            </a:solidFill>
            <a:prstDash val="solid"/>
            <a:miter lim="800000"/>
            <a:headEnd type="none" w="sm" len="sm"/>
            <a:tailEnd type="none" w="sm" len="sm"/>
          </a:ln>
        </p:spPr>
        <p:txBody>
          <a:bodyPr spcFirstLastPara="1" wrap="square" lIns="91425" tIns="45700" rIns="91425" bIns="45700" anchor="t" anchorCtr="0">
            <a:normAutofit/>
          </a:bodyPr>
          <a:lstStyle>
            <a:lvl1pPr marR="0" lvl="0"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7" name="Google Shape;77;p35"/>
          <p:cNvSpPr txBox="1">
            <a:spLocks noGrp="1"/>
          </p:cNvSpPr>
          <p:nvPr>
            <p:ph type="body" idx="1"/>
          </p:nvPr>
        </p:nvSpPr>
        <p:spPr>
          <a:xfrm>
            <a:off x="688489" y="4486019"/>
            <a:ext cx="7756264" cy="804862"/>
          </a:xfrm>
          <a:prstGeom prst="rect">
            <a:avLst/>
          </a:prstGeom>
          <a:noFill/>
          <a:ln>
            <a:noFill/>
          </a:ln>
        </p:spPr>
        <p:txBody>
          <a:bodyPr spcFirstLastPara="1" wrap="square" lIns="91425" tIns="45700" rIns="91425" bIns="45700" anchor="t" anchorCtr="0">
            <a:normAutofit/>
          </a:bodyPr>
          <a:lstStyle>
            <a:lvl1pPr marL="457200" marR="0" lvl="0" indent="-228600" algn="ctr" rtl="0">
              <a:spcBef>
                <a:spcPts val="320"/>
              </a:spcBef>
              <a:spcAft>
                <a:spcPts val="0"/>
              </a:spcAft>
              <a:buClr>
                <a:srgbClr val="595959"/>
              </a:buClr>
              <a:buSzPts val="1600"/>
              <a:buFont typeface="Arial"/>
              <a:buNone/>
              <a:defRPr sz="1600" b="0" i="0" u="none" strike="noStrike" cap="none">
                <a:solidFill>
                  <a:srgbClr val="595959"/>
                </a:solidFill>
                <a:latin typeface="Arial"/>
                <a:ea typeface="Arial"/>
                <a:cs typeface="Arial"/>
                <a:sym typeface="Arial"/>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losing Slide - Option 1">
  <p:cSld name="Closing Slide - Option 1">
    <p:spTree>
      <p:nvGrpSpPr>
        <p:cNvPr id="1" name="Shape 78"/>
        <p:cNvGrpSpPr/>
        <p:nvPr/>
      </p:nvGrpSpPr>
      <p:grpSpPr>
        <a:xfrm>
          <a:off x="0" y="0"/>
          <a:ext cx="0" cy="0"/>
          <a:chOff x="0" y="0"/>
          <a:chExt cx="0" cy="0"/>
        </a:xfrm>
      </p:grpSpPr>
      <p:pic>
        <p:nvPicPr>
          <p:cNvPr id="79" name="Google Shape;79;p36" descr="genbuffbacker.jpg"/>
          <p:cNvPicPr preferRelativeResize="0"/>
          <p:nvPr/>
        </p:nvPicPr>
        <p:blipFill rotWithShape="1">
          <a:blip r:embed="rId2">
            <a:alphaModFix/>
          </a:blip>
          <a:srcRect/>
          <a:stretch/>
        </p:blipFill>
        <p:spPr>
          <a:xfrm>
            <a:off x="0" y="0"/>
            <a:ext cx="9144000" cy="68580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lide - Option 2">
  <p:cSld name="Title Slide - Option 2">
    <p:spTree>
      <p:nvGrpSpPr>
        <p:cNvPr id="1" name="Shape 80"/>
        <p:cNvGrpSpPr/>
        <p:nvPr/>
      </p:nvGrpSpPr>
      <p:grpSpPr>
        <a:xfrm>
          <a:off x="0" y="0"/>
          <a:ext cx="0" cy="0"/>
          <a:chOff x="0" y="0"/>
          <a:chExt cx="0" cy="0"/>
        </a:xfrm>
      </p:grpSpPr>
      <p:pic>
        <p:nvPicPr>
          <p:cNvPr id="81" name="Google Shape;81;p37" descr="plainbuffcover.jp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82" name="Google Shape;82;p37"/>
          <p:cNvSpPr txBox="1">
            <a:spLocks noGrp="1"/>
          </p:cNvSpPr>
          <p:nvPr>
            <p:ph type="title"/>
          </p:nvPr>
        </p:nvSpPr>
        <p:spPr>
          <a:xfrm>
            <a:off x="690040" y="1204857"/>
            <a:ext cx="7754713" cy="1910716"/>
          </a:xfrm>
          <a:prstGeom prst="rect">
            <a:avLst/>
          </a:prstGeom>
          <a:noFill/>
          <a:ln>
            <a:noFill/>
          </a:ln>
        </p:spPr>
        <p:txBody>
          <a:bodyPr spcFirstLastPara="1" wrap="square" lIns="91425" tIns="45700" rIns="91425" bIns="45700" anchor="b" anchorCtr="0">
            <a:noAutofit/>
          </a:bodyPr>
          <a:lstStyle>
            <a:lvl1pPr marR="0" lvl="0" algn="ctr" rtl="0">
              <a:spcBef>
                <a:spcPts val="0"/>
              </a:spcBef>
              <a:spcAft>
                <a:spcPts val="0"/>
              </a:spcAft>
              <a:buClr>
                <a:srgbClr val="FFFFFF"/>
              </a:buClr>
              <a:buSzPts val="5400"/>
              <a:buFont typeface="Arial"/>
              <a:buNone/>
              <a:defRPr sz="5400" b="1" i="0" u="none" strike="noStrike" cap="none">
                <a:solidFill>
                  <a:srgbClr val="FFFFF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3" name="Google Shape;83;p37"/>
          <p:cNvSpPr txBox="1">
            <a:spLocks noGrp="1"/>
          </p:cNvSpPr>
          <p:nvPr>
            <p:ph type="body" idx="1"/>
          </p:nvPr>
        </p:nvSpPr>
        <p:spPr>
          <a:xfrm>
            <a:off x="699248" y="3324431"/>
            <a:ext cx="7734747" cy="1500187"/>
          </a:xfrm>
          <a:prstGeom prst="rect">
            <a:avLst/>
          </a:prstGeom>
          <a:noFill/>
          <a:ln>
            <a:noFill/>
          </a:ln>
        </p:spPr>
        <p:txBody>
          <a:bodyPr spcFirstLastPara="1" wrap="square" lIns="91425" tIns="45700" rIns="91425" bIns="45700" anchor="t" anchorCtr="0">
            <a:noAutofit/>
          </a:bodyPr>
          <a:lstStyle>
            <a:lvl1pPr marL="457200" marR="0" lvl="0" indent="-228600" algn="ctr" rtl="0">
              <a:spcBef>
                <a:spcPts val="400"/>
              </a:spcBef>
              <a:spcAft>
                <a:spcPts val="0"/>
              </a:spcAft>
              <a:buClr>
                <a:srgbClr val="FFFFFF"/>
              </a:buClr>
              <a:buSzPts val="2000"/>
              <a:buFont typeface="Arial"/>
              <a:buNone/>
              <a:defRPr sz="2000" b="0" i="0" u="none" strike="noStrike" cap="none">
                <a:solidFill>
                  <a:srgbClr val="FFFFFF"/>
                </a:solidFill>
                <a:latin typeface="Arial"/>
                <a:ea typeface="Arial"/>
                <a:cs typeface="Arial"/>
                <a:sym typeface="Arial"/>
              </a:defRPr>
            </a:lvl1pPr>
            <a:lvl2pPr marL="914400" marR="0" lvl="1" indent="-228600" algn="l" rtl="0">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l" rtl="0">
              <a:spcBef>
                <a:spcPts val="32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3pPr>
            <a:lvl4pPr marL="1828800" marR="0" lvl="3"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4pPr>
            <a:lvl5pPr marL="2286000" marR="0" lvl="4"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5pPr>
            <a:lvl6pPr marL="2743200" marR="0" lvl="5"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9"/>
          <p:cNvSpPr txBox="1">
            <a:spLocks noGrp="1"/>
          </p:cNvSpPr>
          <p:nvPr>
            <p:ph type="body" idx="1"/>
          </p:nvPr>
        </p:nvSpPr>
        <p:spPr>
          <a:xfrm>
            <a:off x="699247" y="1861441"/>
            <a:ext cx="7745505" cy="3170264"/>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480"/>
              </a:spcBef>
              <a:spcAft>
                <a:spcPts val="0"/>
              </a:spcAft>
              <a:buClr>
                <a:schemeClr val="accent1"/>
              </a:buClr>
              <a:buSzPts val="2400"/>
              <a:buFont typeface="Noto Sans Symbols"/>
              <a:buNone/>
              <a:defRPr sz="2400" b="0" i="0" u="none" strike="noStrike" cap="none">
                <a:solidFill>
                  <a:srgbClr val="595959"/>
                </a:solidFill>
                <a:latin typeface="Arial"/>
                <a:ea typeface="Arial"/>
                <a:cs typeface="Arial"/>
                <a:sym typeface="Arial"/>
              </a:defRPr>
            </a:lvl1pPr>
            <a:lvl2pPr marL="914400" marR="0" lvl="1" indent="-228600" algn="l" rtl="0">
              <a:spcBef>
                <a:spcPts val="440"/>
              </a:spcBef>
              <a:spcAft>
                <a:spcPts val="0"/>
              </a:spcAft>
              <a:buClr>
                <a:schemeClr val="accent1"/>
              </a:buClr>
              <a:buSzPts val="2200"/>
              <a:buFont typeface="Noto Sans Symbols"/>
              <a:buNone/>
              <a:defRPr sz="2200" b="0" i="0" u="none" strike="noStrike" cap="none">
                <a:solidFill>
                  <a:srgbClr val="262626"/>
                </a:solidFill>
                <a:latin typeface="Arial"/>
                <a:ea typeface="Arial"/>
                <a:cs typeface="Arial"/>
                <a:sym typeface="Arial"/>
              </a:defRPr>
            </a:lvl2pPr>
            <a:lvl3pPr marL="1371600" marR="0" lvl="2" indent="-228600" algn="l" rtl="0">
              <a:spcBef>
                <a:spcPts val="400"/>
              </a:spcBef>
              <a:spcAft>
                <a:spcPts val="0"/>
              </a:spcAft>
              <a:buClr>
                <a:schemeClr val="accent1"/>
              </a:buClr>
              <a:buSzPts val="2000"/>
              <a:buFont typeface="Noto Sans Symbols"/>
              <a:buNone/>
              <a:defRPr sz="2000" b="0" i="0" u="none" strike="noStrike" cap="none">
                <a:solidFill>
                  <a:srgbClr val="262626"/>
                </a:solidFill>
                <a:latin typeface="Arial"/>
                <a:ea typeface="Arial"/>
                <a:cs typeface="Arial"/>
                <a:sym typeface="Arial"/>
              </a:defRPr>
            </a:lvl3pPr>
            <a:lvl4pPr marL="1828800" marR="0" lvl="3" indent="-228600" algn="l" rtl="0">
              <a:spcBef>
                <a:spcPts val="360"/>
              </a:spcBef>
              <a:spcAft>
                <a:spcPts val="0"/>
              </a:spcAft>
              <a:buClr>
                <a:schemeClr val="accent1"/>
              </a:buClr>
              <a:buSzPts val="1800"/>
              <a:buFont typeface="Noto Sans Symbols"/>
              <a:buNone/>
              <a:defRPr sz="1800" b="0" i="0" u="none" strike="noStrike" cap="none">
                <a:solidFill>
                  <a:srgbClr val="262626"/>
                </a:solidFill>
                <a:latin typeface="Arial"/>
                <a:ea typeface="Arial"/>
                <a:cs typeface="Arial"/>
                <a:sym typeface="Arial"/>
              </a:defRPr>
            </a:lvl4pPr>
            <a:lvl5pPr marL="2286000" marR="0" lvl="4" indent="-228600" algn="l" rtl="0">
              <a:spcBef>
                <a:spcPts val="320"/>
              </a:spcBef>
              <a:spcAft>
                <a:spcPts val="0"/>
              </a:spcAft>
              <a:buClr>
                <a:schemeClr val="accent1"/>
              </a:buClr>
              <a:buSzPts val="1600"/>
              <a:buFont typeface="Noto Sans Symbols"/>
              <a:buNone/>
              <a:defRPr sz="1600" b="0" i="0" u="none" strike="noStrike" cap="none">
                <a:solidFill>
                  <a:srgbClr val="262626"/>
                </a:solidFill>
                <a:latin typeface="Arial"/>
                <a:ea typeface="Arial"/>
                <a:cs typeface="Arial"/>
                <a:sym typeface="Arial"/>
              </a:defRPr>
            </a:lvl5pPr>
            <a:lvl6pPr marL="2743200" marR="0" lvl="5" indent="-317500" algn="l" rtl="0">
              <a:spcBef>
                <a:spcPts val="400"/>
              </a:spcBef>
              <a:spcAft>
                <a:spcPts val="0"/>
              </a:spcAft>
              <a:buClr>
                <a:schemeClr val="accent1"/>
              </a:buClr>
              <a:buSzPts val="1400"/>
              <a:buFont typeface="Noto Sans Symbols"/>
              <a:buChar char="🙣"/>
              <a:defRPr sz="1400" b="0" i="0" u="none" strike="noStrike" cap="none">
                <a:solidFill>
                  <a:schemeClr val="dk1"/>
                </a:solidFill>
                <a:latin typeface="Book Antiqua"/>
                <a:ea typeface="Book Antiqua"/>
                <a:cs typeface="Book Antiqua"/>
                <a:sym typeface="Book Antiqua"/>
              </a:defRPr>
            </a:lvl6pPr>
            <a:lvl7pPr marL="3200400" marR="0" lvl="6" indent="-317500" algn="l" rtl="0">
              <a:spcBef>
                <a:spcPts val="400"/>
              </a:spcBef>
              <a:spcAft>
                <a:spcPts val="0"/>
              </a:spcAft>
              <a:buClr>
                <a:schemeClr val="accent1"/>
              </a:buClr>
              <a:buSzPts val="1400"/>
              <a:buFont typeface="Noto Sans Symbols"/>
              <a:buChar char="🙣"/>
              <a:defRPr sz="1400" b="0" i="0" u="none" strike="noStrike" cap="none">
                <a:solidFill>
                  <a:schemeClr val="dk1"/>
                </a:solidFill>
                <a:latin typeface="Book Antiqua"/>
                <a:ea typeface="Book Antiqua"/>
                <a:cs typeface="Book Antiqua"/>
                <a:sym typeface="Book Antiqua"/>
              </a:defRPr>
            </a:lvl7pPr>
            <a:lvl8pPr marL="3657600" marR="0" lvl="7" indent="-317500" algn="l" rtl="0">
              <a:spcBef>
                <a:spcPts val="400"/>
              </a:spcBef>
              <a:spcAft>
                <a:spcPts val="0"/>
              </a:spcAft>
              <a:buClr>
                <a:schemeClr val="accent1"/>
              </a:buClr>
              <a:buSzPts val="1400"/>
              <a:buFont typeface="Noto Sans Symbols"/>
              <a:buChar char="🙣"/>
              <a:defRPr sz="1400" b="0" i="0" u="none" strike="noStrike" cap="none">
                <a:solidFill>
                  <a:schemeClr val="dk1"/>
                </a:solidFill>
                <a:latin typeface="Book Antiqua"/>
                <a:ea typeface="Book Antiqua"/>
                <a:cs typeface="Book Antiqua"/>
                <a:sym typeface="Book Antiqua"/>
              </a:defRPr>
            </a:lvl8pPr>
            <a:lvl9pPr marL="4114800" marR="0" lvl="8" indent="-317500" algn="l" rtl="0">
              <a:spcBef>
                <a:spcPts val="400"/>
              </a:spcBef>
              <a:spcAft>
                <a:spcPts val="0"/>
              </a:spcAft>
              <a:buClr>
                <a:schemeClr val="accent1"/>
              </a:buClr>
              <a:buSzPts val="1400"/>
              <a:buFont typeface="Noto Sans Symbols"/>
              <a:buChar char="🙣"/>
              <a:defRPr sz="1400" b="0" i="0" u="none" strike="noStrike" cap="none">
                <a:solidFill>
                  <a:schemeClr val="dk1"/>
                </a:solidFill>
                <a:latin typeface="Book Antiqua"/>
                <a:ea typeface="Book Antiqua"/>
                <a:cs typeface="Book Antiqua"/>
                <a:sym typeface="Book Antiqua"/>
              </a:defRPr>
            </a:lvl9pPr>
          </a:lstStyle>
          <a:p>
            <a:endParaRPr/>
          </a:p>
        </p:txBody>
      </p:sp>
      <p:sp>
        <p:nvSpPr>
          <p:cNvPr id="19" name="Google Shape;19;p19"/>
          <p:cNvSpPr txBox="1">
            <a:spLocks noGrp="1"/>
          </p:cNvSpPr>
          <p:nvPr>
            <p:ph type="title"/>
          </p:nvPr>
        </p:nvSpPr>
        <p:spPr>
          <a:xfrm>
            <a:off x="688490" y="570156"/>
            <a:ext cx="7756263" cy="105425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3F3F3F"/>
              </a:buClr>
              <a:buSzPts val="4000"/>
              <a:buFont typeface="Arial"/>
              <a:buNone/>
              <a:defRPr sz="4000" b="1" i="0" u="none" strike="noStrike" cap="none">
                <a:solidFill>
                  <a:srgbClr val="3F3F3F"/>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losing Slide - Option 2">
  <p:cSld name="Closing Slide - Option 2">
    <p:spTree>
      <p:nvGrpSpPr>
        <p:cNvPr id="1" name="Shape 84"/>
        <p:cNvGrpSpPr/>
        <p:nvPr/>
      </p:nvGrpSpPr>
      <p:grpSpPr>
        <a:xfrm>
          <a:off x="0" y="0"/>
          <a:ext cx="0" cy="0"/>
          <a:chOff x="0" y="0"/>
          <a:chExt cx="0" cy="0"/>
        </a:xfrm>
      </p:grpSpPr>
      <p:pic>
        <p:nvPicPr>
          <p:cNvPr id="85" name="Google Shape;85;p38" descr="PPT-General3.jpg"/>
          <p:cNvPicPr preferRelativeResize="0"/>
          <p:nvPr/>
        </p:nvPicPr>
        <p:blipFill rotWithShape="1">
          <a:blip r:embed="rId2">
            <a:alphaModFix/>
          </a:blip>
          <a:srcRect/>
          <a:stretch/>
        </p:blipFill>
        <p:spPr>
          <a:xfrm>
            <a:off x="0" y="0"/>
            <a:ext cx="9144000" cy="68580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sp>
        <p:nvSpPr>
          <p:cNvPr id="21" name="Google Shape;21;p20"/>
          <p:cNvSpPr txBox="1"/>
          <p:nvPr/>
        </p:nvSpPr>
        <p:spPr>
          <a:xfrm>
            <a:off x="4147073" y="2887579"/>
            <a:ext cx="857768"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5400">
              <a:solidFill>
                <a:srgbClr val="DBA253"/>
              </a:solidFill>
              <a:latin typeface="Noto Sans Symbols"/>
              <a:ea typeface="Noto Sans Symbols"/>
              <a:cs typeface="Noto Sans Symbols"/>
              <a:sym typeface="Noto Sans Symbols"/>
            </a:endParaRPr>
          </a:p>
        </p:txBody>
      </p:sp>
      <p:sp>
        <p:nvSpPr>
          <p:cNvPr id="22" name="Google Shape;22;p20"/>
          <p:cNvSpPr txBox="1">
            <a:spLocks noGrp="1"/>
          </p:cNvSpPr>
          <p:nvPr>
            <p:ph type="title"/>
          </p:nvPr>
        </p:nvSpPr>
        <p:spPr>
          <a:xfrm>
            <a:off x="690040" y="1204857"/>
            <a:ext cx="7754713" cy="1910716"/>
          </a:xfrm>
          <a:prstGeom prst="rect">
            <a:avLst/>
          </a:prstGeom>
          <a:noFill/>
          <a:ln>
            <a:noFill/>
          </a:ln>
        </p:spPr>
        <p:txBody>
          <a:bodyPr spcFirstLastPara="1" wrap="square" lIns="91425" tIns="45700" rIns="91425" bIns="45700" anchor="b" anchorCtr="0">
            <a:noAutofit/>
          </a:bodyPr>
          <a:lstStyle>
            <a:lvl1pPr marR="0" lvl="0" algn="ctr" rtl="0">
              <a:spcBef>
                <a:spcPts val="0"/>
              </a:spcBef>
              <a:spcAft>
                <a:spcPts val="0"/>
              </a:spcAft>
              <a:buClr>
                <a:srgbClr val="595959"/>
              </a:buClr>
              <a:buSzPts val="5400"/>
              <a:buFont typeface="Arial"/>
              <a:buNone/>
              <a:defRPr sz="5400" b="1" i="0" u="none" strike="noStrike" cap="none">
                <a:solidFill>
                  <a:srgbClr val="595959"/>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3" name="Google Shape;23;p20"/>
          <p:cNvSpPr txBox="1">
            <a:spLocks noGrp="1"/>
          </p:cNvSpPr>
          <p:nvPr>
            <p:ph type="body" idx="1"/>
          </p:nvPr>
        </p:nvSpPr>
        <p:spPr>
          <a:xfrm>
            <a:off x="699248" y="3324431"/>
            <a:ext cx="7734747" cy="1500187"/>
          </a:xfrm>
          <a:prstGeom prst="rect">
            <a:avLst/>
          </a:prstGeom>
          <a:noFill/>
          <a:ln>
            <a:noFill/>
          </a:ln>
        </p:spPr>
        <p:txBody>
          <a:bodyPr spcFirstLastPara="1" wrap="square" lIns="91425" tIns="45700" rIns="91425" bIns="45700" anchor="t" anchorCtr="0">
            <a:noAutofit/>
          </a:bodyPr>
          <a:lstStyle>
            <a:lvl1pPr marL="457200" marR="0" lvl="0" indent="-228600" algn="ctr" rtl="0">
              <a:spcBef>
                <a:spcPts val="400"/>
              </a:spcBef>
              <a:spcAft>
                <a:spcPts val="0"/>
              </a:spcAft>
              <a:buClr>
                <a:schemeClr val="accent1"/>
              </a:buClr>
              <a:buSzPts val="2000"/>
              <a:buFont typeface="Noto Sans Symbols"/>
              <a:buNone/>
              <a:defRPr sz="2000" b="0" i="0" u="none" strike="noStrike" cap="none">
                <a:solidFill>
                  <a:srgbClr val="595959"/>
                </a:solidFill>
                <a:latin typeface="Arial"/>
                <a:ea typeface="Arial"/>
                <a:cs typeface="Arial"/>
                <a:sym typeface="Arial"/>
              </a:defRPr>
            </a:lvl1pPr>
            <a:lvl2pPr marL="914400" marR="0" lvl="1" indent="-228600" algn="l" rtl="0">
              <a:spcBef>
                <a:spcPts val="360"/>
              </a:spcBef>
              <a:spcAft>
                <a:spcPts val="0"/>
              </a:spcAft>
              <a:buClr>
                <a:schemeClr val="accent1"/>
              </a:buClr>
              <a:buSzPts val="1800"/>
              <a:buFont typeface="Noto Sans Symbols"/>
              <a:buNone/>
              <a:defRPr sz="1800" b="0" i="0" u="none" strike="noStrike" cap="none">
                <a:solidFill>
                  <a:srgbClr val="888888"/>
                </a:solidFill>
                <a:latin typeface="Book Antiqua"/>
                <a:ea typeface="Book Antiqua"/>
                <a:cs typeface="Book Antiqua"/>
                <a:sym typeface="Book Antiqua"/>
              </a:defRPr>
            </a:lvl2pPr>
            <a:lvl3pPr marL="1371600" marR="0" lvl="2" indent="-228600" algn="l" rtl="0">
              <a:spcBef>
                <a:spcPts val="320"/>
              </a:spcBef>
              <a:spcAft>
                <a:spcPts val="0"/>
              </a:spcAft>
              <a:buClr>
                <a:schemeClr val="accent1"/>
              </a:buClr>
              <a:buSzPts val="1600"/>
              <a:buFont typeface="Noto Sans Symbols"/>
              <a:buNone/>
              <a:defRPr sz="1600" b="0" i="0" u="none" strike="noStrike" cap="none">
                <a:solidFill>
                  <a:srgbClr val="888888"/>
                </a:solidFill>
                <a:latin typeface="Book Antiqua"/>
                <a:ea typeface="Book Antiqua"/>
                <a:cs typeface="Book Antiqua"/>
                <a:sym typeface="Book Antiqua"/>
              </a:defRPr>
            </a:lvl3pPr>
            <a:lvl4pPr marL="1828800" marR="0" lvl="3" indent="-228600" algn="l" rtl="0">
              <a:spcBef>
                <a:spcPts val="28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4pPr>
            <a:lvl5pPr marL="2286000" marR="0" lvl="4" indent="-228600" algn="l" rtl="0">
              <a:spcBef>
                <a:spcPts val="28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5pPr>
            <a:lvl6pPr marL="2743200" marR="0" lvl="5" indent="-228600" algn="l" rtl="0">
              <a:spcBef>
                <a:spcPts val="40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6pPr>
            <a:lvl7pPr marL="3200400" marR="0" lvl="6" indent="-228600" algn="l" rtl="0">
              <a:spcBef>
                <a:spcPts val="40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7pPr>
            <a:lvl8pPr marL="3657600" marR="0" lvl="7" indent="-228600" algn="l" rtl="0">
              <a:spcBef>
                <a:spcPts val="40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8pPr>
            <a:lvl9pPr marL="4114800" marR="0" lvl="8" indent="-228600" algn="l" rtl="0">
              <a:spcBef>
                <a:spcPts val="40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Areas" type="twoObj">
  <p:cSld name="TWO_OBJECTS">
    <p:spTree>
      <p:nvGrpSpPr>
        <p:cNvPr id="1" name="Shape 24"/>
        <p:cNvGrpSpPr/>
        <p:nvPr/>
      </p:nvGrpSpPr>
      <p:grpSpPr>
        <a:xfrm>
          <a:off x="0" y="0"/>
          <a:ext cx="0" cy="0"/>
          <a:chOff x="0" y="0"/>
          <a:chExt cx="0" cy="0"/>
        </a:xfrm>
      </p:grpSpPr>
      <p:sp>
        <p:nvSpPr>
          <p:cNvPr id="25" name="Google Shape;25;p21"/>
          <p:cNvSpPr txBox="1">
            <a:spLocks noGrp="1"/>
          </p:cNvSpPr>
          <p:nvPr>
            <p:ph type="title"/>
          </p:nvPr>
        </p:nvSpPr>
        <p:spPr>
          <a:xfrm>
            <a:off x="688490" y="570156"/>
            <a:ext cx="7756263" cy="105425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rgbClr val="595959"/>
              </a:buClr>
              <a:buSzPts val="4300"/>
              <a:buFont typeface="Arial"/>
              <a:buNone/>
              <a:defRPr sz="4300" b="1" i="0" u="none" strike="noStrike" cap="none">
                <a:solidFill>
                  <a:srgbClr val="595959"/>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6" name="Google Shape;26;p21"/>
          <p:cNvSpPr txBox="1">
            <a:spLocks noGrp="1"/>
          </p:cNvSpPr>
          <p:nvPr>
            <p:ph type="body" idx="1"/>
          </p:nvPr>
        </p:nvSpPr>
        <p:spPr>
          <a:xfrm>
            <a:off x="685800" y="1845482"/>
            <a:ext cx="3803904" cy="3434474"/>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400"/>
              </a:spcBef>
              <a:spcAft>
                <a:spcPts val="0"/>
              </a:spcAft>
              <a:buClr>
                <a:schemeClr val="accent1"/>
              </a:buClr>
              <a:buSzPts val="2000"/>
              <a:buFont typeface="Noto Sans Symbols"/>
              <a:buNone/>
              <a:defRPr sz="2000" b="0" i="0" u="none" strike="noStrike" cap="none">
                <a:solidFill>
                  <a:srgbClr val="595959"/>
                </a:solidFill>
                <a:latin typeface="Arial"/>
                <a:ea typeface="Arial"/>
                <a:cs typeface="Arial"/>
                <a:sym typeface="Arial"/>
              </a:defRPr>
            </a:lvl1pPr>
            <a:lvl2pPr marL="914400" marR="0" lvl="1" indent="-228600" algn="l" rtl="0">
              <a:spcBef>
                <a:spcPts val="440"/>
              </a:spcBef>
              <a:spcAft>
                <a:spcPts val="0"/>
              </a:spcAft>
              <a:buClr>
                <a:schemeClr val="accent1"/>
              </a:buClr>
              <a:buSzPts val="2200"/>
              <a:buFont typeface="Noto Sans Symbols"/>
              <a:buNone/>
              <a:defRPr sz="2200" b="0" i="0" u="none" strike="noStrike" cap="none">
                <a:solidFill>
                  <a:srgbClr val="262626"/>
                </a:solidFill>
                <a:latin typeface="Book Antiqua"/>
                <a:ea typeface="Book Antiqua"/>
                <a:cs typeface="Book Antiqua"/>
                <a:sym typeface="Book Antiqua"/>
              </a:defRPr>
            </a:lvl2pPr>
            <a:lvl3pPr marL="1371600" marR="0" lvl="2" indent="-228600" algn="l" rtl="0">
              <a:spcBef>
                <a:spcPts val="400"/>
              </a:spcBef>
              <a:spcAft>
                <a:spcPts val="0"/>
              </a:spcAft>
              <a:buClr>
                <a:schemeClr val="accent1"/>
              </a:buClr>
              <a:buSzPts val="2000"/>
              <a:buFont typeface="Noto Sans Symbols"/>
              <a:buNone/>
              <a:defRPr sz="2000" b="0" i="0" u="none" strike="noStrike" cap="none">
                <a:solidFill>
                  <a:srgbClr val="262626"/>
                </a:solidFill>
                <a:latin typeface="Book Antiqua"/>
                <a:ea typeface="Book Antiqua"/>
                <a:cs typeface="Book Antiqua"/>
                <a:sym typeface="Book Antiqua"/>
              </a:defRPr>
            </a:lvl3pPr>
            <a:lvl4pPr marL="1828800" marR="0" lvl="3" indent="-228600" algn="l" rtl="0">
              <a:spcBef>
                <a:spcPts val="360"/>
              </a:spcBef>
              <a:spcAft>
                <a:spcPts val="0"/>
              </a:spcAft>
              <a:buClr>
                <a:schemeClr val="accent1"/>
              </a:buClr>
              <a:buSzPts val="1800"/>
              <a:buFont typeface="Noto Sans Symbols"/>
              <a:buNone/>
              <a:defRPr sz="1800" b="0" i="0" u="none" strike="noStrike" cap="none">
                <a:solidFill>
                  <a:srgbClr val="262626"/>
                </a:solidFill>
                <a:latin typeface="Book Antiqua"/>
                <a:ea typeface="Book Antiqua"/>
                <a:cs typeface="Book Antiqua"/>
                <a:sym typeface="Book Antiqua"/>
              </a:defRPr>
            </a:lvl4pPr>
            <a:lvl5pPr marL="2286000" marR="0" lvl="4" indent="-228600" algn="l" rtl="0">
              <a:spcBef>
                <a:spcPts val="320"/>
              </a:spcBef>
              <a:spcAft>
                <a:spcPts val="0"/>
              </a:spcAft>
              <a:buClr>
                <a:schemeClr val="accent1"/>
              </a:buClr>
              <a:buSzPts val="1600"/>
              <a:buFont typeface="Noto Sans Symbols"/>
              <a:buNone/>
              <a:defRPr sz="1600" b="0" i="0" u="none" strike="noStrike" cap="none">
                <a:solidFill>
                  <a:srgbClr val="262626"/>
                </a:solidFill>
                <a:latin typeface="Book Antiqua"/>
                <a:ea typeface="Book Antiqua"/>
                <a:cs typeface="Book Antiqua"/>
                <a:sym typeface="Book Antiqua"/>
              </a:defRPr>
            </a:lvl5pPr>
            <a:lvl6pPr marL="2743200" marR="0" lvl="5" indent="-317500" algn="l" rtl="0">
              <a:spcBef>
                <a:spcPts val="400"/>
              </a:spcBef>
              <a:spcAft>
                <a:spcPts val="0"/>
              </a:spcAft>
              <a:buClr>
                <a:schemeClr val="accent1"/>
              </a:buClr>
              <a:buSzPts val="1400"/>
              <a:buFont typeface="Noto Sans Symbols"/>
              <a:buChar char="🙣"/>
              <a:defRPr sz="1400" b="0" i="0" u="none" strike="noStrike" cap="none">
                <a:solidFill>
                  <a:schemeClr val="dk1"/>
                </a:solidFill>
                <a:latin typeface="Book Antiqua"/>
                <a:ea typeface="Book Antiqua"/>
                <a:cs typeface="Book Antiqua"/>
                <a:sym typeface="Book Antiqua"/>
              </a:defRPr>
            </a:lvl6pPr>
            <a:lvl7pPr marL="3200400" marR="0" lvl="6" indent="-317500" algn="l" rtl="0">
              <a:spcBef>
                <a:spcPts val="400"/>
              </a:spcBef>
              <a:spcAft>
                <a:spcPts val="0"/>
              </a:spcAft>
              <a:buClr>
                <a:schemeClr val="accent1"/>
              </a:buClr>
              <a:buSzPts val="1400"/>
              <a:buFont typeface="Noto Sans Symbols"/>
              <a:buChar char="🙣"/>
              <a:defRPr sz="1400" b="0" i="0" u="none" strike="noStrike" cap="none">
                <a:solidFill>
                  <a:schemeClr val="dk1"/>
                </a:solidFill>
                <a:latin typeface="Book Antiqua"/>
                <a:ea typeface="Book Antiqua"/>
                <a:cs typeface="Book Antiqua"/>
                <a:sym typeface="Book Antiqua"/>
              </a:defRPr>
            </a:lvl7pPr>
            <a:lvl8pPr marL="3657600" marR="0" lvl="7" indent="-317500" algn="l" rtl="0">
              <a:spcBef>
                <a:spcPts val="400"/>
              </a:spcBef>
              <a:spcAft>
                <a:spcPts val="0"/>
              </a:spcAft>
              <a:buClr>
                <a:schemeClr val="accent1"/>
              </a:buClr>
              <a:buSzPts val="1400"/>
              <a:buFont typeface="Noto Sans Symbols"/>
              <a:buChar char="🙣"/>
              <a:defRPr sz="1400" b="0" i="0" u="none" strike="noStrike" cap="none">
                <a:solidFill>
                  <a:schemeClr val="dk1"/>
                </a:solidFill>
                <a:latin typeface="Book Antiqua"/>
                <a:ea typeface="Book Antiqua"/>
                <a:cs typeface="Book Antiqua"/>
                <a:sym typeface="Book Antiqua"/>
              </a:defRPr>
            </a:lvl8pPr>
            <a:lvl9pPr marL="4114800" marR="0" lvl="8" indent="-317500" algn="l" rtl="0">
              <a:spcBef>
                <a:spcPts val="400"/>
              </a:spcBef>
              <a:spcAft>
                <a:spcPts val="0"/>
              </a:spcAft>
              <a:buClr>
                <a:schemeClr val="accent1"/>
              </a:buClr>
              <a:buSzPts val="1400"/>
              <a:buFont typeface="Noto Sans Symbols"/>
              <a:buChar char="🙣"/>
              <a:defRPr sz="1400" b="0" i="0" u="none" strike="noStrike" cap="none">
                <a:solidFill>
                  <a:schemeClr val="dk1"/>
                </a:solidFill>
                <a:latin typeface="Book Antiqua"/>
                <a:ea typeface="Book Antiqua"/>
                <a:cs typeface="Book Antiqua"/>
                <a:sym typeface="Book Antiqua"/>
              </a:defRPr>
            </a:lvl9pPr>
          </a:lstStyle>
          <a:p>
            <a:endParaRPr/>
          </a:p>
        </p:txBody>
      </p:sp>
      <p:sp>
        <p:nvSpPr>
          <p:cNvPr id="27" name="Google Shape;27;p21"/>
          <p:cNvSpPr txBox="1">
            <a:spLocks noGrp="1"/>
          </p:cNvSpPr>
          <p:nvPr>
            <p:ph type="body" idx="2"/>
          </p:nvPr>
        </p:nvSpPr>
        <p:spPr>
          <a:xfrm>
            <a:off x="4645151" y="1845482"/>
            <a:ext cx="3803904" cy="3434474"/>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400"/>
              </a:spcBef>
              <a:spcAft>
                <a:spcPts val="0"/>
              </a:spcAft>
              <a:buClr>
                <a:schemeClr val="accent1"/>
              </a:buClr>
              <a:buSzPts val="2000"/>
              <a:buFont typeface="Noto Sans Symbols"/>
              <a:buNone/>
              <a:defRPr sz="2000" b="0" i="0" u="none" strike="noStrike" cap="none">
                <a:solidFill>
                  <a:srgbClr val="595959"/>
                </a:solidFill>
                <a:latin typeface="Arial"/>
                <a:ea typeface="Arial"/>
                <a:cs typeface="Arial"/>
                <a:sym typeface="Arial"/>
              </a:defRPr>
            </a:lvl1pPr>
            <a:lvl2pPr marL="914400" marR="0" lvl="1" indent="-228600" algn="l" rtl="0">
              <a:spcBef>
                <a:spcPts val="440"/>
              </a:spcBef>
              <a:spcAft>
                <a:spcPts val="0"/>
              </a:spcAft>
              <a:buClr>
                <a:schemeClr val="accent1"/>
              </a:buClr>
              <a:buSzPts val="2200"/>
              <a:buFont typeface="Noto Sans Symbols"/>
              <a:buNone/>
              <a:defRPr sz="2200" b="0" i="0" u="none" strike="noStrike" cap="none">
                <a:solidFill>
                  <a:srgbClr val="262626"/>
                </a:solidFill>
                <a:latin typeface="Book Antiqua"/>
                <a:ea typeface="Book Antiqua"/>
                <a:cs typeface="Book Antiqua"/>
                <a:sym typeface="Book Antiqua"/>
              </a:defRPr>
            </a:lvl2pPr>
            <a:lvl3pPr marL="1371600" marR="0" lvl="2" indent="-228600" algn="l" rtl="0">
              <a:spcBef>
                <a:spcPts val="400"/>
              </a:spcBef>
              <a:spcAft>
                <a:spcPts val="0"/>
              </a:spcAft>
              <a:buClr>
                <a:schemeClr val="accent1"/>
              </a:buClr>
              <a:buSzPts val="2000"/>
              <a:buFont typeface="Noto Sans Symbols"/>
              <a:buNone/>
              <a:defRPr sz="2000" b="0" i="0" u="none" strike="noStrike" cap="none">
                <a:solidFill>
                  <a:srgbClr val="262626"/>
                </a:solidFill>
                <a:latin typeface="Book Antiqua"/>
                <a:ea typeface="Book Antiqua"/>
                <a:cs typeface="Book Antiqua"/>
                <a:sym typeface="Book Antiqua"/>
              </a:defRPr>
            </a:lvl3pPr>
            <a:lvl4pPr marL="1828800" marR="0" lvl="3" indent="-228600" algn="l" rtl="0">
              <a:spcBef>
                <a:spcPts val="360"/>
              </a:spcBef>
              <a:spcAft>
                <a:spcPts val="0"/>
              </a:spcAft>
              <a:buClr>
                <a:schemeClr val="accent1"/>
              </a:buClr>
              <a:buSzPts val="1800"/>
              <a:buFont typeface="Noto Sans Symbols"/>
              <a:buNone/>
              <a:defRPr sz="1800" b="0" i="0" u="none" strike="noStrike" cap="none">
                <a:solidFill>
                  <a:srgbClr val="262626"/>
                </a:solidFill>
                <a:latin typeface="Book Antiqua"/>
                <a:ea typeface="Book Antiqua"/>
                <a:cs typeface="Book Antiqua"/>
                <a:sym typeface="Book Antiqua"/>
              </a:defRPr>
            </a:lvl4pPr>
            <a:lvl5pPr marL="2286000" marR="0" lvl="4" indent="-228600" algn="l" rtl="0">
              <a:spcBef>
                <a:spcPts val="320"/>
              </a:spcBef>
              <a:spcAft>
                <a:spcPts val="0"/>
              </a:spcAft>
              <a:buClr>
                <a:schemeClr val="accent1"/>
              </a:buClr>
              <a:buSzPts val="1600"/>
              <a:buFont typeface="Noto Sans Symbols"/>
              <a:buNone/>
              <a:defRPr sz="1600" b="0" i="0" u="none" strike="noStrike" cap="none">
                <a:solidFill>
                  <a:srgbClr val="262626"/>
                </a:solidFill>
                <a:latin typeface="Book Antiqua"/>
                <a:ea typeface="Book Antiqua"/>
                <a:cs typeface="Book Antiqua"/>
                <a:sym typeface="Book Antiqua"/>
              </a:defRPr>
            </a:lvl5pPr>
            <a:lvl6pPr marL="2743200" marR="0" lvl="5" indent="-317500" algn="l" rtl="0">
              <a:spcBef>
                <a:spcPts val="400"/>
              </a:spcBef>
              <a:spcAft>
                <a:spcPts val="0"/>
              </a:spcAft>
              <a:buClr>
                <a:schemeClr val="accent1"/>
              </a:buClr>
              <a:buSzPts val="1400"/>
              <a:buFont typeface="Noto Sans Symbols"/>
              <a:buChar char="🙣"/>
              <a:defRPr sz="1400" b="0" i="0" u="none" strike="noStrike" cap="none">
                <a:solidFill>
                  <a:schemeClr val="dk1"/>
                </a:solidFill>
                <a:latin typeface="Book Antiqua"/>
                <a:ea typeface="Book Antiqua"/>
                <a:cs typeface="Book Antiqua"/>
                <a:sym typeface="Book Antiqua"/>
              </a:defRPr>
            </a:lvl6pPr>
            <a:lvl7pPr marL="3200400" marR="0" lvl="6" indent="-317500" algn="l" rtl="0">
              <a:spcBef>
                <a:spcPts val="400"/>
              </a:spcBef>
              <a:spcAft>
                <a:spcPts val="0"/>
              </a:spcAft>
              <a:buClr>
                <a:schemeClr val="accent1"/>
              </a:buClr>
              <a:buSzPts val="1400"/>
              <a:buFont typeface="Noto Sans Symbols"/>
              <a:buChar char="🙣"/>
              <a:defRPr sz="1400" b="0" i="0" u="none" strike="noStrike" cap="none">
                <a:solidFill>
                  <a:schemeClr val="dk1"/>
                </a:solidFill>
                <a:latin typeface="Book Antiqua"/>
                <a:ea typeface="Book Antiqua"/>
                <a:cs typeface="Book Antiqua"/>
                <a:sym typeface="Book Antiqua"/>
              </a:defRPr>
            </a:lvl7pPr>
            <a:lvl8pPr marL="3657600" marR="0" lvl="7" indent="-317500" algn="l" rtl="0">
              <a:spcBef>
                <a:spcPts val="400"/>
              </a:spcBef>
              <a:spcAft>
                <a:spcPts val="0"/>
              </a:spcAft>
              <a:buClr>
                <a:schemeClr val="accent1"/>
              </a:buClr>
              <a:buSzPts val="1400"/>
              <a:buFont typeface="Noto Sans Symbols"/>
              <a:buChar char="🙣"/>
              <a:defRPr sz="1400" b="0" i="0" u="none" strike="noStrike" cap="none">
                <a:solidFill>
                  <a:schemeClr val="dk1"/>
                </a:solidFill>
                <a:latin typeface="Book Antiqua"/>
                <a:ea typeface="Book Antiqua"/>
                <a:cs typeface="Book Antiqua"/>
                <a:sym typeface="Book Antiqua"/>
              </a:defRPr>
            </a:lvl8pPr>
            <a:lvl9pPr marL="4114800" marR="0" lvl="8" indent="-317500" algn="l" rtl="0">
              <a:spcBef>
                <a:spcPts val="400"/>
              </a:spcBef>
              <a:spcAft>
                <a:spcPts val="0"/>
              </a:spcAft>
              <a:buClr>
                <a:schemeClr val="accent1"/>
              </a:buClr>
              <a:buSzPts val="1400"/>
              <a:buFont typeface="Noto Sans Symbols"/>
              <a:buChar char="🙣"/>
              <a:defRPr sz="1400" b="0" i="0" u="none" strike="noStrike" cap="none">
                <a:solidFill>
                  <a:schemeClr val="dk1"/>
                </a:solidFill>
                <a:latin typeface="Book Antiqua"/>
                <a:ea typeface="Book Antiqua"/>
                <a:cs typeface="Book Antiqua"/>
                <a:sym typeface="Book Antiqua"/>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lumns with Subtitles" type="twoTxTwoObj">
  <p:cSld name="TWO_OBJECTS_WITH_TEXT">
    <p:spTree>
      <p:nvGrpSpPr>
        <p:cNvPr id="1" name="Shape 28"/>
        <p:cNvGrpSpPr/>
        <p:nvPr/>
      </p:nvGrpSpPr>
      <p:grpSpPr>
        <a:xfrm>
          <a:off x="0" y="0"/>
          <a:ext cx="0" cy="0"/>
          <a:chOff x="0" y="0"/>
          <a:chExt cx="0" cy="0"/>
        </a:xfrm>
      </p:grpSpPr>
      <p:sp>
        <p:nvSpPr>
          <p:cNvPr id="29" name="Google Shape;29;p22"/>
          <p:cNvSpPr txBox="1">
            <a:spLocks noGrp="1"/>
          </p:cNvSpPr>
          <p:nvPr>
            <p:ph type="title"/>
          </p:nvPr>
        </p:nvSpPr>
        <p:spPr>
          <a:xfrm>
            <a:off x="688490" y="570156"/>
            <a:ext cx="7756263" cy="105425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rgbClr val="595959"/>
              </a:buClr>
              <a:buSzPts val="4300"/>
              <a:buFont typeface="Arial"/>
              <a:buNone/>
              <a:defRPr sz="4300" b="1" i="0" u="none" strike="noStrike" cap="none">
                <a:solidFill>
                  <a:srgbClr val="595959"/>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0" name="Google Shape;30;p22"/>
          <p:cNvSpPr txBox="1">
            <a:spLocks noGrp="1"/>
          </p:cNvSpPr>
          <p:nvPr>
            <p:ph type="body" idx="1"/>
          </p:nvPr>
        </p:nvSpPr>
        <p:spPr>
          <a:xfrm>
            <a:off x="688490" y="1783601"/>
            <a:ext cx="3621929" cy="658368"/>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500"/>
              </a:spcBef>
              <a:spcAft>
                <a:spcPts val="0"/>
              </a:spcAft>
              <a:buClr>
                <a:schemeClr val="accent1"/>
              </a:buClr>
              <a:buSzPts val="2500"/>
              <a:buFont typeface="Noto Sans Symbols"/>
              <a:buNone/>
              <a:defRPr sz="2500" b="1" i="0" u="none" strike="noStrike" cap="none">
                <a:solidFill>
                  <a:srgbClr val="595959"/>
                </a:solidFill>
                <a:latin typeface="Arial"/>
                <a:ea typeface="Arial"/>
                <a:cs typeface="Arial"/>
                <a:sym typeface="Arial"/>
              </a:defRPr>
            </a:lvl1pPr>
            <a:lvl2pPr marL="914400" marR="0" lvl="1" indent="-228600" algn="l" rtl="0">
              <a:spcBef>
                <a:spcPts val="400"/>
              </a:spcBef>
              <a:spcAft>
                <a:spcPts val="0"/>
              </a:spcAft>
              <a:buClr>
                <a:schemeClr val="accent1"/>
              </a:buClr>
              <a:buSzPts val="2000"/>
              <a:buFont typeface="Noto Sans Symbols"/>
              <a:buNone/>
              <a:defRPr sz="2000" b="1" i="0" u="none" strike="noStrike" cap="none">
                <a:solidFill>
                  <a:srgbClr val="262626"/>
                </a:solidFill>
                <a:latin typeface="Book Antiqua"/>
                <a:ea typeface="Book Antiqua"/>
                <a:cs typeface="Book Antiqua"/>
                <a:sym typeface="Book Antiqua"/>
              </a:defRPr>
            </a:lvl2pPr>
            <a:lvl3pPr marL="1371600" marR="0" lvl="2" indent="-228600" algn="l" rtl="0">
              <a:spcBef>
                <a:spcPts val="360"/>
              </a:spcBef>
              <a:spcAft>
                <a:spcPts val="0"/>
              </a:spcAft>
              <a:buClr>
                <a:schemeClr val="accent1"/>
              </a:buClr>
              <a:buSzPts val="1800"/>
              <a:buFont typeface="Noto Sans Symbols"/>
              <a:buNone/>
              <a:defRPr sz="1800" b="1" i="0" u="none" strike="noStrike" cap="none">
                <a:solidFill>
                  <a:srgbClr val="262626"/>
                </a:solidFill>
                <a:latin typeface="Book Antiqua"/>
                <a:ea typeface="Book Antiqua"/>
                <a:cs typeface="Book Antiqua"/>
                <a:sym typeface="Book Antiqua"/>
              </a:defRPr>
            </a:lvl3pPr>
            <a:lvl4pPr marL="1828800" marR="0" lvl="3" indent="-228600" algn="l" rtl="0">
              <a:spcBef>
                <a:spcPts val="320"/>
              </a:spcBef>
              <a:spcAft>
                <a:spcPts val="0"/>
              </a:spcAft>
              <a:buClr>
                <a:schemeClr val="accent1"/>
              </a:buClr>
              <a:buSzPts val="1600"/>
              <a:buFont typeface="Noto Sans Symbols"/>
              <a:buNone/>
              <a:defRPr sz="1600" b="1" i="0" u="none" strike="noStrike" cap="none">
                <a:solidFill>
                  <a:srgbClr val="262626"/>
                </a:solidFill>
                <a:latin typeface="Book Antiqua"/>
                <a:ea typeface="Book Antiqua"/>
                <a:cs typeface="Book Antiqua"/>
                <a:sym typeface="Book Antiqua"/>
              </a:defRPr>
            </a:lvl4pPr>
            <a:lvl5pPr marL="2286000" marR="0" lvl="4" indent="-228600" algn="l" rtl="0">
              <a:spcBef>
                <a:spcPts val="320"/>
              </a:spcBef>
              <a:spcAft>
                <a:spcPts val="0"/>
              </a:spcAft>
              <a:buClr>
                <a:schemeClr val="accent1"/>
              </a:buClr>
              <a:buSzPts val="1600"/>
              <a:buFont typeface="Noto Sans Symbols"/>
              <a:buNone/>
              <a:defRPr sz="1600" b="1" i="0" u="none" strike="noStrike" cap="none">
                <a:solidFill>
                  <a:srgbClr val="262626"/>
                </a:solidFill>
                <a:latin typeface="Book Antiqua"/>
                <a:ea typeface="Book Antiqua"/>
                <a:cs typeface="Book Antiqua"/>
                <a:sym typeface="Book Antiqua"/>
              </a:defRPr>
            </a:lvl5pPr>
            <a:lvl6pPr marL="2743200" marR="0" lvl="5" indent="-228600" algn="l" rtl="0">
              <a:spcBef>
                <a:spcPts val="400"/>
              </a:spcBef>
              <a:spcAft>
                <a:spcPts val="0"/>
              </a:spcAft>
              <a:buClr>
                <a:schemeClr val="accent1"/>
              </a:buClr>
              <a:buSzPts val="1600"/>
              <a:buFont typeface="Noto Sans Symbols"/>
              <a:buNone/>
              <a:defRPr sz="1600" b="1" i="0" u="none" strike="noStrike" cap="none">
                <a:solidFill>
                  <a:schemeClr val="dk1"/>
                </a:solidFill>
                <a:latin typeface="Book Antiqua"/>
                <a:ea typeface="Book Antiqua"/>
                <a:cs typeface="Book Antiqua"/>
                <a:sym typeface="Book Antiqua"/>
              </a:defRPr>
            </a:lvl6pPr>
            <a:lvl7pPr marL="3200400" marR="0" lvl="6" indent="-228600" algn="l" rtl="0">
              <a:spcBef>
                <a:spcPts val="400"/>
              </a:spcBef>
              <a:spcAft>
                <a:spcPts val="0"/>
              </a:spcAft>
              <a:buClr>
                <a:schemeClr val="accent1"/>
              </a:buClr>
              <a:buSzPts val="1600"/>
              <a:buFont typeface="Noto Sans Symbols"/>
              <a:buNone/>
              <a:defRPr sz="1600" b="1" i="0" u="none" strike="noStrike" cap="none">
                <a:solidFill>
                  <a:schemeClr val="dk1"/>
                </a:solidFill>
                <a:latin typeface="Book Antiqua"/>
                <a:ea typeface="Book Antiqua"/>
                <a:cs typeface="Book Antiqua"/>
                <a:sym typeface="Book Antiqua"/>
              </a:defRPr>
            </a:lvl7pPr>
            <a:lvl8pPr marL="3657600" marR="0" lvl="7" indent="-228600" algn="l" rtl="0">
              <a:spcBef>
                <a:spcPts val="400"/>
              </a:spcBef>
              <a:spcAft>
                <a:spcPts val="0"/>
              </a:spcAft>
              <a:buClr>
                <a:schemeClr val="accent1"/>
              </a:buClr>
              <a:buSzPts val="1600"/>
              <a:buFont typeface="Noto Sans Symbols"/>
              <a:buNone/>
              <a:defRPr sz="1600" b="1" i="0" u="none" strike="noStrike" cap="none">
                <a:solidFill>
                  <a:schemeClr val="dk1"/>
                </a:solidFill>
                <a:latin typeface="Book Antiqua"/>
                <a:ea typeface="Book Antiqua"/>
                <a:cs typeface="Book Antiqua"/>
                <a:sym typeface="Book Antiqua"/>
              </a:defRPr>
            </a:lvl8pPr>
            <a:lvl9pPr marL="4114800" marR="0" lvl="8" indent="-228600" algn="l" rtl="0">
              <a:spcBef>
                <a:spcPts val="400"/>
              </a:spcBef>
              <a:spcAft>
                <a:spcPts val="0"/>
              </a:spcAft>
              <a:buClr>
                <a:schemeClr val="accent1"/>
              </a:buClr>
              <a:buSzPts val="1600"/>
              <a:buFont typeface="Noto Sans Symbols"/>
              <a:buNone/>
              <a:defRPr sz="1600" b="1" i="0" u="none" strike="noStrike" cap="none">
                <a:solidFill>
                  <a:schemeClr val="dk1"/>
                </a:solidFill>
                <a:latin typeface="Book Antiqua"/>
                <a:ea typeface="Book Antiqua"/>
                <a:cs typeface="Book Antiqua"/>
                <a:sym typeface="Book Antiqua"/>
              </a:defRPr>
            </a:lvl9pPr>
          </a:lstStyle>
          <a:p>
            <a:endParaRPr/>
          </a:p>
        </p:txBody>
      </p:sp>
      <p:sp>
        <p:nvSpPr>
          <p:cNvPr id="31" name="Google Shape;31;p22"/>
          <p:cNvSpPr txBox="1">
            <a:spLocks noGrp="1"/>
          </p:cNvSpPr>
          <p:nvPr>
            <p:ph type="body" idx="2"/>
          </p:nvPr>
        </p:nvSpPr>
        <p:spPr>
          <a:xfrm>
            <a:off x="688488" y="2622290"/>
            <a:ext cx="3621931" cy="2595107"/>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400"/>
              </a:spcBef>
              <a:spcAft>
                <a:spcPts val="0"/>
              </a:spcAft>
              <a:buClr>
                <a:schemeClr val="accent1"/>
              </a:buClr>
              <a:buSzPts val="2000"/>
              <a:buFont typeface="Noto Sans Symbols"/>
              <a:buNone/>
              <a:defRPr sz="2000" b="0" i="0" u="none" strike="noStrike" cap="none">
                <a:solidFill>
                  <a:srgbClr val="595959"/>
                </a:solidFill>
                <a:latin typeface="Arial"/>
                <a:ea typeface="Arial"/>
                <a:cs typeface="Arial"/>
                <a:sym typeface="Arial"/>
              </a:defRPr>
            </a:lvl1pPr>
            <a:lvl2pPr marL="914400" marR="0" lvl="1" indent="-228600" algn="l" rtl="0">
              <a:spcBef>
                <a:spcPts val="400"/>
              </a:spcBef>
              <a:spcAft>
                <a:spcPts val="0"/>
              </a:spcAft>
              <a:buClr>
                <a:schemeClr val="accent1"/>
              </a:buClr>
              <a:buSzPts val="2000"/>
              <a:buFont typeface="Noto Sans Symbols"/>
              <a:buNone/>
              <a:defRPr sz="2000" b="0" i="0" u="none" strike="noStrike" cap="none">
                <a:solidFill>
                  <a:srgbClr val="262626"/>
                </a:solidFill>
                <a:latin typeface="Arial"/>
                <a:ea typeface="Arial"/>
                <a:cs typeface="Arial"/>
                <a:sym typeface="Arial"/>
              </a:defRPr>
            </a:lvl2pPr>
            <a:lvl3pPr marL="1371600" marR="0" lvl="2" indent="-228600" algn="l" rtl="0">
              <a:spcBef>
                <a:spcPts val="400"/>
              </a:spcBef>
              <a:spcAft>
                <a:spcPts val="0"/>
              </a:spcAft>
              <a:buClr>
                <a:schemeClr val="accent1"/>
              </a:buClr>
              <a:buSzPts val="2000"/>
              <a:buFont typeface="Noto Sans Symbols"/>
              <a:buNone/>
              <a:defRPr sz="2000" b="0" i="0" u="none" strike="noStrike" cap="none">
                <a:solidFill>
                  <a:srgbClr val="262626"/>
                </a:solidFill>
                <a:latin typeface="Arial"/>
                <a:ea typeface="Arial"/>
                <a:cs typeface="Arial"/>
                <a:sym typeface="Arial"/>
              </a:defRPr>
            </a:lvl3pPr>
            <a:lvl4pPr marL="1828800" marR="0" lvl="3" indent="-228600" algn="l" rtl="0">
              <a:spcBef>
                <a:spcPts val="400"/>
              </a:spcBef>
              <a:spcAft>
                <a:spcPts val="0"/>
              </a:spcAft>
              <a:buClr>
                <a:schemeClr val="accent1"/>
              </a:buClr>
              <a:buSzPts val="2000"/>
              <a:buFont typeface="Noto Sans Symbols"/>
              <a:buNone/>
              <a:defRPr sz="2000" b="0" i="0" u="none" strike="noStrike" cap="none">
                <a:solidFill>
                  <a:srgbClr val="262626"/>
                </a:solidFill>
                <a:latin typeface="Arial"/>
                <a:ea typeface="Arial"/>
                <a:cs typeface="Arial"/>
                <a:sym typeface="Arial"/>
              </a:defRPr>
            </a:lvl4pPr>
            <a:lvl5pPr marL="2286000" marR="0" lvl="4" indent="-228600" algn="l" rtl="0">
              <a:spcBef>
                <a:spcPts val="400"/>
              </a:spcBef>
              <a:spcAft>
                <a:spcPts val="0"/>
              </a:spcAft>
              <a:buClr>
                <a:schemeClr val="accent1"/>
              </a:buClr>
              <a:buSzPts val="2000"/>
              <a:buFont typeface="Noto Sans Symbols"/>
              <a:buNone/>
              <a:defRPr sz="2000" b="0" i="0" u="none" strike="noStrike" cap="none">
                <a:solidFill>
                  <a:srgbClr val="262626"/>
                </a:solidFill>
                <a:latin typeface="Arial"/>
                <a:ea typeface="Arial"/>
                <a:cs typeface="Arial"/>
                <a:sym typeface="Arial"/>
              </a:defRPr>
            </a:lvl5pPr>
            <a:lvl6pPr marL="2743200" marR="0" lvl="5" indent="-330200" algn="l" rtl="0">
              <a:spcBef>
                <a:spcPts val="400"/>
              </a:spcBef>
              <a:spcAft>
                <a:spcPts val="0"/>
              </a:spcAft>
              <a:buClr>
                <a:schemeClr val="accent1"/>
              </a:buClr>
              <a:buSzPts val="1600"/>
              <a:buFont typeface="Noto Sans Symbols"/>
              <a:buChar char="🙣"/>
              <a:defRPr sz="1600" b="0" i="0" u="none" strike="noStrike" cap="none">
                <a:solidFill>
                  <a:schemeClr val="dk1"/>
                </a:solidFill>
                <a:latin typeface="Book Antiqua"/>
                <a:ea typeface="Book Antiqua"/>
                <a:cs typeface="Book Antiqua"/>
                <a:sym typeface="Book Antiqua"/>
              </a:defRPr>
            </a:lvl6pPr>
            <a:lvl7pPr marL="3200400" marR="0" lvl="6" indent="-330200" algn="l" rtl="0">
              <a:spcBef>
                <a:spcPts val="400"/>
              </a:spcBef>
              <a:spcAft>
                <a:spcPts val="0"/>
              </a:spcAft>
              <a:buClr>
                <a:schemeClr val="accent1"/>
              </a:buClr>
              <a:buSzPts val="1600"/>
              <a:buFont typeface="Noto Sans Symbols"/>
              <a:buChar char="🙣"/>
              <a:defRPr sz="1600" b="0" i="0" u="none" strike="noStrike" cap="none">
                <a:solidFill>
                  <a:schemeClr val="dk1"/>
                </a:solidFill>
                <a:latin typeface="Book Antiqua"/>
                <a:ea typeface="Book Antiqua"/>
                <a:cs typeface="Book Antiqua"/>
                <a:sym typeface="Book Antiqua"/>
              </a:defRPr>
            </a:lvl7pPr>
            <a:lvl8pPr marL="3657600" marR="0" lvl="7" indent="-330200" algn="l" rtl="0">
              <a:spcBef>
                <a:spcPts val="400"/>
              </a:spcBef>
              <a:spcAft>
                <a:spcPts val="0"/>
              </a:spcAft>
              <a:buClr>
                <a:schemeClr val="accent1"/>
              </a:buClr>
              <a:buSzPts val="1600"/>
              <a:buFont typeface="Noto Sans Symbols"/>
              <a:buChar char="🙣"/>
              <a:defRPr sz="1600" b="0" i="0" u="none" strike="noStrike" cap="none">
                <a:solidFill>
                  <a:schemeClr val="dk1"/>
                </a:solidFill>
                <a:latin typeface="Book Antiqua"/>
                <a:ea typeface="Book Antiqua"/>
                <a:cs typeface="Book Antiqua"/>
                <a:sym typeface="Book Antiqua"/>
              </a:defRPr>
            </a:lvl8pPr>
            <a:lvl9pPr marL="4114800" marR="0" lvl="8" indent="-330200" algn="l" rtl="0">
              <a:spcBef>
                <a:spcPts val="400"/>
              </a:spcBef>
              <a:spcAft>
                <a:spcPts val="0"/>
              </a:spcAft>
              <a:buClr>
                <a:schemeClr val="accent1"/>
              </a:buClr>
              <a:buSzPts val="1600"/>
              <a:buFont typeface="Noto Sans Symbols"/>
              <a:buChar char="🙣"/>
              <a:defRPr sz="1600" b="0" i="0" u="none" strike="noStrike" cap="none">
                <a:solidFill>
                  <a:schemeClr val="dk1"/>
                </a:solidFill>
                <a:latin typeface="Book Antiqua"/>
                <a:ea typeface="Book Antiqua"/>
                <a:cs typeface="Book Antiqua"/>
                <a:sym typeface="Book Antiqua"/>
              </a:defRPr>
            </a:lvl9pPr>
          </a:lstStyle>
          <a:p>
            <a:endParaRPr/>
          </a:p>
        </p:txBody>
      </p:sp>
      <p:sp>
        <p:nvSpPr>
          <p:cNvPr id="32" name="Google Shape;32;p22"/>
          <p:cNvSpPr txBox="1">
            <a:spLocks noGrp="1"/>
          </p:cNvSpPr>
          <p:nvPr>
            <p:ph type="body" idx="3"/>
          </p:nvPr>
        </p:nvSpPr>
        <p:spPr>
          <a:xfrm>
            <a:off x="4785878" y="1783601"/>
            <a:ext cx="3663716" cy="658368"/>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500"/>
              </a:spcBef>
              <a:spcAft>
                <a:spcPts val="0"/>
              </a:spcAft>
              <a:buClr>
                <a:schemeClr val="accent1"/>
              </a:buClr>
              <a:buSzPts val="2500"/>
              <a:buFont typeface="Noto Sans Symbols"/>
              <a:buNone/>
              <a:defRPr sz="2500" b="1" i="0" u="none" strike="noStrike" cap="none">
                <a:solidFill>
                  <a:srgbClr val="595959"/>
                </a:solidFill>
                <a:latin typeface="Arial"/>
                <a:ea typeface="Arial"/>
                <a:cs typeface="Arial"/>
                <a:sym typeface="Arial"/>
              </a:defRPr>
            </a:lvl1pPr>
            <a:lvl2pPr marL="914400" marR="0" lvl="1" indent="-228600" algn="l" rtl="0">
              <a:spcBef>
                <a:spcPts val="400"/>
              </a:spcBef>
              <a:spcAft>
                <a:spcPts val="0"/>
              </a:spcAft>
              <a:buClr>
                <a:schemeClr val="accent1"/>
              </a:buClr>
              <a:buSzPts val="2000"/>
              <a:buFont typeface="Noto Sans Symbols"/>
              <a:buNone/>
              <a:defRPr sz="2000" b="1" i="0" u="none" strike="noStrike" cap="none">
                <a:solidFill>
                  <a:srgbClr val="262626"/>
                </a:solidFill>
                <a:latin typeface="Book Antiqua"/>
                <a:ea typeface="Book Antiqua"/>
                <a:cs typeface="Book Antiqua"/>
                <a:sym typeface="Book Antiqua"/>
              </a:defRPr>
            </a:lvl2pPr>
            <a:lvl3pPr marL="1371600" marR="0" lvl="2" indent="-228600" algn="l" rtl="0">
              <a:spcBef>
                <a:spcPts val="360"/>
              </a:spcBef>
              <a:spcAft>
                <a:spcPts val="0"/>
              </a:spcAft>
              <a:buClr>
                <a:schemeClr val="accent1"/>
              </a:buClr>
              <a:buSzPts val="1800"/>
              <a:buFont typeface="Noto Sans Symbols"/>
              <a:buNone/>
              <a:defRPr sz="1800" b="1" i="0" u="none" strike="noStrike" cap="none">
                <a:solidFill>
                  <a:srgbClr val="262626"/>
                </a:solidFill>
                <a:latin typeface="Book Antiqua"/>
                <a:ea typeface="Book Antiqua"/>
                <a:cs typeface="Book Antiqua"/>
                <a:sym typeface="Book Antiqua"/>
              </a:defRPr>
            </a:lvl3pPr>
            <a:lvl4pPr marL="1828800" marR="0" lvl="3" indent="-228600" algn="l" rtl="0">
              <a:spcBef>
                <a:spcPts val="320"/>
              </a:spcBef>
              <a:spcAft>
                <a:spcPts val="0"/>
              </a:spcAft>
              <a:buClr>
                <a:schemeClr val="accent1"/>
              </a:buClr>
              <a:buSzPts val="1600"/>
              <a:buFont typeface="Noto Sans Symbols"/>
              <a:buNone/>
              <a:defRPr sz="1600" b="1" i="0" u="none" strike="noStrike" cap="none">
                <a:solidFill>
                  <a:srgbClr val="262626"/>
                </a:solidFill>
                <a:latin typeface="Book Antiqua"/>
                <a:ea typeface="Book Antiqua"/>
                <a:cs typeface="Book Antiqua"/>
                <a:sym typeface="Book Antiqua"/>
              </a:defRPr>
            </a:lvl4pPr>
            <a:lvl5pPr marL="2286000" marR="0" lvl="4" indent="-228600" algn="l" rtl="0">
              <a:spcBef>
                <a:spcPts val="320"/>
              </a:spcBef>
              <a:spcAft>
                <a:spcPts val="0"/>
              </a:spcAft>
              <a:buClr>
                <a:schemeClr val="accent1"/>
              </a:buClr>
              <a:buSzPts val="1600"/>
              <a:buFont typeface="Noto Sans Symbols"/>
              <a:buNone/>
              <a:defRPr sz="1600" b="1" i="0" u="none" strike="noStrike" cap="none">
                <a:solidFill>
                  <a:srgbClr val="262626"/>
                </a:solidFill>
                <a:latin typeface="Book Antiqua"/>
                <a:ea typeface="Book Antiqua"/>
                <a:cs typeface="Book Antiqua"/>
                <a:sym typeface="Book Antiqua"/>
              </a:defRPr>
            </a:lvl5pPr>
            <a:lvl6pPr marL="2743200" marR="0" lvl="5" indent="-228600" algn="l" rtl="0">
              <a:spcBef>
                <a:spcPts val="400"/>
              </a:spcBef>
              <a:spcAft>
                <a:spcPts val="0"/>
              </a:spcAft>
              <a:buClr>
                <a:schemeClr val="accent1"/>
              </a:buClr>
              <a:buSzPts val="1600"/>
              <a:buFont typeface="Noto Sans Symbols"/>
              <a:buNone/>
              <a:defRPr sz="1600" b="1" i="0" u="none" strike="noStrike" cap="none">
                <a:solidFill>
                  <a:schemeClr val="dk1"/>
                </a:solidFill>
                <a:latin typeface="Book Antiqua"/>
                <a:ea typeface="Book Antiqua"/>
                <a:cs typeface="Book Antiqua"/>
                <a:sym typeface="Book Antiqua"/>
              </a:defRPr>
            </a:lvl6pPr>
            <a:lvl7pPr marL="3200400" marR="0" lvl="6" indent="-228600" algn="l" rtl="0">
              <a:spcBef>
                <a:spcPts val="400"/>
              </a:spcBef>
              <a:spcAft>
                <a:spcPts val="0"/>
              </a:spcAft>
              <a:buClr>
                <a:schemeClr val="accent1"/>
              </a:buClr>
              <a:buSzPts val="1600"/>
              <a:buFont typeface="Noto Sans Symbols"/>
              <a:buNone/>
              <a:defRPr sz="1600" b="1" i="0" u="none" strike="noStrike" cap="none">
                <a:solidFill>
                  <a:schemeClr val="dk1"/>
                </a:solidFill>
                <a:latin typeface="Book Antiqua"/>
                <a:ea typeface="Book Antiqua"/>
                <a:cs typeface="Book Antiqua"/>
                <a:sym typeface="Book Antiqua"/>
              </a:defRPr>
            </a:lvl7pPr>
            <a:lvl8pPr marL="3657600" marR="0" lvl="7" indent="-228600" algn="l" rtl="0">
              <a:spcBef>
                <a:spcPts val="400"/>
              </a:spcBef>
              <a:spcAft>
                <a:spcPts val="0"/>
              </a:spcAft>
              <a:buClr>
                <a:schemeClr val="accent1"/>
              </a:buClr>
              <a:buSzPts val="1600"/>
              <a:buFont typeface="Noto Sans Symbols"/>
              <a:buNone/>
              <a:defRPr sz="1600" b="1" i="0" u="none" strike="noStrike" cap="none">
                <a:solidFill>
                  <a:schemeClr val="dk1"/>
                </a:solidFill>
                <a:latin typeface="Book Antiqua"/>
                <a:ea typeface="Book Antiqua"/>
                <a:cs typeface="Book Antiqua"/>
                <a:sym typeface="Book Antiqua"/>
              </a:defRPr>
            </a:lvl8pPr>
            <a:lvl9pPr marL="4114800" marR="0" lvl="8" indent="-228600" algn="l" rtl="0">
              <a:spcBef>
                <a:spcPts val="400"/>
              </a:spcBef>
              <a:spcAft>
                <a:spcPts val="0"/>
              </a:spcAft>
              <a:buClr>
                <a:schemeClr val="accent1"/>
              </a:buClr>
              <a:buSzPts val="1600"/>
              <a:buFont typeface="Noto Sans Symbols"/>
              <a:buNone/>
              <a:defRPr sz="1600" b="1" i="0" u="none" strike="noStrike" cap="none">
                <a:solidFill>
                  <a:schemeClr val="dk1"/>
                </a:solidFill>
                <a:latin typeface="Book Antiqua"/>
                <a:ea typeface="Book Antiqua"/>
                <a:cs typeface="Book Antiqua"/>
                <a:sym typeface="Book Antiqua"/>
              </a:defRPr>
            </a:lvl9pPr>
          </a:lstStyle>
          <a:p>
            <a:endParaRPr/>
          </a:p>
        </p:txBody>
      </p:sp>
      <p:sp>
        <p:nvSpPr>
          <p:cNvPr id="33" name="Google Shape;33;p22"/>
          <p:cNvSpPr txBox="1">
            <a:spLocks noGrp="1"/>
          </p:cNvSpPr>
          <p:nvPr>
            <p:ph type="body" idx="4"/>
          </p:nvPr>
        </p:nvSpPr>
        <p:spPr>
          <a:xfrm>
            <a:off x="4785878" y="2619063"/>
            <a:ext cx="3658875" cy="2595107"/>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400"/>
              </a:spcBef>
              <a:spcAft>
                <a:spcPts val="0"/>
              </a:spcAft>
              <a:buClr>
                <a:schemeClr val="accent1"/>
              </a:buClr>
              <a:buSzPts val="2000"/>
              <a:buFont typeface="Noto Sans Symbols"/>
              <a:buNone/>
              <a:defRPr sz="2000" b="0" i="0" u="none" strike="noStrike" cap="none">
                <a:solidFill>
                  <a:srgbClr val="595959"/>
                </a:solidFill>
                <a:latin typeface="Arial"/>
                <a:ea typeface="Arial"/>
                <a:cs typeface="Arial"/>
                <a:sym typeface="Arial"/>
              </a:defRPr>
            </a:lvl1pPr>
            <a:lvl2pPr marL="914400" marR="0" lvl="1" indent="-228600" algn="l" rtl="0">
              <a:spcBef>
                <a:spcPts val="400"/>
              </a:spcBef>
              <a:spcAft>
                <a:spcPts val="0"/>
              </a:spcAft>
              <a:buClr>
                <a:schemeClr val="accent1"/>
              </a:buClr>
              <a:buSzPts val="2000"/>
              <a:buFont typeface="Noto Sans Symbols"/>
              <a:buNone/>
              <a:defRPr sz="2000" b="0" i="0" u="none" strike="noStrike" cap="none">
                <a:solidFill>
                  <a:srgbClr val="262626"/>
                </a:solidFill>
                <a:latin typeface="Book Antiqua"/>
                <a:ea typeface="Book Antiqua"/>
                <a:cs typeface="Book Antiqua"/>
                <a:sym typeface="Book Antiqua"/>
              </a:defRPr>
            </a:lvl2pPr>
            <a:lvl3pPr marL="1371600" marR="0" lvl="2" indent="-228600" algn="l" rtl="0">
              <a:spcBef>
                <a:spcPts val="360"/>
              </a:spcBef>
              <a:spcAft>
                <a:spcPts val="0"/>
              </a:spcAft>
              <a:buClr>
                <a:schemeClr val="accent1"/>
              </a:buClr>
              <a:buSzPts val="1800"/>
              <a:buFont typeface="Noto Sans Symbols"/>
              <a:buNone/>
              <a:defRPr sz="1800" b="0" i="0" u="none" strike="noStrike" cap="none">
                <a:solidFill>
                  <a:srgbClr val="262626"/>
                </a:solidFill>
                <a:latin typeface="Book Antiqua"/>
                <a:ea typeface="Book Antiqua"/>
                <a:cs typeface="Book Antiqua"/>
                <a:sym typeface="Book Antiqua"/>
              </a:defRPr>
            </a:lvl3pPr>
            <a:lvl4pPr marL="1828800" marR="0" lvl="3" indent="-228600" algn="l" rtl="0">
              <a:spcBef>
                <a:spcPts val="320"/>
              </a:spcBef>
              <a:spcAft>
                <a:spcPts val="0"/>
              </a:spcAft>
              <a:buClr>
                <a:schemeClr val="accent1"/>
              </a:buClr>
              <a:buSzPts val="1600"/>
              <a:buFont typeface="Noto Sans Symbols"/>
              <a:buNone/>
              <a:defRPr sz="1600" b="0" i="0" u="none" strike="noStrike" cap="none">
                <a:solidFill>
                  <a:srgbClr val="262626"/>
                </a:solidFill>
                <a:latin typeface="Book Antiqua"/>
                <a:ea typeface="Book Antiqua"/>
                <a:cs typeface="Book Antiqua"/>
                <a:sym typeface="Book Antiqua"/>
              </a:defRPr>
            </a:lvl4pPr>
            <a:lvl5pPr marL="2286000" marR="0" lvl="4" indent="-228600" algn="l" rtl="0">
              <a:spcBef>
                <a:spcPts val="320"/>
              </a:spcBef>
              <a:spcAft>
                <a:spcPts val="0"/>
              </a:spcAft>
              <a:buClr>
                <a:schemeClr val="accent1"/>
              </a:buClr>
              <a:buSzPts val="1600"/>
              <a:buFont typeface="Noto Sans Symbols"/>
              <a:buNone/>
              <a:defRPr sz="1600" b="0" i="0" u="none" strike="noStrike" cap="none">
                <a:solidFill>
                  <a:srgbClr val="262626"/>
                </a:solidFill>
                <a:latin typeface="Book Antiqua"/>
                <a:ea typeface="Book Antiqua"/>
                <a:cs typeface="Book Antiqua"/>
                <a:sym typeface="Book Antiqua"/>
              </a:defRPr>
            </a:lvl5pPr>
            <a:lvl6pPr marL="2743200" marR="0" lvl="5" indent="-330200" algn="l" rtl="0">
              <a:spcBef>
                <a:spcPts val="400"/>
              </a:spcBef>
              <a:spcAft>
                <a:spcPts val="0"/>
              </a:spcAft>
              <a:buClr>
                <a:schemeClr val="accent1"/>
              </a:buClr>
              <a:buSzPts val="1600"/>
              <a:buFont typeface="Noto Sans Symbols"/>
              <a:buChar char="🙣"/>
              <a:defRPr sz="1600" b="0" i="0" u="none" strike="noStrike" cap="none">
                <a:solidFill>
                  <a:schemeClr val="dk1"/>
                </a:solidFill>
                <a:latin typeface="Book Antiqua"/>
                <a:ea typeface="Book Antiqua"/>
                <a:cs typeface="Book Antiqua"/>
                <a:sym typeface="Book Antiqua"/>
              </a:defRPr>
            </a:lvl6pPr>
            <a:lvl7pPr marL="3200400" marR="0" lvl="6" indent="-330200" algn="l" rtl="0">
              <a:spcBef>
                <a:spcPts val="400"/>
              </a:spcBef>
              <a:spcAft>
                <a:spcPts val="0"/>
              </a:spcAft>
              <a:buClr>
                <a:schemeClr val="accent1"/>
              </a:buClr>
              <a:buSzPts val="1600"/>
              <a:buFont typeface="Noto Sans Symbols"/>
              <a:buChar char="🙣"/>
              <a:defRPr sz="1600" b="0" i="0" u="none" strike="noStrike" cap="none">
                <a:solidFill>
                  <a:schemeClr val="dk1"/>
                </a:solidFill>
                <a:latin typeface="Book Antiqua"/>
                <a:ea typeface="Book Antiqua"/>
                <a:cs typeface="Book Antiqua"/>
                <a:sym typeface="Book Antiqua"/>
              </a:defRPr>
            </a:lvl7pPr>
            <a:lvl8pPr marL="3657600" marR="0" lvl="7" indent="-330200" algn="l" rtl="0">
              <a:spcBef>
                <a:spcPts val="400"/>
              </a:spcBef>
              <a:spcAft>
                <a:spcPts val="0"/>
              </a:spcAft>
              <a:buClr>
                <a:schemeClr val="accent1"/>
              </a:buClr>
              <a:buSzPts val="1600"/>
              <a:buFont typeface="Noto Sans Symbols"/>
              <a:buChar char="🙣"/>
              <a:defRPr sz="1600" b="0" i="0" u="none" strike="noStrike" cap="none">
                <a:solidFill>
                  <a:schemeClr val="dk1"/>
                </a:solidFill>
                <a:latin typeface="Book Antiqua"/>
                <a:ea typeface="Book Antiqua"/>
                <a:cs typeface="Book Antiqua"/>
                <a:sym typeface="Book Antiqua"/>
              </a:defRPr>
            </a:lvl8pPr>
            <a:lvl9pPr marL="4114800" marR="0" lvl="8" indent="-330200" algn="l" rtl="0">
              <a:spcBef>
                <a:spcPts val="400"/>
              </a:spcBef>
              <a:spcAft>
                <a:spcPts val="0"/>
              </a:spcAft>
              <a:buClr>
                <a:schemeClr val="accent1"/>
              </a:buClr>
              <a:buSzPts val="1600"/>
              <a:buFont typeface="Noto Sans Symbols"/>
              <a:buChar char="🙣"/>
              <a:defRPr sz="1600" b="0" i="0" u="none" strike="noStrike" cap="none">
                <a:solidFill>
                  <a:schemeClr val="dk1"/>
                </a:solidFill>
                <a:latin typeface="Book Antiqua"/>
                <a:ea typeface="Book Antiqua"/>
                <a:cs typeface="Book Antiqua"/>
                <a:sym typeface="Book Antiqua"/>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34"/>
        <p:cNvGrpSpPr/>
        <p:nvPr/>
      </p:nvGrpSpPr>
      <p:grpSpPr>
        <a:xfrm>
          <a:off x="0" y="0"/>
          <a:ext cx="0" cy="0"/>
          <a:chOff x="0" y="0"/>
          <a:chExt cx="0" cy="0"/>
        </a:xfrm>
      </p:grpSpPr>
      <p:sp>
        <p:nvSpPr>
          <p:cNvPr id="35" name="Google Shape;35;p23"/>
          <p:cNvSpPr txBox="1">
            <a:spLocks noGrp="1"/>
          </p:cNvSpPr>
          <p:nvPr>
            <p:ph type="body" idx="1"/>
          </p:nvPr>
        </p:nvSpPr>
        <p:spPr>
          <a:xfrm>
            <a:off x="692002" y="559399"/>
            <a:ext cx="3580882" cy="4414019"/>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400"/>
              </a:spcBef>
              <a:spcAft>
                <a:spcPts val="0"/>
              </a:spcAft>
              <a:buClr>
                <a:schemeClr val="accent1"/>
              </a:buClr>
              <a:buSzPts val="2000"/>
              <a:buFont typeface="Noto Sans Symbols"/>
              <a:buNone/>
              <a:defRPr sz="2000" b="0" i="0" u="none" strike="noStrike" cap="none">
                <a:solidFill>
                  <a:srgbClr val="595959"/>
                </a:solidFill>
                <a:latin typeface="Arial"/>
                <a:ea typeface="Arial"/>
                <a:cs typeface="Arial"/>
                <a:sym typeface="Arial"/>
              </a:defRPr>
            </a:lvl1pPr>
            <a:lvl2pPr marL="914400" marR="0" lvl="1" indent="-228600" algn="l" rtl="0">
              <a:spcBef>
                <a:spcPts val="400"/>
              </a:spcBef>
              <a:spcAft>
                <a:spcPts val="0"/>
              </a:spcAft>
              <a:buClr>
                <a:schemeClr val="accent1"/>
              </a:buClr>
              <a:buSzPts val="2000"/>
              <a:buFont typeface="Noto Sans Symbols"/>
              <a:buNone/>
              <a:defRPr sz="2000" b="0" i="0" u="none" strike="noStrike" cap="none">
                <a:solidFill>
                  <a:srgbClr val="262626"/>
                </a:solidFill>
                <a:latin typeface="Arial"/>
                <a:ea typeface="Arial"/>
                <a:cs typeface="Arial"/>
                <a:sym typeface="Arial"/>
              </a:defRPr>
            </a:lvl2pPr>
            <a:lvl3pPr marL="1371600" marR="0" lvl="2" indent="-228600" algn="l" rtl="0">
              <a:spcBef>
                <a:spcPts val="400"/>
              </a:spcBef>
              <a:spcAft>
                <a:spcPts val="0"/>
              </a:spcAft>
              <a:buClr>
                <a:schemeClr val="accent1"/>
              </a:buClr>
              <a:buSzPts val="2000"/>
              <a:buFont typeface="Noto Sans Symbols"/>
              <a:buNone/>
              <a:defRPr sz="2000" b="0" i="0" u="none" strike="noStrike" cap="none">
                <a:solidFill>
                  <a:srgbClr val="262626"/>
                </a:solidFill>
                <a:latin typeface="Arial"/>
                <a:ea typeface="Arial"/>
                <a:cs typeface="Arial"/>
                <a:sym typeface="Arial"/>
              </a:defRPr>
            </a:lvl3pPr>
            <a:lvl4pPr marL="1828800" marR="0" lvl="3" indent="-228600" algn="l" rtl="0">
              <a:spcBef>
                <a:spcPts val="400"/>
              </a:spcBef>
              <a:spcAft>
                <a:spcPts val="0"/>
              </a:spcAft>
              <a:buClr>
                <a:schemeClr val="accent1"/>
              </a:buClr>
              <a:buSzPts val="2000"/>
              <a:buFont typeface="Noto Sans Symbols"/>
              <a:buNone/>
              <a:defRPr sz="2000" b="0" i="0" u="none" strike="noStrike" cap="none">
                <a:solidFill>
                  <a:srgbClr val="262626"/>
                </a:solidFill>
                <a:latin typeface="Arial"/>
                <a:ea typeface="Arial"/>
                <a:cs typeface="Arial"/>
                <a:sym typeface="Arial"/>
              </a:defRPr>
            </a:lvl4pPr>
            <a:lvl5pPr marL="2286000" marR="0" lvl="4" indent="-228600" algn="l" rtl="0">
              <a:spcBef>
                <a:spcPts val="400"/>
              </a:spcBef>
              <a:spcAft>
                <a:spcPts val="0"/>
              </a:spcAft>
              <a:buClr>
                <a:schemeClr val="accent1"/>
              </a:buClr>
              <a:buSzPts val="2000"/>
              <a:buFont typeface="Noto Sans Symbols"/>
              <a:buNone/>
              <a:defRPr sz="2000" b="0" i="0" u="none" strike="noStrike" cap="none">
                <a:solidFill>
                  <a:srgbClr val="262626"/>
                </a:solidFill>
                <a:latin typeface="Arial"/>
                <a:ea typeface="Arial"/>
                <a:cs typeface="Arial"/>
                <a:sym typeface="Arial"/>
              </a:defRPr>
            </a:lvl5pPr>
            <a:lvl6pPr marL="2743200" marR="0" lvl="5" indent="-355600" algn="l" rtl="0">
              <a:spcBef>
                <a:spcPts val="400"/>
              </a:spcBef>
              <a:spcAft>
                <a:spcPts val="0"/>
              </a:spcAft>
              <a:buClr>
                <a:schemeClr val="accent1"/>
              </a:buClr>
              <a:buSzPts val="2000"/>
              <a:buFont typeface="Noto Sans Symbols"/>
              <a:buChar char="🙣"/>
              <a:defRPr sz="2000" b="0" i="0" u="none" strike="noStrike" cap="none">
                <a:solidFill>
                  <a:schemeClr val="dk1"/>
                </a:solidFill>
                <a:latin typeface="Book Antiqua"/>
                <a:ea typeface="Book Antiqua"/>
                <a:cs typeface="Book Antiqua"/>
                <a:sym typeface="Book Antiqua"/>
              </a:defRPr>
            </a:lvl6pPr>
            <a:lvl7pPr marL="3200400" marR="0" lvl="6" indent="-355600" algn="l" rtl="0">
              <a:spcBef>
                <a:spcPts val="400"/>
              </a:spcBef>
              <a:spcAft>
                <a:spcPts val="0"/>
              </a:spcAft>
              <a:buClr>
                <a:schemeClr val="accent1"/>
              </a:buClr>
              <a:buSzPts val="2000"/>
              <a:buFont typeface="Noto Sans Symbols"/>
              <a:buChar char="🙣"/>
              <a:defRPr sz="2000" b="0" i="0" u="none" strike="noStrike" cap="none">
                <a:solidFill>
                  <a:schemeClr val="dk1"/>
                </a:solidFill>
                <a:latin typeface="Book Antiqua"/>
                <a:ea typeface="Book Antiqua"/>
                <a:cs typeface="Book Antiqua"/>
                <a:sym typeface="Book Antiqua"/>
              </a:defRPr>
            </a:lvl7pPr>
            <a:lvl8pPr marL="3657600" marR="0" lvl="7" indent="-355600" algn="l" rtl="0">
              <a:spcBef>
                <a:spcPts val="400"/>
              </a:spcBef>
              <a:spcAft>
                <a:spcPts val="0"/>
              </a:spcAft>
              <a:buClr>
                <a:schemeClr val="accent1"/>
              </a:buClr>
              <a:buSzPts val="2000"/>
              <a:buFont typeface="Noto Sans Symbols"/>
              <a:buChar char="🙣"/>
              <a:defRPr sz="2000" b="0" i="0" u="none" strike="noStrike" cap="none">
                <a:solidFill>
                  <a:schemeClr val="dk1"/>
                </a:solidFill>
                <a:latin typeface="Book Antiqua"/>
                <a:ea typeface="Book Antiqua"/>
                <a:cs typeface="Book Antiqua"/>
                <a:sym typeface="Book Antiqua"/>
              </a:defRPr>
            </a:lvl8pPr>
            <a:lvl9pPr marL="4114800" marR="0" lvl="8" indent="-355600" algn="l" rtl="0">
              <a:spcBef>
                <a:spcPts val="400"/>
              </a:spcBef>
              <a:spcAft>
                <a:spcPts val="0"/>
              </a:spcAft>
              <a:buClr>
                <a:schemeClr val="accent1"/>
              </a:buClr>
              <a:buSzPts val="2000"/>
              <a:buFont typeface="Noto Sans Symbols"/>
              <a:buChar char="🙣"/>
              <a:defRPr sz="2000" b="0" i="0" u="none" strike="noStrike" cap="none">
                <a:solidFill>
                  <a:schemeClr val="dk1"/>
                </a:solidFill>
                <a:latin typeface="Book Antiqua"/>
                <a:ea typeface="Book Antiqua"/>
                <a:cs typeface="Book Antiqua"/>
                <a:sym typeface="Book Antiqua"/>
              </a:defRPr>
            </a:lvl9pPr>
          </a:lstStyle>
          <a:p>
            <a:endParaRPr/>
          </a:p>
        </p:txBody>
      </p:sp>
      <p:sp>
        <p:nvSpPr>
          <p:cNvPr id="36" name="Google Shape;36;p23"/>
          <p:cNvSpPr txBox="1">
            <a:spLocks noGrp="1"/>
          </p:cNvSpPr>
          <p:nvPr>
            <p:ph type="body" idx="2"/>
          </p:nvPr>
        </p:nvSpPr>
        <p:spPr>
          <a:xfrm>
            <a:off x="4889812" y="562026"/>
            <a:ext cx="3580882" cy="4414018"/>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400"/>
              </a:spcBef>
              <a:spcAft>
                <a:spcPts val="0"/>
              </a:spcAft>
              <a:buClr>
                <a:schemeClr val="accent1"/>
              </a:buClr>
              <a:buSzPts val="2000"/>
              <a:buFont typeface="Noto Sans Symbols"/>
              <a:buNone/>
              <a:defRPr sz="2000" b="0" i="0" u="none" strike="noStrike" cap="none">
                <a:solidFill>
                  <a:srgbClr val="595959"/>
                </a:solidFill>
                <a:latin typeface="Arial"/>
                <a:ea typeface="Arial"/>
                <a:cs typeface="Arial"/>
                <a:sym typeface="Arial"/>
              </a:defRPr>
            </a:lvl1pPr>
            <a:lvl2pPr marL="914400" marR="0" lvl="1" indent="-228600" algn="l" rtl="0">
              <a:spcBef>
                <a:spcPts val="240"/>
              </a:spcBef>
              <a:spcAft>
                <a:spcPts val="0"/>
              </a:spcAft>
              <a:buClr>
                <a:schemeClr val="accent1"/>
              </a:buClr>
              <a:buSzPts val="1200"/>
              <a:buFont typeface="Noto Sans Symbols"/>
              <a:buNone/>
              <a:defRPr sz="1200" b="0" i="0" u="none" strike="noStrike" cap="none">
                <a:solidFill>
                  <a:srgbClr val="262626"/>
                </a:solidFill>
                <a:latin typeface="Book Antiqua"/>
                <a:ea typeface="Book Antiqua"/>
                <a:cs typeface="Book Antiqua"/>
                <a:sym typeface="Book Antiqua"/>
              </a:defRPr>
            </a:lvl2pPr>
            <a:lvl3pPr marL="1371600" marR="0" lvl="2" indent="-228600" algn="l" rtl="0">
              <a:spcBef>
                <a:spcPts val="200"/>
              </a:spcBef>
              <a:spcAft>
                <a:spcPts val="0"/>
              </a:spcAft>
              <a:buClr>
                <a:schemeClr val="accent1"/>
              </a:buClr>
              <a:buSzPts val="1000"/>
              <a:buFont typeface="Noto Sans Symbols"/>
              <a:buNone/>
              <a:defRPr sz="1000" b="0" i="0" u="none" strike="noStrike" cap="none">
                <a:solidFill>
                  <a:srgbClr val="262626"/>
                </a:solidFill>
                <a:latin typeface="Book Antiqua"/>
                <a:ea typeface="Book Antiqua"/>
                <a:cs typeface="Book Antiqua"/>
                <a:sym typeface="Book Antiqua"/>
              </a:defRPr>
            </a:lvl3pPr>
            <a:lvl4pPr marL="1828800" marR="0" lvl="3" indent="-228600" algn="l" rtl="0">
              <a:spcBef>
                <a:spcPts val="180"/>
              </a:spcBef>
              <a:spcAft>
                <a:spcPts val="0"/>
              </a:spcAft>
              <a:buClr>
                <a:schemeClr val="accent1"/>
              </a:buClr>
              <a:buSzPts val="900"/>
              <a:buFont typeface="Noto Sans Symbols"/>
              <a:buNone/>
              <a:defRPr sz="900" b="0" i="0" u="none" strike="noStrike" cap="none">
                <a:solidFill>
                  <a:srgbClr val="262626"/>
                </a:solidFill>
                <a:latin typeface="Book Antiqua"/>
                <a:ea typeface="Book Antiqua"/>
                <a:cs typeface="Book Antiqua"/>
                <a:sym typeface="Book Antiqua"/>
              </a:defRPr>
            </a:lvl4pPr>
            <a:lvl5pPr marL="2286000" marR="0" lvl="4" indent="-228600" algn="l" rtl="0">
              <a:spcBef>
                <a:spcPts val="180"/>
              </a:spcBef>
              <a:spcAft>
                <a:spcPts val="0"/>
              </a:spcAft>
              <a:buClr>
                <a:schemeClr val="accent1"/>
              </a:buClr>
              <a:buSzPts val="900"/>
              <a:buFont typeface="Noto Sans Symbols"/>
              <a:buNone/>
              <a:defRPr sz="900" b="0" i="0" u="none" strike="noStrike" cap="none">
                <a:solidFill>
                  <a:srgbClr val="262626"/>
                </a:solidFill>
                <a:latin typeface="Book Antiqua"/>
                <a:ea typeface="Book Antiqua"/>
                <a:cs typeface="Book Antiqua"/>
                <a:sym typeface="Book Antiqua"/>
              </a:defRPr>
            </a:lvl5pPr>
            <a:lvl6pPr marL="2743200" marR="0" lvl="5" indent="-228600" algn="l" rtl="0">
              <a:spcBef>
                <a:spcPts val="400"/>
              </a:spcBef>
              <a:spcAft>
                <a:spcPts val="0"/>
              </a:spcAft>
              <a:buClr>
                <a:schemeClr val="accent1"/>
              </a:buClr>
              <a:buSzPts val="900"/>
              <a:buFont typeface="Noto Sans Symbols"/>
              <a:buNone/>
              <a:defRPr sz="900" b="0" i="0" u="none" strike="noStrike" cap="none">
                <a:solidFill>
                  <a:schemeClr val="dk1"/>
                </a:solidFill>
                <a:latin typeface="Book Antiqua"/>
                <a:ea typeface="Book Antiqua"/>
                <a:cs typeface="Book Antiqua"/>
                <a:sym typeface="Book Antiqua"/>
              </a:defRPr>
            </a:lvl6pPr>
            <a:lvl7pPr marL="3200400" marR="0" lvl="6" indent="-228600" algn="l" rtl="0">
              <a:spcBef>
                <a:spcPts val="400"/>
              </a:spcBef>
              <a:spcAft>
                <a:spcPts val="0"/>
              </a:spcAft>
              <a:buClr>
                <a:schemeClr val="accent1"/>
              </a:buClr>
              <a:buSzPts val="900"/>
              <a:buFont typeface="Noto Sans Symbols"/>
              <a:buNone/>
              <a:defRPr sz="900" b="0" i="0" u="none" strike="noStrike" cap="none">
                <a:solidFill>
                  <a:schemeClr val="dk1"/>
                </a:solidFill>
                <a:latin typeface="Book Antiqua"/>
                <a:ea typeface="Book Antiqua"/>
                <a:cs typeface="Book Antiqua"/>
                <a:sym typeface="Book Antiqua"/>
              </a:defRPr>
            </a:lvl7pPr>
            <a:lvl8pPr marL="3657600" marR="0" lvl="7" indent="-228600" algn="l" rtl="0">
              <a:spcBef>
                <a:spcPts val="400"/>
              </a:spcBef>
              <a:spcAft>
                <a:spcPts val="0"/>
              </a:spcAft>
              <a:buClr>
                <a:schemeClr val="accent1"/>
              </a:buClr>
              <a:buSzPts val="900"/>
              <a:buFont typeface="Noto Sans Symbols"/>
              <a:buNone/>
              <a:defRPr sz="900" b="0" i="0" u="none" strike="noStrike" cap="none">
                <a:solidFill>
                  <a:schemeClr val="dk1"/>
                </a:solidFill>
                <a:latin typeface="Book Antiqua"/>
                <a:ea typeface="Book Antiqua"/>
                <a:cs typeface="Book Antiqua"/>
                <a:sym typeface="Book Antiqua"/>
              </a:defRPr>
            </a:lvl8pPr>
            <a:lvl9pPr marL="4114800" marR="0" lvl="8" indent="-228600" algn="l" rtl="0">
              <a:spcBef>
                <a:spcPts val="400"/>
              </a:spcBef>
              <a:spcAft>
                <a:spcPts val="0"/>
              </a:spcAft>
              <a:buClr>
                <a:schemeClr val="accent1"/>
              </a:buClr>
              <a:buSzPts val="900"/>
              <a:buFont typeface="Noto Sans Symbols"/>
              <a:buNone/>
              <a:defRPr sz="900" b="0" i="0" u="none" strike="noStrike" cap="none">
                <a:solidFill>
                  <a:schemeClr val="dk1"/>
                </a:solidFill>
                <a:latin typeface="Book Antiqua"/>
                <a:ea typeface="Book Antiqua"/>
                <a:cs typeface="Book Antiqua"/>
                <a:sym typeface="Book Antiqua"/>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hoto with Caption">
  <p:cSld name="Photo with Caption">
    <p:spTree>
      <p:nvGrpSpPr>
        <p:cNvPr id="1" name="Shape 37"/>
        <p:cNvGrpSpPr/>
        <p:nvPr/>
      </p:nvGrpSpPr>
      <p:grpSpPr>
        <a:xfrm>
          <a:off x="0" y="0"/>
          <a:ext cx="0" cy="0"/>
          <a:chOff x="0" y="0"/>
          <a:chExt cx="0" cy="0"/>
        </a:xfrm>
      </p:grpSpPr>
      <p:sp>
        <p:nvSpPr>
          <p:cNvPr id="38" name="Google Shape;38;p24"/>
          <p:cNvSpPr>
            <a:spLocks noGrp="1"/>
          </p:cNvSpPr>
          <p:nvPr>
            <p:ph type="pic" idx="2"/>
          </p:nvPr>
        </p:nvSpPr>
        <p:spPr>
          <a:xfrm rot="344365">
            <a:off x="773476" y="536672"/>
            <a:ext cx="7578326" cy="3491307"/>
          </a:xfrm>
          <a:prstGeom prst="rect">
            <a:avLst/>
          </a:prstGeom>
          <a:solidFill>
            <a:srgbClr val="ECECEC"/>
          </a:solidFill>
          <a:ln w="190500" cap="sq" cmpd="sng">
            <a:solidFill>
              <a:srgbClr val="FFFFFF"/>
            </a:solidFill>
            <a:prstDash val="solid"/>
            <a:miter lim="800000"/>
            <a:headEnd type="none" w="sm" len="sm"/>
            <a:tailEnd type="none" w="sm" len="sm"/>
          </a:ln>
        </p:spPr>
        <p:txBody>
          <a:bodyPr spcFirstLastPara="1" wrap="square" lIns="91425" tIns="45700" rIns="91425" bIns="45700" anchor="t" anchorCtr="0">
            <a:normAutofit/>
          </a:bodyPr>
          <a:lstStyle>
            <a:lvl1pPr marR="0" lvl="0" algn="l" rtl="0">
              <a:spcBef>
                <a:spcPts val="400"/>
              </a:spcBef>
              <a:spcAft>
                <a:spcPts val="0"/>
              </a:spcAft>
              <a:buClr>
                <a:schemeClr val="accent1"/>
              </a:buClr>
              <a:buSzPts val="2000"/>
              <a:buFont typeface="Noto Sans Symbols"/>
              <a:buNone/>
              <a:defRPr sz="2000" b="0" i="0" u="none" strike="noStrike" cap="none">
                <a:solidFill>
                  <a:srgbClr val="262626"/>
                </a:solidFill>
                <a:latin typeface="Arial"/>
                <a:ea typeface="Arial"/>
                <a:cs typeface="Arial"/>
                <a:sym typeface="Arial"/>
              </a:defRPr>
            </a:lvl1pPr>
            <a:lvl2pPr marR="0" lvl="1" algn="l" rtl="0">
              <a:spcBef>
                <a:spcPts val="560"/>
              </a:spcBef>
              <a:spcAft>
                <a:spcPts val="0"/>
              </a:spcAft>
              <a:buClr>
                <a:schemeClr val="accent1"/>
              </a:buClr>
              <a:buSzPts val="2800"/>
              <a:buFont typeface="Noto Sans Symbols"/>
              <a:buNone/>
              <a:defRPr sz="2800" b="0" i="0" u="none" strike="noStrike" cap="none">
                <a:solidFill>
                  <a:srgbClr val="262626"/>
                </a:solidFill>
                <a:latin typeface="Book Antiqua"/>
                <a:ea typeface="Book Antiqua"/>
                <a:cs typeface="Book Antiqua"/>
                <a:sym typeface="Book Antiqua"/>
              </a:defRPr>
            </a:lvl2pPr>
            <a:lvl3pPr marR="0" lvl="2" algn="l" rtl="0">
              <a:spcBef>
                <a:spcPts val="480"/>
              </a:spcBef>
              <a:spcAft>
                <a:spcPts val="0"/>
              </a:spcAft>
              <a:buClr>
                <a:schemeClr val="accent1"/>
              </a:buClr>
              <a:buSzPts val="2400"/>
              <a:buFont typeface="Noto Sans Symbols"/>
              <a:buNone/>
              <a:defRPr sz="2400" b="0" i="0" u="none" strike="noStrike" cap="none">
                <a:solidFill>
                  <a:srgbClr val="262626"/>
                </a:solidFill>
                <a:latin typeface="Book Antiqua"/>
                <a:ea typeface="Book Antiqua"/>
                <a:cs typeface="Book Antiqua"/>
                <a:sym typeface="Book Antiqua"/>
              </a:defRPr>
            </a:lvl3pPr>
            <a:lvl4pPr marR="0" lvl="3" algn="l" rtl="0">
              <a:spcBef>
                <a:spcPts val="400"/>
              </a:spcBef>
              <a:spcAft>
                <a:spcPts val="0"/>
              </a:spcAft>
              <a:buClr>
                <a:schemeClr val="accent1"/>
              </a:buClr>
              <a:buSzPts val="2000"/>
              <a:buFont typeface="Noto Sans Symbols"/>
              <a:buNone/>
              <a:defRPr sz="2000" b="0" i="0" u="none" strike="noStrike" cap="none">
                <a:solidFill>
                  <a:srgbClr val="262626"/>
                </a:solidFill>
                <a:latin typeface="Book Antiqua"/>
                <a:ea typeface="Book Antiqua"/>
                <a:cs typeface="Book Antiqua"/>
                <a:sym typeface="Book Antiqua"/>
              </a:defRPr>
            </a:lvl4pPr>
            <a:lvl5pPr marR="0" lvl="4" algn="l" rtl="0">
              <a:spcBef>
                <a:spcPts val="400"/>
              </a:spcBef>
              <a:spcAft>
                <a:spcPts val="0"/>
              </a:spcAft>
              <a:buClr>
                <a:schemeClr val="accent1"/>
              </a:buClr>
              <a:buSzPts val="2000"/>
              <a:buFont typeface="Noto Sans Symbols"/>
              <a:buNone/>
              <a:defRPr sz="2000" b="0" i="0" u="none" strike="noStrike" cap="none">
                <a:solidFill>
                  <a:srgbClr val="262626"/>
                </a:solidFill>
                <a:latin typeface="Book Antiqua"/>
                <a:ea typeface="Book Antiqua"/>
                <a:cs typeface="Book Antiqua"/>
                <a:sym typeface="Book Antiqua"/>
              </a:defRPr>
            </a:lvl5pPr>
            <a:lvl6pPr marR="0" lvl="5" algn="l" rtl="0">
              <a:spcBef>
                <a:spcPts val="400"/>
              </a:spcBef>
              <a:spcAft>
                <a:spcPts val="0"/>
              </a:spcAft>
              <a:buClr>
                <a:schemeClr val="accent1"/>
              </a:buClr>
              <a:buSzPts val="2000"/>
              <a:buFont typeface="Noto Sans Symbols"/>
              <a:buNone/>
              <a:defRPr sz="2000" b="0" i="0" u="none" strike="noStrike" cap="none">
                <a:solidFill>
                  <a:schemeClr val="dk1"/>
                </a:solidFill>
                <a:latin typeface="Book Antiqua"/>
                <a:ea typeface="Book Antiqua"/>
                <a:cs typeface="Book Antiqua"/>
                <a:sym typeface="Book Antiqua"/>
              </a:defRPr>
            </a:lvl6pPr>
            <a:lvl7pPr marR="0" lvl="6" algn="l" rtl="0">
              <a:spcBef>
                <a:spcPts val="400"/>
              </a:spcBef>
              <a:spcAft>
                <a:spcPts val="0"/>
              </a:spcAft>
              <a:buClr>
                <a:schemeClr val="accent1"/>
              </a:buClr>
              <a:buSzPts val="2000"/>
              <a:buFont typeface="Noto Sans Symbols"/>
              <a:buNone/>
              <a:defRPr sz="2000" b="0" i="0" u="none" strike="noStrike" cap="none">
                <a:solidFill>
                  <a:schemeClr val="dk1"/>
                </a:solidFill>
                <a:latin typeface="Book Antiqua"/>
                <a:ea typeface="Book Antiqua"/>
                <a:cs typeface="Book Antiqua"/>
                <a:sym typeface="Book Antiqua"/>
              </a:defRPr>
            </a:lvl7pPr>
            <a:lvl8pPr marR="0" lvl="7" algn="l" rtl="0">
              <a:spcBef>
                <a:spcPts val="400"/>
              </a:spcBef>
              <a:spcAft>
                <a:spcPts val="0"/>
              </a:spcAft>
              <a:buClr>
                <a:schemeClr val="accent1"/>
              </a:buClr>
              <a:buSzPts val="2000"/>
              <a:buFont typeface="Noto Sans Symbols"/>
              <a:buNone/>
              <a:defRPr sz="2000" b="0" i="0" u="none" strike="noStrike" cap="none">
                <a:solidFill>
                  <a:schemeClr val="dk1"/>
                </a:solidFill>
                <a:latin typeface="Book Antiqua"/>
                <a:ea typeface="Book Antiqua"/>
                <a:cs typeface="Book Antiqua"/>
                <a:sym typeface="Book Antiqua"/>
              </a:defRPr>
            </a:lvl8pPr>
            <a:lvl9pPr marR="0" lvl="8" algn="l" rtl="0">
              <a:spcBef>
                <a:spcPts val="400"/>
              </a:spcBef>
              <a:spcAft>
                <a:spcPts val="0"/>
              </a:spcAft>
              <a:buClr>
                <a:schemeClr val="accent1"/>
              </a:buClr>
              <a:buSzPts val="2000"/>
              <a:buFont typeface="Noto Sans Symbols"/>
              <a:buNone/>
              <a:defRPr sz="2000" b="0" i="0" u="none" strike="noStrike" cap="none">
                <a:solidFill>
                  <a:schemeClr val="dk1"/>
                </a:solidFill>
                <a:latin typeface="Book Antiqua"/>
                <a:ea typeface="Book Antiqua"/>
                <a:cs typeface="Book Antiqua"/>
                <a:sym typeface="Book Antiqua"/>
              </a:defRPr>
            </a:lvl9pPr>
          </a:lstStyle>
          <a:p>
            <a:endParaRPr/>
          </a:p>
        </p:txBody>
      </p:sp>
      <p:sp>
        <p:nvSpPr>
          <p:cNvPr id="39" name="Google Shape;39;p24"/>
          <p:cNvSpPr txBox="1">
            <a:spLocks noGrp="1"/>
          </p:cNvSpPr>
          <p:nvPr>
            <p:ph type="body" idx="1"/>
          </p:nvPr>
        </p:nvSpPr>
        <p:spPr>
          <a:xfrm>
            <a:off x="688489" y="4486019"/>
            <a:ext cx="7756264" cy="804862"/>
          </a:xfrm>
          <a:prstGeom prst="rect">
            <a:avLst/>
          </a:prstGeom>
          <a:noFill/>
          <a:ln>
            <a:noFill/>
          </a:ln>
        </p:spPr>
        <p:txBody>
          <a:bodyPr spcFirstLastPara="1" wrap="square" lIns="91425" tIns="45700" rIns="91425" bIns="45700" anchor="t" anchorCtr="0">
            <a:normAutofit/>
          </a:bodyPr>
          <a:lstStyle>
            <a:lvl1pPr marL="457200" marR="0" lvl="0" indent="-228600" algn="ctr" rtl="0">
              <a:spcBef>
                <a:spcPts val="320"/>
              </a:spcBef>
              <a:spcAft>
                <a:spcPts val="0"/>
              </a:spcAft>
              <a:buClr>
                <a:schemeClr val="accent1"/>
              </a:buClr>
              <a:buSzPts val="1600"/>
              <a:buFont typeface="Noto Sans Symbols"/>
              <a:buNone/>
              <a:defRPr sz="1600" b="0" i="0" u="none" strike="noStrike" cap="none">
                <a:solidFill>
                  <a:srgbClr val="595959"/>
                </a:solidFill>
                <a:latin typeface="Arial"/>
                <a:ea typeface="Arial"/>
                <a:cs typeface="Arial"/>
                <a:sym typeface="Arial"/>
              </a:defRPr>
            </a:lvl1pPr>
            <a:lvl2pPr marL="914400" marR="0" lvl="1" indent="-228600" algn="l" rtl="0">
              <a:spcBef>
                <a:spcPts val="240"/>
              </a:spcBef>
              <a:spcAft>
                <a:spcPts val="0"/>
              </a:spcAft>
              <a:buClr>
                <a:schemeClr val="accent1"/>
              </a:buClr>
              <a:buSzPts val="1200"/>
              <a:buFont typeface="Noto Sans Symbols"/>
              <a:buNone/>
              <a:defRPr sz="1200" b="0" i="0" u="none" strike="noStrike" cap="none">
                <a:solidFill>
                  <a:srgbClr val="262626"/>
                </a:solidFill>
                <a:latin typeface="Book Antiqua"/>
                <a:ea typeface="Book Antiqua"/>
                <a:cs typeface="Book Antiqua"/>
                <a:sym typeface="Book Antiqua"/>
              </a:defRPr>
            </a:lvl2pPr>
            <a:lvl3pPr marL="1371600" marR="0" lvl="2" indent="-228600" algn="l" rtl="0">
              <a:spcBef>
                <a:spcPts val="200"/>
              </a:spcBef>
              <a:spcAft>
                <a:spcPts val="0"/>
              </a:spcAft>
              <a:buClr>
                <a:schemeClr val="accent1"/>
              </a:buClr>
              <a:buSzPts val="1000"/>
              <a:buFont typeface="Noto Sans Symbols"/>
              <a:buNone/>
              <a:defRPr sz="1000" b="0" i="0" u="none" strike="noStrike" cap="none">
                <a:solidFill>
                  <a:srgbClr val="262626"/>
                </a:solidFill>
                <a:latin typeface="Book Antiqua"/>
                <a:ea typeface="Book Antiqua"/>
                <a:cs typeface="Book Antiqua"/>
                <a:sym typeface="Book Antiqua"/>
              </a:defRPr>
            </a:lvl3pPr>
            <a:lvl4pPr marL="1828800" marR="0" lvl="3" indent="-228600" algn="l" rtl="0">
              <a:spcBef>
                <a:spcPts val="180"/>
              </a:spcBef>
              <a:spcAft>
                <a:spcPts val="0"/>
              </a:spcAft>
              <a:buClr>
                <a:schemeClr val="accent1"/>
              </a:buClr>
              <a:buSzPts val="900"/>
              <a:buFont typeface="Noto Sans Symbols"/>
              <a:buNone/>
              <a:defRPr sz="900" b="0" i="0" u="none" strike="noStrike" cap="none">
                <a:solidFill>
                  <a:srgbClr val="262626"/>
                </a:solidFill>
                <a:latin typeface="Book Antiqua"/>
                <a:ea typeface="Book Antiqua"/>
                <a:cs typeface="Book Antiqua"/>
                <a:sym typeface="Book Antiqua"/>
              </a:defRPr>
            </a:lvl4pPr>
            <a:lvl5pPr marL="2286000" marR="0" lvl="4" indent="-228600" algn="l" rtl="0">
              <a:spcBef>
                <a:spcPts val="180"/>
              </a:spcBef>
              <a:spcAft>
                <a:spcPts val="0"/>
              </a:spcAft>
              <a:buClr>
                <a:schemeClr val="accent1"/>
              </a:buClr>
              <a:buSzPts val="900"/>
              <a:buFont typeface="Noto Sans Symbols"/>
              <a:buNone/>
              <a:defRPr sz="900" b="0" i="0" u="none" strike="noStrike" cap="none">
                <a:solidFill>
                  <a:srgbClr val="262626"/>
                </a:solidFill>
                <a:latin typeface="Book Antiqua"/>
                <a:ea typeface="Book Antiqua"/>
                <a:cs typeface="Book Antiqua"/>
                <a:sym typeface="Book Antiqua"/>
              </a:defRPr>
            </a:lvl5pPr>
            <a:lvl6pPr marL="2743200" marR="0" lvl="5" indent="-228600" algn="l" rtl="0">
              <a:spcBef>
                <a:spcPts val="400"/>
              </a:spcBef>
              <a:spcAft>
                <a:spcPts val="0"/>
              </a:spcAft>
              <a:buClr>
                <a:schemeClr val="accent1"/>
              </a:buClr>
              <a:buSzPts val="900"/>
              <a:buFont typeface="Noto Sans Symbols"/>
              <a:buNone/>
              <a:defRPr sz="900" b="0" i="0" u="none" strike="noStrike" cap="none">
                <a:solidFill>
                  <a:schemeClr val="dk1"/>
                </a:solidFill>
                <a:latin typeface="Book Antiqua"/>
                <a:ea typeface="Book Antiqua"/>
                <a:cs typeface="Book Antiqua"/>
                <a:sym typeface="Book Antiqua"/>
              </a:defRPr>
            </a:lvl6pPr>
            <a:lvl7pPr marL="3200400" marR="0" lvl="6" indent="-228600" algn="l" rtl="0">
              <a:spcBef>
                <a:spcPts val="400"/>
              </a:spcBef>
              <a:spcAft>
                <a:spcPts val="0"/>
              </a:spcAft>
              <a:buClr>
                <a:schemeClr val="accent1"/>
              </a:buClr>
              <a:buSzPts val="900"/>
              <a:buFont typeface="Noto Sans Symbols"/>
              <a:buNone/>
              <a:defRPr sz="900" b="0" i="0" u="none" strike="noStrike" cap="none">
                <a:solidFill>
                  <a:schemeClr val="dk1"/>
                </a:solidFill>
                <a:latin typeface="Book Antiqua"/>
                <a:ea typeface="Book Antiqua"/>
                <a:cs typeface="Book Antiqua"/>
                <a:sym typeface="Book Antiqua"/>
              </a:defRPr>
            </a:lvl7pPr>
            <a:lvl8pPr marL="3657600" marR="0" lvl="7" indent="-228600" algn="l" rtl="0">
              <a:spcBef>
                <a:spcPts val="400"/>
              </a:spcBef>
              <a:spcAft>
                <a:spcPts val="0"/>
              </a:spcAft>
              <a:buClr>
                <a:schemeClr val="accent1"/>
              </a:buClr>
              <a:buSzPts val="900"/>
              <a:buFont typeface="Noto Sans Symbols"/>
              <a:buNone/>
              <a:defRPr sz="900" b="0" i="0" u="none" strike="noStrike" cap="none">
                <a:solidFill>
                  <a:schemeClr val="dk1"/>
                </a:solidFill>
                <a:latin typeface="Book Antiqua"/>
                <a:ea typeface="Book Antiqua"/>
                <a:cs typeface="Book Antiqua"/>
                <a:sym typeface="Book Antiqua"/>
              </a:defRPr>
            </a:lvl8pPr>
            <a:lvl9pPr marL="4114800" marR="0" lvl="8" indent="-228600" algn="l" rtl="0">
              <a:spcBef>
                <a:spcPts val="400"/>
              </a:spcBef>
              <a:spcAft>
                <a:spcPts val="0"/>
              </a:spcAft>
              <a:buClr>
                <a:schemeClr val="accent1"/>
              </a:buClr>
              <a:buSzPts val="900"/>
              <a:buFont typeface="Noto Sans Symbols"/>
              <a:buNone/>
              <a:defRPr sz="900" b="0" i="0" u="none" strike="noStrike" cap="none">
                <a:solidFill>
                  <a:schemeClr val="dk1"/>
                </a:solidFill>
                <a:latin typeface="Book Antiqua"/>
                <a:ea typeface="Book Antiqua"/>
                <a:cs typeface="Book Antiqua"/>
                <a:sym typeface="Book Antiqua"/>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losing Slide - Option 1">
  <p:cSld name="Closing Slide - Option 1">
    <p:spTree>
      <p:nvGrpSpPr>
        <p:cNvPr id="1" name="Shape 40"/>
        <p:cNvGrpSpPr/>
        <p:nvPr/>
      </p:nvGrpSpPr>
      <p:grpSpPr>
        <a:xfrm>
          <a:off x="0" y="0"/>
          <a:ext cx="0" cy="0"/>
          <a:chOff x="0" y="0"/>
          <a:chExt cx="0" cy="0"/>
        </a:xfrm>
      </p:grpSpPr>
      <p:pic>
        <p:nvPicPr>
          <p:cNvPr id="41" name="Google Shape;41;p25" descr="PPT-General9.jpg"/>
          <p:cNvPicPr preferRelativeResize="0"/>
          <p:nvPr/>
        </p:nvPicPr>
        <p:blipFill rotWithShape="1">
          <a:blip r:embed="rId2">
            <a:alphaModFix/>
          </a:blip>
          <a:srcRect/>
          <a:stretch/>
        </p:blipFill>
        <p:spPr>
          <a:xfrm>
            <a:off x="0" y="0"/>
            <a:ext cx="9144000" cy="68580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lide - Option 2">
  <p:cSld name="Title Slide - Option 2">
    <p:spTree>
      <p:nvGrpSpPr>
        <p:cNvPr id="1" name="Shape 42"/>
        <p:cNvGrpSpPr/>
        <p:nvPr/>
      </p:nvGrpSpPr>
      <p:grpSpPr>
        <a:xfrm>
          <a:off x="0" y="0"/>
          <a:ext cx="0" cy="0"/>
          <a:chOff x="0" y="0"/>
          <a:chExt cx="0" cy="0"/>
        </a:xfrm>
      </p:grpSpPr>
      <p:pic>
        <p:nvPicPr>
          <p:cNvPr id="43" name="Google Shape;43;p26" descr="plainluecover.jp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44" name="Google Shape;44;p26"/>
          <p:cNvSpPr txBox="1">
            <a:spLocks noGrp="1"/>
          </p:cNvSpPr>
          <p:nvPr>
            <p:ph type="title"/>
          </p:nvPr>
        </p:nvSpPr>
        <p:spPr>
          <a:xfrm>
            <a:off x="690040" y="1204857"/>
            <a:ext cx="7754713" cy="1910716"/>
          </a:xfrm>
          <a:prstGeom prst="rect">
            <a:avLst/>
          </a:prstGeom>
          <a:noFill/>
          <a:ln>
            <a:noFill/>
          </a:ln>
        </p:spPr>
        <p:txBody>
          <a:bodyPr spcFirstLastPara="1" wrap="square" lIns="91425" tIns="45700" rIns="91425" bIns="45700" anchor="b" anchorCtr="0">
            <a:noAutofit/>
          </a:bodyPr>
          <a:lstStyle>
            <a:lvl1pPr marR="0" lvl="0" algn="ctr" rtl="0">
              <a:spcBef>
                <a:spcPts val="0"/>
              </a:spcBef>
              <a:spcAft>
                <a:spcPts val="0"/>
              </a:spcAft>
              <a:buClr>
                <a:srgbClr val="FFFFFF"/>
              </a:buClr>
              <a:buSzPts val="5400"/>
              <a:buFont typeface="Arial"/>
              <a:buNone/>
              <a:defRPr sz="5400" b="1" i="0" u="none" strike="noStrike" cap="none">
                <a:solidFill>
                  <a:srgbClr val="FFFFFF"/>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45" name="Google Shape;45;p26"/>
          <p:cNvSpPr txBox="1">
            <a:spLocks noGrp="1"/>
          </p:cNvSpPr>
          <p:nvPr>
            <p:ph type="body" idx="1"/>
          </p:nvPr>
        </p:nvSpPr>
        <p:spPr>
          <a:xfrm>
            <a:off x="699248" y="3324431"/>
            <a:ext cx="7734747" cy="1500187"/>
          </a:xfrm>
          <a:prstGeom prst="rect">
            <a:avLst/>
          </a:prstGeom>
          <a:noFill/>
          <a:ln>
            <a:noFill/>
          </a:ln>
        </p:spPr>
        <p:txBody>
          <a:bodyPr spcFirstLastPara="1" wrap="square" lIns="91425" tIns="45700" rIns="91425" bIns="45700" anchor="t" anchorCtr="0">
            <a:noAutofit/>
          </a:bodyPr>
          <a:lstStyle>
            <a:lvl1pPr marL="457200" marR="0" lvl="0" indent="-228600" algn="ctr" rtl="0">
              <a:spcBef>
                <a:spcPts val="400"/>
              </a:spcBef>
              <a:spcAft>
                <a:spcPts val="0"/>
              </a:spcAft>
              <a:buClr>
                <a:schemeClr val="accent1"/>
              </a:buClr>
              <a:buSzPts val="2000"/>
              <a:buFont typeface="Noto Sans Symbols"/>
              <a:buNone/>
              <a:defRPr sz="2000" b="0" i="0" u="none" strike="noStrike" cap="none">
                <a:solidFill>
                  <a:srgbClr val="FFFFFF"/>
                </a:solidFill>
                <a:latin typeface="Arial"/>
                <a:ea typeface="Arial"/>
                <a:cs typeface="Arial"/>
                <a:sym typeface="Arial"/>
              </a:defRPr>
            </a:lvl1pPr>
            <a:lvl2pPr marL="914400" marR="0" lvl="1" indent="-228600" algn="l" rtl="0">
              <a:spcBef>
                <a:spcPts val="360"/>
              </a:spcBef>
              <a:spcAft>
                <a:spcPts val="0"/>
              </a:spcAft>
              <a:buClr>
                <a:schemeClr val="accent1"/>
              </a:buClr>
              <a:buSzPts val="1800"/>
              <a:buFont typeface="Noto Sans Symbols"/>
              <a:buNone/>
              <a:defRPr sz="1800" b="0" i="0" u="none" strike="noStrike" cap="none">
                <a:solidFill>
                  <a:srgbClr val="888888"/>
                </a:solidFill>
                <a:latin typeface="Book Antiqua"/>
                <a:ea typeface="Book Antiqua"/>
                <a:cs typeface="Book Antiqua"/>
                <a:sym typeface="Book Antiqua"/>
              </a:defRPr>
            </a:lvl2pPr>
            <a:lvl3pPr marL="1371600" marR="0" lvl="2" indent="-228600" algn="l" rtl="0">
              <a:spcBef>
                <a:spcPts val="320"/>
              </a:spcBef>
              <a:spcAft>
                <a:spcPts val="0"/>
              </a:spcAft>
              <a:buClr>
                <a:schemeClr val="accent1"/>
              </a:buClr>
              <a:buSzPts val="1600"/>
              <a:buFont typeface="Noto Sans Symbols"/>
              <a:buNone/>
              <a:defRPr sz="1600" b="0" i="0" u="none" strike="noStrike" cap="none">
                <a:solidFill>
                  <a:srgbClr val="888888"/>
                </a:solidFill>
                <a:latin typeface="Book Antiqua"/>
                <a:ea typeface="Book Antiqua"/>
                <a:cs typeface="Book Antiqua"/>
                <a:sym typeface="Book Antiqua"/>
              </a:defRPr>
            </a:lvl3pPr>
            <a:lvl4pPr marL="1828800" marR="0" lvl="3" indent="-228600" algn="l" rtl="0">
              <a:spcBef>
                <a:spcPts val="28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4pPr>
            <a:lvl5pPr marL="2286000" marR="0" lvl="4" indent="-228600" algn="l" rtl="0">
              <a:spcBef>
                <a:spcPts val="28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5pPr>
            <a:lvl6pPr marL="2743200" marR="0" lvl="5" indent="-228600" algn="l" rtl="0">
              <a:spcBef>
                <a:spcPts val="40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6pPr>
            <a:lvl7pPr marL="3200400" marR="0" lvl="6" indent="-228600" algn="l" rtl="0">
              <a:spcBef>
                <a:spcPts val="40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7pPr>
            <a:lvl8pPr marL="3657600" marR="0" lvl="7" indent="-228600" algn="l" rtl="0">
              <a:spcBef>
                <a:spcPts val="40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8pPr>
            <a:lvl9pPr marL="4114800" marR="0" lvl="8" indent="-228600" algn="l" rtl="0">
              <a:spcBef>
                <a:spcPts val="40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image" Target="../media/image1.jpg"/><Relationship Id="rId13" Type="http://schemas.openxmlformats.org/officeDocument/2006/relationships/image" Target="../media/image2.jpg"/><Relationship Id="rId14" Type="http://schemas.openxmlformats.org/officeDocument/2006/relationships/image" Target="../media/image3.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theme" Target="../theme/theme2.xml"/><Relationship Id="rId12" Type="http://schemas.openxmlformats.org/officeDocument/2006/relationships/image" Target="../media/image8.jpg"/><Relationship Id="rId13" Type="http://schemas.openxmlformats.org/officeDocument/2006/relationships/image" Target="../media/image9.jpg"/><Relationship Id="rId14" Type="http://schemas.openxmlformats.org/officeDocument/2006/relationships/image" Target="../media/image10.jpg"/><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17" descr="PPT-General11.jpg"/>
          <p:cNvPicPr preferRelativeResize="0"/>
          <p:nvPr/>
        </p:nvPicPr>
        <p:blipFill rotWithShape="1">
          <a:blip r:embed="rId12">
            <a:alphaModFix/>
          </a:blip>
          <a:srcRect/>
          <a:stretch/>
        </p:blipFill>
        <p:spPr>
          <a:xfrm>
            <a:off x="0" y="0"/>
            <a:ext cx="9144000" cy="6858000"/>
          </a:xfrm>
          <a:prstGeom prst="rect">
            <a:avLst/>
          </a:prstGeom>
          <a:noFill/>
          <a:ln>
            <a:noFill/>
          </a:ln>
        </p:spPr>
      </p:pic>
      <p:sp>
        <p:nvSpPr>
          <p:cNvPr id="7" name="Google Shape;7;p17"/>
          <p:cNvSpPr txBox="1">
            <a:spLocks noGrp="1"/>
          </p:cNvSpPr>
          <p:nvPr>
            <p:ph type="dt" idx="10"/>
          </p:nvPr>
        </p:nvSpPr>
        <p:spPr>
          <a:xfrm>
            <a:off x="360378" y="6161442"/>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2"/>
                </a:solidFill>
                <a:latin typeface="Book Antiqua"/>
                <a:ea typeface="Book Antiqua"/>
                <a:cs typeface="Book Antiqua"/>
                <a:sym typeface="Book Antiqua"/>
              </a:defRPr>
            </a:lvl1pPr>
            <a:lvl2pPr marR="0" lvl="1" algn="l" rtl="0">
              <a:spcBef>
                <a:spcPts val="0"/>
              </a:spcBef>
              <a:spcAft>
                <a:spcPts val="0"/>
              </a:spcAft>
              <a:buSzPts val="1400"/>
              <a:buNone/>
              <a:defRPr sz="1800" b="0" i="0" u="none" strike="noStrike" cap="none">
                <a:solidFill>
                  <a:schemeClr val="dk1"/>
                </a:solidFill>
                <a:latin typeface="Book Antiqua"/>
                <a:ea typeface="Book Antiqua"/>
                <a:cs typeface="Book Antiqua"/>
                <a:sym typeface="Book Antiqua"/>
              </a:defRPr>
            </a:lvl2pPr>
            <a:lvl3pPr marR="0" lvl="2" algn="l" rtl="0">
              <a:spcBef>
                <a:spcPts val="0"/>
              </a:spcBef>
              <a:spcAft>
                <a:spcPts val="0"/>
              </a:spcAft>
              <a:buSzPts val="1400"/>
              <a:buNone/>
              <a:defRPr sz="1800" b="0" i="0" u="none" strike="noStrike" cap="none">
                <a:solidFill>
                  <a:schemeClr val="dk1"/>
                </a:solidFill>
                <a:latin typeface="Book Antiqua"/>
                <a:ea typeface="Book Antiqua"/>
                <a:cs typeface="Book Antiqua"/>
                <a:sym typeface="Book Antiqua"/>
              </a:defRPr>
            </a:lvl3pPr>
            <a:lvl4pPr marR="0" lvl="3" algn="l" rtl="0">
              <a:spcBef>
                <a:spcPts val="0"/>
              </a:spcBef>
              <a:spcAft>
                <a:spcPts val="0"/>
              </a:spcAft>
              <a:buSzPts val="1400"/>
              <a:buNone/>
              <a:defRPr sz="1800" b="0" i="0" u="none" strike="noStrike" cap="none">
                <a:solidFill>
                  <a:schemeClr val="dk1"/>
                </a:solidFill>
                <a:latin typeface="Book Antiqua"/>
                <a:ea typeface="Book Antiqua"/>
                <a:cs typeface="Book Antiqua"/>
                <a:sym typeface="Book Antiqua"/>
              </a:defRPr>
            </a:lvl4pPr>
            <a:lvl5pPr marR="0" lvl="4" algn="l" rtl="0">
              <a:spcBef>
                <a:spcPts val="0"/>
              </a:spcBef>
              <a:spcAft>
                <a:spcPts val="0"/>
              </a:spcAft>
              <a:buSzPts val="1400"/>
              <a:buNone/>
              <a:defRPr sz="1800" b="0" i="0" u="none" strike="noStrike" cap="none">
                <a:solidFill>
                  <a:schemeClr val="dk1"/>
                </a:solidFill>
                <a:latin typeface="Book Antiqua"/>
                <a:ea typeface="Book Antiqua"/>
                <a:cs typeface="Book Antiqua"/>
                <a:sym typeface="Book Antiqua"/>
              </a:defRPr>
            </a:lvl5pPr>
            <a:lvl6pPr marR="0" lvl="5" algn="l" rtl="0">
              <a:spcBef>
                <a:spcPts val="0"/>
              </a:spcBef>
              <a:spcAft>
                <a:spcPts val="0"/>
              </a:spcAft>
              <a:buSzPts val="1400"/>
              <a:buNone/>
              <a:defRPr sz="1800" b="0" i="0" u="none" strike="noStrike" cap="none">
                <a:solidFill>
                  <a:schemeClr val="dk1"/>
                </a:solidFill>
                <a:latin typeface="Book Antiqua"/>
                <a:ea typeface="Book Antiqua"/>
                <a:cs typeface="Book Antiqua"/>
                <a:sym typeface="Book Antiqua"/>
              </a:defRPr>
            </a:lvl6pPr>
            <a:lvl7pPr marR="0" lvl="6" algn="l" rtl="0">
              <a:spcBef>
                <a:spcPts val="0"/>
              </a:spcBef>
              <a:spcAft>
                <a:spcPts val="0"/>
              </a:spcAft>
              <a:buSzPts val="1400"/>
              <a:buNone/>
              <a:defRPr sz="1800" b="0" i="0" u="none" strike="noStrike" cap="none">
                <a:solidFill>
                  <a:schemeClr val="dk1"/>
                </a:solidFill>
                <a:latin typeface="Book Antiqua"/>
                <a:ea typeface="Book Antiqua"/>
                <a:cs typeface="Book Antiqua"/>
                <a:sym typeface="Book Antiqua"/>
              </a:defRPr>
            </a:lvl7pPr>
            <a:lvl8pPr marR="0" lvl="7" algn="l" rtl="0">
              <a:spcBef>
                <a:spcPts val="0"/>
              </a:spcBef>
              <a:spcAft>
                <a:spcPts val="0"/>
              </a:spcAft>
              <a:buSzPts val="1400"/>
              <a:buNone/>
              <a:defRPr sz="1800" b="0" i="0" u="none" strike="noStrike" cap="none">
                <a:solidFill>
                  <a:schemeClr val="dk1"/>
                </a:solidFill>
                <a:latin typeface="Book Antiqua"/>
                <a:ea typeface="Book Antiqua"/>
                <a:cs typeface="Book Antiqua"/>
                <a:sym typeface="Book Antiqua"/>
              </a:defRPr>
            </a:lvl8pPr>
            <a:lvl9pPr marR="0" lvl="8" algn="l" rtl="0">
              <a:spcBef>
                <a:spcPts val="0"/>
              </a:spcBef>
              <a:spcAft>
                <a:spcPts val="0"/>
              </a:spcAft>
              <a:buSzPts val="1400"/>
              <a:buNone/>
              <a:defRPr sz="1800" b="0" i="0" u="none" strike="noStrike" cap="none">
                <a:solidFill>
                  <a:schemeClr val="dk1"/>
                </a:solidFill>
                <a:latin typeface="Book Antiqua"/>
                <a:ea typeface="Book Antiqua"/>
                <a:cs typeface="Book Antiqua"/>
                <a:sym typeface="Book Antiqua"/>
              </a:defRPr>
            </a:lvl9pPr>
          </a:lstStyle>
          <a:p>
            <a:endParaRPr/>
          </a:p>
        </p:txBody>
      </p:sp>
      <p:sp>
        <p:nvSpPr>
          <p:cNvPr id="8" name="Google Shape;8;p17"/>
          <p:cNvSpPr txBox="1">
            <a:spLocks noGrp="1"/>
          </p:cNvSpPr>
          <p:nvPr>
            <p:ph type="ftr" idx="11"/>
          </p:nvPr>
        </p:nvSpPr>
        <p:spPr>
          <a:xfrm>
            <a:off x="3124200" y="6161442"/>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dk2"/>
                </a:solidFill>
                <a:latin typeface="Book Antiqua"/>
                <a:ea typeface="Book Antiqua"/>
                <a:cs typeface="Book Antiqua"/>
                <a:sym typeface="Book Antiqua"/>
              </a:defRPr>
            </a:lvl1pPr>
            <a:lvl2pPr marR="0" lvl="1" algn="l" rtl="0">
              <a:spcBef>
                <a:spcPts val="0"/>
              </a:spcBef>
              <a:spcAft>
                <a:spcPts val="0"/>
              </a:spcAft>
              <a:buSzPts val="1400"/>
              <a:buNone/>
              <a:defRPr sz="1800" b="0" i="0" u="none" strike="noStrike" cap="none">
                <a:solidFill>
                  <a:schemeClr val="dk1"/>
                </a:solidFill>
                <a:latin typeface="Book Antiqua"/>
                <a:ea typeface="Book Antiqua"/>
                <a:cs typeface="Book Antiqua"/>
                <a:sym typeface="Book Antiqua"/>
              </a:defRPr>
            </a:lvl2pPr>
            <a:lvl3pPr marR="0" lvl="2" algn="l" rtl="0">
              <a:spcBef>
                <a:spcPts val="0"/>
              </a:spcBef>
              <a:spcAft>
                <a:spcPts val="0"/>
              </a:spcAft>
              <a:buSzPts val="1400"/>
              <a:buNone/>
              <a:defRPr sz="1800" b="0" i="0" u="none" strike="noStrike" cap="none">
                <a:solidFill>
                  <a:schemeClr val="dk1"/>
                </a:solidFill>
                <a:latin typeface="Book Antiqua"/>
                <a:ea typeface="Book Antiqua"/>
                <a:cs typeface="Book Antiqua"/>
                <a:sym typeface="Book Antiqua"/>
              </a:defRPr>
            </a:lvl3pPr>
            <a:lvl4pPr marR="0" lvl="3" algn="l" rtl="0">
              <a:spcBef>
                <a:spcPts val="0"/>
              </a:spcBef>
              <a:spcAft>
                <a:spcPts val="0"/>
              </a:spcAft>
              <a:buSzPts val="1400"/>
              <a:buNone/>
              <a:defRPr sz="1800" b="0" i="0" u="none" strike="noStrike" cap="none">
                <a:solidFill>
                  <a:schemeClr val="dk1"/>
                </a:solidFill>
                <a:latin typeface="Book Antiqua"/>
                <a:ea typeface="Book Antiqua"/>
                <a:cs typeface="Book Antiqua"/>
                <a:sym typeface="Book Antiqua"/>
              </a:defRPr>
            </a:lvl4pPr>
            <a:lvl5pPr marR="0" lvl="4" algn="l" rtl="0">
              <a:spcBef>
                <a:spcPts val="0"/>
              </a:spcBef>
              <a:spcAft>
                <a:spcPts val="0"/>
              </a:spcAft>
              <a:buSzPts val="1400"/>
              <a:buNone/>
              <a:defRPr sz="1800" b="0" i="0" u="none" strike="noStrike" cap="none">
                <a:solidFill>
                  <a:schemeClr val="dk1"/>
                </a:solidFill>
                <a:latin typeface="Book Antiqua"/>
                <a:ea typeface="Book Antiqua"/>
                <a:cs typeface="Book Antiqua"/>
                <a:sym typeface="Book Antiqua"/>
              </a:defRPr>
            </a:lvl5pPr>
            <a:lvl6pPr marR="0" lvl="5" algn="l" rtl="0">
              <a:spcBef>
                <a:spcPts val="0"/>
              </a:spcBef>
              <a:spcAft>
                <a:spcPts val="0"/>
              </a:spcAft>
              <a:buSzPts val="1400"/>
              <a:buNone/>
              <a:defRPr sz="1800" b="0" i="0" u="none" strike="noStrike" cap="none">
                <a:solidFill>
                  <a:schemeClr val="dk1"/>
                </a:solidFill>
                <a:latin typeface="Book Antiqua"/>
                <a:ea typeface="Book Antiqua"/>
                <a:cs typeface="Book Antiqua"/>
                <a:sym typeface="Book Antiqua"/>
              </a:defRPr>
            </a:lvl6pPr>
            <a:lvl7pPr marR="0" lvl="6" algn="l" rtl="0">
              <a:spcBef>
                <a:spcPts val="0"/>
              </a:spcBef>
              <a:spcAft>
                <a:spcPts val="0"/>
              </a:spcAft>
              <a:buSzPts val="1400"/>
              <a:buNone/>
              <a:defRPr sz="1800" b="0" i="0" u="none" strike="noStrike" cap="none">
                <a:solidFill>
                  <a:schemeClr val="dk1"/>
                </a:solidFill>
                <a:latin typeface="Book Antiqua"/>
                <a:ea typeface="Book Antiqua"/>
                <a:cs typeface="Book Antiqua"/>
                <a:sym typeface="Book Antiqua"/>
              </a:defRPr>
            </a:lvl7pPr>
            <a:lvl8pPr marR="0" lvl="7" algn="l" rtl="0">
              <a:spcBef>
                <a:spcPts val="0"/>
              </a:spcBef>
              <a:spcAft>
                <a:spcPts val="0"/>
              </a:spcAft>
              <a:buSzPts val="1400"/>
              <a:buNone/>
              <a:defRPr sz="1800" b="0" i="0" u="none" strike="noStrike" cap="none">
                <a:solidFill>
                  <a:schemeClr val="dk1"/>
                </a:solidFill>
                <a:latin typeface="Book Antiqua"/>
                <a:ea typeface="Book Antiqua"/>
                <a:cs typeface="Book Antiqua"/>
                <a:sym typeface="Book Antiqua"/>
              </a:defRPr>
            </a:lvl8pPr>
            <a:lvl9pPr marR="0" lvl="8" algn="l" rtl="0">
              <a:spcBef>
                <a:spcPts val="0"/>
              </a:spcBef>
              <a:spcAft>
                <a:spcPts val="0"/>
              </a:spcAft>
              <a:buSzPts val="1400"/>
              <a:buNone/>
              <a:defRPr sz="1800" b="0" i="0" u="none" strike="noStrike" cap="none">
                <a:solidFill>
                  <a:schemeClr val="dk1"/>
                </a:solidFill>
                <a:latin typeface="Book Antiqua"/>
                <a:ea typeface="Book Antiqua"/>
                <a:cs typeface="Book Antiqua"/>
                <a:sym typeface="Book Antiqua"/>
              </a:defRPr>
            </a:lvl9pPr>
          </a:lstStyle>
          <a:p>
            <a:endParaRPr/>
          </a:p>
        </p:txBody>
      </p:sp>
      <p:sp>
        <p:nvSpPr>
          <p:cNvPr id="9" name="Google Shape;9;p17"/>
          <p:cNvSpPr txBox="1">
            <a:spLocks noGrp="1"/>
          </p:cNvSpPr>
          <p:nvPr>
            <p:ph type="sldNum" idx="12"/>
          </p:nvPr>
        </p:nvSpPr>
        <p:spPr>
          <a:xfrm>
            <a:off x="6639264" y="6161442"/>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dk2"/>
                </a:solidFill>
                <a:latin typeface="Book Antiqua"/>
                <a:ea typeface="Book Antiqua"/>
                <a:cs typeface="Book Antiqua"/>
                <a:sym typeface="Book Antiqua"/>
              </a:defRPr>
            </a:lvl1pPr>
            <a:lvl2pPr marL="0" marR="0" lvl="1" indent="0" algn="r" rtl="0">
              <a:spcBef>
                <a:spcPts val="0"/>
              </a:spcBef>
              <a:buNone/>
              <a:defRPr sz="1200" b="0" i="0" u="none" strike="noStrike" cap="none">
                <a:solidFill>
                  <a:schemeClr val="dk2"/>
                </a:solidFill>
                <a:latin typeface="Book Antiqua"/>
                <a:ea typeface="Book Antiqua"/>
                <a:cs typeface="Book Antiqua"/>
                <a:sym typeface="Book Antiqua"/>
              </a:defRPr>
            </a:lvl2pPr>
            <a:lvl3pPr marL="0" marR="0" lvl="2" indent="0" algn="r" rtl="0">
              <a:spcBef>
                <a:spcPts val="0"/>
              </a:spcBef>
              <a:buNone/>
              <a:defRPr sz="1200" b="0" i="0" u="none" strike="noStrike" cap="none">
                <a:solidFill>
                  <a:schemeClr val="dk2"/>
                </a:solidFill>
                <a:latin typeface="Book Antiqua"/>
                <a:ea typeface="Book Antiqua"/>
                <a:cs typeface="Book Antiqua"/>
                <a:sym typeface="Book Antiqua"/>
              </a:defRPr>
            </a:lvl3pPr>
            <a:lvl4pPr marL="0" marR="0" lvl="3" indent="0" algn="r" rtl="0">
              <a:spcBef>
                <a:spcPts val="0"/>
              </a:spcBef>
              <a:buNone/>
              <a:defRPr sz="1200" b="0" i="0" u="none" strike="noStrike" cap="none">
                <a:solidFill>
                  <a:schemeClr val="dk2"/>
                </a:solidFill>
                <a:latin typeface="Book Antiqua"/>
                <a:ea typeface="Book Antiqua"/>
                <a:cs typeface="Book Antiqua"/>
                <a:sym typeface="Book Antiqua"/>
              </a:defRPr>
            </a:lvl4pPr>
            <a:lvl5pPr marL="0" marR="0" lvl="4" indent="0" algn="r" rtl="0">
              <a:spcBef>
                <a:spcPts val="0"/>
              </a:spcBef>
              <a:buNone/>
              <a:defRPr sz="1200" b="0" i="0" u="none" strike="noStrike" cap="none">
                <a:solidFill>
                  <a:schemeClr val="dk2"/>
                </a:solidFill>
                <a:latin typeface="Book Antiqua"/>
                <a:ea typeface="Book Antiqua"/>
                <a:cs typeface="Book Antiqua"/>
                <a:sym typeface="Book Antiqua"/>
              </a:defRPr>
            </a:lvl5pPr>
            <a:lvl6pPr marL="0" marR="0" lvl="5" indent="0" algn="r" rtl="0">
              <a:spcBef>
                <a:spcPts val="0"/>
              </a:spcBef>
              <a:buNone/>
              <a:defRPr sz="1200" b="0" i="0" u="none" strike="noStrike" cap="none">
                <a:solidFill>
                  <a:schemeClr val="dk2"/>
                </a:solidFill>
                <a:latin typeface="Book Antiqua"/>
                <a:ea typeface="Book Antiqua"/>
                <a:cs typeface="Book Antiqua"/>
                <a:sym typeface="Book Antiqua"/>
              </a:defRPr>
            </a:lvl6pPr>
            <a:lvl7pPr marL="0" marR="0" lvl="6" indent="0" algn="r" rtl="0">
              <a:spcBef>
                <a:spcPts val="0"/>
              </a:spcBef>
              <a:buNone/>
              <a:defRPr sz="1200" b="0" i="0" u="none" strike="noStrike" cap="none">
                <a:solidFill>
                  <a:schemeClr val="dk2"/>
                </a:solidFill>
                <a:latin typeface="Book Antiqua"/>
                <a:ea typeface="Book Antiqua"/>
                <a:cs typeface="Book Antiqua"/>
                <a:sym typeface="Book Antiqua"/>
              </a:defRPr>
            </a:lvl7pPr>
            <a:lvl8pPr marL="0" marR="0" lvl="7" indent="0" algn="r" rtl="0">
              <a:spcBef>
                <a:spcPts val="0"/>
              </a:spcBef>
              <a:buNone/>
              <a:defRPr sz="1200" b="0" i="0" u="none" strike="noStrike" cap="none">
                <a:solidFill>
                  <a:schemeClr val="dk2"/>
                </a:solidFill>
                <a:latin typeface="Book Antiqua"/>
                <a:ea typeface="Book Antiqua"/>
                <a:cs typeface="Book Antiqua"/>
                <a:sym typeface="Book Antiqua"/>
              </a:defRPr>
            </a:lvl8pPr>
            <a:lvl9pPr marL="0" marR="0" lvl="8" indent="0" algn="r" rtl="0">
              <a:spcBef>
                <a:spcPts val="0"/>
              </a:spcBef>
              <a:buNone/>
              <a:defRPr sz="1200" b="0" i="0" u="none" strike="noStrike" cap="none">
                <a:solidFill>
                  <a:schemeClr val="dk2"/>
                </a:solidFill>
                <a:latin typeface="Book Antiqua"/>
                <a:ea typeface="Book Antiqua"/>
                <a:cs typeface="Book Antiqua"/>
                <a:sym typeface="Book Antiqua"/>
              </a:defRPr>
            </a:lvl9pPr>
          </a:lstStyle>
          <a:p>
            <a:pPr marL="0" lvl="0" indent="0" algn="r" rtl="0">
              <a:spcBef>
                <a:spcPts val="0"/>
              </a:spcBef>
              <a:spcAft>
                <a:spcPts val="0"/>
              </a:spcAft>
              <a:buNone/>
            </a:pPr>
            <a:fld id="{00000000-1234-1234-1234-123412341234}" type="slidenum">
              <a:rPr lang="en-US"/>
              <a:t>‹#›</a:t>
            </a:fld>
            <a:endParaRPr/>
          </a:p>
        </p:txBody>
      </p:sp>
      <p:pic>
        <p:nvPicPr>
          <p:cNvPr id="10" name="Google Shape;10;p17" descr="PPT-General4.jpg"/>
          <p:cNvPicPr preferRelativeResize="0"/>
          <p:nvPr/>
        </p:nvPicPr>
        <p:blipFill rotWithShape="1">
          <a:blip r:embed="rId13">
            <a:alphaModFix/>
          </a:blip>
          <a:srcRect/>
          <a:stretch/>
        </p:blipFill>
        <p:spPr>
          <a:xfrm>
            <a:off x="0" y="0"/>
            <a:ext cx="9144000" cy="6858000"/>
          </a:xfrm>
          <a:prstGeom prst="rect">
            <a:avLst/>
          </a:prstGeom>
          <a:noFill/>
          <a:ln>
            <a:noFill/>
          </a:ln>
        </p:spPr>
      </p:pic>
      <p:pic>
        <p:nvPicPr>
          <p:cNvPr id="11" name="Google Shape;11;p17" descr="PPT-General4.jpg"/>
          <p:cNvPicPr preferRelativeResize="0"/>
          <p:nvPr/>
        </p:nvPicPr>
        <p:blipFill rotWithShape="1">
          <a:blip r:embed="rId13">
            <a:alphaModFix/>
          </a:blip>
          <a:srcRect/>
          <a:stretch/>
        </p:blipFill>
        <p:spPr>
          <a:xfrm>
            <a:off x="0" y="0"/>
            <a:ext cx="9144000" cy="6858000"/>
          </a:xfrm>
          <a:prstGeom prst="rect">
            <a:avLst/>
          </a:prstGeom>
          <a:noFill/>
          <a:ln>
            <a:noFill/>
          </a:ln>
        </p:spPr>
      </p:pic>
      <p:pic>
        <p:nvPicPr>
          <p:cNvPr id="12" name="Google Shape;12;p17" descr="PPT-General6.jpg"/>
          <p:cNvPicPr preferRelativeResize="0"/>
          <p:nvPr/>
        </p:nvPicPr>
        <p:blipFill rotWithShape="1">
          <a:blip r:embed="rId14">
            <a:alphaModFix/>
          </a:blip>
          <a:srcRect/>
          <a:stretch/>
        </p:blipFill>
        <p:spPr>
          <a:xfrm>
            <a:off x="0" y="0"/>
            <a:ext cx="9144000" cy="6858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8"/>
        <p:cNvGrpSpPr/>
        <p:nvPr/>
      </p:nvGrpSpPr>
      <p:grpSpPr>
        <a:xfrm>
          <a:off x="0" y="0"/>
          <a:ext cx="0" cy="0"/>
          <a:chOff x="0" y="0"/>
          <a:chExt cx="0" cy="0"/>
        </a:xfrm>
      </p:grpSpPr>
      <p:pic>
        <p:nvPicPr>
          <p:cNvPr id="49" name="Google Shape;49;p28" descr="PPT-General15.jpg"/>
          <p:cNvPicPr preferRelativeResize="0"/>
          <p:nvPr/>
        </p:nvPicPr>
        <p:blipFill rotWithShape="1">
          <a:blip r:embed="rId12">
            <a:alphaModFix/>
          </a:blip>
          <a:srcRect/>
          <a:stretch/>
        </p:blipFill>
        <p:spPr>
          <a:xfrm>
            <a:off x="0" y="0"/>
            <a:ext cx="9144000" cy="6858000"/>
          </a:xfrm>
          <a:prstGeom prst="rect">
            <a:avLst/>
          </a:prstGeom>
          <a:noFill/>
          <a:ln>
            <a:noFill/>
          </a:ln>
        </p:spPr>
      </p:pic>
      <p:pic>
        <p:nvPicPr>
          <p:cNvPr id="50" name="Google Shape;50;p28" descr="PPT-General2.jpg"/>
          <p:cNvPicPr preferRelativeResize="0"/>
          <p:nvPr/>
        </p:nvPicPr>
        <p:blipFill rotWithShape="1">
          <a:blip r:embed="rId13">
            <a:alphaModFix/>
          </a:blip>
          <a:srcRect/>
          <a:stretch/>
        </p:blipFill>
        <p:spPr>
          <a:xfrm>
            <a:off x="0" y="0"/>
            <a:ext cx="9144000" cy="6858000"/>
          </a:xfrm>
          <a:prstGeom prst="rect">
            <a:avLst/>
          </a:prstGeom>
          <a:noFill/>
          <a:ln>
            <a:noFill/>
          </a:ln>
        </p:spPr>
      </p:pic>
      <p:pic>
        <p:nvPicPr>
          <p:cNvPr id="51" name="Google Shape;51;p28" descr="PPT-General12.jpg"/>
          <p:cNvPicPr preferRelativeResize="0"/>
          <p:nvPr/>
        </p:nvPicPr>
        <p:blipFill rotWithShape="1">
          <a:blip r:embed="rId14">
            <a:alphaModFix/>
          </a:blip>
          <a:srcRect/>
          <a:stretch/>
        </p:blipFill>
        <p:spPr>
          <a:xfrm>
            <a:off x="0" y="0"/>
            <a:ext cx="9144000" cy="6858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9.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1.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3.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 Id="rId3" Type="http://schemas.openxmlformats.org/officeDocument/2006/relationships/image" Target="../media/image3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kaggle.com/sulianova/cardiovascular-disease-dataset"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
          <p:cNvSpPr txBox="1">
            <a:spLocks noGrp="1"/>
          </p:cNvSpPr>
          <p:nvPr>
            <p:ph type="ctrTitle"/>
          </p:nvPr>
        </p:nvSpPr>
        <p:spPr>
          <a:xfrm>
            <a:off x="3105628" y="465270"/>
            <a:ext cx="5444279" cy="244116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FFFF"/>
              </a:buClr>
              <a:buSzPts val="3600"/>
              <a:buFont typeface="Helvetica Neue"/>
              <a:buNone/>
            </a:pPr>
            <a:r>
              <a:rPr lang="en-US" sz="3600">
                <a:latin typeface="Helvetica Neue"/>
                <a:ea typeface="Helvetica Neue"/>
                <a:cs typeface="Helvetica Neue"/>
                <a:sym typeface="Helvetica Neue"/>
              </a:rPr>
              <a:t/>
            </a:r>
            <a:br>
              <a:rPr lang="en-US" sz="3600">
                <a:latin typeface="Helvetica Neue"/>
                <a:ea typeface="Helvetica Neue"/>
                <a:cs typeface="Helvetica Neue"/>
                <a:sym typeface="Helvetica Neue"/>
              </a:rPr>
            </a:br>
            <a:r>
              <a:rPr lang="en-US" sz="3600">
                <a:latin typeface="Helvetica Neue"/>
                <a:ea typeface="Helvetica Neue"/>
                <a:cs typeface="Helvetica Neue"/>
                <a:sym typeface="Helvetica Neue"/>
              </a:rPr>
              <a:t>Predicting Cardiovascular disease  </a:t>
            </a:r>
            <a:endParaRPr/>
          </a:p>
        </p:txBody>
      </p:sp>
      <p:sp>
        <p:nvSpPr>
          <p:cNvPr id="91" name="Google Shape;91;p1"/>
          <p:cNvSpPr txBox="1">
            <a:spLocks noGrp="1"/>
          </p:cNvSpPr>
          <p:nvPr>
            <p:ph type="subTitle" idx="1"/>
          </p:nvPr>
        </p:nvSpPr>
        <p:spPr>
          <a:xfrm>
            <a:off x="3105628" y="2437043"/>
            <a:ext cx="5444279" cy="1752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2400"/>
              <a:buNone/>
            </a:pPr>
            <a:r>
              <a:rPr lang="en-US">
                <a:latin typeface="Helvetica Neue"/>
                <a:ea typeface="Helvetica Neue"/>
                <a:cs typeface="Helvetica Neue"/>
                <a:sym typeface="Helvetica Neue"/>
              </a:rPr>
              <a:t>AcerR </a:t>
            </a:r>
            <a:endParaRPr/>
          </a:p>
          <a:p>
            <a:pPr marL="0" lvl="0" indent="0" algn="l" rtl="0">
              <a:spcBef>
                <a:spcPts val="480"/>
              </a:spcBef>
              <a:spcAft>
                <a:spcPts val="0"/>
              </a:spcAft>
              <a:buSzPts val="2400"/>
              <a:buNone/>
            </a:pPr>
            <a:r>
              <a:rPr lang="en-US">
                <a:latin typeface="Helvetica Neue"/>
                <a:ea typeface="Helvetica Neue"/>
                <a:cs typeface="Helvetica Neue"/>
                <a:sym typeface="Helvetica Neue"/>
              </a:rPr>
              <a:t>2019/12/3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0"/>
          <p:cNvSpPr txBox="1">
            <a:spLocks noGrp="1"/>
          </p:cNvSpPr>
          <p:nvPr>
            <p:ph type="title"/>
          </p:nvPr>
        </p:nvSpPr>
        <p:spPr>
          <a:xfrm>
            <a:off x="2847404" y="0"/>
            <a:ext cx="3506088" cy="584775"/>
          </a:xfrm>
          <a:prstGeom prst="rect">
            <a:avLst/>
          </a:prstGeom>
          <a:noFill/>
          <a:ln>
            <a:noFill/>
          </a:ln>
        </p:spPr>
        <p:txBody>
          <a:bodyPr spcFirstLastPara="1" wrap="square" lIns="91425" tIns="45700" rIns="91425" bIns="45700" anchor="t" anchorCtr="0">
            <a:spAutoFit/>
          </a:bodyPr>
          <a:lstStyle/>
          <a:p>
            <a:pPr marL="0" lvl="0" indent="0" algn="ctr" rtl="0">
              <a:spcBef>
                <a:spcPts val="0"/>
              </a:spcBef>
              <a:spcAft>
                <a:spcPts val="0"/>
              </a:spcAft>
              <a:buClr>
                <a:srgbClr val="3F3F3F"/>
              </a:buClr>
              <a:buSzPts val="3200"/>
              <a:buFont typeface="Helvetica Neue"/>
              <a:buNone/>
            </a:pPr>
            <a:r>
              <a:rPr lang="en-US" sz="3200" b="1">
                <a:latin typeface="Helvetica Neue"/>
                <a:ea typeface="Helvetica Neue"/>
                <a:cs typeface="Helvetica Neue"/>
                <a:sym typeface="Helvetica Neue"/>
              </a:rPr>
              <a:t>Model evaluation</a:t>
            </a:r>
            <a:endParaRPr/>
          </a:p>
        </p:txBody>
      </p:sp>
      <p:pic>
        <p:nvPicPr>
          <p:cNvPr id="158" name="Google Shape;158;p10"/>
          <p:cNvPicPr preferRelativeResize="0"/>
          <p:nvPr/>
        </p:nvPicPr>
        <p:blipFill rotWithShape="1">
          <a:blip r:embed="rId3">
            <a:alphaModFix/>
          </a:blip>
          <a:srcRect t="22554"/>
          <a:stretch/>
        </p:blipFill>
        <p:spPr>
          <a:xfrm>
            <a:off x="3132411" y="1054738"/>
            <a:ext cx="5905092" cy="1504864"/>
          </a:xfrm>
          <a:prstGeom prst="rect">
            <a:avLst/>
          </a:prstGeom>
          <a:noFill/>
          <a:ln>
            <a:noFill/>
          </a:ln>
        </p:spPr>
      </p:pic>
      <p:sp>
        <p:nvSpPr>
          <p:cNvPr id="159" name="Google Shape;159;p10"/>
          <p:cNvSpPr/>
          <p:nvPr/>
        </p:nvSpPr>
        <p:spPr>
          <a:xfrm>
            <a:off x="47244" y="1054738"/>
            <a:ext cx="2624447"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pitchFamily="2" charset="0"/>
                <a:ea typeface="Helvetica Neue"/>
                <a:cs typeface="Helvetica Neue"/>
                <a:sym typeface="Helvetica Neue"/>
              </a:rPr>
              <a:t>p-value is smaller than 0.05. This indicates the model is a good fit</a:t>
            </a:r>
            <a:endParaRPr>
              <a:latin typeface="Helvetica" pitchFamily="2" charset="0"/>
            </a:endParaRPr>
          </a:p>
        </p:txBody>
      </p:sp>
      <p:sp>
        <p:nvSpPr>
          <p:cNvPr id="160" name="Google Shape;160;p10"/>
          <p:cNvSpPr/>
          <p:nvPr/>
        </p:nvSpPr>
        <p:spPr>
          <a:xfrm>
            <a:off x="5681" y="1912444"/>
            <a:ext cx="240758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Helvetica Neue"/>
                <a:ea typeface="Helvetica Neue"/>
                <a:cs typeface="Helvetica Neue"/>
                <a:sym typeface="Helvetica Neue"/>
              </a:rPr>
              <a:t>ROC curve and AUC</a:t>
            </a:r>
            <a:endParaRPr/>
          </a:p>
        </p:txBody>
      </p:sp>
      <p:sp>
        <p:nvSpPr>
          <p:cNvPr id="161" name="Google Shape;161;p10"/>
          <p:cNvSpPr/>
          <p:nvPr/>
        </p:nvSpPr>
        <p:spPr>
          <a:xfrm>
            <a:off x="0" y="687849"/>
            <a:ext cx="331372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Helvetica Neue"/>
                <a:ea typeface="Helvetica Neue"/>
                <a:cs typeface="Helvetica Neue"/>
                <a:sym typeface="Helvetica Neue"/>
              </a:rPr>
              <a:t>Hosmer and Lemeshow test </a:t>
            </a:r>
            <a:endParaRPr/>
          </a:p>
        </p:txBody>
      </p:sp>
      <p:pic>
        <p:nvPicPr>
          <p:cNvPr id="162" name="Google Shape;162;p10"/>
          <p:cNvPicPr preferRelativeResize="0"/>
          <p:nvPr/>
        </p:nvPicPr>
        <p:blipFill rotWithShape="1">
          <a:blip r:embed="rId4">
            <a:alphaModFix/>
          </a:blip>
          <a:srcRect/>
          <a:stretch/>
        </p:blipFill>
        <p:spPr>
          <a:xfrm>
            <a:off x="3132411" y="2622614"/>
            <a:ext cx="5905092" cy="3814145"/>
          </a:xfrm>
          <a:prstGeom prst="rect">
            <a:avLst/>
          </a:prstGeom>
          <a:noFill/>
          <a:ln>
            <a:noFill/>
          </a:ln>
        </p:spPr>
      </p:pic>
      <p:sp>
        <p:nvSpPr>
          <p:cNvPr id="163" name="Google Shape;163;p10"/>
          <p:cNvSpPr/>
          <p:nvPr/>
        </p:nvSpPr>
        <p:spPr>
          <a:xfrm>
            <a:off x="5681" y="2281776"/>
            <a:ext cx="2707574"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Helvetica" pitchFamily="2" charset="0"/>
                <a:ea typeface="Helvetica Neue"/>
                <a:cs typeface="Helvetica Neue"/>
                <a:sym typeface="Helvetica Neue"/>
              </a:rPr>
              <a:t>We have here the area-under-curve of 0.787, which is slightly less than 0.8. This test evaluates the model as a not so good fit. </a:t>
            </a:r>
            <a:endParaRPr dirty="0">
              <a:latin typeface="Helvetica" pitchFamily="2" charset="0"/>
            </a:endParaRPr>
          </a:p>
        </p:txBody>
      </p:sp>
      <p:sp>
        <p:nvSpPr>
          <p:cNvPr id="164" name="Google Shape;164;p10"/>
          <p:cNvSpPr/>
          <p:nvPr/>
        </p:nvSpPr>
        <p:spPr>
          <a:xfrm>
            <a:off x="0" y="4036102"/>
            <a:ext cx="253146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Helvetica Neue"/>
                <a:ea typeface="Helvetica Neue"/>
                <a:cs typeface="Helvetica Neue"/>
                <a:sym typeface="Helvetica Neue"/>
              </a:rPr>
              <a:t>McFadden evaluation</a:t>
            </a:r>
            <a:endParaRPr/>
          </a:p>
        </p:txBody>
      </p:sp>
      <p:sp>
        <p:nvSpPr>
          <p:cNvPr id="165" name="Google Shape;165;p10"/>
          <p:cNvSpPr/>
          <p:nvPr/>
        </p:nvSpPr>
        <p:spPr>
          <a:xfrm>
            <a:off x="0" y="4405434"/>
            <a:ext cx="2853085" cy="20313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Helvetica" pitchFamily="2" charset="0"/>
                <a:ea typeface="Helvetica Neue"/>
                <a:cs typeface="Helvetica Neue"/>
                <a:sym typeface="Helvetica Neue"/>
              </a:rPr>
              <a:t>McFadden value is 0.1890877, </a:t>
            </a:r>
            <a:endParaRPr dirty="0">
              <a:latin typeface="Helvetica" pitchFamily="2" charset="0"/>
            </a:endParaRPr>
          </a:p>
          <a:p>
            <a:pPr marL="0" marR="0" lvl="0" indent="0" algn="l" rtl="0">
              <a:spcBef>
                <a:spcPts val="0"/>
              </a:spcBef>
              <a:spcAft>
                <a:spcPts val="0"/>
              </a:spcAft>
              <a:buNone/>
            </a:pPr>
            <a:r>
              <a:rPr lang="en-US" sz="1800" dirty="0">
                <a:solidFill>
                  <a:schemeClr val="dk1"/>
                </a:solidFill>
                <a:latin typeface="Helvetica" pitchFamily="2" charset="0"/>
                <a:ea typeface="Helvetica Neue"/>
                <a:cs typeface="Helvetica Neue"/>
                <a:sym typeface="Helvetica Neue"/>
              </a:rPr>
              <a:t>about 18.9% of the variations in cardio is explained by the explanatory variables in the model.</a:t>
            </a:r>
            <a:endParaRPr dirty="0">
              <a:latin typeface="Helvetica" pitchFamily="2"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1"/>
          <p:cNvSpPr txBox="1">
            <a:spLocks noGrp="1"/>
          </p:cNvSpPr>
          <p:nvPr>
            <p:ph type="title"/>
          </p:nvPr>
        </p:nvSpPr>
        <p:spPr>
          <a:xfrm>
            <a:off x="2291645" y="0"/>
            <a:ext cx="5012266" cy="615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3F3F3F"/>
              </a:buClr>
              <a:buSzPts val="2800"/>
              <a:buFont typeface="Arial"/>
              <a:buNone/>
            </a:pPr>
            <a:r>
              <a:rPr lang="en-US" sz="2800"/>
              <a:t>KNN clustering evaluation</a:t>
            </a:r>
            <a:endParaRPr/>
          </a:p>
        </p:txBody>
      </p:sp>
      <p:pic>
        <p:nvPicPr>
          <p:cNvPr id="171" name="Google Shape;171;p11"/>
          <p:cNvPicPr preferRelativeResize="0"/>
          <p:nvPr/>
        </p:nvPicPr>
        <p:blipFill rotWithShape="1">
          <a:blip r:embed="rId3">
            <a:alphaModFix/>
          </a:blip>
          <a:srcRect/>
          <a:stretch/>
        </p:blipFill>
        <p:spPr>
          <a:xfrm>
            <a:off x="2698539" y="985306"/>
            <a:ext cx="6445461" cy="3977770"/>
          </a:xfrm>
          <a:prstGeom prst="rect">
            <a:avLst/>
          </a:prstGeom>
          <a:noFill/>
          <a:ln>
            <a:noFill/>
          </a:ln>
        </p:spPr>
      </p:pic>
      <p:sp>
        <p:nvSpPr>
          <p:cNvPr id="172" name="Google Shape;172;p11"/>
          <p:cNvSpPr/>
          <p:nvPr/>
        </p:nvSpPr>
        <p:spPr>
          <a:xfrm>
            <a:off x="2099734" y="5032519"/>
            <a:ext cx="704426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Book Antiqua"/>
                <a:ea typeface="Book Antiqua"/>
                <a:cs typeface="Book Antiqua"/>
                <a:sym typeface="Book Antiqua"/>
              </a:rPr>
              <a:t>The peak is around 250, we would like to zoom into k around 250</a:t>
            </a:r>
            <a:endParaRPr dirty="0"/>
          </a:p>
        </p:txBody>
      </p:sp>
      <p:sp>
        <p:nvSpPr>
          <p:cNvPr id="173" name="Google Shape;173;p11"/>
          <p:cNvSpPr txBox="1"/>
          <p:nvPr/>
        </p:nvSpPr>
        <p:spPr>
          <a:xfrm>
            <a:off x="0" y="615975"/>
            <a:ext cx="2915100" cy="32931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dk1"/>
                </a:solidFill>
                <a:latin typeface="Helvetica" pitchFamily="2" charset="0"/>
              </a:rPr>
              <a:t>Large k: Less sensitive to noise (particularly class noise)- Better probability estimates for discrete classes - Larger training sets allow larger values of k. </a:t>
            </a:r>
            <a:endParaRPr sz="1600" dirty="0">
              <a:solidFill>
                <a:schemeClr val="dk1"/>
              </a:solidFill>
              <a:latin typeface="Helvetica" pitchFamily="2" charset="0"/>
            </a:endParaRPr>
          </a:p>
          <a:p>
            <a:pPr marL="0" marR="0" lvl="0" indent="0" algn="l" rtl="0">
              <a:spcBef>
                <a:spcPts val="0"/>
              </a:spcBef>
              <a:spcAft>
                <a:spcPts val="0"/>
              </a:spcAft>
              <a:buNone/>
            </a:pPr>
            <a:r>
              <a:rPr lang="en-US" sz="1600" dirty="0">
                <a:solidFill>
                  <a:schemeClr val="dk1"/>
                </a:solidFill>
                <a:latin typeface="Helvetica" pitchFamily="2" charset="0"/>
              </a:rPr>
              <a:t>Small k: Captures fine structure of problem space better - High variability in decision boundaries (more complex models) - May be necessary with small training sets.</a:t>
            </a:r>
            <a:endParaRPr sz="1600" dirty="0">
              <a:latin typeface="Helvetica" pitchFamily="2" charset="0"/>
            </a:endParaRPr>
          </a:p>
        </p:txBody>
      </p:sp>
      <p:graphicFrame>
        <p:nvGraphicFramePr>
          <p:cNvPr id="174" name="Google Shape;174;p11"/>
          <p:cNvGraphicFramePr/>
          <p:nvPr/>
        </p:nvGraphicFramePr>
        <p:xfrm>
          <a:off x="76212" y="3640513"/>
          <a:ext cx="2641600" cy="1484025"/>
        </p:xfrm>
        <a:graphic>
          <a:graphicData uri="http://schemas.openxmlformats.org/drawingml/2006/table">
            <a:tbl>
              <a:tblPr firstRow="1" bandRow="1">
                <a:noFill/>
                <a:tableStyleId>{4E59E87F-871D-49E9-89F6-D998DAF36565}</a:tableStyleId>
              </a:tblPr>
              <a:tblGrid>
                <a:gridCol w="1320800">
                  <a:extLst>
                    <a:ext uri="{9D8B030D-6E8A-4147-A177-3AD203B41FA5}">
                      <a16:colId xmlns:a16="http://schemas.microsoft.com/office/drawing/2014/main" xmlns="" val="20000"/>
                    </a:ext>
                  </a:extLst>
                </a:gridCol>
                <a:gridCol w="1320800">
                  <a:extLst>
                    <a:ext uri="{9D8B030D-6E8A-4147-A177-3AD203B41FA5}">
                      <a16:colId xmlns:a16="http://schemas.microsoft.com/office/drawing/2014/main" xmlns="" val="20001"/>
                    </a:ext>
                  </a:extLst>
                </a:gridCol>
              </a:tblGrid>
              <a:tr h="371475">
                <a:tc>
                  <a:txBody>
                    <a:bodyPr/>
                    <a:lstStyle/>
                    <a:p>
                      <a:pPr marL="0" marR="0" lvl="0" indent="0" algn="l" rtl="0">
                        <a:spcBef>
                          <a:spcPts val="0"/>
                        </a:spcBef>
                        <a:spcAft>
                          <a:spcPts val="0"/>
                        </a:spcAft>
                        <a:buNone/>
                      </a:pPr>
                      <a:r>
                        <a:rPr lang="en-US" sz="1800"/>
                        <a:t>K value</a:t>
                      </a:r>
                      <a:endParaRPr/>
                    </a:p>
                  </a:txBody>
                  <a:tcPr marL="91450" marR="91450" marT="45725" marB="45725"/>
                </a:tc>
                <a:tc>
                  <a:txBody>
                    <a:bodyPr/>
                    <a:lstStyle/>
                    <a:p>
                      <a:pPr marL="0" marR="0" lvl="0" indent="0" algn="l" rtl="0">
                        <a:spcBef>
                          <a:spcPts val="0"/>
                        </a:spcBef>
                        <a:spcAft>
                          <a:spcPts val="0"/>
                        </a:spcAft>
                        <a:buNone/>
                      </a:pPr>
                      <a:r>
                        <a:rPr lang="en-US" sz="1800"/>
                        <a:t>accuracies</a:t>
                      </a:r>
                      <a:endParaRPr/>
                    </a:p>
                  </a:txBody>
                  <a:tcPr marL="91450" marR="91450" marT="45725" marB="45725"/>
                </a:tc>
                <a:extLst>
                  <a:ext uri="{0D108BD9-81ED-4DB2-BD59-A6C34878D82A}">
                    <a16:rowId xmlns:a16="http://schemas.microsoft.com/office/drawing/2014/main" xmlns="" val="10000"/>
                  </a:ext>
                </a:extLst>
              </a:tr>
              <a:tr h="370850">
                <a:tc>
                  <a:txBody>
                    <a:bodyPr/>
                    <a:lstStyle/>
                    <a:p>
                      <a:pPr marL="0" marR="0" lvl="0" indent="0" algn="l" rtl="0">
                        <a:spcBef>
                          <a:spcPts val="0"/>
                        </a:spcBef>
                        <a:spcAft>
                          <a:spcPts val="0"/>
                        </a:spcAft>
                        <a:buNone/>
                      </a:pPr>
                      <a:r>
                        <a:rPr lang="en-US" sz="1800"/>
                        <a:t>40</a:t>
                      </a:r>
                      <a:endParaRPr/>
                    </a:p>
                  </a:txBody>
                  <a:tcPr marL="91450" marR="91450" marT="45725" marB="45725"/>
                </a:tc>
                <a:tc>
                  <a:txBody>
                    <a:bodyPr/>
                    <a:lstStyle/>
                    <a:p>
                      <a:pPr marL="0" marR="0" lvl="0" indent="0" algn="l" rtl="0">
                        <a:spcBef>
                          <a:spcPts val="0"/>
                        </a:spcBef>
                        <a:spcAft>
                          <a:spcPts val="0"/>
                        </a:spcAft>
                        <a:buNone/>
                      </a:pPr>
                      <a:r>
                        <a:rPr lang="en-US" sz="1800"/>
                        <a:t>71.3%</a:t>
                      </a:r>
                      <a:endParaRPr/>
                    </a:p>
                  </a:txBody>
                  <a:tcPr marL="91450" marR="91450" marT="45725" marB="45725"/>
                </a:tc>
                <a:extLst>
                  <a:ext uri="{0D108BD9-81ED-4DB2-BD59-A6C34878D82A}">
                    <a16:rowId xmlns:a16="http://schemas.microsoft.com/office/drawing/2014/main" xmlns="" val="10001"/>
                  </a:ext>
                </a:extLst>
              </a:tr>
              <a:tr h="370850">
                <a:tc>
                  <a:txBody>
                    <a:bodyPr/>
                    <a:lstStyle/>
                    <a:p>
                      <a:pPr marL="0" marR="0" lvl="0" indent="0" algn="l" rtl="0">
                        <a:spcBef>
                          <a:spcPts val="0"/>
                        </a:spcBef>
                        <a:spcAft>
                          <a:spcPts val="0"/>
                        </a:spcAft>
                        <a:buNone/>
                      </a:pPr>
                      <a:r>
                        <a:rPr lang="en-US" sz="1800"/>
                        <a:t>250</a:t>
                      </a:r>
                      <a:endParaRPr/>
                    </a:p>
                  </a:txBody>
                  <a:tcPr marL="91450" marR="91450" marT="45725" marB="45725"/>
                </a:tc>
                <a:tc>
                  <a:txBody>
                    <a:bodyPr/>
                    <a:lstStyle/>
                    <a:p>
                      <a:pPr marL="0" marR="0" lvl="0" indent="0" algn="l" rtl="0">
                        <a:spcBef>
                          <a:spcPts val="0"/>
                        </a:spcBef>
                        <a:spcAft>
                          <a:spcPts val="0"/>
                        </a:spcAft>
                        <a:buNone/>
                      </a:pPr>
                      <a:r>
                        <a:rPr lang="en-US" sz="1800"/>
                        <a:t>71.8%</a:t>
                      </a:r>
                      <a:endParaRPr/>
                    </a:p>
                  </a:txBody>
                  <a:tcPr marL="91450" marR="91450" marT="45725" marB="45725"/>
                </a:tc>
                <a:extLst>
                  <a:ext uri="{0D108BD9-81ED-4DB2-BD59-A6C34878D82A}">
                    <a16:rowId xmlns:a16="http://schemas.microsoft.com/office/drawing/2014/main" xmlns="" val="10002"/>
                  </a:ext>
                </a:extLst>
              </a:tr>
              <a:tr h="370850">
                <a:tc>
                  <a:txBody>
                    <a:bodyPr/>
                    <a:lstStyle/>
                    <a:p>
                      <a:pPr marL="0" marR="0" lvl="0" indent="0" algn="l" rtl="0">
                        <a:spcBef>
                          <a:spcPts val="0"/>
                        </a:spcBef>
                        <a:spcAft>
                          <a:spcPts val="0"/>
                        </a:spcAft>
                        <a:buNone/>
                      </a:pPr>
                      <a:r>
                        <a:rPr lang="en-US" sz="1800"/>
                        <a:t>1575</a:t>
                      </a:r>
                      <a:endParaRPr/>
                    </a:p>
                  </a:txBody>
                  <a:tcPr marL="91450" marR="91450" marT="45725" marB="45725"/>
                </a:tc>
                <a:tc>
                  <a:txBody>
                    <a:bodyPr/>
                    <a:lstStyle/>
                    <a:p>
                      <a:pPr marL="0" marR="0" lvl="0" indent="0" algn="l" rtl="0">
                        <a:spcBef>
                          <a:spcPts val="0"/>
                        </a:spcBef>
                        <a:spcAft>
                          <a:spcPts val="0"/>
                        </a:spcAft>
                        <a:buNone/>
                      </a:pPr>
                      <a:r>
                        <a:rPr lang="en-US" sz="1800"/>
                        <a:t>71.6%</a:t>
                      </a:r>
                      <a:endParaRPr/>
                    </a:p>
                  </a:txBody>
                  <a:tcPr marL="91450" marR="91450" marT="45725" marB="45725"/>
                </a:tc>
                <a:extLst>
                  <a:ext uri="{0D108BD9-81ED-4DB2-BD59-A6C34878D82A}">
                    <a16:rowId xmlns:a16="http://schemas.microsoft.com/office/drawing/2014/main" xmlns=""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pic>
        <p:nvPicPr>
          <p:cNvPr id="179" name="Google Shape;179;p12"/>
          <p:cNvPicPr preferRelativeResize="0"/>
          <p:nvPr/>
        </p:nvPicPr>
        <p:blipFill rotWithShape="1">
          <a:blip r:embed="rId3">
            <a:alphaModFix/>
          </a:blip>
          <a:srcRect/>
          <a:stretch/>
        </p:blipFill>
        <p:spPr>
          <a:xfrm>
            <a:off x="349955" y="1297038"/>
            <a:ext cx="4089572" cy="2952817"/>
          </a:xfrm>
          <a:prstGeom prst="rect">
            <a:avLst/>
          </a:prstGeom>
          <a:noFill/>
          <a:ln w="9525" cap="flat" cmpd="sng">
            <a:solidFill>
              <a:schemeClr val="dk1"/>
            </a:solidFill>
            <a:prstDash val="solid"/>
            <a:round/>
            <a:headEnd type="none" w="sm" len="sm"/>
            <a:tailEnd type="none" w="sm" len="sm"/>
          </a:ln>
        </p:spPr>
      </p:pic>
      <p:pic>
        <p:nvPicPr>
          <p:cNvPr id="180" name="Google Shape;180;p12"/>
          <p:cNvPicPr preferRelativeResize="0"/>
          <p:nvPr/>
        </p:nvPicPr>
        <p:blipFill rotWithShape="1">
          <a:blip r:embed="rId4">
            <a:alphaModFix/>
          </a:blip>
          <a:srcRect/>
          <a:stretch/>
        </p:blipFill>
        <p:spPr>
          <a:xfrm>
            <a:off x="4549421" y="1297038"/>
            <a:ext cx="4089573" cy="2952817"/>
          </a:xfrm>
          <a:prstGeom prst="rect">
            <a:avLst/>
          </a:prstGeom>
          <a:noFill/>
          <a:ln w="9525" cap="flat" cmpd="sng">
            <a:solidFill>
              <a:schemeClr val="dk1"/>
            </a:solidFill>
            <a:prstDash val="solid"/>
            <a:round/>
            <a:headEnd type="none" w="sm" len="sm"/>
            <a:tailEnd type="none" w="sm" len="sm"/>
          </a:ln>
        </p:spPr>
      </p:pic>
      <p:sp>
        <p:nvSpPr>
          <p:cNvPr id="181" name="Google Shape;181;p12"/>
          <p:cNvSpPr/>
          <p:nvPr/>
        </p:nvSpPr>
        <p:spPr>
          <a:xfrm>
            <a:off x="4549420" y="4308325"/>
            <a:ext cx="4089573"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Helvetica" pitchFamily="2" charset="0"/>
                <a:ea typeface="Book Antiqua"/>
                <a:cs typeface="Book Antiqua"/>
                <a:sym typeface="Book Antiqua"/>
              </a:rPr>
              <a:t>7-nearest neighbors is a efficient choice because that's the greatest improvement in predictive accuracy</a:t>
            </a:r>
            <a:endParaRPr sz="1800" dirty="0">
              <a:latin typeface="Helvetica" pitchFamily="2" charset="0"/>
            </a:endParaRPr>
          </a:p>
        </p:txBody>
      </p:sp>
      <p:sp>
        <p:nvSpPr>
          <p:cNvPr id="182" name="Google Shape;182;p12"/>
          <p:cNvSpPr/>
          <p:nvPr/>
        </p:nvSpPr>
        <p:spPr>
          <a:xfrm>
            <a:off x="349956" y="4308324"/>
            <a:ext cx="4089571"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Helvetica" pitchFamily="2" charset="0"/>
                <a:ea typeface="Book Antiqua"/>
                <a:cs typeface="Book Antiqua"/>
                <a:sym typeface="Book Antiqua"/>
              </a:rPr>
              <a:t>253-nearest neighbors has the best accuracy. However, it requires great amount of calculation</a:t>
            </a:r>
            <a:endParaRPr sz="1800" dirty="0">
              <a:latin typeface="Helvetica" pitchFamily="2" charset="0"/>
            </a:endParaRPr>
          </a:p>
        </p:txBody>
      </p:sp>
      <p:sp>
        <p:nvSpPr>
          <p:cNvPr id="183" name="Google Shape;183;p12"/>
          <p:cNvSpPr/>
          <p:nvPr/>
        </p:nvSpPr>
        <p:spPr>
          <a:xfrm>
            <a:off x="666142" y="5536213"/>
            <a:ext cx="7546769" cy="646331"/>
          </a:xfrm>
          <a:prstGeom prst="rect">
            <a:avLst/>
          </a:prstGeom>
          <a:solidFill>
            <a:srgbClr val="FFFF0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dirty="0">
                <a:solidFill>
                  <a:schemeClr val="dk1"/>
                </a:solidFill>
                <a:latin typeface="Book Antiqua"/>
                <a:ea typeface="Book Antiqua"/>
                <a:cs typeface="Book Antiqua"/>
                <a:sym typeface="Book Antiqua"/>
              </a:rPr>
              <a:t>253-nearest neighbors is a good choice, however, 7-nearest neighbors is a efficient choice</a:t>
            </a:r>
            <a:endParaRPr dirty="0"/>
          </a:p>
        </p:txBody>
      </p:sp>
      <p:sp>
        <p:nvSpPr>
          <p:cNvPr id="184" name="Google Shape;184;p12"/>
          <p:cNvSpPr txBox="1">
            <a:spLocks noGrp="1"/>
          </p:cNvSpPr>
          <p:nvPr>
            <p:ph type="title"/>
          </p:nvPr>
        </p:nvSpPr>
        <p:spPr>
          <a:xfrm>
            <a:off x="349955" y="23103"/>
            <a:ext cx="8398933" cy="6153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3F3F3F"/>
              </a:buClr>
              <a:buSzPts val="2800"/>
              <a:buFont typeface="Helvetica Neue"/>
              <a:buNone/>
            </a:pPr>
            <a:r>
              <a:rPr lang="en-US" sz="2800">
                <a:latin typeface="Helvetica Neue"/>
                <a:ea typeface="Helvetica Neue"/>
                <a:cs typeface="Helvetica Neue"/>
                <a:sym typeface="Helvetica Neue"/>
              </a:rPr>
              <a:t>Calculating classification accuracy on the number of k</a:t>
            </a:r>
            <a:endParaRPr sz="1800">
              <a:latin typeface="Helvetica Neue"/>
              <a:ea typeface="Helvetica Neue"/>
              <a:cs typeface="Helvetica Neue"/>
              <a:sym typeface="Helvetica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3"/>
          <p:cNvSpPr txBox="1">
            <a:spLocks noGrp="1"/>
          </p:cNvSpPr>
          <p:nvPr>
            <p:ph type="title"/>
          </p:nvPr>
        </p:nvSpPr>
        <p:spPr>
          <a:xfrm>
            <a:off x="2737488" y="11289"/>
            <a:ext cx="5791331" cy="69991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3F3F3F"/>
              </a:buClr>
              <a:buSzPts val="2800"/>
              <a:buFont typeface="Helvetica Neue"/>
              <a:buNone/>
            </a:pPr>
            <a:r>
              <a:rPr lang="en-US" sz="2800">
                <a:latin typeface="Helvetica Neue"/>
                <a:ea typeface="Helvetica Neue"/>
                <a:cs typeface="Helvetica Neue"/>
                <a:sym typeface="Helvetica Neue"/>
              </a:rPr>
              <a:t>Ridge Regression</a:t>
            </a:r>
            <a:br>
              <a:rPr lang="en-US" sz="2800">
                <a:latin typeface="Helvetica Neue"/>
                <a:ea typeface="Helvetica Neue"/>
                <a:cs typeface="Helvetica Neue"/>
                <a:sym typeface="Helvetica Neue"/>
              </a:rPr>
            </a:br>
            <a:r>
              <a:rPr lang="en-US" sz="2800">
                <a:latin typeface="Helvetica Neue"/>
                <a:ea typeface="Helvetica Neue"/>
                <a:cs typeface="Helvetica Neue"/>
                <a:sym typeface="Helvetica Neue"/>
              </a:rPr>
              <a:t/>
            </a:r>
            <a:br>
              <a:rPr lang="en-US" sz="2800">
                <a:latin typeface="Helvetica Neue"/>
                <a:ea typeface="Helvetica Neue"/>
                <a:cs typeface="Helvetica Neue"/>
                <a:sym typeface="Helvetica Neue"/>
              </a:rPr>
            </a:br>
            <a:endParaRPr sz="2800">
              <a:latin typeface="Helvetica Neue"/>
              <a:ea typeface="Helvetica Neue"/>
              <a:cs typeface="Helvetica Neue"/>
              <a:sym typeface="Helvetica Neue"/>
            </a:endParaRPr>
          </a:p>
        </p:txBody>
      </p:sp>
      <p:sp>
        <p:nvSpPr>
          <p:cNvPr id="190" name="Google Shape;190;p13"/>
          <p:cNvSpPr txBox="1"/>
          <p:nvPr/>
        </p:nvSpPr>
        <p:spPr>
          <a:xfrm>
            <a:off x="0" y="699911"/>
            <a:ext cx="4075155"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Helvetica" pitchFamily="2" charset="0"/>
                <a:ea typeface="Book Antiqua"/>
                <a:cs typeface="Book Antiqua"/>
                <a:sym typeface="Book Antiqua"/>
              </a:rPr>
              <a:t>Purpose?</a:t>
            </a:r>
            <a:endParaRPr dirty="0">
              <a:latin typeface="Helvetica" pitchFamily="2" charset="0"/>
            </a:endParaRPr>
          </a:p>
          <a:p>
            <a:pPr marL="0" marR="0" lvl="0" indent="0" algn="l" rtl="0">
              <a:spcBef>
                <a:spcPts val="0"/>
              </a:spcBef>
              <a:spcAft>
                <a:spcPts val="0"/>
              </a:spcAft>
              <a:buNone/>
            </a:pPr>
            <a:r>
              <a:rPr lang="en-US" sz="1800" dirty="0">
                <a:solidFill>
                  <a:schemeClr val="dk1"/>
                </a:solidFill>
                <a:latin typeface="Helvetica" pitchFamily="2" charset="0"/>
                <a:ea typeface="Book Antiqua"/>
                <a:cs typeface="Book Antiqua"/>
                <a:sym typeface="Book Antiqua"/>
              </a:rPr>
              <a:t>Regularization minimizes overfitting </a:t>
            </a:r>
            <a:endParaRPr dirty="0">
              <a:latin typeface="Helvetica" pitchFamily="2" charset="0"/>
            </a:endParaRPr>
          </a:p>
        </p:txBody>
      </p:sp>
      <p:pic>
        <p:nvPicPr>
          <p:cNvPr id="191" name="Google Shape;191;p13"/>
          <p:cNvPicPr preferRelativeResize="0"/>
          <p:nvPr/>
        </p:nvPicPr>
        <p:blipFill rotWithShape="1">
          <a:blip r:embed="rId3">
            <a:alphaModFix/>
          </a:blip>
          <a:srcRect/>
          <a:stretch/>
        </p:blipFill>
        <p:spPr>
          <a:xfrm>
            <a:off x="112889" y="1603022"/>
            <a:ext cx="4298809" cy="3218945"/>
          </a:xfrm>
          <a:prstGeom prst="rect">
            <a:avLst/>
          </a:prstGeom>
          <a:noFill/>
          <a:ln w="9525" cap="flat" cmpd="sng">
            <a:solidFill>
              <a:schemeClr val="dk1"/>
            </a:solidFill>
            <a:prstDash val="solid"/>
            <a:round/>
            <a:headEnd type="none" w="sm" len="sm"/>
            <a:tailEnd type="none" w="sm" len="sm"/>
          </a:ln>
        </p:spPr>
      </p:pic>
      <p:sp>
        <p:nvSpPr>
          <p:cNvPr id="192" name="Google Shape;192;p13"/>
          <p:cNvSpPr/>
          <p:nvPr/>
        </p:nvSpPr>
        <p:spPr>
          <a:xfrm>
            <a:off x="258516" y="5078745"/>
            <a:ext cx="851182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333333"/>
                </a:solidFill>
                <a:latin typeface="Helvetica Neue"/>
                <a:ea typeface="Helvetica Neue"/>
                <a:cs typeface="Helvetica Neue"/>
                <a:sym typeface="Helvetica Neue"/>
              </a:rPr>
              <a:t>The best λ for Ridge regression is almost 0, which gives the least square fit</a:t>
            </a:r>
            <a:endParaRPr/>
          </a:p>
        </p:txBody>
      </p:sp>
      <p:pic>
        <p:nvPicPr>
          <p:cNvPr id="193" name="Google Shape;193;p13"/>
          <p:cNvPicPr preferRelativeResize="0"/>
          <p:nvPr/>
        </p:nvPicPr>
        <p:blipFill rotWithShape="1">
          <a:blip r:embed="rId4">
            <a:alphaModFix/>
          </a:blip>
          <a:srcRect/>
          <a:stretch/>
        </p:blipFill>
        <p:spPr>
          <a:xfrm>
            <a:off x="4514427" y="1603022"/>
            <a:ext cx="4506524" cy="3218945"/>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4"/>
          <p:cNvSpPr txBox="1">
            <a:spLocks noGrp="1"/>
          </p:cNvSpPr>
          <p:nvPr>
            <p:ph type="title"/>
          </p:nvPr>
        </p:nvSpPr>
        <p:spPr>
          <a:xfrm>
            <a:off x="688489" y="0"/>
            <a:ext cx="7756263" cy="801511"/>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3F3F3F"/>
              </a:buClr>
              <a:buSzPts val="2800"/>
              <a:buFont typeface="Helvetica Neue"/>
              <a:buNone/>
            </a:pPr>
            <a:r>
              <a:rPr lang="en-US" sz="2800">
                <a:latin typeface="Helvetica Neue"/>
                <a:ea typeface="Helvetica Neue"/>
                <a:cs typeface="Helvetica Neue"/>
                <a:sym typeface="Helvetica Neue"/>
              </a:rPr>
              <a:t>Lasso regression</a:t>
            </a:r>
            <a:endParaRPr/>
          </a:p>
        </p:txBody>
      </p:sp>
      <p:sp>
        <p:nvSpPr>
          <p:cNvPr id="199" name="Google Shape;199;p14"/>
          <p:cNvSpPr/>
          <p:nvPr/>
        </p:nvSpPr>
        <p:spPr>
          <a:xfrm>
            <a:off x="107509" y="4147539"/>
            <a:ext cx="8918221"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rgbClr val="333333"/>
                </a:solidFill>
                <a:latin typeface="Helvetica" pitchFamily="2" charset="0"/>
                <a:ea typeface="Helvetica Neue"/>
                <a:cs typeface="Helvetica Neue"/>
                <a:sym typeface="Helvetica Neue"/>
              </a:rPr>
              <a:t>The best </a:t>
            </a:r>
            <a:r>
              <a:rPr lang="en-US" sz="1800" dirty="0" err="1">
                <a:solidFill>
                  <a:srgbClr val="333333"/>
                </a:solidFill>
                <a:latin typeface="Helvetica" pitchFamily="2" charset="0"/>
                <a:ea typeface="Helvetica Neue"/>
                <a:cs typeface="Helvetica Neue"/>
                <a:sym typeface="Helvetica Neue"/>
              </a:rPr>
              <a:t>λ</a:t>
            </a:r>
            <a:r>
              <a:rPr lang="en-US" sz="1800" dirty="0">
                <a:solidFill>
                  <a:srgbClr val="333333"/>
                </a:solidFill>
                <a:latin typeface="Helvetica" pitchFamily="2" charset="0"/>
                <a:ea typeface="Helvetica Neue"/>
                <a:cs typeface="Helvetica Neue"/>
                <a:sym typeface="Helvetica Neue"/>
              </a:rPr>
              <a:t> for Lasso regression is almost 0, which gives the least square fit and agrees with Ridge Regression. However, gender and </a:t>
            </a:r>
            <a:r>
              <a:rPr lang="en-US" sz="1800" dirty="0" err="1">
                <a:solidFill>
                  <a:srgbClr val="333333"/>
                </a:solidFill>
                <a:latin typeface="Helvetica" pitchFamily="2" charset="0"/>
                <a:ea typeface="Helvetica Neue"/>
                <a:cs typeface="Helvetica Neue"/>
                <a:sym typeface="Helvetica Neue"/>
              </a:rPr>
              <a:t>gluc</a:t>
            </a:r>
            <a:r>
              <a:rPr lang="en-US" sz="1800" dirty="0">
                <a:solidFill>
                  <a:srgbClr val="333333"/>
                </a:solidFill>
                <a:latin typeface="Helvetica" pitchFamily="2" charset="0"/>
                <a:ea typeface="Helvetica Neue"/>
                <a:cs typeface="Helvetica Neue"/>
                <a:sym typeface="Helvetica Neue"/>
              </a:rPr>
              <a:t> are dropped from coefficients to avoid overfitting and this result match with the p-value calculated from full model of logistic regression</a:t>
            </a:r>
            <a:endParaRPr sz="1800" dirty="0">
              <a:solidFill>
                <a:schemeClr val="dk1"/>
              </a:solidFill>
              <a:latin typeface="Helvetica" pitchFamily="2" charset="0"/>
              <a:ea typeface="Helvetica Neue"/>
              <a:cs typeface="Helvetica Neue"/>
              <a:sym typeface="Helvetica Neue"/>
            </a:endParaRPr>
          </a:p>
        </p:txBody>
      </p:sp>
      <p:pic>
        <p:nvPicPr>
          <p:cNvPr id="200" name="Google Shape;200;p14"/>
          <p:cNvPicPr preferRelativeResize="0"/>
          <p:nvPr/>
        </p:nvPicPr>
        <p:blipFill rotWithShape="1">
          <a:blip r:embed="rId3">
            <a:alphaModFix/>
          </a:blip>
          <a:srcRect/>
          <a:stretch/>
        </p:blipFill>
        <p:spPr>
          <a:xfrm>
            <a:off x="112890" y="801511"/>
            <a:ext cx="4402555" cy="3144682"/>
          </a:xfrm>
          <a:prstGeom prst="rect">
            <a:avLst/>
          </a:prstGeom>
          <a:noFill/>
          <a:ln w="9525" cap="flat" cmpd="sng">
            <a:solidFill>
              <a:schemeClr val="dk1"/>
            </a:solidFill>
            <a:prstDash val="solid"/>
            <a:round/>
            <a:headEnd type="none" w="sm" len="sm"/>
            <a:tailEnd type="none" w="sm" len="sm"/>
          </a:ln>
        </p:spPr>
      </p:pic>
      <p:pic>
        <p:nvPicPr>
          <p:cNvPr id="201" name="Google Shape;201;p14"/>
          <p:cNvPicPr preferRelativeResize="0"/>
          <p:nvPr/>
        </p:nvPicPr>
        <p:blipFill rotWithShape="1">
          <a:blip r:embed="rId4">
            <a:alphaModFix/>
          </a:blip>
          <a:srcRect/>
          <a:stretch/>
        </p:blipFill>
        <p:spPr>
          <a:xfrm>
            <a:off x="4600376" y="801512"/>
            <a:ext cx="4362951" cy="3144682"/>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dirty="0"/>
          </a:p>
        </p:txBody>
      </p:sp>
      <p:sp>
        <p:nvSpPr>
          <p:cNvPr id="3" name="Title 2"/>
          <p:cNvSpPr>
            <a:spLocks noGrp="1"/>
          </p:cNvSpPr>
          <p:nvPr>
            <p:ph type="title"/>
          </p:nvPr>
        </p:nvSpPr>
        <p:spPr>
          <a:xfrm>
            <a:off x="592797" y="251026"/>
            <a:ext cx="7756263" cy="578160"/>
          </a:xfrm>
        </p:spPr>
        <p:txBody>
          <a:bodyPr/>
          <a:lstStyle/>
          <a:p>
            <a:pPr algn="ctr"/>
            <a:r>
              <a:rPr lang="en-US" dirty="0">
                <a:latin typeface="Helvetica Neue"/>
                <a:ea typeface="Helvetica Neue"/>
                <a:cs typeface="Helvetica Neue"/>
                <a:sym typeface="Helvetica Neue"/>
              </a:rPr>
              <a:t>Decision Tree</a:t>
            </a:r>
            <a:endParaRPr lang="en-US" dirty="0"/>
          </a:p>
        </p:txBody>
      </p:sp>
      <p:pic>
        <p:nvPicPr>
          <p:cNvPr id="4" name="Google Shape;208;p15"/>
          <p:cNvPicPr preferRelativeResize="0"/>
          <p:nvPr/>
        </p:nvPicPr>
        <p:blipFill rotWithShape="1">
          <a:blip r:embed="rId2">
            <a:alphaModFix/>
          </a:blip>
          <a:srcRect/>
          <a:stretch/>
        </p:blipFill>
        <p:spPr>
          <a:xfrm>
            <a:off x="240919" y="1358561"/>
            <a:ext cx="3204029" cy="2167919"/>
          </a:xfrm>
          <a:prstGeom prst="rect">
            <a:avLst/>
          </a:prstGeom>
          <a:noFill/>
          <a:ln w="9525" cap="flat" cmpd="sng">
            <a:solidFill>
              <a:schemeClr val="dk1"/>
            </a:solidFill>
            <a:prstDash val="solid"/>
            <a:round/>
            <a:headEnd type="none" w="sm" len="sm"/>
            <a:tailEnd type="none" w="sm" len="sm"/>
          </a:ln>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0228" y="1358561"/>
            <a:ext cx="5427447" cy="4176023"/>
          </a:xfrm>
          <a:prstGeom prst="rect">
            <a:avLst/>
          </a:prstGeom>
        </p:spPr>
      </p:pic>
      <p:sp>
        <p:nvSpPr>
          <p:cNvPr id="7" name="Rectangle 6"/>
          <p:cNvSpPr/>
          <p:nvPr/>
        </p:nvSpPr>
        <p:spPr>
          <a:xfrm>
            <a:off x="393403" y="619897"/>
            <a:ext cx="6177517" cy="523220"/>
          </a:xfrm>
          <a:prstGeom prst="rect">
            <a:avLst/>
          </a:prstGeom>
        </p:spPr>
        <p:txBody>
          <a:bodyPr wrap="square">
            <a:spAutoFit/>
          </a:bodyPr>
          <a:lstStyle/>
          <a:p>
            <a:pPr lvl="0"/>
            <a:r>
              <a:rPr lang="en-US" dirty="0">
                <a:solidFill>
                  <a:schemeClr val="dk1"/>
                </a:solidFill>
                <a:latin typeface="Helvetica" pitchFamily="2" charset="0"/>
                <a:ea typeface="Book Antiqua"/>
                <a:cs typeface="Book Antiqua"/>
                <a:sym typeface="Book Antiqua"/>
              </a:rPr>
              <a:t>Purpose?</a:t>
            </a:r>
            <a:endParaRPr lang="en-US" dirty="0">
              <a:latin typeface="Helvetica" pitchFamily="2" charset="0"/>
            </a:endParaRPr>
          </a:p>
          <a:p>
            <a:pPr lvl="0"/>
            <a:r>
              <a:rPr lang="en-US" dirty="0">
                <a:solidFill>
                  <a:schemeClr val="dk1"/>
                </a:solidFill>
                <a:latin typeface="Helvetica" pitchFamily="2" charset="0"/>
                <a:ea typeface="Book Antiqua"/>
                <a:cs typeface="Book Antiqua"/>
                <a:sym typeface="Book Antiqua"/>
              </a:rPr>
              <a:t>To validate which variable will mostly cause cardiovascular diseases </a:t>
            </a:r>
            <a:endParaRPr lang="en-US" dirty="0">
              <a:latin typeface="Helvetica" pitchFamily="2" charset="0"/>
            </a:endParaRPr>
          </a:p>
        </p:txBody>
      </p:sp>
      <p:sp>
        <p:nvSpPr>
          <p:cNvPr id="8" name="TextBox 7"/>
          <p:cNvSpPr txBox="1"/>
          <p:nvPr/>
        </p:nvSpPr>
        <p:spPr>
          <a:xfrm>
            <a:off x="240919" y="3912781"/>
            <a:ext cx="3204029" cy="523220"/>
          </a:xfrm>
          <a:prstGeom prst="rect">
            <a:avLst/>
          </a:prstGeom>
          <a:noFill/>
        </p:spPr>
        <p:txBody>
          <a:bodyPr wrap="square" rtlCol="0">
            <a:spAutoFit/>
          </a:bodyPr>
          <a:lstStyle/>
          <a:p>
            <a:r>
              <a:rPr lang="en-US" dirty="0" smtClean="0"/>
              <a:t>Avoid overfitting the data based on the </a:t>
            </a:r>
            <a:r>
              <a:rPr lang="en-US" dirty="0" err="1" smtClean="0"/>
              <a:t>cp</a:t>
            </a:r>
            <a:r>
              <a:rPr lang="en-US" dirty="0" smtClean="0"/>
              <a:t>(complexity parameter).</a:t>
            </a:r>
            <a:endParaRPr lang="en-US" dirty="0"/>
          </a:p>
        </p:txBody>
      </p:sp>
    </p:spTree>
    <p:extLst>
      <p:ext uri="{BB962C8B-B14F-4D97-AF65-F5344CB8AC3E}">
        <p14:creationId xmlns:p14="http://schemas.microsoft.com/office/powerpoint/2010/main" val="2110027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5"/>
          <p:cNvSpPr txBox="1">
            <a:spLocks noGrp="1"/>
          </p:cNvSpPr>
          <p:nvPr>
            <p:ph type="title"/>
          </p:nvPr>
        </p:nvSpPr>
        <p:spPr>
          <a:xfrm>
            <a:off x="699247" y="0"/>
            <a:ext cx="7756263" cy="598311"/>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3F3F3F"/>
              </a:buClr>
              <a:buSzPts val="3200"/>
              <a:buFont typeface="Helvetica Neue"/>
              <a:buNone/>
            </a:pPr>
            <a:r>
              <a:rPr lang="en-US" sz="3200" dirty="0">
                <a:latin typeface="Helvetica Neue"/>
                <a:ea typeface="Helvetica Neue"/>
                <a:cs typeface="Helvetica Neue"/>
                <a:sym typeface="Helvetica Neue"/>
              </a:rPr>
              <a:t>Decision Tree</a:t>
            </a:r>
            <a:endParaRPr dirty="0"/>
          </a:p>
        </p:txBody>
      </p:sp>
      <p:sp>
        <p:nvSpPr>
          <p:cNvPr id="207" name="Google Shape;207;p15"/>
          <p:cNvSpPr txBox="1"/>
          <p:nvPr/>
        </p:nvSpPr>
        <p:spPr>
          <a:xfrm>
            <a:off x="101599" y="730745"/>
            <a:ext cx="7367723"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Helvetica" pitchFamily="2" charset="0"/>
                <a:ea typeface="Book Antiqua"/>
                <a:cs typeface="Book Antiqua"/>
                <a:sym typeface="Book Antiqua"/>
              </a:rPr>
              <a:t>Purpose?</a:t>
            </a:r>
            <a:endParaRPr dirty="0">
              <a:latin typeface="Helvetica" pitchFamily="2" charset="0"/>
            </a:endParaRPr>
          </a:p>
          <a:p>
            <a:pPr marL="0" marR="0" lvl="0" indent="0" algn="l" rtl="0">
              <a:spcBef>
                <a:spcPts val="0"/>
              </a:spcBef>
              <a:spcAft>
                <a:spcPts val="0"/>
              </a:spcAft>
              <a:buNone/>
            </a:pPr>
            <a:r>
              <a:rPr lang="en-US" sz="1800" dirty="0">
                <a:solidFill>
                  <a:schemeClr val="dk1"/>
                </a:solidFill>
                <a:latin typeface="Helvetica" pitchFamily="2" charset="0"/>
                <a:ea typeface="Book Antiqua"/>
                <a:cs typeface="Book Antiqua"/>
                <a:sym typeface="Book Antiqua"/>
              </a:rPr>
              <a:t>To validate which variable will mostly cause cardiovascular diseases </a:t>
            </a:r>
            <a:endParaRPr dirty="0">
              <a:latin typeface="Helvetica" pitchFamily="2" charset="0"/>
            </a:endParaRPr>
          </a:p>
        </p:txBody>
      </p:sp>
      <p:pic>
        <p:nvPicPr>
          <p:cNvPr id="210" name="Google Shape;210;p15"/>
          <p:cNvPicPr preferRelativeResize="0"/>
          <p:nvPr/>
        </p:nvPicPr>
        <p:blipFill rotWithShape="1">
          <a:blip r:embed="rId3">
            <a:alphaModFix/>
          </a:blip>
          <a:srcRect/>
          <a:stretch/>
        </p:blipFill>
        <p:spPr>
          <a:xfrm>
            <a:off x="340242" y="1377076"/>
            <a:ext cx="8254409" cy="4949296"/>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dirty="0"/>
          </a:p>
        </p:txBody>
      </p:sp>
      <p:sp>
        <p:nvSpPr>
          <p:cNvPr id="3" name="Title 2"/>
          <p:cNvSpPr>
            <a:spLocks noGrp="1"/>
          </p:cNvSpPr>
          <p:nvPr>
            <p:ph type="title"/>
          </p:nvPr>
        </p:nvSpPr>
        <p:spPr>
          <a:xfrm>
            <a:off x="688490" y="570156"/>
            <a:ext cx="7756263" cy="780179"/>
          </a:xfrm>
        </p:spPr>
        <p:txBody>
          <a:bodyPr/>
          <a:lstStyle/>
          <a:p>
            <a:pPr algn="ctr"/>
            <a:r>
              <a:rPr lang="en-US" smtClean="0"/>
              <a:t>Decision Tree</a:t>
            </a: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421" y="1275021"/>
            <a:ext cx="8534400" cy="2806700"/>
          </a:xfrm>
          <a:prstGeom prst="rect">
            <a:avLst/>
          </a:prstGeom>
        </p:spPr>
      </p:pic>
      <p:sp>
        <p:nvSpPr>
          <p:cNvPr id="5" name="Rectangle 4"/>
          <p:cNvSpPr/>
          <p:nvPr/>
        </p:nvSpPr>
        <p:spPr>
          <a:xfrm>
            <a:off x="908220" y="4402824"/>
            <a:ext cx="2691763" cy="307777"/>
          </a:xfrm>
          <a:prstGeom prst="rect">
            <a:avLst/>
          </a:prstGeom>
        </p:spPr>
        <p:txBody>
          <a:bodyPr wrap="none">
            <a:spAutoFit/>
          </a:bodyPr>
          <a:lstStyle/>
          <a:p>
            <a:pPr lvl="0"/>
            <a:r>
              <a:rPr lang="en-US" dirty="0">
                <a:solidFill>
                  <a:srgbClr val="333333"/>
                </a:solidFill>
                <a:latin typeface="Helvetica Neue"/>
                <a:ea typeface="Helvetica Neue"/>
                <a:cs typeface="Helvetica Neue"/>
                <a:sym typeface="Helvetica Neue"/>
              </a:rPr>
              <a:t>The overall accuracy is 71.81%</a:t>
            </a:r>
            <a:endParaRPr lang="en-US" dirty="0">
              <a:solidFill>
                <a:schemeClr val="dk1"/>
              </a:solidFill>
              <a:latin typeface="Book Antiqua"/>
              <a:ea typeface="Book Antiqua"/>
              <a:cs typeface="Book Antiqua"/>
              <a:sym typeface="Book Antiqua"/>
            </a:endParaRPr>
          </a:p>
        </p:txBody>
      </p:sp>
    </p:spTree>
    <p:extLst>
      <p:ext uri="{BB962C8B-B14F-4D97-AF65-F5344CB8AC3E}">
        <p14:creationId xmlns:p14="http://schemas.microsoft.com/office/powerpoint/2010/main" val="14606376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16;p16">
            <a:extLst>
              <a:ext uri="{FF2B5EF4-FFF2-40B4-BE49-F238E27FC236}">
                <a16:creationId xmlns:a16="http://schemas.microsoft.com/office/drawing/2014/main" xmlns="" id="{7C30CB41-E4C7-7B4A-9FDB-A53717AC50BB}"/>
              </a:ext>
            </a:extLst>
          </p:cNvPr>
          <p:cNvSpPr txBox="1">
            <a:spLocks noGrp="1"/>
          </p:cNvSpPr>
          <p:nvPr>
            <p:ph type="title"/>
          </p:nvPr>
        </p:nvSpPr>
        <p:spPr>
          <a:xfrm>
            <a:off x="3454333" y="0"/>
            <a:ext cx="2235331" cy="592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3F3F3F"/>
              </a:buClr>
              <a:buSzPts val="3200"/>
              <a:buFont typeface="Arial"/>
              <a:buNone/>
            </a:pPr>
            <a:r>
              <a:rPr lang="en-US" sz="3200" dirty="0"/>
              <a:t>Summary</a:t>
            </a:r>
            <a:endParaRPr dirty="0"/>
          </a:p>
        </p:txBody>
      </p:sp>
      <p:graphicFrame>
        <p:nvGraphicFramePr>
          <p:cNvPr id="7" name="Diagram 6">
            <a:extLst>
              <a:ext uri="{FF2B5EF4-FFF2-40B4-BE49-F238E27FC236}">
                <a16:creationId xmlns:a16="http://schemas.microsoft.com/office/drawing/2014/main" xmlns="" id="{24A3A761-0A5B-FA41-B0BB-95C6BFD028C3}"/>
              </a:ext>
            </a:extLst>
          </p:cNvPr>
          <p:cNvGraphicFramePr/>
          <p:nvPr/>
        </p:nvGraphicFramePr>
        <p:xfrm>
          <a:off x="410308" y="296300"/>
          <a:ext cx="8323384" cy="6561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8314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xmlns="" id="{B48EF2BE-C982-8C4C-93E8-F780A93C6559}"/>
              </a:ext>
            </a:extLst>
          </p:cNvPr>
          <p:cNvGraphicFramePr/>
          <p:nvPr/>
        </p:nvGraphicFramePr>
        <p:xfrm>
          <a:off x="182878" y="592600"/>
          <a:ext cx="8778240" cy="49475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Google Shape;216;p16">
            <a:extLst>
              <a:ext uri="{FF2B5EF4-FFF2-40B4-BE49-F238E27FC236}">
                <a16:creationId xmlns:a16="http://schemas.microsoft.com/office/drawing/2014/main" xmlns="" id="{4B19BB4F-DF45-C24C-BB7F-C8E619371680}"/>
              </a:ext>
            </a:extLst>
          </p:cNvPr>
          <p:cNvSpPr txBox="1">
            <a:spLocks noGrp="1"/>
          </p:cNvSpPr>
          <p:nvPr>
            <p:ph type="title"/>
          </p:nvPr>
        </p:nvSpPr>
        <p:spPr>
          <a:xfrm>
            <a:off x="3454333" y="0"/>
            <a:ext cx="2235331" cy="592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3F3F3F"/>
              </a:buClr>
              <a:buSzPts val="3200"/>
              <a:buFont typeface="Arial"/>
              <a:buNone/>
            </a:pPr>
            <a:r>
              <a:rPr lang="en-US" sz="3200" dirty="0"/>
              <a:t>Summary</a:t>
            </a:r>
            <a:endParaRPr dirty="0"/>
          </a:p>
        </p:txBody>
      </p:sp>
    </p:spTree>
    <p:extLst>
      <p:ext uri="{BB962C8B-B14F-4D97-AF65-F5344CB8AC3E}">
        <p14:creationId xmlns:p14="http://schemas.microsoft.com/office/powerpoint/2010/main" val="1792298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547625" y="0"/>
            <a:ext cx="7886700" cy="994172"/>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3F3F3F"/>
              </a:buClr>
              <a:buSzPts val="2800"/>
              <a:buFont typeface="Helvetica Neue"/>
              <a:buNone/>
            </a:pPr>
            <a:r>
              <a:rPr lang="en-US" sz="2800">
                <a:latin typeface="Helvetica Neue"/>
                <a:ea typeface="Helvetica Neue"/>
                <a:cs typeface="Helvetica Neue"/>
                <a:sym typeface="Helvetica Neue"/>
              </a:rPr>
              <a:t>Introduction</a:t>
            </a:r>
            <a:endParaRPr sz="2400">
              <a:latin typeface="Helvetica Neue"/>
              <a:ea typeface="Helvetica Neue"/>
              <a:cs typeface="Helvetica Neue"/>
              <a:sym typeface="Helvetica Neue"/>
            </a:endParaRPr>
          </a:p>
        </p:txBody>
      </p:sp>
      <p:sp>
        <p:nvSpPr>
          <p:cNvPr id="97" name="Google Shape;97;p2"/>
          <p:cNvSpPr txBox="1">
            <a:spLocks noGrp="1"/>
          </p:cNvSpPr>
          <p:nvPr>
            <p:ph type="body" idx="1"/>
          </p:nvPr>
        </p:nvSpPr>
        <p:spPr>
          <a:xfrm>
            <a:off x="425149" y="1752680"/>
            <a:ext cx="5930495" cy="331187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400"/>
              <a:buNone/>
            </a:pPr>
            <a:r>
              <a:rPr lang="en-US" b="1" dirty="0"/>
              <a:t>Cardiovascular disease (CVD):</a:t>
            </a:r>
            <a:r>
              <a:rPr lang="en-US" dirty="0"/>
              <a:t> </a:t>
            </a:r>
            <a:endParaRPr dirty="0"/>
          </a:p>
          <a:p>
            <a:pPr marL="342900" lvl="0" indent="-342900" algn="l" rtl="0">
              <a:spcBef>
                <a:spcPts val="480"/>
              </a:spcBef>
              <a:spcAft>
                <a:spcPts val="0"/>
              </a:spcAft>
              <a:buSzPts val="2400"/>
              <a:buFont typeface="Arial"/>
              <a:buChar char="•"/>
            </a:pPr>
            <a:r>
              <a:rPr lang="en-US" dirty="0"/>
              <a:t>Disorders related to the heart and blood vessels </a:t>
            </a:r>
            <a:endParaRPr dirty="0"/>
          </a:p>
          <a:p>
            <a:pPr marL="342900" lvl="0" indent="-190500" algn="l" rtl="0">
              <a:spcBef>
                <a:spcPts val="480"/>
              </a:spcBef>
              <a:spcAft>
                <a:spcPts val="0"/>
              </a:spcAft>
              <a:buSzPts val="2400"/>
              <a:buFont typeface="Arial"/>
              <a:buNone/>
            </a:pPr>
            <a:endParaRPr dirty="0"/>
          </a:p>
          <a:p>
            <a:pPr marL="342900" lvl="0" indent="-342900" algn="l" rtl="0">
              <a:spcBef>
                <a:spcPts val="480"/>
              </a:spcBef>
              <a:spcAft>
                <a:spcPts val="0"/>
              </a:spcAft>
              <a:buSzPts val="2400"/>
              <a:buFont typeface="Arial"/>
              <a:buChar char="•"/>
            </a:pPr>
            <a:r>
              <a:rPr lang="en-US" dirty="0"/>
              <a:t>Remains the leading cause of death in the United States. Around 80% of CVD deaths are a heart attack and stroke</a:t>
            </a:r>
            <a:endParaRPr dirty="0"/>
          </a:p>
          <a:p>
            <a:pPr marL="0" lvl="0" indent="0" algn="l" rtl="0">
              <a:spcBef>
                <a:spcPts val="480"/>
              </a:spcBef>
              <a:spcAft>
                <a:spcPts val="0"/>
              </a:spcAft>
              <a:buSzPts val="2400"/>
              <a:buNone/>
            </a:pPr>
            <a:endParaRPr dirty="0"/>
          </a:p>
          <a:p>
            <a:pPr marL="0" lvl="0" indent="0" algn="l" rtl="0">
              <a:spcBef>
                <a:spcPts val="480"/>
              </a:spcBef>
              <a:spcAft>
                <a:spcPts val="0"/>
              </a:spcAft>
              <a:buSzPts val="2400"/>
              <a:buNone/>
            </a:pPr>
            <a:endParaRPr dirty="0"/>
          </a:p>
          <a:p>
            <a:pPr marL="0" lvl="0" indent="0" algn="l" rtl="0">
              <a:spcBef>
                <a:spcPts val="480"/>
              </a:spcBef>
              <a:spcAft>
                <a:spcPts val="0"/>
              </a:spcAft>
              <a:buSzPts val="2400"/>
              <a:buNone/>
            </a:pPr>
            <a:endParaRPr dirty="0"/>
          </a:p>
          <a:p>
            <a:pPr marL="0" lvl="0" indent="0" algn="l" rtl="0">
              <a:spcBef>
                <a:spcPts val="480"/>
              </a:spcBef>
              <a:spcAft>
                <a:spcPts val="0"/>
              </a:spcAft>
              <a:buSzPts val="2400"/>
              <a:buNone/>
            </a:pPr>
            <a:endParaRPr dirty="0"/>
          </a:p>
        </p:txBody>
      </p:sp>
      <p:pic>
        <p:nvPicPr>
          <p:cNvPr id="98" name="Google Shape;98;p2"/>
          <p:cNvPicPr preferRelativeResize="0"/>
          <p:nvPr/>
        </p:nvPicPr>
        <p:blipFill rotWithShape="1">
          <a:blip r:embed="rId3">
            <a:alphaModFix/>
          </a:blip>
          <a:srcRect/>
          <a:stretch/>
        </p:blipFill>
        <p:spPr>
          <a:xfrm>
            <a:off x="6636664" y="2878667"/>
            <a:ext cx="2209349" cy="189237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16;p16">
            <a:extLst>
              <a:ext uri="{FF2B5EF4-FFF2-40B4-BE49-F238E27FC236}">
                <a16:creationId xmlns:a16="http://schemas.microsoft.com/office/drawing/2014/main" xmlns="" id="{792883DA-1861-1A48-8BB2-BD07D4F0F582}"/>
              </a:ext>
            </a:extLst>
          </p:cNvPr>
          <p:cNvSpPr txBox="1">
            <a:spLocks noGrp="1"/>
          </p:cNvSpPr>
          <p:nvPr>
            <p:ph type="title"/>
          </p:nvPr>
        </p:nvSpPr>
        <p:spPr>
          <a:xfrm>
            <a:off x="3454333" y="0"/>
            <a:ext cx="2235331" cy="592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3F3F3F"/>
              </a:buClr>
              <a:buSzPts val="3200"/>
              <a:buFont typeface="Arial"/>
              <a:buNone/>
            </a:pPr>
            <a:r>
              <a:rPr lang="en-US" sz="3200" dirty="0"/>
              <a:t>Summary</a:t>
            </a:r>
            <a:endParaRPr dirty="0"/>
          </a:p>
        </p:txBody>
      </p:sp>
      <p:sp>
        <p:nvSpPr>
          <p:cNvPr id="7" name="Rectangle 6">
            <a:extLst>
              <a:ext uri="{FF2B5EF4-FFF2-40B4-BE49-F238E27FC236}">
                <a16:creationId xmlns:a16="http://schemas.microsoft.com/office/drawing/2014/main" xmlns="" id="{3735D833-12D3-4B47-B9DF-747EE5A5AB21}"/>
              </a:ext>
            </a:extLst>
          </p:cNvPr>
          <p:cNvSpPr/>
          <p:nvPr/>
        </p:nvSpPr>
        <p:spPr>
          <a:xfrm>
            <a:off x="354832" y="735099"/>
            <a:ext cx="8434332" cy="4555093"/>
          </a:xfrm>
          <a:prstGeom prst="rect">
            <a:avLst/>
          </a:prstGeom>
          <a:ln>
            <a:solidFill>
              <a:schemeClr val="bg2">
                <a:lumMod val="75000"/>
              </a:schemeClr>
            </a:solidFill>
          </a:ln>
        </p:spPr>
        <p:txBody>
          <a:bodyPr wrap="square">
            <a:spAutoFit/>
          </a:bodyPr>
          <a:lstStyle/>
          <a:p>
            <a:r>
              <a:rPr lang="en-US" sz="2000" dirty="0"/>
              <a:t>Ridge </a:t>
            </a:r>
            <a:r>
              <a:rPr lang="en-US" altLang="zh-CN" sz="2000" dirty="0"/>
              <a:t>R</a:t>
            </a:r>
            <a:r>
              <a:rPr lang="en-US" sz="2000" dirty="0"/>
              <a:t>egression and Lasso </a:t>
            </a:r>
            <a:r>
              <a:rPr lang="en-US" altLang="zh-CN" sz="2000" dirty="0"/>
              <a:t>R</a:t>
            </a:r>
            <a:r>
              <a:rPr lang="en-US" sz="2000" dirty="0"/>
              <a:t>egression</a:t>
            </a:r>
            <a:r>
              <a:rPr lang="en-US" altLang="zh-CN" sz="2000" dirty="0"/>
              <a:t>:</a:t>
            </a:r>
          </a:p>
          <a:p>
            <a:endParaRPr lang="en-US" altLang="zh-CN" sz="1800" dirty="0"/>
          </a:p>
          <a:p>
            <a:pPr marL="285750" indent="-285750" algn="just">
              <a:buFont typeface="Arial" panose="020B0604020202020204" pitchFamily="34" charset="0"/>
              <a:buChar char="•"/>
            </a:pPr>
            <a:r>
              <a:rPr lang="en-US" sz="1800" dirty="0"/>
              <a:t>Because overfit is an extremely common issue in many machine learning problems, there are different approaches to solving it. The main concept behind avoiding overfit is simplifying the models as much as possible. </a:t>
            </a:r>
          </a:p>
          <a:p>
            <a:pPr marL="285750" indent="-285750" algn="just">
              <a:buFont typeface="Arial" panose="020B0604020202020204" pitchFamily="34" charset="0"/>
              <a:buChar char="•"/>
            </a:pPr>
            <a:endParaRPr lang="en-US" sz="1800" dirty="0"/>
          </a:p>
          <a:p>
            <a:pPr marL="285750" indent="-285750" algn="just">
              <a:buFont typeface="Arial" panose="020B0604020202020204" pitchFamily="34" charset="0"/>
              <a:buChar char="•"/>
            </a:pPr>
            <a:r>
              <a:rPr lang="en-US" sz="1800" dirty="0"/>
              <a:t>The difference between ridge regression and Lasso regression is that ridge regression introduces the L2 norm penalty term, and Lasso regression introduces the L1 norm penalty term.</a:t>
            </a:r>
          </a:p>
          <a:p>
            <a:pPr marL="285750" indent="-285750" algn="just">
              <a:buFont typeface="Arial" panose="020B0604020202020204" pitchFamily="34" charset="0"/>
              <a:buChar char="•"/>
            </a:pPr>
            <a:endParaRPr lang="en-US" sz="1800" dirty="0"/>
          </a:p>
          <a:p>
            <a:pPr marL="285750" indent="-285750" algn="just">
              <a:buFont typeface="Arial" panose="020B0604020202020204" pitchFamily="34" charset="0"/>
              <a:buChar char="•"/>
            </a:pPr>
            <a:r>
              <a:rPr lang="en-US" sz="1800" dirty="0"/>
              <a:t>the biggest advantage of Lasso regression is that the features are sparse. Many </a:t>
            </a:r>
            <a:r>
              <a:rPr lang="el-GR" sz="1800" dirty="0"/>
              <a:t>θ</a:t>
            </a:r>
            <a:r>
              <a:rPr lang="en-US" sz="1800" dirty="0"/>
              <a:t>s can be changed to 0, which reduces the calculation of eigenvalues ​​and selects the more important features to avoid overfitting. At the same time, because the ridge regression requires all </a:t>
            </a:r>
            <a:r>
              <a:rPr lang="el-GR" sz="1800" dirty="0"/>
              <a:t>θ </a:t>
            </a:r>
            <a:r>
              <a:rPr lang="en-US" sz="1800" dirty="0"/>
              <a:t>to exist, the calculation amount Lasso regression will be much smaller than the ridge regression.</a:t>
            </a:r>
            <a:r>
              <a:rPr lang="zh-CN" altLang="en-US" sz="1800" dirty="0"/>
              <a:t> </a:t>
            </a:r>
            <a:r>
              <a:rPr lang="en-US" altLang="zh-CN" sz="1800" dirty="0"/>
              <a:t>Also,</a:t>
            </a:r>
            <a:r>
              <a:rPr lang="zh-CN" altLang="en-US" sz="1800" dirty="0"/>
              <a:t> </a:t>
            </a:r>
            <a:r>
              <a:rPr lang="en-US" altLang="zh-CN" sz="1800" dirty="0"/>
              <a:t>if the sample has many eigenvalues, Lasso is better than Ridge.</a:t>
            </a:r>
            <a:endParaRPr lang="en-US" sz="1800" dirty="0"/>
          </a:p>
        </p:txBody>
      </p:sp>
    </p:spTree>
    <p:extLst>
      <p:ext uri="{BB962C8B-B14F-4D97-AF65-F5344CB8AC3E}">
        <p14:creationId xmlns:p14="http://schemas.microsoft.com/office/powerpoint/2010/main" val="10216805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3DB36B13-B581-E84B-A53E-88AB432DC3F3}"/>
              </a:ext>
            </a:extLst>
          </p:cNvPr>
          <p:cNvSpPr/>
          <p:nvPr/>
        </p:nvSpPr>
        <p:spPr>
          <a:xfrm>
            <a:off x="249875" y="898852"/>
            <a:ext cx="4054839" cy="4493538"/>
          </a:xfrm>
          <a:prstGeom prst="rect">
            <a:avLst/>
          </a:prstGeom>
          <a:ln>
            <a:solidFill>
              <a:schemeClr val="bg2">
                <a:lumMod val="75000"/>
              </a:schemeClr>
            </a:solidFill>
          </a:ln>
        </p:spPr>
        <p:txBody>
          <a:bodyPr wrap="square">
            <a:spAutoFit/>
          </a:bodyPr>
          <a:lstStyle/>
          <a:p>
            <a:pPr lvl="0"/>
            <a:r>
              <a:rPr lang="en-US" altLang="zh-CN" sz="1800" dirty="0"/>
              <a:t>K</a:t>
            </a:r>
            <a:r>
              <a:rPr lang="en-US" sz="1800" dirty="0"/>
              <a:t>-</a:t>
            </a:r>
            <a:r>
              <a:rPr lang="en-US" altLang="zh-CN" sz="1800" dirty="0"/>
              <a:t>N</a:t>
            </a:r>
            <a:r>
              <a:rPr lang="en-US" sz="1800" dirty="0"/>
              <a:t>earest </a:t>
            </a:r>
            <a:r>
              <a:rPr lang="en-US" altLang="zh-CN" sz="1800" dirty="0"/>
              <a:t>N</a:t>
            </a:r>
            <a:r>
              <a:rPr lang="en-US" sz="1800" dirty="0"/>
              <a:t>eighbors</a:t>
            </a:r>
          </a:p>
          <a:p>
            <a:pPr lvl="0"/>
            <a:endParaRPr lang="en-US" dirty="0"/>
          </a:p>
          <a:p>
            <a:pPr algn="just"/>
            <a:r>
              <a:rPr lang="en-US" sz="1600" dirty="0"/>
              <a:t>By calculating the distance from each training sample to the sample to be classified and taking the K training samples closest to the sample to be classified, which category of the K samples has the majority of training samples, the sample to be classified belongs to which category.</a:t>
            </a:r>
          </a:p>
          <a:p>
            <a:pPr algn="just"/>
            <a:endParaRPr lang="en-US" sz="1600" dirty="0"/>
          </a:p>
          <a:p>
            <a:pPr marL="285750" indent="-285750" algn="just">
              <a:buFont typeface="Arial" panose="020B0604020202020204" pitchFamily="34" charset="0"/>
              <a:buChar char="•"/>
            </a:pPr>
            <a:r>
              <a:rPr lang="en-US" sz="1600" dirty="0"/>
              <a:t>Suitable for classification problems with large sample sizes</a:t>
            </a:r>
            <a:r>
              <a:rPr lang="en-US" altLang="zh-CN" sz="1600" dirty="0"/>
              <a:t>.</a:t>
            </a:r>
            <a:endParaRPr lang="en-US" sz="1600" dirty="0"/>
          </a:p>
          <a:p>
            <a:pPr marL="285750" indent="-285750" algn="just">
              <a:buFont typeface="Arial" panose="020B0604020202020204" pitchFamily="34" charset="0"/>
              <a:buChar char="•"/>
            </a:pPr>
            <a:r>
              <a:rPr lang="en-US" sz="1600" dirty="0"/>
              <a:t>Too much calculation</a:t>
            </a:r>
            <a:r>
              <a:rPr lang="en-US" altLang="zh-CN" sz="1600" dirty="0"/>
              <a:t>.</a:t>
            </a:r>
            <a:endParaRPr lang="en-US" sz="1600" dirty="0"/>
          </a:p>
          <a:p>
            <a:pPr marL="285750" indent="-285750" algn="just">
              <a:buFont typeface="Arial" panose="020B0604020202020204" pitchFamily="34" charset="0"/>
              <a:buChar char="•"/>
            </a:pPr>
            <a:r>
              <a:rPr lang="en-US" sz="1600" dirty="0"/>
              <a:t>For classification problems with a small sample size, misclassification will occur.</a:t>
            </a:r>
          </a:p>
          <a:p>
            <a:endParaRPr lang="en-US" dirty="0"/>
          </a:p>
        </p:txBody>
      </p:sp>
      <p:sp>
        <p:nvSpPr>
          <p:cNvPr id="5" name="Rectangle 4">
            <a:extLst>
              <a:ext uri="{FF2B5EF4-FFF2-40B4-BE49-F238E27FC236}">
                <a16:creationId xmlns:a16="http://schemas.microsoft.com/office/drawing/2014/main" xmlns="" id="{4F0027F1-E8FF-5142-AFC1-9971AEDCDB04}"/>
              </a:ext>
            </a:extLst>
          </p:cNvPr>
          <p:cNvSpPr/>
          <p:nvPr/>
        </p:nvSpPr>
        <p:spPr>
          <a:xfrm>
            <a:off x="4572000" y="883463"/>
            <a:ext cx="4322125" cy="4524315"/>
          </a:xfrm>
          <a:prstGeom prst="rect">
            <a:avLst/>
          </a:prstGeom>
          <a:ln>
            <a:solidFill>
              <a:schemeClr val="bg2">
                <a:lumMod val="75000"/>
              </a:schemeClr>
            </a:solidFill>
          </a:ln>
        </p:spPr>
        <p:txBody>
          <a:bodyPr wrap="square">
            <a:spAutoFit/>
          </a:bodyPr>
          <a:lstStyle/>
          <a:p>
            <a:pPr lvl="0"/>
            <a:r>
              <a:rPr lang="en-US" altLang="zh-CN" sz="1800" dirty="0"/>
              <a:t>Decision</a:t>
            </a:r>
            <a:r>
              <a:rPr lang="zh-CN" altLang="en-US" sz="1800" dirty="0"/>
              <a:t> </a:t>
            </a:r>
            <a:r>
              <a:rPr lang="en-US" altLang="zh-CN" sz="1800" dirty="0"/>
              <a:t>Tree</a:t>
            </a:r>
            <a:endParaRPr lang="en-US" sz="1800" dirty="0"/>
          </a:p>
          <a:p>
            <a:pPr lvl="0"/>
            <a:endParaRPr lang="en-US" dirty="0"/>
          </a:p>
          <a:p>
            <a:pPr algn="just"/>
            <a:r>
              <a:rPr lang="en-US" sz="1600" dirty="0"/>
              <a:t>A decision tree is a simple but widely used classifier that builds a decision tree from training data to classify unknown data.</a:t>
            </a:r>
          </a:p>
          <a:p>
            <a:pPr algn="just"/>
            <a:endParaRPr lang="en-US" sz="1600" dirty="0"/>
          </a:p>
          <a:p>
            <a:pPr marL="285750" indent="-285750" algn="just">
              <a:buFont typeface="Arial" panose="020B0604020202020204" pitchFamily="34" charset="0"/>
              <a:buChar char="•"/>
            </a:pPr>
            <a:r>
              <a:rPr lang="en-US" sz="1600" dirty="0"/>
              <a:t>No domain knowledge or parameter assumptions are required.</a:t>
            </a:r>
            <a:r>
              <a:rPr lang="zh-CN" altLang="en-US" sz="1600" dirty="0"/>
              <a:t> </a:t>
            </a:r>
            <a:r>
              <a:rPr lang="en-US" sz="1600" dirty="0"/>
              <a:t>Suitable for high-dimensional data, simple and easy to understand.</a:t>
            </a:r>
            <a:r>
              <a:rPr lang="zh-CN" altLang="en-US" sz="1600" dirty="0"/>
              <a:t> </a:t>
            </a:r>
            <a:r>
              <a:rPr lang="en-US" sz="1600" dirty="0"/>
              <a:t>A large amount of data is processed in a short time, and feasible and effective results are obtained.</a:t>
            </a:r>
          </a:p>
          <a:p>
            <a:pPr marL="285750" indent="-285750" algn="just">
              <a:buFont typeface="Arial" panose="020B0604020202020204" pitchFamily="34" charset="0"/>
              <a:buChar char="•"/>
            </a:pPr>
            <a:r>
              <a:rPr lang="en-US" sz="1600" dirty="0"/>
              <a:t>For data with inconsistent sample numbers in each category, the information gain is biased toward those features with more numerical values.</a:t>
            </a:r>
          </a:p>
          <a:p>
            <a:pPr marL="285750" indent="-285750" algn="just">
              <a:buFont typeface="Arial" panose="020B0604020202020204" pitchFamily="34" charset="0"/>
              <a:buChar char="•"/>
            </a:pPr>
            <a:r>
              <a:rPr lang="en-US" sz="1600" dirty="0"/>
              <a:t>Easy to overfit, ignoring correlations between attributes.</a:t>
            </a:r>
          </a:p>
        </p:txBody>
      </p:sp>
      <p:sp>
        <p:nvSpPr>
          <p:cNvPr id="6" name="Google Shape;216;p16">
            <a:extLst>
              <a:ext uri="{FF2B5EF4-FFF2-40B4-BE49-F238E27FC236}">
                <a16:creationId xmlns:a16="http://schemas.microsoft.com/office/drawing/2014/main" xmlns="" id="{22F1F811-29A2-FA43-9A4C-EEB2D81D26A5}"/>
              </a:ext>
            </a:extLst>
          </p:cNvPr>
          <p:cNvSpPr txBox="1">
            <a:spLocks noGrp="1"/>
          </p:cNvSpPr>
          <p:nvPr>
            <p:ph type="title"/>
          </p:nvPr>
        </p:nvSpPr>
        <p:spPr>
          <a:xfrm>
            <a:off x="3454333" y="0"/>
            <a:ext cx="2235331" cy="592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3F3F3F"/>
              </a:buClr>
              <a:buSzPts val="3200"/>
              <a:buFont typeface="Arial"/>
              <a:buNone/>
            </a:pPr>
            <a:r>
              <a:rPr lang="en-US" sz="3200" dirty="0"/>
              <a:t>Summary</a:t>
            </a:r>
            <a:endParaRPr dirty="0"/>
          </a:p>
        </p:txBody>
      </p:sp>
    </p:spTree>
    <p:extLst>
      <p:ext uri="{BB962C8B-B14F-4D97-AF65-F5344CB8AC3E}">
        <p14:creationId xmlns:p14="http://schemas.microsoft.com/office/powerpoint/2010/main" val="1299221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6"/>
          <p:cNvSpPr txBox="1">
            <a:spLocks noGrp="1"/>
          </p:cNvSpPr>
          <p:nvPr>
            <p:ph type="body" idx="1"/>
          </p:nvPr>
        </p:nvSpPr>
        <p:spPr>
          <a:xfrm>
            <a:off x="639087" y="857473"/>
            <a:ext cx="7745505" cy="5001906"/>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400"/>
              <a:buFont typeface="Arial" panose="020B0604020202020204" pitchFamily="34" charset="0"/>
              <a:buChar char="•"/>
            </a:pPr>
            <a:r>
              <a:rPr lang="en-US" sz="2000" b="1" dirty="0">
                <a:latin typeface="Helvetica" pitchFamily="2" charset="0"/>
              </a:rPr>
              <a:t>The regression model indicated that high level of cholesterol, blood pressure, age, and BMI are correlated with increasing risk of CVD</a:t>
            </a:r>
          </a:p>
          <a:p>
            <a:pPr marL="342900" lvl="0" indent="-342900" algn="l" rtl="0">
              <a:spcBef>
                <a:spcPts val="0"/>
              </a:spcBef>
              <a:spcAft>
                <a:spcPts val="0"/>
              </a:spcAft>
              <a:buSzPts val="2400"/>
              <a:buFont typeface="Arial" panose="020B0604020202020204" pitchFamily="34" charset="0"/>
              <a:buChar char="•"/>
            </a:pPr>
            <a:endParaRPr lang="en-US" sz="2000" b="1" dirty="0">
              <a:latin typeface="Helvetica" pitchFamily="2" charset="0"/>
            </a:endParaRPr>
          </a:p>
          <a:p>
            <a:pPr marL="342900" lvl="0" indent="-342900" algn="l" rtl="0">
              <a:spcBef>
                <a:spcPts val="0"/>
              </a:spcBef>
              <a:spcAft>
                <a:spcPts val="0"/>
              </a:spcAft>
              <a:buSzPts val="2400"/>
              <a:buFont typeface="Arial" panose="020B0604020202020204" pitchFamily="34" charset="0"/>
              <a:buChar char="•"/>
            </a:pPr>
            <a:endParaRPr lang="en-US" sz="2000" b="1" dirty="0">
              <a:latin typeface="Helvetica" pitchFamily="2" charset="0"/>
            </a:endParaRPr>
          </a:p>
          <a:p>
            <a:pPr marL="342900" lvl="0" indent="-342900">
              <a:spcBef>
                <a:spcPts val="0"/>
              </a:spcBef>
              <a:buFont typeface="Arial" panose="020B0604020202020204" pitchFamily="34" charset="0"/>
              <a:buChar char="•"/>
            </a:pPr>
            <a:r>
              <a:rPr lang="en-US" sz="2000" b="1" dirty="0">
                <a:latin typeface="Helvetica" pitchFamily="2" charset="0"/>
              </a:rPr>
              <a:t>KNN clustering showed 253-nearest neighbors is a good choice, but 7-nearest neighbors is a efficient choice</a:t>
            </a:r>
          </a:p>
          <a:p>
            <a:pPr marL="342900" lvl="0" indent="-342900">
              <a:spcBef>
                <a:spcPts val="0"/>
              </a:spcBef>
              <a:buFont typeface="Arial" panose="020B0604020202020204" pitchFamily="34" charset="0"/>
              <a:buChar char="•"/>
            </a:pPr>
            <a:endParaRPr lang="en-US" sz="2000" b="1" dirty="0">
              <a:latin typeface="Helvetica" pitchFamily="2" charset="0"/>
            </a:endParaRPr>
          </a:p>
          <a:p>
            <a:pPr marL="342900" lvl="0" indent="-342900">
              <a:spcBef>
                <a:spcPts val="0"/>
              </a:spcBef>
              <a:buFont typeface="Arial" panose="020B0604020202020204" pitchFamily="34" charset="0"/>
              <a:buChar char="•"/>
            </a:pPr>
            <a:endParaRPr lang="en-US" sz="2000" b="1" dirty="0">
              <a:latin typeface="Helvetica" pitchFamily="2" charset="0"/>
            </a:endParaRPr>
          </a:p>
          <a:p>
            <a:pPr marL="342900" indent="-342900">
              <a:spcBef>
                <a:spcPts val="0"/>
              </a:spcBef>
              <a:buFont typeface="Arial" panose="020B0604020202020204" pitchFamily="34" charset="0"/>
              <a:buChar char="•"/>
            </a:pPr>
            <a:r>
              <a:rPr lang="en-US" sz="2000" b="1" dirty="0">
                <a:latin typeface="Helvetica" pitchFamily="2" charset="0"/>
              </a:rPr>
              <a:t>Ridge and Lasso regression minimizes overfitting </a:t>
            </a:r>
          </a:p>
          <a:p>
            <a:pPr marL="342900" lvl="0" indent="-342900" algn="l" rtl="0">
              <a:spcBef>
                <a:spcPts val="0"/>
              </a:spcBef>
              <a:spcAft>
                <a:spcPts val="0"/>
              </a:spcAft>
              <a:buSzPts val="2400"/>
              <a:buFont typeface="Arial" panose="020B0604020202020204" pitchFamily="34" charset="0"/>
              <a:buChar char="•"/>
            </a:pPr>
            <a:endParaRPr lang="en-US" sz="2000" b="1" dirty="0">
              <a:latin typeface="Helvetica" pitchFamily="2" charset="0"/>
            </a:endParaRPr>
          </a:p>
          <a:p>
            <a:pPr marL="342900" lvl="0" indent="-342900" algn="l" rtl="0">
              <a:spcBef>
                <a:spcPts val="0"/>
              </a:spcBef>
              <a:spcAft>
                <a:spcPts val="0"/>
              </a:spcAft>
              <a:buSzPts val="2400"/>
              <a:buFont typeface="Arial" panose="020B0604020202020204" pitchFamily="34" charset="0"/>
              <a:buChar char="•"/>
            </a:pPr>
            <a:endParaRPr lang="en-US" sz="2000" b="1" dirty="0">
              <a:latin typeface="Helvetica" pitchFamily="2" charset="0"/>
            </a:endParaRPr>
          </a:p>
          <a:p>
            <a:pPr marL="342900" lvl="0" indent="-342900">
              <a:spcBef>
                <a:spcPts val="0"/>
              </a:spcBef>
              <a:buFont typeface="Arial" panose="020B0604020202020204" pitchFamily="34" charset="0"/>
              <a:buChar char="•"/>
            </a:pPr>
            <a:r>
              <a:rPr lang="en-US" sz="2000" b="1" dirty="0">
                <a:latin typeface="Helvetica" pitchFamily="2" charset="0"/>
              </a:rPr>
              <a:t>Decision tree provided a classification system and used blood pressure, age, and cholesterol level for predicting CVD </a:t>
            </a:r>
          </a:p>
          <a:p>
            <a:pPr marL="342900" lvl="0" indent="-342900" algn="l" rtl="0">
              <a:spcBef>
                <a:spcPts val="0"/>
              </a:spcBef>
              <a:spcAft>
                <a:spcPts val="0"/>
              </a:spcAft>
              <a:buSzPts val="2400"/>
              <a:buFont typeface="Arial" panose="020B0604020202020204" pitchFamily="34" charset="0"/>
              <a:buChar char="•"/>
            </a:pPr>
            <a:endParaRPr lang="en-US" sz="2000" b="1" dirty="0">
              <a:latin typeface="Helvetica" pitchFamily="2" charset="0"/>
            </a:endParaRPr>
          </a:p>
          <a:p>
            <a:pPr marL="342900" lvl="0" indent="-342900" algn="l" rtl="0">
              <a:spcBef>
                <a:spcPts val="0"/>
              </a:spcBef>
              <a:spcAft>
                <a:spcPts val="0"/>
              </a:spcAft>
              <a:buSzPts val="2400"/>
              <a:buFont typeface="Arial" panose="020B0604020202020204" pitchFamily="34" charset="0"/>
              <a:buChar char="•"/>
            </a:pPr>
            <a:endParaRPr sz="2000" b="1" dirty="0">
              <a:latin typeface="Helvetica" pitchFamily="2" charset="0"/>
            </a:endParaRPr>
          </a:p>
        </p:txBody>
      </p:sp>
      <p:sp>
        <p:nvSpPr>
          <p:cNvPr id="216" name="Google Shape;216;p16"/>
          <p:cNvSpPr txBox="1">
            <a:spLocks noGrp="1"/>
          </p:cNvSpPr>
          <p:nvPr>
            <p:ph type="title"/>
          </p:nvPr>
        </p:nvSpPr>
        <p:spPr>
          <a:xfrm>
            <a:off x="3454333" y="0"/>
            <a:ext cx="2235331" cy="592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3F3F3F"/>
              </a:buClr>
              <a:buSzPts val="3200"/>
              <a:buFont typeface="Arial"/>
              <a:buNone/>
            </a:pPr>
            <a:r>
              <a:rPr lang="en-US" sz="3200" dirty="0"/>
              <a:t>Summary</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33D06B3B-C586-ED4A-9411-FF1B46F8B3DB}"/>
              </a:ext>
            </a:extLst>
          </p:cNvPr>
          <p:cNvSpPr>
            <a:spLocks noGrp="1"/>
          </p:cNvSpPr>
          <p:nvPr>
            <p:ph type="title"/>
          </p:nvPr>
        </p:nvSpPr>
        <p:spPr>
          <a:xfrm>
            <a:off x="1863556" y="1357945"/>
            <a:ext cx="5416888" cy="2858845"/>
          </a:xfrm>
        </p:spPr>
        <p:txBody>
          <a:bodyPr/>
          <a:lstStyle/>
          <a:p>
            <a:pPr algn="ctr"/>
            <a:r>
              <a:rPr lang="en-US" altLang="zh-CN" sz="5200" dirty="0"/>
              <a:t>Thank</a:t>
            </a:r>
            <a:r>
              <a:rPr lang="zh-CN" altLang="en-US" sz="5200" dirty="0"/>
              <a:t> </a:t>
            </a:r>
            <a:r>
              <a:rPr lang="en-US" altLang="zh-CN" sz="5200" dirty="0"/>
              <a:t>You!</a:t>
            </a:r>
            <a:br>
              <a:rPr lang="en-US" altLang="zh-CN" sz="5200" dirty="0"/>
            </a:br>
            <a:r>
              <a:rPr lang="en-US" altLang="zh-CN" sz="5200" dirty="0"/>
              <a:t/>
            </a:r>
            <a:br>
              <a:rPr lang="en-US" altLang="zh-CN" sz="5200" dirty="0"/>
            </a:br>
            <a:r>
              <a:rPr lang="en-US" altLang="zh-CN" sz="5200" dirty="0"/>
              <a:t>Questions?</a:t>
            </a:r>
            <a:endParaRPr lang="en-US" sz="5200" dirty="0"/>
          </a:p>
        </p:txBody>
      </p:sp>
    </p:spTree>
    <p:extLst>
      <p:ext uri="{BB962C8B-B14F-4D97-AF65-F5344CB8AC3E}">
        <p14:creationId xmlns:p14="http://schemas.microsoft.com/office/powerpoint/2010/main" val="708456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3"/>
          <p:cNvSpPr txBox="1">
            <a:spLocks noGrp="1"/>
          </p:cNvSpPr>
          <p:nvPr>
            <p:ph type="body" idx="1"/>
          </p:nvPr>
        </p:nvSpPr>
        <p:spPr>
          <a:xfrm>
            <a:off x="391144" y="1476648"/>
            <a:ext cx="3946922" cy="326350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220"/>
              <a:buNone/>
            </a:pPr>
            <a:r>
              <a:rPr lang="en-US" sz="2220" b="1" dirty="0">
                <a:latin typeface="Helvetica Neue"/>
                <a:ea typeface="Helvetica Neue"/>
                <a:cs typeface="Helvetica Neue"/>
                <a:sym typeface="Helvetica Neue"/>
              </a:rPr>
              <a:t>Cause: </a:t>
            </a:r>
            <a:r>
              <a:rPr lang="en-US" sz="2220" dirty="0">
                <a:latin typeface="Helvetica Neue"/>
                <a:ea typeface="Helvetica Neue"/>
                <a:cs typeface="Helvetica Neue"/>
                <a:sym typeface="Helvetica Neue"/>
              </a:rPr>
              <a:t>Fatty deposits plaque builds up on the inner walls of the blood vessels which prevent prevents blood from flowing to the heart or brain. </a:t>
            </a:r>
            <a:endParaRPr dirty="0"/>
          </a:p>
          <a:p>
            <a:pPr marL="0" lvl="0" indent="0" algn="l" rtl="0">
              <a:lnSpc>
                <a:spcPct val="90000"/>
              </a:lnSpc>
              <a:spcBef>
                <a:spcPts val="444"/>
              </a:spcBef>
              <a:spcAft>
                <a:spcPts val="0"/>
              </a:spcAft>
              <a:buSzPts val="2220"/>
              <a:buNone/>
            </a:pPr>
            <a:endParaRPr sz="2220" dirty="0">
              <a:latin typeface="Helvetica Neue"/>
              <a:ea typeface="Helvetica Neue"/>
              <a:cs typeface="Helvetica Neue"/>
              <a:sym typeface="Helvetica Neue"/>
            </a:endParaRPr>
          </a:p>
          <a:p>
            <a:pPr marL="0" lvl="0" indent="0" algn="l" rtl="0">
              <a:lnSpc>
                <a:spcPct val="90000"/>
              </a:lnSpc>
              <a:spcBef>
                <a:spcPts val="444"/>
              </a:spcBef>
              <a:spcAft>
                <a:spcPts val="0"/>
              </a:spcAft>
              <a:buSzPts val="2220"/>
              <a:buNone/>
            </a:pPr>
            <a:r>
              <a:rPr lang="en-US" sz="2220" b="1" dirty="0">
                <a:latin typeface="Helvetica Neue"/>
                <a:ea typeface="Helvetica Neue"/>
                <a:cs typeface="Helvetica Neue"/>
                <a:sym typeface="Helvetica Neue"/>
              </a:rPr>
              <a:t>Risk factor: </a:t>
            </a:r>
            <a:r>
              <a:rPr lang="en-US" sz="2220" dirty="0">
                <a:latin typeface="Helvetica Neue"/>
                <a:ea typeface="Helvetica Neue"/>
                <a:cs typeface="Helvetica Neue"/>
                <a:sym typeface="Helvetica Neue"/>
              </a:rPr>
              <a:t>Unhealthy diet, obesity, physical inactivity, tobacco use and harmful use of alcohol.</a:t>
            </a:r>
            <a:endParaRPr dirty="0"/>
          </a:p>
          <a:p>
            <a:pPr marL="0" lvl="0" indent="0" algn="l" rtl="0">
              <a:lnSpc>
                <a:spcPct val="90000"/>
              </a:lnSpc>
              <a:spcBef>
                <a:spcPts val="444"/>
              </a:spcBef>
              <a:spcAft>
                <a:spcPts val="0"/>
              </a:spcAft>
              <a:buSzPts val="2220"/>
              <a:buNone/>
            </a:pPr>
            <a:endParaRPr sz="2220" b="1" dirty="0">
              <a:latin typeface="Helvetica Neue"/>
              <a:ea typeface="Helvetica Neue"/>
              <a:cs typeface="Helvetica Neue"/>
              <a:sym typeface="Helvetica Neue"/>
            </a:endParaRPr>
          </a:p>
        </p:txBody>
      </p:sp>
      <p:sp>
        <p:nvSpPr>
          <p:cNvPr id="104" name="Google Shape;104;p3"/>
          <p:cNvSpPr txBox="1"/>
          <p:nvPr/>
        </p:nvSpPr>
        <p:spPr>
          <a:xfrm>
            <a:off x="3053561" y="0"/>
            <a:ext cx="2841959" cy="688622"/>
          </a:xfrm>
          <a:prstGeom prst="rect">
            <a:avLst/>
          </a:prstGeom>
          <a:noFill/>
          <a:ln>
            <a:noFill/>
          </a:ln>
        </p:spPr>
        <p:txBody>
          <a:bodyPr spcFirstLastPara="1" wrap="square" lIns="68575" tIns="34275" rIns="68575" bIns="34275" anchor="ctr" anchorCtr="0">
            <a:normAutofit/>
          </a:bodyPr>
          <a:lstStyle/>
          <a:p>
            <a:pPr marL="0" marR="0" lvl="0" indent="0" algn="ctr" rtl="0">
              <a:lnSpc>
                <a:spcPct val="90000"/>
              </a:lnSpc>
              <a:spcBef>
                <a:spcPts val="0"/>
              </a:spcBef>
              <a:spcAft>
                <a:spcPts val="0"/>
              </a:spcAft>
              <a:buClr>
                <a:schemeClr val="dk1"/>
              </a:buClr>
              <a:buSzPts val="2800"/>
              <a:buFont typeface="Helvetica Neue"/>
              <a:buNone/>
            </a:pPr>
            <a:r>
              <a:rPr lang="en-US" sz="2800" b="1" i="0" u="none" strike="noStrike" cap="none">
                <a:solidFill>
                  <a:schemeClr val="dk1"/>
                </a:solidFill>
                <a:latin typeface="Helvetica Neue"/>
                <a:ea typeface="Helvetica Neue"/>
                <a:cs typeface="Helvetica Neue"/>
                <a:sym typeface="Helvetica Neue"/>
              </a:rPr>
              <a:t>Introduction</a:t>
            </a:r>
            <a:endParaRPr sz="2400" b="1" i="0" u="none" strike="noStrike" cap="none">
              <a:solidFill>
                <a:schemeClr val="dk1"/>
              </a:solidFill>
              <a:latin typeface="Helvetica Neue"/>
              <a:ea typeface="Helvetica Neue"/>
              <a:cs typeface="Helvetica Neue"/>
              <a:sym typeface="Helvetica Neue"/>
            </a:endParaRPr>
          </a:p>
        </p:txBody>
      </p:sp>
      <p:pic>
        <p:nvPicPr>
          <p:cNvPr id="105" name="Google Shape;105;p3"/>
          <p:cNvPicPr preferRelativeResize="0"/>
          <p:nvPr/>
        </p:nvPicPr>
        <p:blipFill rotWithShape="1">
          <a:blip r:embed="rId3">
            <a:alphaModFix/>
          </a:blip>
          <a:srcRect/>
          <a:stretch/>
        </p:blipFill>
        <p:spPr>
          <a:xfrm>
            <a:off x="4338066" y="850194"/>
            <a:ext cx="4622054" cy="43652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628650" y="0"/>
            <a:ext cx="7886700" cy="994172"/>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3F3F3F"/>
              </a:buClr>
              <a:buSzPts val="2400"/>
              <a:buFont typeface="Helvetica Neue"/>
              <a:buNone/>
            </a:pPr>
            <a:r>
              <a:rPr lang="en-US" sz="2400">
                <a:latin typeface="Helvetica Neue"/>
                <a:ea typeface="Helvetica Neue"/>
                <a:cs typeface="Helvetica Neue"/>
                <a:sym typeface="Helvetica Neue"/>
              </a:rPr>
              <a:t>Dataset selection</a:t>
            </a:r>
            <a:endParaRPr/>
          </a:p>
        </p:txBody>
      </p:sp>
      <p:sp>
        <p:nvSpPr>
          <p:cNvPr id="111" name="Google Shape;111;p4"/>
          <p:cNvSpPr txBox="1">
            <a:spLocks noGrp="1"/>
          </p:cNvSpPr>
          <p:nvPr>
            <p:ph type="body" idx="1"/>
          </p:nvPr>
        </p:nvSpPr>
        <p:spPr>
          <a:xfrm>
            <a:off x="628650" y="629511"/>
            <a:ext cx="7886700" cy="145893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220"/>
              <a:buNone/>
            </a:pPr>
            <a:r>
              <a:rPr lang="en-US" sz="2220" dirty="0">
                <a:latin typeface="Helvetica Neue"/>
                <a:ea typeface="Helvetica Neue"/>
                <a:cs typeface="Helvetica Neue"/>
                <a:sym typeface="Helvetica Neue"/>
              </a:rPr>
              <a:t>Kaggle: </a:t>
            </a:r>
            <a:r>
              <a:rPr lang="en-US" sz="2220" u="sng" dirty="0">
                <a:solidFill>
                  <a:schemeClr val="hlink"/>
                </a:solidFill>
                <a:latin typeface="Helvetica Neue"/>
                <a:ea typeface="Helvetica Neue"/>
                <a:cs typeface="Helvetica Neue"/>
                <a:sym typeface="Helvetica Neue"/>
                <a:hlinkClick r:id="rId3"/>
              </a:rPr>
              <a:t>https://www.kaggle.com/sulianova/cardiovascular-disease-dataset</a:t>
            </a:r>
            <a:endParaRPr sz="2220" dirty="0">
              <a:latin typeface="Helvetica Neue"/>
              <a:ea typeface="Helvetica Neue"/>
              <a:cs typeface="Helvetica Neue"/>
              <a:sym typeface="Helvetica Neue"/>
            </a:endParaRPr>
          </a:p>
          <a:p>
            <a:pPr marL="0" lvl="0" indent="0" algn="l" rtl="0">
              <a:spcBef>
                <a:spcPts val="444"/>
              </a:spcBef>
              <a:spcAft>
                <a:spcPts val="0"/>
              </a:spcAft>
              <a:buSzPts val="2220"/>
              <a:buNone/>
            </a:pPr>
            <a:r>
              <a:rPr lang="en-US" sz="2220" dirty="0">
                <a:latin typeface="Helvetica Neue"/>
                <a:ea typeface="Helvetica Neue"/>
                <a:cs typeface="Helvetica Neue"/>
                <a:sym typeface="Helvetica Neue"/>
              </a:rPr>
              <a:t>70000 observations with 13 variables</a:t>
            </a:r>
            <a:endParaRPr dirty="0"/>
          </a:p>
          <a:p>
            <a:pPr marL="0" lvl="0" indent="0" algn="l" rtl="0">
              <a:spcBef>
                <a:spcPts val="444"/>
              </a:spcBef>
              <a:spcAft>
                <a:spcPts val="0"/>
              </a:spcAft>
              <a:buSzPts val="2220"/>
              <a:buNone/>
            </a:pPr>
            <a:endParaRPr sz="2220" dirty="0">
              <a:latin typeface="Helvetica Neue"/>
              <a:ea typeface="Helvetica Neue"/>
              <a:cs typeface="Helvetica Neue"/>
              <a:sym typeface="Helvetica Neue"/>
            </a:endParaRPr>
          </a:p>
          <a:p>
            <a:pPr marL="0" lvl="0" indent="0" algn="l" rtl="0">
              <a:spcBef>
                <a:spcPts val="444"/>
              </a:spcBef>
              <a:spcAft>
                <a:spcPts val="0"/>
              </a:spcAft>
              <a:buSzPts val="2220"/>
              <a:buNone/>
            </a:pPr>
            <a:endParaRPr sz="2220" dirty="0">
              <a:latin typeface="Helvetica Neue"/>
              <a:ea typeface="Helvetica Neue"/>
              <a:cs typeface="Helvetica Neue"/>
              <a:sym typeface="Helvetica Neue"/>
            </a:endParaRPr>
          </a:p>
          <a:p>
            <a:pPr marL="0" lvl="0" indent="0" algn="l" rtl="0">
              <a:spcBef>
                <a:spcPts val="444"/>
              </a:spcBef>
              <a:spcAft>
                <a:spcPts val="0"/>
              </a:spcAft>
              <a:buSzPts val="2220"/>
              <a:buNone/>
            </a:pPr>
            <a:endParaRPr sz="2220" dirty="0">
              <a:latin typeface="Helvetica Neue"/>
              <a:ea typeface="Helvetica Neue"/>
              <a:cs typeface="Helvetica Neue"/>
              <a:sym typeface="Helvetica Neue"/>
            </a:endParaRPr>
          </a:p>
        </p:txBody>
      </p:sp>
      <p:graphicFrame>
        <p:nvGraphicFramePr>
          <p:cNvPr id="112" name="Google Shape;112;p4"/>
          <p:cNvGraphicFramePr/>
          <p:nvPr/>
        </p:nvGraphicFramePr>
        <p:xfrm>
          <a:off x="2210858" y="1951060"/>
          <a:ext cx="4722300" cy="4450200"/>
        </p:xfrm>
        <a:graphic>
          <a:graphicData uri="http://schemas.openxmlformats.org/drawingml/2006/table">
            <a:tbl>
              <a:tblPr firstRow="1" bandRow="1">
                <a:noFill/>
                <a:tableStyleId>{4E59E87F-871D-49E9-89F6-D998DAF36565}</a:tableStyleId>
              </a:tblPr>
              <a:tblGrid>
                <a:gridCol w="3266025">
                  <a:extLst>
                    <a:ext uri="{9D8B030D-6E8A-4147-A177-3AD203B41FA5}">
                      <a16:colId xmlns:a16="http://schemas.microsoft.com/office/drawing/2014/main" xmlns="" val="20000"/>
                    </a:ext>
                  </a:extLst>
                </a:gridCol>
                <a:gridCol w="1456275">
                  <a:extLst>
                    <a:ext uri="{9D8B030D-6E8A-4147-A177-3AD203B41FA5}">
                      <a16:colId xmlns:a16="http://schemas.microsoft.com/office/drawing/2014/main" xmlns="" val="20001"/>
                    </a:ext>
                  </a:extLst>
                </a:gridCol>
              </a:tblGrid>
              <a:tr h="370850">
                <a:tc>
                  <a:txBody>
                    <a:bodyPr/>
                    <a:lstStyle/>
                    <a:p>
                      <a:pPr marL="0" marR="0" lvl="0" indent="0" algn="l" rtl="0">
                        <a:spcBef>
                          <a:spcPts val="0"/>
                        </a:spcBef>
                        <a:spcAft>
                          <a:spcPts val="0"/>
                        </a:spcAft>
                        <a:buNone/>
                      </a:pPr>
                      <a:r>
                        <a:rPr lang="en-US" sz="1800" u="none" strike="noStrike" cap="none"/>
                        <a:t>Variables</a:t>
                      </a:r>
                      <a:endParaRPr/>
                    </a:p>
                  </a:txBody>
                  <a:tcPr marL="91450" marR="91450" marT="45725" marB="45725"/>
                </a:tc>
                <a:tc>
                  <a:txBody>
                    <a:bodyPr/>
                    <a:lstStyle/>
                    <a:p>
                      <a:pPr marL="0" marR="0" lvl="0" indent="0" algn="l" rtl="0">
                        <a:spcBef>
                          <a:spcPts val="0"/>
                        </a:spcBef>
                        <a:spcAft>
                          <a:spcPts val="0"/>
                        </a:spcAft>
                        <a:buNone/>
                      </a:pPr>
                      <a:r>
                        <a:rPr lang="en-US" sz="1800"/>
                        <a:t>Type</a:t>
                      </a:r>
                      <a:endParaRPr/>
                    </a:p>
                  </a:txBody>
                  <a:tcPr marL="91450" marR="91450" marT="45725" marB="45725"/>
                </a:tc>
                <a:extLst>
                  <a:ext uri="{0D108BD9-81ED-4DB2-BD59-A6C34878D82A}">
                    <a16:rowId xmlns:a16="http://schemas.microsoft.com/office/drawing/2014/main" xmlns="" val="10000"/>
                  </a:ext>
                </a:extLst>
              </a:tr>
              <a:tr h="370850">
                <a:tc>
                  <a:txBody>
                    <a:bodyPr/>
                    <a:lstStyle/>
                    <a:p>
                      <a:pPr marL="0" marR="0" lvl="0" indent="0" algn="l" rtl="0">
                        <a:lnSpc>
                          <a:spcPct val="100000"/>
                        </a:lnSpc>
                        <a:spcBef>
                          <a:spcPts val="0"/>
                        </a:spcBef>
                        <a:spcAft>
                          <a:spcPts val="0"/>
                        </a:spcAft>
                        <a:buClr>
                          <a:schemeClr val="dk1"/>
                        </a:buClr>
                        <a:buSzPts val="1800"/>
                        <a:buFont typeface="Helvetica Neue"/>
                        <a:buNone/>
                      </a:pPr>
                      <a:r>
                        <a:rPr lang="en-US" sz="1800">
                          <a:latin typeface="Helvetica Neue"/>
                          <a:ea typeface="Helvetica Neue"/>
                          <a:cs typeface="Helvetica Neue"/>
                          <a:sym typeface="Helvetica Neue"/>
                        </a:rPr>
                        <a:t>Age</a:t>
                      </a:r>
                      <a:endParaRPr sz="1800"/>
                    </a:p>
                  </a:txBody>
                  <a:tcPr marL="91450" marR="91450" marT="45725" marB="45725"/>
                </a:tc>
                <a:tc>
                  <a:txBody>
                    <a:bodyPr/>
                    <a:lstStyle/>
                    <a:p>
                      <a:pPr marL="0" marR="0" lvl="0" indent="0" algn="l" rtl="0">
                        <a:spcBef>
                          <a:spcPts val="0"/>
                        </a:spcBef>
                        <a:spcAft>
                          <a:spcPts val="0"/>
                        </a:spcAft>
                        <a:buNone/>
                      </a:pPr>
                      <a:r>
                        <a:rPr lang="en-US" sz="1800"/>
                        <a:t>Int</a:t>
                      </a:r>
                      <a:endParaRPr sz="1800"/>
                    </a:p>
                  </a:txBody>
                  <a:tcPr marL="91450" marR="91450" marT="45725" marB="45725"/>
                </a:tc>
                <a:extLst>
                  <a:ext uri="{0D108BD9-81ED-4DB2-BD59-A6C34878D82A}">
                    <a16:rowId xmlns:a16="http://schemas.microsoft.com/office/drawing/2014/main" xmlns="" val="10001"/>
                  </a:ext>
                </a:extLst>
              </a:tr>
              <a:tr h="370850">
                <a:tc>
                  <a:txBody>
                    <a:bodyPr/>
                    <a:lstStyle/>
                    <a:p>
                      <a:pPr marL="0" marR="0" lvl="0" indent="0" algn="l" rtl="0">
                        <a:lnSpc>
                          <a:spcPct val="100000"/>
                        </a:lnSpc>
                        <a:spcBef>
                          <a:spcPts val="0"/>
                        </a:spcBef>
                        <a:spcAft>
                          <a:spcPts val="0"/>
                        </a:spcAft>
                        <a:buClr>
                          <a:schemeClr val="dk1"/>
                        </a:buClr>
                        <a:buSzPts val="1800"/>
                        <a:buFont typeface="Helvetica Neue"/>
                        <a:buNone/>
                      </a:pPr>
                      <a:r>
                        <a:rPr lang="en-US" sz="1800">
                          <a:latin typeface="Helvetica Neue"/>
                          <a:ea typeface="Helvetica Neue"/>
                          <a:cs typeface="Helvetica Neue"/>
                          <a:sym typeface="Helvetica Neue"/>
                        </a:rPr>
                        <a:t>gender </a:t>
                      </a:r>
                      <a:endParaRPr/>
                    </a:p>
                  </a:txBody>
                  <a:tcPr marL="91450" marR="91450" marT="45725" marB="45725"/>
                </a:tc>
                <a:tc>
                  <a:txBody>
                    <a:bodyPr/>
                    <a:lstStyle/>
                    <a:p>
                      <a:pPr marL="0" marR="0" lvl="0" indent="0" algn="l" rtl="0">
                        <a:spcBef>
                          <a:spcPts val="0"/>
                        </a:spcBef>
                        <a:spcAft>
                          <a:spcPts val="0"/>
                        </a:spcAft>
                        <a:buNone/>
                      </a:pPr>
                      <a:r>
                        <a:rPr lang="en-US" sz="1800"/>
                        <a:t>Factor</a:t>
                      </a:r>
                      <a:endParaRPr/>
                    </a:p>
                  </a:txBody>
                  <a:tcPr marL="91450" marR="91450" marT="45725" marB="45725"/>
                </a:tc>
                <a:extLst>
                  <a:ext uri="{0D108BD9-81ED-4DB2-BD59-A6C34878D82A}">
                    <a16:rowId xmlns:a16="http://schemas.microsoft.com/office/drawing/2014/main" xmlns="" val="10002"/>
                  </a:ext>
                </a:extLst>
              </a:tr>
              <a:tr h="370850">
                <a:tc>
                  <a:txBody>
                    <a:bodyPr/>
                    <a:lstStyle/>
                    <a:p>
                      <a:pPr marL="0" marR="0" lvl="0" indent="0" algn="l" rtl="0">
                        <a:spcBef>
                          <a:spcPts val="0"/>
                        </a:spcBef>
                        <a:spcAft>
                          <a:spcPts val="0"/>
                        </a:spcAft>
                        <a:buNone/>
                      </a:pPr>
                      <a:r>
                        <a:rPr lang="en-US" sz="1800">
                          <a:latin typeface="Helvetica Neue"/>
                          <a:ea typeface="Helvetica Neue"/>
                          <a:cs typeface="Helvetica Neue"/>
                          <a:sym typeface="Helvetica Neue"/>
                        </a:rPr>
                        <a:t>height</a:t>
                      </a:r>
                      <a:endParaRPr sz="1800"/>
                    </a:p>
                  </a:txBody>
                  <a:tcPr marL="91450" marR="91450" marT="45725" marB="45725"/>
                </a:tc>
                <a:tc>
                  <a:txBody>
                    <a:bodyPr/>
                    <a:lstStyle/>
                    <a:p>
                      <a:pPr marL="0" marR="0" lvl="0" indent="0" algn="l" rtl="0">
                        <a:spcBef>
                          <a:spcPts val="0"/>
                        </a:spcBef>
                        <a:spcAft>
                          <a:spcPts val="0"/>
                        </a:spcAft>
                        <a:buNone/>
                      </a:pPr>
                      <a:r>
                        <a:rPr lang="en-US" sz="1800"/>
                        <a:t>Num</a:t>
                      </a:r>
                      <a:endParaRPr sz="1800"/>
                    </a:p>
                  </a:txBody>
                  <a:tcPr marL="91450" marR="91450" marT="45725" marB="45725"/>
                </a:tc>
                <a:extLst>
                  <a:ext uri="{0D108BD9-81ED-4DB2-BD59-A6C34878D82A}">
                    <a16:rowId xmlns:a16="http://schemas.microsoft.com/office/drawing/2014/main" xmlns="" val="10003"/>
                  </a:ext>
                </a:extLst>
              </a:tr>
              <a:tr h="370850">
                <a:tc>
                  <a:txBody>
                    <a:bodyPr/>
                    <a:lstStyle/>
                    <a:p>
                      <a:pPr marL="0" marR="0" lvl="0" indent="0" algn="l" rtl="0">
                        <a:spcBef>
                          <a:spcPts val="0"/>
                        </a:spcBef>
                        <a:spcAft>
                          <a:spcPts val="0"/>
                        </a:spcAft>
                        <a:buNone/>
                      </a:pPr>
                      <a:r>
                        <a:rPr lang="en-US" sz="1800">
                          <a:latin typeface="Helvetica Neue"/>
                          <a:ea typeface="Helvetica Neue"/>
                          <a:cs typeface="Helvetica Neue"/>
                          <a:sym typeface="Helvetica Neue"/>
                        </a:rPr>
                        <a:t>weight </a:t>
                      </a:r>
                      <a:endParaRPr sz="180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Book Antiqua"/>
                        <a:buNone/>
                      </a:pPr>
                      <a:r>
                        <a:rPr lang="en-US" sz="1800"/>
                        <a:t>Num</a:t>
                      </a:r>
                      <a:endParaRPr sz="1800"/>
                    </a:p>
                  </a:txBody>
                  <a:tcPr marL="91450" marR="91450" marT="45725" marB="45725"/>
                </a:tc>
                <a:extLst>
                  <a:ext uri="{0D108BD9-81ED-4DB2-BD59-A6C34878D82A}">
                    <a16:rowId xmlns:a16="http://schemas.microsoft.com/office/drawing/2014/main" xmlns="" val="10004"/>
                  </a:ext>
                </a:extLst>
              </a:tr>
              <a:tr h="370850">
                <a:tc>
                  <a:txBody>
                    <a:bodyPr/>
                    <a:lstStyle/>
                    <a:p>
                      <a:pPr marL="0" marR="0" lvl="0" indent="0" algn="l" rtl="0">
                        <a:spcBef>
                          <a:spcPts val="0"/>
                        </a:spcBef>
                        <a:spcAft>
                          <a:spcPts val="0"/>
                        </a:spcAft>
                        <a:buNone/>
                      </a:pPr>
                      <a:r>
                        <a:rPr lang="en-US" sz="1800" dirty="0">
                          <a:latin typeface="Helvetica Neue"/>
                          <a:ea typeface="Helvetica Neue"/>
                          <a:cs typeface="Helvetica Neue"/>
                          <a:sym typeface="Helvetica Neue"/>
                        </a:rPr>
                        <a:t>ap_hi/low (blood pressure)</a:t>
                      </a:r>
                      <a:endParaRPr sz="1800" dirty="0"/>
                    </a:p>
                  </a:txBody>
                  <a:tcPr marL="91450" marR="91450" marT="45725" marB="45725"/>
                </a:tc>
                <a:tc>
                  <a:txBody>
                    <a:bodyPr/>
                    <a:lstStyle/>
                    <a:p>
                      <a:pPr marL="0" marR="0" lvl="0" indent="0" algn="l" rtl="0">
                        <a:spcBef>
                          <a:spcPts val="0"/>
                        </a:spcBef>
                        <a:spcAft>
                          <a:spcPts val="0"/>
                        </a:spcAft>
                        <a:buNone/>
                      </a:pPr>
                      <a:r>
                        <a:rPr lang="en-US" sz="1800"/>
                        <a:t>Factor</a:t>
                      </a:r>
                      <a:endParaRPr/>
                    </a:p>
                  </a:txBody>
                  <a:tcPr marL="91450" marR="91450" marT="45725" marB="45725"/>
                </a:tc>
                <a:extLst>
                  <a:ext uri="{0D108BD9-81ED-4DB2-BD59-A6C34878D82A}">
                    <a16:rowId xmlns:a16="http://schemas.microsoft.com/office/drawing/2014/main" xmlns="" val="10005"/>
                  </a:ext>
                </a:extLst>
              </a:tr>
              <a:tr h="370850">
                <a:tc>
                  <a:txBody>
                    <a:bodyPr/>
                    <a:lstStyle/>
                    <a:p>
                      <a:pPr marL="0" marR="0" lvl="0" indent="0" algn="l" rtl="0">
                        <a:spcBef>
                          <a:spcPts val="0"/>
                        </a:spcBef>
                        <a:spcAft>
                          <a:spcPts val="0"/>
                        </a:spcAft>
                        <a:buNone/>
                      </a:pPr>
                      <a:r>
                        <a:rPr lang="en-US" sz="1800">
                          <a:latin typeface="Helvetica Neue"/>
                          <a:ea typeface="Helvetica Neue"/>
                          <a:cs typeface="Helvetica Neue"/>
                          <a:sym typeface="Helvetica Neue"/>
                        </a:rPr>
                        <a:t>cholesterol </a:t>
                      </a:r>
                      <a:endParaRPr sz="1800"/>
                    </a:p>
                  </a:txBody>
                  <a:tcPr marL="91450" marR="91450" marT="45725" marB="45725"/>
                </a:tc>
                <a:tc>
                  <a:txBody>
                    <a:bodyPr/>
                    <a:lstStyle/>
                    <a:p>
                      <a:pPr marL="0" marR="0" lvl="0" indent="0" algn="l" rtl="0">
                        <a:spcBef>
                          <a:spcPts val="0"/>
                        </a:spcBef>
                        <a:spcAft>
                          <a:spcPts val="0"/>
                        </a:spcAft>
                        <a:buNone/>
                      </a:pPr>
                      <a:r>
                        <a:rPr lang="en-US" sz="1800"/>
                        <a:t>Factor</a:t>
                      </a:r>
                      <a:endParaRPr/>
                    </a:p>
                  </a:txBody>
                  <a:tcPr marL="91450" marR="91450" marT="45725" marB="45725"/>
                </a:tc>
                <a:extLst>
                  <a:ext uri="{0D108BD9-81ED-4DB2-BD59-A6C34878D82A}">
                    <a16:rowId xmlns:a16="http://schemas.microsoft.com/office/drawing/2014/main" xmlns="" val="10006"/>
                  </a:ext>
                </a:extLst>
              </a:tr>
              <a:tr h="370850">
                <a:tc>
                  <a:txBody>
                    <a:bodyPr/>
                    <a:lstStyle/>
                    <a:p>
                      <a:pPr marL="0" marR="0" lvl="0" indent="0" algn="l" rtl="0">
                        <a:spcBef>
                          <a:spcPts val="0"/>
                        </a:spcBef>
                        <a:spcAft>
                          <a:spcPts val="0"/>
                        </a:spcAft>
                        <a:buNone/>
                      </a:pPr>
                      <a:r>
                        <a:rPr lang="en-US" sz="1800">
                          <a:latin typeface="Helvetica Neue"/>
                          <a:ea typeface="Helvetica Neue"/>
                          <a:cs typeface="Helvetica Neue"/>
                          <a:sym typeface="Helvetica Neue"/>
                        </a:rPr>
                        <a:t>gluc</a:t>
                      </a:r>
                      <a:endParaRPr sz="1800"/>
                    </a:p>
                  </a:txBody>
                  <a:tcPr marL="91450" marR="91450" marT="45725" marB="45725"/>
                </a:tc>
                <a:tc>
                  <a:txBody>
                    <a:bodyPr/>
                    <a:lstStyle/>
                    <a:p>
                      <a:pPr marL="0" marR="0" lvl="0" indent="0" algn="l" rtl="0">
                        <a:spcBef>
                          <a:spcPts val="0"/>
                        </a:spcBef>
                        <a:spcAft>
                          <a:spcPts val="0"/>
                        </a:spcAft>
                        <a:buNone/>
                      </a:pPr>
                      <a:r>
                        <a:rPr lang="en-US" sz="1800"/>
                        <a:t>Factor</a:t>
                      </a:r>
                      <a:endParaRPr/>
                    </a:p>
                  </a:txBody>
                  <a:tcPr marL="91450" marR="91450" marT="45725" marB="45725"/>
                </a:tc>
                <a:extLst>
                  <a:ext uri="{0D108BD9-81ED-4DB2-BD59-A6C34878D82A}">
                    <a16:rowId xmlns:a16="http://schemas.microsoft.com/office/drawing/2014/main" xmlns="" val="10007"/>
                  </a:ext>
                </a:extLst>
              </a:tr>
              <a:tr h="370850">
                <a:tc>
                  <a:txBody>
                    <a:bodyPr/>
                    <a:lstStyle/>
                    <a:p>
                      <a:pPr marL="0" marR="0" lvl="0" indent="0" algn="l" rtl="0">
                        <a:spcBef>
                          <a:spcPts val="0"/>
                        </a:spcBef>
                        <a:spcAft>
                          <a:spcPts val="0"/>
                        </a:spcAft>
                        <a:buNone/>
                      </a:pPr>
                      <a:r>
                        <a:rPr lang="en-US" sz="1800">
                          <a:latin typeface="Helvetica Neue"/>
                          <a:ea typeface="Helvetica Neue"/>
                          <a:cs typeface="Helvetica Neue"/>
                          <a:sym typeface="Helvetica Neue"/>
                        </a:rPr>
                        <a:t>smoke </a:t>
                      </a:r>
                      <a:endParaRPr sz="1800"/>
                    </a:p>
                  </a:txBody>
                  <a:tcPr marL="91450" marR="91450" marT="45725" marB="45725"/>
                </a:tc>
                <a:tc>
                  <a:txBody>
                    <a:bodyPr/>
                    <a:lstStyle/>
                    <a:p>
                      <a:pPr marL="0" marR="0" lvl="0" indent="0" algn="l" rtl="0">
                        <a:spcBef>
                          <a:spcPts val="0"/>
                        </a:spcBef>
                        <a:spcAft>
                          <a:spcPts val="0"/>
                        </a:spcAft>
                        <a:buNone/>
                      </a:pPr>
                      <a:r>
                        <a:rPr lang="en-US" sz="1800"/>
                        <a:t>Factor</a:t>
                      </a:r>
                      <a:endParaRPr/>
                    </a:p>
                  </a:txBody>
                  <a:tcPr marL="91450" marR="91450" marT="45725" marB="45725"/>
                </a:tc>
                <a:extLst>
                  <a:ext uri="{0D108BD9-81ED-4DB2-BD59-A6C34878D82A}">
                    <a16:rowId xmlns:a16="http://schemas.microsoft.com/office/drawing/2014/main" xmlns="" val="10008"/>
                  </a:ext>
                </a:extLst>
              </a:tr>
              <a:tr h="370850">
                <a:tc>
                  <a:txBody>
                    <a:bodyPr/>
                    <a:lstStyle/>
                    <a:p>
                      <a:pPr marL="0" marR="0" lvl="0" indent="0" algn="l" rtl="0">
                        <a:spcBef>
                          <a:spcPts val="0"/>
                        </a:spcBef>
                        <a:spcAft>
                          <a:spcPts val="0"/>
                        </a:spcAft>
                        <a:buNone/>
                      </a:pPr>
                      <a:r>
                        <a:rPr lang="en-US" sz="1800">
                          <a:latin typeface="Helvetica Neue"/>
                          <a:ea typeface="Helvetica Neue"/>
                          <a:cs typeface="Helvetica Neue"/>
                          <a:sym typeface="Helvetica Neue"/>
                        </a:rPr>
                        <a:t>alco</a:t>
                      </a:r>
                      <a:endParaRPr sz="1800"/>
                    </a:p>
                  </a:txBody>
                  <a:tcPr marL="91450" marR="91450" marT="45725" marB="45725"/>
                </a:tc>
                <a:tc>
                  <a:txBody>
                    <a:bodyPr/>
                    <a:lstStyle/>
                    <a:p>
                      <a:pPr marL="0" marR="0" lvl="0" indent="0" algn="l" rtl="0">
                        <a:spcBef>
                          <a:spcPts val="0"/>
                        </a:spcBef>
                        <a:spcAft>
                          <a:spcPts val="0"/>
                        </a:spcAft>
                        <a:buNone/>
                      </a:pPr>
                      <a:r>
                        <a:rPr lang="en-US" sz="1800"/>
                        <a:t>Factor</a:t>
                      </a:r>
                      <a:endParaRPr/>
                    </a:p>
                  </a:txBody>
                  <a:tcPr marL="91450" marR="91450" marT="45725" marB="45725"/>
                </a:tc>
                <a:extLst>
                  <a:ext uri="{0D108BD9-81ED-4DB2-BD59-A6C34878D82A}">
                    <a16:rowId xmlns:a16="http://schemas.microsoft.com/office/drawing/2014/main" xmlns="" val="10009"/>
                  </a:ext>
                </a:extLst>
              </a:tr>
              <a:tr h="370850">
                <a:tc>
                  <a:txBody>
                    <a:bodyPr/>
                    <a:lstStyle/>
                    <a:p>
                      <a:pPr marL="0" marR="0" lvl="0" indent="0" algn="l" rtl="0">
                        <a:spcBef>
                          <a:spcPts val="0"/>
                        </a:spcBef>
                        <a:spcAft>
                          <a:spcPts val="0"/>
                        </a:spcAft>
                        <a:buNone/>
                      </a:pPr>
                      <a:r>
                        <a:rPr lang="en-US" sz="1800">
                          <a:latin typeface="Helvetica Neue"/>
                          <a:ea typeface="Helvetica Neue"/>
                          <a:cs typeface="Helvetica Neue"/>
                          <a:sym typeface="Helvetica Neue"/>
                        </a:rPr>
                        <a:t>active</a:t>
                      </a:r>
                      <a:endParaRPr sz="1800"/>
                    </a:p>
                  </a:txBody>
                  <a:tcPr marL="91450" marR="91450" marT="45725" marB="45725"/>
                </a:tc>
                <a:tc>
                  <a:txBody>
                    <a:bodyPr/>
                    <a:lstStyle/>
                    <a:p>
                      <a:pPr marL="0" marR="0" lvl="0" indent="0" algn="l" rtl="0">
                        <a:spcBef>
                          <a:spcPts val="0"/>
                        </a:spcBef>
                        <a:spcAft>
                          <a:spcPts val="0"/>
                        </a:spcAft>
                        <a:buNone/>
                      </a:pPr>
                      <a:r>
                        <a:rPr lang="en-US" sz="1800"/>
                        <a:t>Factor</a:t>
                      </a:r>
                      <a:endParaRPr/>
                    </a:p>
                  </a:txBody>
                  <a:tcPr marL="91450" marR="91450" marT="45725" marB="45725"/>
                </a:tc>
                <a:extLst>
                  <a:ext uri="{0D108BD9-81ED-4DB2-BD59-A6C34878D82A}">
                    <a16:rowId xmlns:a16="http://schemas.microsoft.com/office/drawing/2014/main" xmlns="" val="10010"/>
                  </a:ext>
                </a:extLst>
              </a:tr>
              <a:tr h="370850">
                <a:tc>
                  <a:txBody>
                    <a:bodyPr/>
                    <a:lstStyle/>
                    <a:p>
                      <a:pPr marL="0" marR="0" lvl="0" indent="0" algn="l" rtl="0">
                        <a:spcBef>
                          <a:spcPts val="0"/>
                        </a:spcBef>
                        <a:spcAft>
                          <a:spcPts val="0"/>
                        </a:spcAft>
                        <a:buNone/>
                      </a:pPr>
                      <a:r>
                        <a:rPr lang="en-US" sz="1800">
                          <a:latin typeface="Helvetica Neue"/>
                          <a:ea typeface="Helvetica Neue"/>
                          <a:cs typeface="Helvetica Neue"/>
                          <a:sym typeface="Helvetica Neue"/>
                        </a:rPr>
                        <a:t>cardio</a:t>
                      </a:r>
                      <a:endParaRPr sz="1800"/>
                    </a:p>
                  </a:txBody>
                  <a:tcPr marL="91450" marR="91450" marT="45725" marB="45725"/>
                </a:tc>
                <a:tc>
                  <a:txBody>
                    <a:bodyPr/>
                    <a:lstStyle/>
                    <a:p>
                      <a:pPr marL="0" marR="0" lvl="0" indent="0" algn="l" rtl="0">
                        <a:spcBef>
                          <a:spcPts val="0"/>
                        </a:spcBef>
                        <a:spcAft>
                          <a:spcPts val="0"/>
                        </a:spcAft>
                        <a:buNone/>
                      </a:pPr>
                      <a:r>
                        <a:rPr lang="en-US" sz="1800"/>
                        <a:t>Factor</a:t>
                      </a:r>
                      <a:endParaRPr/>
                    </a:p>
                  </a:txBody>
                  <a:tcPr marL="91450" marR="91450" marT="45725" marB="45725"/>
                </a:tc>
                <a:extLst>
                  <a:ext uri="{0D108BD9-81ED-4DB2-BD59-A6C34878D82A}">
                    <a16:rowId xmlns:a16="http://schemas.microsoft.com/office/drawing/2014/main" xmlns="" val="1001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5"/>
          <p:cNvSpPr txBox="1">
            <a:spLocks noGrp="1"/>
          </p:cNvSpPr>
          <p:nvPr>
            <p:ph type="title"/>
          </p:nvPr>
        </p:nvSpPr>
        <p:spPr>
          <a:xfrm>
            <a:off x="801378" y="0"/>
            <a:ext cx="7756263" cy="722489"/>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3F3F3F"/>
              </a:buClr>
              <a:buSzPts val="3200"/>
              <a:buFont typeface="Arial"/>
              <a:buNone/>
            </a:pPr>
            <a:r>
              <a:rPr lang="en-US" sz="3200"/>
              <a:t>Data processing</a:t>
            </a:r>
            <a:endParaRPr/>
          </a:p>
        </p:txBody>
      </p:sp>
      <p:sp>
        <p:nvSpPr>
          <p:cNvPr id="118" name="Google Shape;118;p5"/>
          <p:cNvSpPr/>
          <p:nvPr/>
        </p:nvSpPr>
        <p:spPr>
          <a:xfrm>
            <a:off x="176568" y="667161"/>
            <a:ext cx="7796464" cy="646331"/>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333333"/>
              </a:buClr>
              <a:buSzPts val="1800"/>
              <a:buFont typeface="Arial"/>
              <a:buChar char="•"/>
            </a:pPr>
            <a:r>
              <a:rPr lang="en-US" sz="1800" b="0" i="0" u="none" strike="noStrike" cap="none" dirty="0">
                <a:solidFill>
                  <a:srgbClr val="333333"/>
                </a:solidFill>
                <a:latin typeface="Helvetica Neue"/>
                <a:ea typeface="Helvetica Neue"/>
                <a:cs typeface="Helvetica Neue"/>
                <a:sym typeface="Helvetica Neue"/>
              </a:rPr>
              <a:t>Drop age&lt;35</a:t>
            </a:r>
            <a:endParaRPr dirty="0"/>
          </a:p>
          <a:p>
            <a:pPr marL="285750" marR="0" lvl="0" indent="-285750" algn="l" rtl="0">
              <a:spcBef>
                <a:spcPts val="0"/>
              </a:spcBef>
              <a:spcAft>
                <a:spcPts val="0"/>
              </a:spcAft>
              <a:buClr>
                <a:srgbClr val="333333"/>
              </a:buClr>
              <a:buSzPts val="1800"/>
              <a:buFont typeface="Arial"/>
              <a:buChar char="•"/>
            </a:pPr>
            <a:r>
              <a:rPr lang="en-US" sz="1800" b="0" i="0" u="none" strike="noStrike" cap="none" dirty="0">
                <a:solidFill>
                  <a:srgbClr val="333333"/>
                </a:solidFill>
                <a:latin typeface="Helvetica Neue"/>
                <a:ea typeface="Helvetica Neue"/>
                <a:cs typeface="Helvetica Neue"/>
                <a:sym typeface="Helvetica Neue"/>
              </a:rPr>
              <a:t>Drop outliers in for height, weight, ap_hi, and </a:t>
            </a:r>
            <a:r>
              <a:rPr lang="en-US" sz="1800" b="0" i="0" u="none" strike="noStrike" cap="none" dirty="0" err="1">
                <a:solidFill>
                  <a:srgbClr val="333333"/>
                </a:solidFill>
                <a:latin typeface="Helvetica Neue"/>
                <a:ea typeface="Helvetica Neue"/>
                <a:cs typeface="Helvetica Neue"/>
                <a:sym typeface="Helvetica Neue"/>
              </a:rPr>
              <a:t>ap_low</a:t>
            </a:r>
            <a:endParaRPr sz="1800" b="0" i="0" u="none" strike="noStrike" cap="none" dirty="0">
              <a:solidFill>
                <a:srgbClr val="333333"/>
              </a:solidFill>
              <a:latin typeface="Helvetica Neue"/>
              <a:ea typeface="Helvetica Neue"/>
              <a:cs typeface="Helvetica Neue"/>
              <a:sym typeface="Helvetica Neue"/>
            </a:endParaRPr>
          </a:p>
        </p:txBody>
      </p:sp>
      <p:pic>
        <p:nvPicPr>
          <p:cNvPr id="119" name="Google Shape;119;p5"/>
          <p:cNvPicPr preferRelativeResize="0">
            <a:picLocks noGrp="1"/>
          </p:cNvPicPr>
          <p:nvPr>
            <p:ph type="body" idx="1"/>
          </p:nvPr>
        </p:nvPicPr>
        <p:blipFill rotWithShape="1">
          <a:blip r:embed="rId3">
            <a:alphaModFix/>
          </a:blip>
          <a:srcRect/>
          <a:stretch/>
        </p:blipFill>
        <p:spPr>
          <a:xfrm>
            <a:off x="176569" y="1548514"/>
            <a:ext cx="2846841" cy="1997282"/>
          </a:xfrm>
          <a:prstGeom prst="rect">
            <a:avLst/>
          </a:prstGeom>
          <a:noFill/>
          <a:ln w="9525" cap="flat" cmpd="sng">
            <a:solidFill>
              <a:schemeClr val="dk1"/>
            </a:solidFill>
            <a:prstDash val="solid"/>
            <a:round/>
            <a:headEnd type="none" w="sm" len="sm"/>
            <a:tailEnd type="none" w="sm" len="sm"/>
          </a:ln>
        </p:spPr>
      </p:pic>
      <p:pic>
        <p:nvPicPr>
          <p:cNvPr id="120" name="Google Shape;120;p5"/>
          <p:cNvPicPr preferRelativeResize="0"/>
          <p:nvPr/>
        </p:nvPicPr>
        <p:blipFill rotWithShape="1">
          <a:blip r:embed="rId4">
            <a:alphaModFix/>
          </a:blip>
          <a:srcRect/>
          <a:stretch/>
        </p:blipFill>
        <p:spPr>
          <a:xfrm>
            <a:off x="6150871" y="1548514"/>
            <a:ext cx="2848455" cy="1986041"/>
          </a:xfrm>
          <a:prstGeom prst="rect">
            <a:avLst/>
          </a:prstGeom>
          <a:noFill/>
          <a:ln w="9525" cap="flat" cmpd="sng">
            <a:solidFill>
              <a:schemeClr val="dk1"/>
            </a:solidFill>
            <a:prstDash val="solid"/>
            <a:round/>
            <a:headEnd type="none" w="sm" len="sm"/>
            <a:tailEnd type="none" w="sm" len="sm"/>
          </a:ln>
        </p:spPr>
      </p:pic>
      <p:pic>
        <p:nvPicPr>
          <p:cNvPr id="121" name="Google Shape;121;p5"/>
          <p:cNvPicPr preferRelativeResize="0"/>
          <p:nvPr/>
        </p:nvPicPr>
        <p:blipFill rotWithShape="1">
          <a:blip r:embed="rId5">
            <a:alphaModFix/>
          </a:blip>
          <a:srcRect/>
          <a:stretch/>
        </p:blipFill>
        <p:spPr>
          <a:xfrm>
            <a:off x="3162107" y="1548514"/>
            <a:ext cx="2850067" cy="1999177"/>
          </a:xfrm>
          <a:prstGeom prst="rect">
            <a:avLst/>
          </a:prstGeom>
          <a:noFill/>
          <a:ln w="9525" cap="flat" cmpd="sng">
            <a:solidFill>
              <a:schemeClr val="dk1"/>
            </a:solidFill>
            <a:prstDash val="solid"/>
            <a:round/>
            <a:headEnd type="none" w="sm" len="sm"/>
            <a:tailEnd type="none" w="sm" len="sm"/>
          </a:ln>
        </p:spPr>
      </p:pic>
      <p:pic>
        <p:nvPicPr>
          <p:cNvPr id="122" name="Google Shape;122;p5"/>
          <p:cNvPicPr preferRelativeResize="0"/>
          <p:nvPr/>
        </p:nvPicPr>
        <p:blipFill rotWithShape="1">
          <a:blip r:embed="rId6">
            <a:alphaModFix/>
          </a:blip>
          <a:srcRect/>
          <a:stretch/>
        </p:blipFill>
        <p:spPr>
          <a:xfrm>
            <a:off x="3162107" y="3744926"/>
            <a:ext cx="2850067" cy="2067398"/>
          </a:xfrm>
          <a:prstGeom prst="rect">
            <a:avLst/>
          </a:prstGeom>
          <a:noFill/>
          <a:ln w="9525" cap="flat" cmpd="sng">
            <a:solidFill>
              <a:schemeClr val="dk1"/>
            </a:solidFill>
            <a:prstDash val="solid"/>
            <a:round/>
            <a:headEnd type="none" w="sm" len="sm"/>
            <a:tailEnd type="none" w="sm" len="sm"/>
          </a:ln>
        </p:spPr>
      </p:pic>
      <p:pic>
        <p:nvPicPr>
          <p:cNvPr id="123" name="Google Shape;123;p5"/>
          <p:cNvPicPr preferRelativeResize="0"/>
          <p:nvPr/>
        </p:nvPicPr>
        <p:blipFill rotWithShape="1">
          <a:blip r:embed="rId7">
            <a:alphaModFix/>
          </a:blip>
          <a:srcRect/>
          <a:stretch/>
        </p:blipFill>
        <p:spPr>
          <a:xfrm>
            <a:off x="176568" y="3744926"/>
            <a:ext cx="2846841" cy="2067398"/>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6"/>
          <p:cNvSpPr txBox="1"/>
          <p:nvPr/>
        </p:nvSpPr>
        <p:spPr>
          <a:xfrm>
            <a:off x="587022" y="0"/>
            <a:ext cx="8353778" cy="95410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i="0" u="none" strike="noStrike" cap="none" dirty="0">
                <a:solidFill>
                  <a:schemeClr val="dk1"/>
                </a:solidFill>
                <a:latin typeface="Helvetica Neue"/>
                <a:ea typeface="Helvetica Neue"/>
                <a:cs typeface="Helvetica Neue"/>
                <a:sym typeface="Helvetica Neue"/>
              </a:rPr>
              <a:t>BMI and waist as predictors for cardiovascular diseases</a:t>
            </a:r>
            <a:endParaRPr dirty="0"/>
          </a:p>
        </p:txBody>
      </p:sp>
      <p:pic>
        <p:nvPicPr>
          <p:cNvPr id="129" name="Google Shape;129;p6"/>
          <p:cNvPicPr preferRelativeResize="0"/>
          <p:nvPr/>
        </p:nvPicPr>
        <p:blipFill rotWithShape="1">
          <a:blip r:embed="rId3">
            <a:alphaModFix/>
          </a:blip>
          <a:srcRect/>
          <a:stretch/>
        </p:blipFill>
        <p:spPr>
          <a:xfrm>
            <a:off x="587022" y="954107"/>
            <a:ext cx="8286044" cy="2762015"/>
          </a:xfrm>
          <a:prstGeom prst="rect">
            <a:avLst/>
          </a:prstGeom>
          <a:noFill/>
          <a:ln w="9525" cap="flat" cmpd="sng">
            <a:solidFill>
              <a:schemeClr val="dk1"/>
            </a:solidFill>
            <a:prstDash val="solid"/>
            <a:round/>
            <a:headEnd type="none" w="sm" len="sm"/>
            <a:tailEnd type="none" w="sm" len="sm"/>
          </a:ln>
        </p:spPr>
      </p:pic>
      <p:pic>
        <p:nvPicPr>
          <p:cNvPr id="130" name="Google Shape;130;p6"/>
          <p:cNvPicPr preferRelativeResize="0"/>
          <p:nvPr/>
        </p:nvPicPr>
        <p:blipFill rotWithShape="1">
          <a:blip r:embed="rId4">
            <a:alphaModFix/>
          </a:blip>
          <a:srcRect/>
          <a:stretch/>
        </p:blipFill>
        <p:spPr>
          <a:xfrm>
            <a:off x="587022" y="3914421"/>
            <a:ext cx="8286044" cy="2858911"/>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7"/>
          <p:cNvSpPr txBox="1">
            <a:spLocks noGrp="1"/>
          </p:cNvSpPr>
          <p:nvPr>
            <p:ph type="title"/>
          </p:nvPr>
        </p:nvSpPr>
        <p:spPr>
          <a:xfrm>
            <a:off x="617361" y="0"/>
            <a:ext cx="7886700" cy="994172"/>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3F3F3F"/>
              </a:buClr>
              <a:buSzPts val="2800"/>
              <a:buFont typeface="Helvetica Neue"/>
              <a:buNone/>
            </a:pPr>
            <a:r>
              <a:rPr lang="en-US" sz="2800">
                <a:latin typeface="Helvetica" pitchFamily="2" charset="0"/>
                <a:ea typeface="Helvetica Neue"/>
                <a:cs typeface="Helvetica Neue"/>
                <a:sym typeface="Helvetica Neue"/>
              </a:rPr>
              <a:t>Summary</a:t>
            </a:r>
            <a:r>
              <a:rPr lang="en-US" sz="2400">
                <a:latin typeface="Helvetica" pitchFamily="2" charset="0"/>
                <a:ea typeface="Helvetica Neue"/>
                <a:cs typeface="Helvetica Neue"/>
                <a:sym typeface="Helvetica Neue"/>
              </a:rPr>
              <a:t> from part1</a:t>
            </a:r>
            <a:endParaRPr>
              <a:latin typeface="Helvetica" pitchFamily="2" charset="0"/>
            </a:endParaRPr>
          </a:p>
        </p:txBody>
      </p:sp>
      <p:sp>
        <p:nvSpPr>
          <p:cNvPr id="136" name="Google Shape;136;p7"/>
          <p:cNvSpPr txBox="1">
            <a:spLocks noGrp="1"/>
          </p:cNvSpPr>
          <p:nvPr>
            <p:ph type="body" idx="1"/>
          </p:nvPr>
        </p:nvSpPr>
        <p:spPr>
          <a:xfrm>
            <a:off x="617361" y="1048314"/>
            <a:ext cx="7886700" cy="3774281"/>
          </a:xfrm>
          <a:prstGeom prst="rect">
            <a:avLst/>
          </a:prstGeom>
          <a:noFill/>
          <a:ln>
            <a:noFill/>
          </a:ln>
        </p:spPr>
        <p:txBody>
          <a:bodyPr spcFirstLastPara="1" wrap="square" lIns="91425" tIns="45700" rIns="91425" bIns="45700" anchor="t" anchorCtr="0">
            <a:normAutofit/>
          </a:bodyPr>
          <a:lstStyle/>
          <a:p>
            <a:pPr marL="285750" lvl="0" indent="-285750" algn="l" rtl="0">
              <a:spcBef>
                <a:spcPts val="0"/>
              </a:spcBef>
              <a:spcAft>
                <a:spcPts val="0"/>
              </a:spcAft>
              <a:buSzPts val="1800"/>
              <a:buFont typeface="Arial"/>
              <a:buChar char="•"/>
            </a:pPr>
            <a:r>
              <a:rPr lang="en-US" sz="1800" b="1" dirty="0">
                <a:latin typeface="Helvetica" pitchFamily="2" charset="0"/>
                <a:ea typeface="Helvetica Neue"/>
                <a:cs typeface="Helvetica Neue"/>
                <a:sym typeface="Helvetica Neue"/>
              </a:rPr>
              <a:t>BMI values have a higher correlation with cardiovascular disease. Risk factors that contribute to high BMI value also contribute to the onset of cardiovascular disease</a:t>
            </a:r>
            <a:endParaRPr dirty="0">
              <a:latin typeface="Helvetica" pitchFamily="2" charset="0"/>
            </a:endParaRPr>
          </a:p>
          <a:p>
            <a:pPr marL="285750" lvl="0" indent="-171450" algn="l" rtl="0">
              <a:spcBef>
                <a:spcPts val="360"/>
              </a:spcBef>
              <a:spcAft>
                <a:spcPts val="0"/>
              </a:spcAft>
              <a:buSzPts val="1800"/>
              <a:buFont typeface="Arial"/>
              <a:buNone/>
            </a:pPr>
            <a:endParaRPr sz="1800" b="1" dirty="0">
              <a:latin typeface="Helvetica" pitchFamily="2" charset="0"/>
              <a:ea typeface="Helvetica Neue"/>
              <a:cs typeface="Helvetica Neue"/>
              <a:sym typeface="Helvetica Neue"/>
            </a:endParaRPr>
          </a:p>
          <a:p>
            <a:pPr marL="285750" lvl="0" indent="-285750" algn="l" rtl="0">
              <a:spcBef>
                <a:spcPts val="360"/>
              </a:spcBef>
              <a:spcAft>
                <a:spcPts val="0"/>
              </a:spcAft>
              <a:buSzPts val="1800"/>
              <a:buFont typeface="Arial"/>
              <a:buChar char="•"/>
            </a:pPr>
            <a:r>
              <a:rPr lang="en-US" sz="1800" b="1" dirty="0">
                <a:latin typeface="Helvetica" pitchFamily="2" charset="0"/>
                <a:ea typeface="Helvetica Neue"/>
                <a:cs typeface="Helvetica Neue"/>
                <a:sym typeface="Helvetica Neue"/>
              </a:rPr>
              <a:t>Smoking, age, gender, , blood glucose level, and alcohol use associated with the risk of cardiovascular diseases</a:t>
            </a:r>
            <a:endParaRPr dirty="0">
              <a:latin typeface="Helvetica" pitchFamily="2" charset="0"/>
            </a:endParaRPr>
          </a:p>
          <a:p>
            <a:pPr marL="285750" lvl="0" indent="-171450" algn="l" rtl="0">
              <a:spcBef>
                <a:spcPts val="360"/>
              </a:spcBef>
              <a:spcAft>
                <a:spcPts val="0"/>
              </a:spcAft>
              <a:buSzPts val="1800"/>
              <a:buFont typeface="Arial"/>
              <a:buNone/>
            </a:pPr>
            <a:endParaRPr sz="1800" b="1" dirty="0">
              <a:latin typeface="Helvetica" pitchFamily="2" charset="0"/>
              <a:ea typeface="Helvetica Neue"/>
              <a:cs typeface="Helvetica Neue"/>
              <a:sym typeface="Helvetica Neue"/>
            </a:endParaRPr>
          </a:p>
          <a:p>
            <a:pPr marL="285750" lvl="0" indent="-285750" algn="l" rtl="0">
              <a:spcBef>
                <a:spcPts val="360"/>
              </a:spcBef>
              <a:spcAft>
                <a:spcPts val="0"/>
              </a:spcAft>
              <a:buSzPts val="1800"/>
              <a:buFont typeface="Arial"/>
              <a:buChar char="•"/>
            </a:pPr>
            <a:r>
              <a:rPr lang="en-US" sz="1800" b="1" dirty="0">
                <a:latin typeface="Helvetica" pitchFamily="2" charset="0"/>
                <a:ea typeface="Helvetica Neue"/>
                <a:cs typeface="Helvetica Neue"/>
                <a:sym typeface="Helvetica Neue"/>
              </a:rPr>
              <a:t>Beside BMI value, waist circumference (WC) value is also a good variable for predicting cardiovascular diseases</a:t>
            </a:r>
            <a:endParaRPr dirty="0">
              <a:latin typeface="Helvetica" pitchFamily="2" charset="0"/>
            </a:endParaRPr>
          </a:p>
          <a:p>
            <a:pPr marL="0" lvl="0" indent="0" algn="l" rtl="0">
              <a:spcBef>
                <a:spcPts val="300"/>
              </a:spcBef>
              <a:spcAft>
                <a:spcPts val="0"/>
              </a:spcAft>
              <a:buSzPts val="1500"/>
              <a:buNone/>
            </a:pPr>
            <a:endParaRPr sz="1500" b="1" dirty="0">
              <a:latin typeface="Helvetica" pitchFamily="2" charset="0"/>
              <a:ea typeface="Helvetica Neue"/>
              <a:cs typeface="Helvetica Neue"/>
              <a:sym typeface="Helvetica Neue"/>
            </a:endParaRPr>
          </a:p>
          <a:p>
            <a:pPr marL="0" lvl="0" indent="0" algn="l" rtl="0">
              <a:spcBef>
                <a:spcPts val="210"/>
              </a:spcBef>
              <a:spcAft>
                <a:spcPts val="0"/>
              </a:spcAft>
              <a:buSzPts val="1050"/>
              <a:buNone/>
            </a:pPr>
            <a:endParaRPr sz="1050" b="1" dirty="0">
              <a:latin typeface="Helvetica" pitchFamily="2" charset="0"/>
              <a:ea typeface="Helvetica Neue"/>
              <a:cs typeface="Helvetica Neue"/>
              <a:sym typeface="Helvetica Neue"/>
            </a:endParaRPr>
          </a:p>
        </p:txBody>
      </p:sp>
      <p:cxnSp>
        <p:nvCxnSpPr>
          <p:cNvPr id="137" name="Google Shape;137;p7"/>
          <p:cNvCxnSpPr/>
          <p:nvPr/>
        </p:nvCxnSpPr>
        <p:spPr>
          <a:xfrm>
            <a:off x="4538132" y="3769308"/>
            <a:ext cx="0" cy="496710"/>
          </a:xfrm>
          <a:prstGeom prst="straightConnector1">
            <a:avLst/>
          </a:prstGeom>
          <a:noFill/>
          <a:ln w="57150" cap="flat" cmpd="sng">
            <a:solidFill>
              <a:srgbClr val="FF0000"/>
            </a:solidFill>
            <a:prstDash val="solid"/>
            <a:round/>
            <a:headEnd type="none" w="sm" len="sm"/>
            <a:tailEnd type="triangle" w="med" len="med"/>
          </a:ln>
        </p:spPr>
      </p:cxnSp>
      <p:sp>
        <p:nvSpPr>
          <p:cNvPr id="138" name="Google Shape;138;p7"/>
          <p:cNvSpPr txBox="1"/>
          <p:nvPr/>
        </p:nvSpPr>
        <p:spPr>
          <a:xfrm>
            <a:off x="1478842" y="4550573"/>
            <a:ext cx="6118579" cy="65232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3F3F3F"/>
              </a:buClr>
              <a:buSzPts val="3200"/>
              <a:buFont typeface="Arial"/>
              <a:buNone/>
            </a:pPr>
            <a:r>
              <a:rPr lang="en-US" sz="3200" b="1" i="0" u="none" strike="noStrike" cap="none" dirty="0">
                <a:solidFill>
                  <a:srgbClr val="3F3F3F"/>
                </a:solidFill>
                <a:latin typeface="Helvetica" pitchFamily="2" charset="0"/>
                <a:sym typeface="Arial"/>
              </a:rPr>
              <a:t>Model building and evaluation</a:t>
            </a:r>
            <a:endParaRPr dirty="0">
              <a:latin typeface="Helvetica" pitchFamily="2"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8"/>
          <p:cNvSpPr txBox="1">
            <a:spLocks noGrp="1"/>
          </p:cNvSpPr>
          <p:nvPr>
            <p:ph type="ctrTitle"/>
          </p:nvPr>
        </p:nvSpPr>
        <p:spPr>
          <a:xfrm>
            <a:off x="1436916" y="1890309"/>
            <a:ext cx="6946738" cy="372672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FFFF"/>
              </a:buClr>
              <a:buSzPts val="4000"/>
              <a:buFont typeface="Helvetica Neue"/>
              <a:buNone/>
            </a:pPr>
            <a:r>
              <a:rPr lang="en-US" dirty="0">
                <a:latin typeface="Helvetica Neue"/>
                <a:ea typeface="Helvetica Neue"/>
                <a:cs typeface="Helvetica Neue"/>
                <a:sym typeface="Helvetica Neue"/>
              </a:rPr>
              <a:t/>
            </a:r>
            <a:br>
              <a:rPr lang="en-US" dirty="0">
                <a:latin typeface="Helvetica Neue"/>
                <a:ea typeface="Helvetica Neue"/>
                <a:cs typeface="Helvetica Neue"/>
                <a:sym typeface="Helvetica Neue"/>
              </a:rPr>
            </a:br>
            <a:r>
              <a:rPr lang="en-US" sz="2800" b="0" dirty="0">
                <a:latin typeface="Helvetica Neue"/>
                <a:ea typeface="Helvetica Neue"/>
                <a:cs typeface="Helvetica Neue"/>
                <a:sym typeface="Helvetica Neue"/>
              </a:rPr>
              <a:t>What are the risk factors of cardiovascular diseases? Are all the variables correlated to the development of cardiovascular disease?</a:t>
            </a:r>
            <a:endParaRPr b="0" dirty="0">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pic>
        <p:nvPicPr>
          <p:cNvPr id="148" name="Google Shape;148;p9"/>
          <p:cNvPicPr preferRelativeResize="0"/>
          <p:nvPr/>
        </p:nvPicPr>
        <p:blipFill rotWithShape="1">
          <a:blip r:embed="rId3">
            <a:alphaModFix/>
          </a:blip>
          <a:srcRect/>
          <a:stretch/>
        </p:blipFill>
        <p:spPr>
          <a:xfrm>
            <a:off x="2436575" y="1317374"/>
            <a:ext cx="6502400" cy="3962400"/>
          </a:xfrm>
          <a:prstGeom prst="rect">
            <a:avLst/>
          </a:prstGeom>
          <a:noFill/>
          <a:ln>
            <a:noFill/>
          </a:ln>
        </p:spPr>
      </p:pic>
      <p:sp>
        <p:nvSpPr>
          <p:cNvPr id="149" name="Google Shape;149;p9"/>
          <p:cNvSpPr/>
          <p:nvPr/>
        </p:nvSpPr>
        <p:spPr>
          <a:xfrm>
            <a:off x="12942" y="1579255"/>
            <a:ext cx="2410691" cy="2893059"/>
          </a:xfrm>
          <a:prstGeom prst="rect">
            <a:avLst/>
          </a:prstGeom>
          <a:noFill/>
          <a:ln>
            <a:noFill/>
          </a:ln>
        </p:spPr>
        <p:txBody>
          <a:bodyPr spcFirstLastPara="1" wrap="square" lIns="91425" tIns="45700" rIns="91425" bIns="45700" anchor="t" anchorCtr="0">
            <a:spAutoFit/>
          </a:bodyPr>
          <a:lstStyle/>
          <a:p>
            <a:pPr lvl="0"/>
            <a:r>
              <a:rPr lang="en-US" dirty="0">
                <a:latin typeface="Helvetica" pitchFamily="2" charset="0"/>
              </a:rPr>
              <a:t>All the coefficients are found significant (small p-values</a:t>
            </a:r>
            <a:r>
              <a:rPr lang="en-US" dirty="0" smtClean="0">
                <a:latin typeface="Helvetica" pitchFamily="2" charset="0"/>
              </a:rPr>
              <a:t>) except gluc2. Age, ap_hi, ap_lo, cholesterol, bmi, glucose have </a:t>
            </a:r>
            <a:r>
              <a:rPr lang="en-US" dirty="0">
                <a:latin typeface="Helvetica" pitchFamily="2" charset="0"/>
              </a:rPr>
              <a:t>positive effects on </a:t>
            </a:r>
            <a:r>
              <a:rPr lang="en-US" dirty="0" smtClean="0">
                <a:latin typeface="Helvetica" pitchFamily="2" charset="0"/>
              </a:rPr>
              <a:t>cardio diseases, </a:t>
            </a:r>
            <a:r>
              <a:rPr lang="en-US" dirty="0">
                <a:latin typeface="Helvetica" pitchFamily="2" charset="0"/>
              </a:rPr>
              <a:t>while </a:t>
            </a:r>
            <a:r>
              <a:rPr lang="en-US" dirty="0" smtClean="0">
                <a:latin typeface="Helvetica" pitchFamily="2" charset="0"/>
              </a:rPr>
              <a:t>glucose, smoke, drinking alcohol and do exercise have negatively </a:t>
            </a:r>
            <a:r>
              <a:rPr lang="en-US" dirty="0">
                <a:latin typeface="Helvetica" pitchFamily="2" charset="0"/>
              </a:rPr>
              <a:t>affect </a:t>
            </a:r>
            <a:r>
              <a:rPr lang="en-US" dirty="0" smtClean="0">
                <a:latin typeface="Helvetica" pitchFamily="2" charset="0"/>
              </a:rPr>
              <a:t>on cardio diseases. </a:t>
            </a:r>
            <a:r>
              <a:rPr lang="en-US" dirty="0">
                <a:latin typeface="Helvetica" pitchFamily="2" charset="0"/>
              </a:rPr>
              <a:t>These are reasonable results and confirms our common beliefs.</a:t>
            </a:r>
            <a:endParaRPr dirty="0">
              <a:latin typeface="Helvetica" pitchFamily="2" charset="0"/>
            </a:endParaRPr>
          </a:p>
        </p:txBody>
      </p:sp>
      <p:sp>
        <p:nvSpPr>
          <p:cNvPr id="150" name="Google Shape;150;p9"/>
          <p:cNvSpPr/>
          <p:nvPr/>
        </p:nvSpPr>
        <p:spPr>
          <a:xfrm>
            <a:off x="2423633" y="3322648"/>
            <a:ext cx="1660361" cy="501207"/>
          </a:xfrm>
          <a:prstGeom prst="rect">
            <a:avLst/>
          </a:prstGeom>
          <a:no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Book Antiqua"/>
              <a:ea typeface="Book Antiqua"/>
              <a:cs typeface="Book Antiqua"/>
              <a:sym typeface="Book Antiqua"/>
            </a:endParaRPr>
          </a:p>
        </p:txBody>
      </p:sp>
      <p:sp>
        <p:nvSpPr>
          <p:cNvPr id="151" name="Google Shape;151;p9"/>
          <p:cNvSpPr/>
          <p:nvPr/>
        </p:nvSpPr>
        <p:spPr>
          <a:xfrm>
            <a:off x="2436575" y="2256312"/>
            <a:ext cx="1660361" cy="246273"/>
          </a:xfrm>
          <a:prstGeom prst="rect">
            <a:avLst/>
          </a:prstGeom>
          <a:no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Book Antiqua"/>
              <a:ea typeface="Book Antiqua"/>
              <a:cs typeface="Book Antiqua"/>
              <a:sym typeface="Book Antiqua"/>
            </a:endParaRPr>
          </a:p>
        </p:txBody>
      </p:sp>
      <p:sp>
        <p:nvSpPr>
          <p:cNvPr id="152" name="Google Shape;152;p9"/>
          <p:cNvSpPr txBox="1">
            <a:spLocks noGrp="1"/>
          </p:cNvSpPr>
          <p:nvPr>
            <p:ph type="title"/>
          </p:nvPr>
        </p:nvSpPr>
        <p:spPr>
          <a:xfrm>
            <a:off x="2242890" y="38009"/>
            <a:ext cx="5261377" cy="1077218"/>
          </a:xfrm>
          <a:prstGeom prst="rect">
            <a:avLst/>
          </a:prstGeom>
          <a:noFill/>
          <a:ln>
            <a:noFill/>
          </a:ln>
        </p:spPr>
        <p:txBody>
          <a:bodyPr spcFirstLastPara="1" wrap="square" lIns="91425" tIns="45700" rIns="91425" bIns="45700" anchor="t" anchorCtr="0">
            <a:spAutoFit/>
          </a:bodyPr>
          <a:lstStyle/>
          <a:p>
            <a:pPr marL="0" lvl="0" indent="0" algn="ctr" rtl="0">
              <a:spcBef>
                <a:spcPts val="0"/>
              </a:spcBef>
              <a:spcAft>
                <a:spcPts val="0"/>
              </a:spcAft>
              <a:buClr>
                <a:srgbClr val="3F3F3F"/>
              </a:buClr>
              <a:buSzPts val="3200"/>
              <a:buFont typeface="Helvetica Neue"/>
              <a:buNone/>
            </a:pPr>
            <a:r>
              <a:rPr lang="en-US" sz="3200">
                <a:latin typeface="Helvetica Neue"/>
                <a:ea typeface="Helvetica Neue"/>
                <a:cs typeface="Helvetica Neue"/>
                <a:sym typeface="Helvetica Neue"/>
              </a:rPr>
              <a:t>logistic regression model</a:t>
            </a:r>
            <a:br>
              <a:rPr lang="en-US" sz="3200">
                <a:latin typeface="Helvetica Neue"/>
                <a:ea typeface="Helvetica Neue"/>
                <a:cs typeface="Helvetica Neue"/>
                <a:sym typeface="Helvetica Neue"/>
              </a:rPr>
            </a:br>
            <a:r>
              <a:rPr lang="en-US" sz="3200">
                <a:latin typeface="Helvetica Neue"/>
                <a:ea typeface="Helvetica Neue"/>
                <a:cs typeface="Helvetica Neue"/>
                <a:sym typeface="Helvetica Neue"/>
              </a:rPr>
              <a:t>Glm</a:t>
            </a:r>
            <a:r>
              <a:rPr lang="en-US" sz="3200" b="1">
                <a:latin typeface="Helvetica Neue"/>
                <a:ea typeface="Helvetica Neue"/>
                <a:cs typeface="Helvetica Neue"/>
                <a:sym typeface="Helvetica Neue"/>
              </a:rPr>
              <a:t>() function </a:t>
            </a:r>
            <a:endParaRPr/>
          </a:p>
        </p:txBody>
      </p:sp>
    </p:spTree>
  </p:cSld>
  <p:clrMapOvr>
    <a:masterClrMapping/>
  </p:clrMapOvr>
</p:sld>
</file>

<file path=ppt/theme/theme1.xml><?xml version="1.0" encoding="utf-8"?>
<a:theme xmlns:a="http://schemas.openxmlformats.org/drawingml/2006/main" name="GW General">
  <a:themeElements>
    <a:clrScheme name="Hardcover">
      <a:dk1>
        <a:srgbClr val="000000"/>
      </a:dk1>
      <a:lt1>
        <a:srgbClr val="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TotalTime>
  <Words>1014</Words>
  <Application>Microsoft Macintosh PowerPoint</Application>
  <PresentationFormat>On-screen Show (4:3)</PresentationFormat>
  <Paragraphs>144</Paragraphs>
  <Slides>23</Slides>
  <Notes>16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23</vt:i4>
      </vt:variant>
    </vt:vector>
  </HeadingPairs>
  <TitlesOfParts>
    <vt:vector size="31" baseType="lpstr">
      <vt:lpstr>Arial</vt:lpstr>
      <vt:lpstr>Helvetica</vt:lpstr>
      <vt:lpstr>Noto Sans Symbols</vt:lpstr>
      <vt:lpstr>Book Antiqua</vt:lpstr>
      <vt:lpstr>Calibri</vt:lpstr>
      <vt:lpstr>Helvetica Neue</vt:lpstr>
      <vt:lpstr>GW General</vt:lpstr>
      <vt:lpstr>Custom Design</vt:lpstr>
      <vt:lpstr> Predicting Cardiovascular disease  </vt:lpstr>
      <vt:lpstr>Introduction</vt:lpstr>
      <vt:lpstr>PowerPoint Presentation</vt:lpstr>
      <vt:lpstr>Dataset selection</vt:lpstr>
      <vt:lpstr>Data processing</vt:lpstr>
      <vt:lpstr>PowerPoint Presentation</vt:lpstr>
      <vt:lpstr>Summary from part1</vt:lpstr>
      <vt:lpstr> What are the risk factors of cardiovascular diseases? Are all the variables correlated to the development of cardiovascular disease?</vt:lpstr>
      <vt:lpstr>logistic regression model Glm() function </vt:lpstr>
      <vt:lpstr>Model evaluation</vt:lpstr>
      <vt:lpstr>KNN clustering evaluation</vt:lpstr>
      <vt:lpstr>Calculating classification accuracy on the number of k</vt:lpstr>
      <vt:lpstr>Ridge Regression  </vt:lpstr>
      <vt:lpstr>Lasso regression</vt:lpstr>
      <vt:lpstr>Decision Tree</vt:lpstr>
      <vt:lpstr>Decision Tree</vt:lpstr>
      <vt:lpstr>Decision Tree</vt:lpstr>
      <vt:lpstr>Summary</vt:lpstr>
      <vt:lpstr>Summary</vt:lpstr>
      <vt:lpstr>Summary</vt:lpstr>
      <vt:lpstr>Summary</vt:lpstr>
      <vt:lpstr>Summary</vt:lpstr>
      <vt:lpstr>Thank You!  Questions?</vt:lpstr>
    </vt:vector>
  </TitlesOfParts>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Predicting Cardiovascular disease  </dc:title>
  <dc:creator>Microsoft Office User</dc:creator>
  <cp:lastModifiedBy>Xiaotian Huang</cp:lastModifiedBy>
  <cp:revision>9</cp:revision>
  <dcterms:created xsi:type="dcterms:W3CDTF">2019-11-28T03:22:18Z</dcterms:created>
  <dcterms:modified xsi:type="dcterms:W3CDTF">2019-12-03T20:20:16Z</dcterms:modified>
</cp:coreProperties>
</file>