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bf1f4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bf1f4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42a9fe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42a9fe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42a9fe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42a9fe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42a9fe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42a9f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bf1f4724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bf1f4724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bf1f472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bf1f472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bf1f472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bf1f472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fe0b4e6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fe0b4e6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ffc45388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ffc45388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42a9fe9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42a9fe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342a9fe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342a9fe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342a9fe9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342a9fe9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342a9fe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342a9fe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ceIPtoTKXRiF1GAfC_hoDpsETJik9Pg4/view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Banco_Santander" TargetMode="External"/><Relationship Id="rId4" Type="http://schemas.openxmlformats.org/officeDocument/2006/relationships/hyperlink" Target="https://www.kaggle.com/c/santander-customer-transaction-prediction/overview" TargetMode="External"/><Relationship Id="rId5" Type="http://schemas.openxmlformats.org/officeDocument/2006/relationships/hyperlink" Target="https://www.kaggle.com/gpreda/santander-eda-and-prediction" TargetMode="External"/><Relationship Id="rId6" Type="http://schemas.openxmlformats.org/officeDocument/2006/relationships/hyperlink" Target="https://online.visual-paradigm.com/w/anbcroxt/drive/#diagramlist:proj=0&amp;new=AWSDiagra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Commercial_bank" TargetMode="External"/><Relationship Id="rId4" Type="http://schemas.openxmlformats.org/officeDocument/2006/relationships/hyperlink" Target="https://en.wikipedia.org/wiki/Financial_services" TargetMode="External"/><Relationship Id="rId5" Type="http://schemas.openxmlformats.org/officeDocument/2006/relationships/hyperlink" Target="https://en.wikipedia.org/wiki/Madrid" TargetMode="External"/><Relationship Id="rId6" Type="http://schemas.openxmlformats.org/officeDocument/2006/relationships/hyperlink" Target="https://en.wikipedia.org/wiki/Santander,_Spain" TargetMode="External"/><Relationship Id="rId7" Type="http://schemas.openxmlformats.org/officeDocument/2006/relationships/hyperlink" Target="https://en.wikipedia.org/wiki/Spa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8279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Santander Transaction Prediction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Computing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Xiaotian Huang, Wenyu Zeng</a:t>
            </a:r>
            <a:endParaRPr sz="1800"/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05174" cy="9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650" y="1241275"/>
            <a:ext cx="32956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49275"/>
            <a:ext cx="51435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6" title="cc projec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750" y="355900"/>
            <a:ext cx="6753025" cy="43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311700" y="234850"/>
            <a:ext cx="8520600" cy="47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References:</a:t>
            </a:r>
            <a:endParaRPr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https://en.wikipedia.org/wiki/Banco_Santander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https://www.kaggle.com/c/santander-customer-transaction-prediction/overview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https://www.kaggle.com/gpreda/santander-eda-and-prediction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0" lang="en" sz="18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https://online.visual-paradigm.com/w/anbcroxt/drive/#diagramlist:proj=0&amp;new=AWSDiagram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Project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Banco Santander, S.A.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is a Spanish multinational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commercial bank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financial services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company based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Madrid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Santander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Spain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bank is finding ways to help customers understand their financial health and identify which products and services might help them achieve their monetary goals.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goal for this project is to predict whether a customer will make transaction, irrespective to the amount of money, in the future.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using the AWS products to store and access the dataset, we will build models and generate graphs in jupyter notebook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Expected Outcomes</a:t>
            </a:r>
            <a:endParaRPr/>
          </a:p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311700" y="1152425"/>
            <a:ext cx="86067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Dataset found in Kaggle competition.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200,000 entries and 202 columns.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this is a classification problem, we plan to use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Naive Bayes, Logistic Regression and Random Forest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models to predict the target class. By comparing the accuracy of each model, we will then select the best model among them.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5" y="2286000"/>
            <a:ext cx="4667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5" y="2667000"/>
            <a:ext cx="10763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5300" y="345900"/>
            <a:ext cx="6686751" cy="460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575" y="2514600"/>
            <a:ext cx="1268875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3562"/>
            <a:ext cx="4240824" cy="2388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500" y="1420050"/>
            <a:ext cx="3302701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825" y="1266325"/>
            <a:ext cx="3302701" cy="33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450" y="1435900"/>
            <a:ext cx="51054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500" y="1266325"/>
            <a:ext cx="3096800" cy="3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613" y="1371600"/>
            <a:ext cx="53435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