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72" r:id="rId4"/>
    <p:sldId id="257" r:id="rId5"/>
    <p:sldId id="258" r:id="rId6"/>
    <p:sldId id="261" r:id="rId7"/>
    <p:sldId id="259" r:id="rId8"/>
    <p:sldId id="260" r:id="rId9"/>
    <p:sldId id="262" r:id="rId10"/>
    <p:sldId id="263" r:id="rId11"/>
    <p:sldId id="264" r:id="rId12"/>
    <p:sldId id="265" r:id="rId13"/>
    <p:sldId id="266" r:id="rId14"/>
    <p:sldId id="267" r:id="rId15"/>
    <p:sldId id="268" r:id="rId16"/>
    <p:sldId id="270"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32"/>
    <p:restoredTop sz="94643"/>
  </p:normalViewPr>
  <p:slideViewPr>
    <p:cSldViewPr snapToGrid="0" snapToObjects="1">
      <p:cViewPr varScale="1">
        <p:scale>
          <a:sx n="82" d="100"/>
          <a:sy n="82" d="100"/>
        </p:scale>
        <p:origin x="176"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6/7/20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6/7/20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6/7/20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6/7/20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6/7/20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xhuang222.github.io/G20-spending-analysis/project/index.html" TargetMode="External"/><Relationship Id="rId3" Type="http://schemas.openxmlformats.org/officeDocument/2006/relationships/hyperlink" Target="https://zenodo.org/record/3883436#.Xt23D2pKjBJ"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7617" y="1913021"/>
            <a:ext cx="8419998" cy="3008374"/>
          </a:xfrm>
        </p:spPr>
        <p:txBody>
          <a:bodyPr/>
          <a:lstStyle/>
          <a:p>
            <a:r>
              <a:rPr lang="en-US" dirty="0" smtClean="0"/>
              <a:t>Visualization of countries spending</a:t>
            </a:r>
            <a:endParaRPr lang="en-US" dirty="0"/>
          </a:p>
        </p:txBody>
      </p:sp>
      <p:sp>
        <p:nvSpPr>
          <p:cNvPr id="5" name="TextBox 4"/>
          <p:cNvSpPr txBox="1"/>
          <p:nvPr/>
        </p:nvSpPr>
        <p:spPr>
          <a:xfrm>
            <a:off x="7361695" y="4921395"/>
            <a:ext cx="3487119" cy="369332"/>
          </a:xfrm>
          <a:prstGeom prst="rect">
            <a:avLst/>
          </a:prstGeom>
          <a:noFill/>
        </p:spPr>
        <p:txBody>
          <a:bodyPr wrap="square" rtlCol="0">
            <a:spAutoFit/>
          </a:bodyPr>
          <a:lstStyle/>
          <a:p>
            <a:r>
              <a:rPr lang="en-US" dirty="0" smtClean="0"/>
              <a:t>				Xiaotian Huang</a:t>
            </a:r>
            <a:endParaRPr lang="en-US" dirty="0"/>
          </a:p>
        </p:txBody>
      </p:sp>
    </p:spTree>
    <p:extLst>
      <p:ext uri="{BB962C8B-B14F-4D97-AF65-F5344CB8AC3E}">
        <p14:creationId xmlns:p14="http://schemas.microsoft.com/office/powerpoint/2010/main" val="803254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Military Spending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876" y="1428750"/>
            <a:ext cx="5464324" cy="3581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654300"/>
            <a:ext cx="5841727" cy="3721100"/>
          </a:xfrm>
          <a:prstGeom prst="rect">
            <a:avLst/>
          </a:prstGeom>
        </p:spPr>
      </p:pic>
    </p:spTree>
    <p:extLst>
      <p:ext uri="{BB962C8B-B14F-4D97-AF65-F5344CB8AC3E}">
        <p14:creationId xmlns:p14="http://schemas.microsoft.com/office/powerpoint/2010/main" val="161867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761" y="381000"/>
            <a:ext cx="5009278" cy="3581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641600"/>
            <a:ext cx="5580316" cy="3860800"/>
          </a:xfrm>
          <a:prstGeom prst="rect">
            <a:avLst/>
          </a:prstGeom>
        </p:spPr>
      </p:pic>
    </p:spTree>
    <p:extLst>
      <p:ext uri="{BB962C8B-B14F-4D97-AF65-F5344CB8AC3E}">
        <p14:creationId xmlns:p14="http://schemas.microsoft.com/office/powerpoint/2010/main" val="1851690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Autofit/>
          </a:bodyPr>
          <a:lstStyle/>
          <a:p>
            <a:r>
              <a:rPr lang="en-US" sz="2800" dirty="0"/>
              <a:t>From 2012 to 2018, </a:t>
            </a:r>
            <a:endParaRPr lang="en-US" sz="2800" dirty="0" smtClean="0"/>
          </a:p>
          <a:p>
            <a:pPr lvl="1"/>
            <a:r>
              <a:rPr lang="en-US" sz="2800" dirty="0"/>
              <a:t>T</a:t>
            </a:r>
            <a:r>
              <a:rPr lang="en-US" sz="2800" dirty="0" smtClean="0"/>
              <a:t>he </a:t>
            </a:r>
            <a:r>
              <a:rPr lang="en-US" sz="2800" dirty="0"/>
              <a:t>United States ranked top on overall military expenditure. </a:t>
            </a:r>
            <a:r>
              <a:rPr lang="en-US" sz="2800" dirty="0" smtClean="0"/>
              <a:t>    </a:t>
            </a:r>
          </a:p>
          <a:p>
            <a:pPr lvl="1"/>
            <a:r>
              <a:rPr lang="en-US" sz="2800" dirty="0" smtClean="0"/>
              <a:t>The </a:t>
            </a:r>
            <a:r>
              <a:rPr lang="en-US" sz="2800" dirty="0"/>
              <a:t>United States ranked top on per capita military expenditure</a:t>
            </a:r>
            <a:r>
              <a:rPr lang="en-US" sz="2800" dirty="0" smtClean="0"/>
              <a:t>.    </a:t>
            </a:r>
          </a:p>
          <a:p>
            <a:pPr lvl="1"/>
            <a:r>
              <a:rPr lang="en-US" sz="2800" dirty="0" smtClean="0"/>
              <a:t>In </a:t>
            </a:r>
            <a:r>
              <a:rPr lang="en-US" sz="2800" dirty="0"/>
              <a:t>2016, the United States spent more on healthcare than on education and military</a:t>
            </a:r>
            <a:r>
              <a:rPr lang="en-US" sz="2800" dirty="0" smtClean="0"/>
              <a:t>.  </a:t>
            </a:r>
          </a:p>
          <a:p>
            <a:pPr lvl="1"/>
            <a:r>
              <a:rPr lang="en-US" sz="2800" dirty="0" smtClean="0"/>
              <a:t>Brazil </a:t>
            </a:r>
            <a:r>
              <a:rPr lang="en-US" sz="2800" dirty="0"/>
              <a:t>decreased military expenditure.</a:t>
            </a:r>
          </a:p>
        </p:txBody>
      </p:sp>
    </p:spTree>
    <p:extLst>
      <p:ext uri="{BB962C8B-B14F-4D97-AF65-F5344CB8AC3E}">
        <p14:creationId xmlns:p14="http://schemas.microsoft.com/office/powerpoint/2010/main" val="169324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analysis -GDP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269" y="1428750"/>
            <a:ext cx="5562262" cy="3581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3213100"/>
            <a:ext cx="5308600" cy="3210368"/>
          </a:xfrm>
          <a:prstGeom prst="rect">
            <a:avLst/>
          </a:prstGeom>
        </p:spPr>
      </p:pic>
    </p:spTree>
    <p:extLst>
      <p:ext uri="{BB962C8B-B14F-4D97-AF65-F5344CB8AC3E}">
        <p14:creationId xmlns:p14="http://schemas.microsoft.com/office/powerpoint/2010/main" val="925829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2307" y="1828800"/>
            <a:ext cx="5570186" cy="3581400"/>
          </a:xfrm>
        </p:spPr>
      </p:pic>
    </p:spTree>
    <p:extLst>
      <p:ext uri="{BB962C8B-B14F-4D97-AF65-F5344CB8AC3E}">
        <p14:creationId xmlns:p14="http://schemas.microsoft.com/office/powerpoint/2010/main" val="25677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2016 GDP and United States spending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838" y="1428750"/>
            <a:ext cx="5410362" cy="3581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5234" y="2171700"/>
            <a:ext cx="4963048" cy="3963832"/>
          </a:xfrm>
          <a:prstGeom prst="rect">
            <a:avLst/>
          </a:prstGeom>
        </p:spPr>
      </p:pic>
    </p:spTree>
    <p:extLst>
      <p:ext uri="{BB962C8B-B14F-4D97-AF65-F5344CB8AC3E}">
        <p14:creationId xmlns:p14="http://schemas.microsoft.com/office/powerpoint/2010/main" val="1158914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Published</a:t>
            </a:r>
            <a:endParaRPr lang="en-US" dirty="0"/>
          </a:p>
        </p:txBody>
      </p:sp>
      <p:sp>
        <p:nvSpPr>
          <p:cNvPr id="3" name="Content Placeholder 2"/>
          <p:cNvSpPr>
            <a:spLocks noGrp="1"/>
          </p:cNvSpPr>
          <p:nvPr>
            <p:ph idx="1"/>
          </p:nvPr>
        </p:nvSpPr>
        <p:spPr/>
        <p:txBody>
          <a:bodyPr>
            <a:normAutofit/>
          </a:bodyPr>
          <a:lstStyle/>
          <a:p>
            <a:r>
              <a:rPr lang="en-US" sz="2400" dirty="0" err="1" smtClean="0"/>
              <a:t>Github</a:t>
            </a:r>
            <a:endParaRPr lang="en-US" sz="2400" dirty="0" smtClean="0"/>
          </a:p>
          <a:p>
            <a:pPr lvl="1"/>
            <a:r>
              <a:rPr lang="en-US" sz="2400" dirty="0">
                <a:hlinkClick r:id="rId2"/>
              </a:rPr>
              <a:t>https://xhuang222.github.io/G20-spending-analysis/project/index.html</a:t>
            </a:r>
            <a:endParaRPr lang="en-US" sz="2400" dirty="0" smtClean="0"/>
          </a:p>
          <a:p>
            <a:endParaRPr lang="en-US" sz="2400" dirty="0"/>
          </a:p>
          <a:p>
            <a:r>
              <a:rPr lang="en-US" sz="2400" dirty="0" err="1" smtClean="0"/>
              <a:t>Zenodo</a:t>
            </a:r>
            <a:endParaRPr lang="en-US" sz="2400" dirty="0" smtClean="0"/>
          </a:p>
          <a:p>
            <a:pPr lvl="1"/>
            <a:r>
              <a:rPr lang="en-US" sz="2400" dirty="0">
                <a:hlinkClick r:id="rId3"/>
              </a:rPr>
              <a:t>https://zenodo.org/record/3883436#.Xt23D2pKjBJ</a:t>
            </a:r>
            <a:endParaRPr lang="en-US" sz="2400" dirty="0"/>
          </a:p>
        </p:txBody>
      </p:sp>
    </p:spTree>
    <p:extLst>
      <p:ext uri="{BB962C8B-B14F-4D97-AF65-F5344CB8AC3E}">
        <p14:creationId xmlns:p14="http://schemas.microsoft.com/office/powerpoint/2010/main" val="752166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68286" y="2362902"/>
            <a:ext cx="8772040" cy="2215991"/>
          </a:xfrm>
          <a:prstGeom prst="rect">
            <a:avLst/>
          </a:prstGeom>
          <a:noFill/>
        </p:spPr>
        <p:txBody>
          <a:bodyPr wrap="square" lIns="91440" tIns="45720" rIns="91440" bIns="45720">
            <a:spAutoFit/>
          </a:bodyPr>
          <a:lstStyle/>
          <a:p>
            <a:pPr algn="ctr"/>
            <a:r>
              <a:rPr lang="en-US" sz="13800" b="1" i="1" cap="none" spc="0" dirty="0" smtClean="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Thank </a:t>
            </a:r>
            <a:r>
              <a:rPr lang="en-US" sz="6000" b="1" i="1" cap="none" spc="0" dirty="0" smtClean="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 </a:t>
            </a:r>
            <a:r>
              <a:rPr lang="en-US" sz="13800" b="1" i="1" cap="none" spc="0" dirty="0" smtClean="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you</a:t>
            </a:r>
            <a:r>
              <a:rPr lang="en-US" sz="6000" b="1" i="1" cap="none" spc="0" dirty="0" smtClean="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 </a:t>
            </a:r>
            <a:r>
              <a:rPr lang="en-US" sz="13800" b="1" i="1" cap="none" spc="0" dirty="0" smtClean="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a:t>
            </a:r>
            <a:endParaRPr lang="en-US" sz="13800" b="1" i="1" cap="none" spc="0"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12324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a:t>GDP is of great significance for countries as a measure of economic well-being. It can be calculated using expenditure- which will be discussed in detail throughout this project- as well as production and incomes. The G20 (or Group of Twenty) is an international forum for the governments and central bank governors from 19 countries and the European Union (EU). </a:t>
            </a:r>
            <a:endParaRPr lang="en-US" dirty="0" smtClean="0"/>
          </a:p>
          <a:p>
            <a:r>
              <a:rPr lang="en-US" dirty="0" smtClean="0"/>
              <a:t>The </a:t>
            </a:r>
            <a:r>
              <a:rPr lang="en-US" dirty="0"/>
              <a:t>GDP of G20 countries take an important place in the community of nations. </a:t>
            </a:r>
            <a:endParaRPr lang="en-US" dirty="0" smtClean="0"/>
          </a:p>
          <a:p>
            <a:r>
              <a:rPr lang="en-US" dirty="0" smtClean="0"/>
              <a:t>This </a:t>
            </a:r>
            <a:r>
              <a:rPr lang="en-US" dirty="0"/>
              <a:t>project will analyze the correlation between GDP and the expenditure on education, healthcare, and military, among ten countries in G20, including Brazil, Canada, China, France, Germany, Italy, Japan, India, the United Kingdom, and the United States.</a:t>
            </a:r>
          </a:p>
        </p:txBody>
      </p:sp>
    </p:spTree>
    <p:extLst>
      <p:ext uri="{BB962C8B-B14F-4D97-AF65-F5344CB8AC3E}">
        <p14:creationId xmlns:p14="http://schemas.microsoft.com/office/powerpoint/2010/main" val="43374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Dataset</a:t>
            </a:r>
            <a:endParaRPr lang="en-US" dirty="0"/>
          </a:p>
        </p:txBody>
      </p:sp>
      <p:sp>
        <p:nvSpPr>
          <p:cNvPr id="3" name="Content Placeholder 2"/>
          <p:cNvSpPr>
            <a:spLocks noGrp="1"/>
          </p:cNvSpPr>
          <p:nvPr>
            <p:ph idx="1"/>
          </p:nvPr>
        </p:nvSpPr>
        <p:spPr/>
        <p:txBody>
          <a:bodyPr>
            <a:normAutofit/>
          </a:bodyPr>
          <a:lstStyle/>
          <a:p>
            <a:r>
              <a:rPr lang="en-US" sz="2400" dirty="0" smtClean="0"/>
              <a:t>All data in this project were retrieve from word bank database.</a:t>
            </a:r>
          </a:p>
          <a:p>
            <a:endParaRPr lang="en-US" sz="2400" dirty="0" smtClean="0"/>
          </a:p>
          <a:p>
            <a:r>
              <a:rPr lang="en-US" sz="2400" dirty="0" smtClean="0"/>
              <a:t>For healthcare dataset</a:t>
            </a:r>
          </a:p>
          <a:p>
            <a:pPr lvl="1"/>
            <a:r>
              <a:rPr lang="en-US" sz="2400" dirty="0" smtClean="0"/>
              <a:t>2018 data is missing, the value for 2018 it is the averaged 2016 and 2017.</a:t>
            </a:r>
            <a:endParaRPr lang="en-US" sz="2400" dirty="0"/>
          </a:p>
        </p:txBody>
      </p:sp>
    </p:spTree>
    <p:extLst>
      <p:ext uri="{BB962C8B-B14F-4D97-AF65-F5344CB8AC3E}">
        <p14:creationId xmlns:p14="http://schemas.microsoft.com/office/powerpoint/2010/main" val="91502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78305"/>
          </a:xfrm>
        </p:spPr>
        <p:txBody>
          <a:bodyPr/>
          <a:lstStyle/>
          <a:p>
            <a:r>
              <a:rPr lang="en-US" dirty="0" smtClean="0"/>
              <a:t>Education Spending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644" y="2935207"/>
            <a:ext cx="4827722" cy="3581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2443" y="2935207"/>
            <a:ext cx="4736895" cy="3581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1300" y="0"/>
            <a:ext cx="4728038" cy="2681207"/>
          </a:xfrm>
          <a:prstGeom prst="rect">
            <a:avLst/>
          </a:prstGeom>
        </p:spPr>
      </p:pic>
    </p:spTree>
    <p:extLst>
      <p:ext uri="{BB962C8B-B14F-4D97-AF65-F5344CB8AC3E}">
        <p14:creationId xmlns:p14="http://schemas.microsoft.com/office/powerpoint/2010/main" val="392790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715" y="504986"/>
            <a:ext cx="5316831" cy="370840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546" y="2674748"/>
            <a:ext cx="5762206" cy="3708401"/>
          </a:xfrm>
          <a:prstGeom prst="rect">
            <a:avLst/>
          </a:prstGeom>
        </p:spPr>
      </p:pic>
    </p:spTree>
    <p:extLst>
      <p:ext uri="{BB962C8B-B14F-4D97-AF65-F5344CB8AC3E}">
        <p14:creationId xmlns:p14="http://schemas.microsoft.com/office/powerpoint/2010/main" val="64829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371600" y="2286000"/>
            <a:ext cx="9601200" cy="2921431"/>
          </a:xfrm>
        </p:spPr>
        <p:txBody>
          <a:bodyPr>
            <a:noAutofit/>
          </a:bodyPr>
          <a:lstStyle/>
          <a:p>
            <a:r>
              <a:rPr lang="en-US" sz="2400" dirty="0"/>
              <a:t>From 2012 to </a:t>
            </a:r>
            <a:r>
              <a:rPr lang="en-US" sz="2400" dirty="0" smtClean="0"/>
              <a:t>2018,</a:t>
            </a:r>
          </a:p>
          <a:p>
            <a:pPr lvl="1"/>
            <a:r>
              <a:rPr lang="en-US" sz="2400" dirty="0" smtClean="0"/>
              <a:t>The </a:t>
            </a:r>
            <a:r>
              <a:rPr lang="en-US" sz="2400" dirty="0"/>
              <a:t>United States ranked top on overall educational </a:t>
            </a:r>
            <a:r>
              <a:rPr lang="en-US" sz="2400" dirty="0" smtClean="0"/>
              <a:t>expenditure.</a:t>
            </a:r>
          </a:p>
          <a:p>
            <a:pPr lvl="1"/>
            <a:r>
              <a:rPr lang="en-US" sz="2400" dirty="0" smtClean="0"/>
              <a:t>Brazil </a:t>
            </a:r>
            <a:r>
              <a:rPr lang="en-US" sz="2400" dirty="0"/>
              <a:t>ranked top on per capita educational expenditure</a:t>
            </a:r>
            <a:r>
              <a:rPr lang="en-US" sz="2400" dirty="0" smtClean="0"/>
              <a:t>.   </a:t>
            </a:r>
          </a:p>
          <a:p>
            <a:pPr lvl="1"/>
            <a:r>
              <a:rPr lang="en-US" sz="2400" dirty="0" smtClean="0"/>
              <a:t>Brazil </a:t>
            </a:r>
            <a:r>
              <a:rPr lang="en-US" sz="2400" dirty="0"/>
              <a:t>spent the highest percentage of GDP on education</a:t>
            </a:r>
            <a:r>
              <a:rPr lang="en-US" sz="2400" dirty="0" smtClean="0"/>
              <a:t>.     </a:t>
            </a:r>
          </a:p>
          <a:p>
            <a:pPr lvl="1"/>
            <a:r>
              <a:rPr lang="en-US" sz="2400" dirty="0" smtClean="0"/>
              <a:t>China </a:t>
            </a:r>
            <a:r>
              <a:rPr lang="en-US" sz="2400" dirty="0"/>
              <a:t>had the highest annual growth rate in education expenditure.</a:t>
            </a:r>
          </a:p>
        </p:txBody>
      </p:sp>
    </p:spTree>
    <p:extLst>
      <p:ext uri="{BB962C8B-B14F-4D97-AF65-F5344CB8AC3E}">
        <p14:creationId xmlns:p14="http://schemas.microsoft.com/office/powerpoint/2010/main" val="479024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817536"/>
          </a:xfrm>
        </p:spPr>
        <p:txBody>
          <a:bodyPr/>
          <a:lstStyle/>
          <a:p>
            <a:r>
              <a:rPr lang="en-US" smtClean="0"/>
              <a:t>Healthcare Spending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513" y="2362199"/>
            <a:ext cx="5593971" cy="38061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334" y="3415562"/>
            <a:ext cx="4762500" cy="30394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2786" y="0"/>
            <a:ext cx="4887919" cy="2900336"/>
          </a:xfrm>
          <a:prstGeom prst="rect">
            <a:avLst/>
          </a:prstGeom>
        </p:spPr>
      </p:pic>
    </p:spTree>
    <p:extLst>
      <p:ext uri="{BB962C8B-B14F-4D97-AF65-F5344CB8AC3E}">
        <p14:creationId xmlns:p14="http://schemas.microsoft.com/office/powerpoint/2010/main" val="1302992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1199" y="565688"/>
            <a:ext cx="5157528" cy="3581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271" y="3452893"/>
            <a:ext cx="4878694" cy="3195880"/>
          </a:xfrm>
          <a:prstGeom prst="rect">
            <a:avLst/>
          </a:prstGeom>
        </p:spPr>
      </p:pic>
    </p:spTree>
    <p:extLst>
      <p:ext uri="{BB962C8B-B14F-4D97-AF65-F5344CB8AC3E}">
        <p14:creationId xmlns:p14="http://schemas.microsoft.com/office/powerpoint/2010/main" val="171025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800" dirty="0"/>
              <a:t>From 2012 to 2018</a:t>
            </a:r>
            <a:r>
              <a:rPr lang="en-US" sz="2800"/>
              <a:t>, </a:t>
            </a:r>
            <a:r>
              <a:rPr lang="en-US" sz="2800" smtClean="0"/>
              <a:t>  </a:t>
            </a:r>
            <a:endParaRPr lang="en-US" sz="2800" dirty="0" smtClean="0"/>
          </a:p>
          <a:p>
            <a:pPr lvl="1"/>
            <a:r>
              <a:rPr lang="en-US" sz="2800" dirty="0" smtClean="0"/>
              <a:t>The </a:t>
            </a:r>
            <a:r>
              <a:rPr lang="en-US" sz="2800" dirty="0"/>
              <a:t>United States ranked top on overall healthcare expenditure</a:t>
            </a:r>
            <a:r>
              <a:rPr lang="en-US" sz="2800" dirty="0" smtClean="0"/>
              <a:t>.   </a:t>
            </a:r>
          </a:p>
          <a:p>
            <a:pPr lvl="1"/>
            <a:r>
              <a:rPr lang="en-US" sz="2800" dirty="0" smtClean="0"/>
              <a:t>The </a:t>
            </a:r>
            <a:r>
              <a:rPr lang="en-US" sz="2800" dirty="0"/>
              <a:t>United States ranked top on per capita educational expenditure</a:t>
            </a:r>
            <a:r>
              <a:rPr lang="en-US" sz="2800" dirty="0" smtClean="0"/>
              <a:t>.</a:t>
            </a:r>
          </a:p>
          <a:p>
            <a:pPr lvl="1"/>
            <a:r>
              <a:rPr lang="en-US" sz="2800" dirty="0" smtClean="0"/>
              <a:t>China </a:t>
            </a:r>
            <a:r>
              <a:rPr lang="en-US" sz="2800" dirty="0"/>
              <a:t>had the highest annual growth rate in healthcare expenditure.</a:t>
            </a:r>
          </a:p>
        </p:txBody>
      </p:sp>
    </p:spTree>
    <p:extLst>
      <p:ext uri="{BB962C8B-B14F-4D97-AF65-F5344CB8AC3E}">
        <p14:creationId xmlns:p14="http://schemas.microsoft.com/office/powerpoint/2010/main" val="100785660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28</TotalTime>
  <Words>332</Words>
  <Application>Microsoft Macintosh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Franklin Gothic Book</vt:lpstr>
      <vt:lpstr>华文楷体</vt:lpstr>
      <vt:lpstr>Crop</vt:lpstr>
      <vt:lpstr>Visualization of countries spending</vt:lpstr>
      <vt:lpstr>Introduction </vt:lpstr>
      <vt:lpstr>Dataset</vt:lpstr>
      <vt:lpstr>Education Spending</vt:lpstr>
      <vt:lpstr>PowerPoint Presentation</vt:lpstr>
      <vt:lpstr>Conclusion</vt:lpstr>
      <vt:lpstr>Healthcare Spending</vt:lpstr>
      <vt:lpstr>PowerPoint Presentation</vt:lpstr>
      <vt:lpstr>Conclusion</vt:lpstr>
      <vt:lpstr>Military Spending</vt:lpstr>
      <vt:lpstr>PowerPoint Presentation</vt:lpstr>
      <vt:lpstr>Conclusion</vt:lpstr>
      <vt:lpstr>More analysis -GDP</vt:lpstr>
      <vt:lpstr>Population</vt:lpstr>
      <vt:lpstr>2016 GDP and United States spending</vt:lpstr>
      <vt:lpstr>Published</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of countries spending</dc:title>
  <dc:creator>Xiaotian Huang</dc:creator>
  <cp:lastModifiedBy>Xiaotian Huang</cp:lastModifiedBy>
  <cp:revision>7</cp:revision>
  <dcterms:created xsi:type="dcterms:W3CDTF">2020-06-07T23:49:11Z</dcterms:created>
  <dcterms:modified xsi:type="dcterms:W3CDTF">2020-06-08T04:03:35Z</dcterms:modified>
</cp:coreProperties>
</file>