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2"/>
    <p:restoredTop sz="94643"/>
  </p:normalViewPr>
  <p:slideViewPr>
    <p:cSldViewPr snapToGrid="0" snapToObjects="1">
      <p:cViewPr varScale="1">
        <p:scale>
          <a:sx n="82" d="100"/>
          <a:sy n="82" d="100"/>
        </p:scale>
        <p:origin x="1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7617" y="1913021"/>
            <a:ext cx="8419998" cy="3008374"/>
          </a:xfrm>
        </p:spPr>
        <p:txBody>
          <a:bodyPr/>
          <a:lstStyle/>
          <a:p>
            <a:r>
              <a:rPr lang="en-US" dirty="0" smtClean="0"/>
              <a:t>Visualization of countries spending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61695" y="4921395"/>
            <a:ext cx="34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Xiaotian 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5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From 2012 to 2018, </a:t>
            </a:r>
            <a:endParaRPr lang="en-US" sz="2800" dirty="0" smtClean="0"/>
          </a:p>
          <a:p>
            <a:pPr lvl="1"/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United States ranked top on overall military expenditure. </a:t>
            </a:r>
            <a:r>
              <a:rPr lang="en-US" sz="2800" dirty="0" smtClean="0"/>
              <a:t>    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United States ranked top on per capita military expenditure</a:t>
            </a:r>
            <a:r>
              <a:rPr lang="en-US" sz="2800" dirty="0" smtClean="0"/>
              <a:t>.    </a:t>
            </a:r>
          </a:p>
          <a:p>
            <a:pPr lvl="1"/>
            <a:r>
              <a:rPr lang="en-US" sz="2800" dirty="0" smtClean="0"/>
              <a:t>In </a:t>
            </a:r>
            <a:r>
              <a:rPr lang="en-US" sz="2800" dirty="0"/>
              <a:t>2016, the United States spent more on healthcare than on education and military</a:t>
            </a:r>
            <a:r>
              <a:rPr lang="en-US" sz="2800" dirty="0" smtClean="0"/>
              <a:t>.  </a:t>
            </a:r>
          </a:p>
          <a:p>
            <a:pPr lvl="1"/>
            <a:r>
              <a:rPr lang="en-US" sz="2800" dirty="0" smtClean="0"/>
              <a:t>Brazil </a:t>
            </a:r>
            <a:r>
              <a:rPr lang="en-US" sz="2800" dirty="0"/>
              <a:t>decreased military expenditure.</a:t>
            </a:r>
          </a:p>
        </p:txBody>
      </p:sp>
    </p:spTree>
    <p:extLst>
      <p:ext uri="{BB962C8B-B14F-4D97-AF65-F5344CB8AC3E}">
        <p14:creationId xmlns:p14="http://schemas.microsoft.com/office/powerpoint/2010/main" val="169324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analysis -GDP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69" y="1428750"/>
            <a:ext cx="5562262" cy="3581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213100"/>
            <a:ext cx="5308600" cy="321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2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07" y="1828800"/>
            <a:ext cx="5570186" cy="3581400"/>
          </a:xfrm>
        </p:spPr>
      </p:pic>
    </p:spTree>
    <p:extLst>
      <p:ext uri="{BB962C8B-B14F-4D97-AF65-F5344CB8AC3E}">
        <p14:creationId xmlns:p14="http://schemas.microsoft.com/office/powerpoint/2010/main" val="25677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2016 GDP and United States spending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38" y="1428750"/>
            <a:ext cx="5410362" cy="3581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234" y="2171700"/>
            <a:ext cx="4963048" cy="396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14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8286" y="2362902"/>
            <a:ext cx="877204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i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</a:t>
            </a:r>
            <a:r>
              <a:rPr lang="en-US" sz="6000" b="1" i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i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</a:t>
            </a:r>
            <a:r>
              <a:rPr lang="en-US" sz="6000" b="1" i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i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</a:t>
            </a:r>
            <a:endParaRPr lang="en-US" sz="138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324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8305"/>
          </a:xfrm>
        </p:spPr>
        <p:txBody>
          <a:bodyPr/>
          <a:lstStyle/>
          <a:p>
            <a:r>
              <a:rPr lang="en-US" dirty="0" smtClean="0"/>
              <a:t>Education Spending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44" y="2935207"/>
            <a:ext cx="4827722" cy="3581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443" y="2935207"/>
            <a:ext cx="4736895" cy="358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0"/>
            <a:ext cx="4728038" cy="268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15" y="504986"/>
            <a:ext cx="5316831" cy="37084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46" y="2674748"/>
            <a:ext cx="5762206" cy="37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9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921431"/>
          </a:xfrm>
        </p:spPr>
        <p:txBody>
          <a:bodyPr>
            <a:noAutofit/>
          </a:bodyPr>
          <a:lstStyle/>
          <a:p>
            <a:r>
              <a:rPr lang="en-US" sz="2400" dirty="0"/>
              <a:t>From 2012 to </a:t>
            </a:r>
            <a:r>
              <a:rPr lang="en-US" sz="2400" dirty="0" smtClean="0"/>
              <a:t>2018,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United States ranked top on overall educational </a:t>
            </a:r>
            <a:r>
              <a:rPr lang="en-US" sz="2400" dirty="0" smtClean="0"/>
              <a:t>expenditure.</a:t>
            </a:r>
          </a:p>
          <a:p>
            <a:pPr lvl="1"/>
            <a:r>
              <a:rPr lang="en-US" sz="2400" dirty="0" smtClean="0"/>
              <a:t>Brazil </a:t>
            </a:r>
            <a:r>
              <a:rPr lang="en-US" sz="2400" dirty="0"/>
              <a:t>ranked top on per capita educational expenditure</a:t>
            </a:r>
            <a:r>
              <a:rPr lang="en-US" sz="2400" dirty="0" smtClean="0"/>
              <a:t>.   </a:t>
            </a:r>
          </a:p>
          <a:p>
            <a:pPr lvl="1"/>
            <a:r>
              <a:rPr lang="en-US" sz="2400" dirty="0" smtClean="0"/>
              <a:t>Brazil </a:t>
            </a:r>
            <a:r>
              <a:rPr lang="en-US" sz="2400" dirty="0"/>
              <a:t>spent the highest percentage of GDP on education</a:t>
            </a:r>
            <a:r>
              <a:rPr lang="en-US" sz="2400" dirty="0" smtClean="0"/>
              <a:t>.     </a:t>
            </a:r>
          </a:p>
          <a:p>
            <a:pPr lvl="1"/>
            <a:r>
              <a:rPr lang="en-US" sz="2400" dirty="0" smtClean="0"/>
              <a:t>China </a:t>
            </a:r>
            <a:r>
              <a:rPr lang="en-US" sz="2400" dirty="0"/>
              <a:t>had the highest annual growth rate in education expenditure.</a:t>
            </a:r>
          </a:p>
        </p:txBody>
      </p:sp>
    </p:spTree>
    <p:extLst>
      <p:ext uri="{BB962C8B-B14F-4D97-AF65-F5344CB8AC3E}">
        <p14:creationId xmlns:p14="http://schemas.microsoft.com/office/powerpoint/2010/main" val="47902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817536"/>
          </a:xfrm>
        </p:spPr>
        <p:txBody>
          <a:bodyPr/>
          <a:lstStyle/>
          <a:p>
            <a:r>
              <a:rPr lang="en-US" smtClean="0"/>
              <a:t>Healthcare Spending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13" y="2362199"/>
            <a:ext cx="5593971" cy="3806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334" y="3415562"/>
            <a:ext cx="4762500" cy="3039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786" y="0"/>
            <a:ext cx="4887919" cy="29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9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99" y="565688"/>
            <a:ext cx="5157528" cy="3581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71" y="3452893"/>
            <a:ext cx="4878694" cy="319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5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From 2012 to 2018, •    </a:t>
            </a:r>
            <a:endParaRPr lang="en-US" sz="2800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United States ranked top on overall healthcare expenditure</a:t>
            </a:r>
            <a:r>
              <a:rPr lang="en-US" sz="2800" dirty="0" smtClean="0"/>
              <a:t>.   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United States ranked top on per capita educational expenditure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China </a:t>
            </a:r>
            <a:r>
              <a:rPr lang="en-US" sz="2800" dirty="0"/>
              <a:t>had the highest annual growth rate in healthcare expenditure.</a:t>
            </a:r>
          </a:p>
        </p:txBody>
      </p:sp>
    </p:spTree>
    <p:extLst>
      <p:ext uri="{BB962C8B-B14F-4D97-AF65-F5344CB8AC3E}">
        <p14:creationId xmlns:p14="http://schemas.microsoft.com/office/powerpoint/2010/main" val="100785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Military Spending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6" y="1428750"/>
            <a:ext cx="5464324" cy="3581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54300"/>
            <a:ext cx="5841727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7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1" y="381000"/>
            <a:ext cx="5009278" cy="3581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41600"/>
            <a:ext cx="5580316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904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</TotalTime>
  <Words>157</Words>
  <Application>Microsoft Macintosh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Visualization of countries spending</vt:lpstr>
      <vt:lpstr>Education Spending</vt:lpstr>
      <vt:lpstr>PowerPoint Presentation</vt:lpstr>
      <vt:lpstr>Conclusion</vt:lpstr>
      <vt:lpstr>Healthcare Spending</vt:lpstr>
      <vt:lpstr>PowerPoint Presentation</vt:lpstr>
      <vt:lpstr>Conclusion</vt:lpstr>
      <vt:lpstr>Military Spending</vt:lpstr>
      <vt:lpstr>PowerPoint Presentation</vt:lpstr>
      <vt:lpstr>Conclusion</vt:lpstr>
      <vt:lpstr>More analysis -GDP</vt:lpstr>
      <vt:lpstr>Population</vt:lpstr>
      <vt:lpstr>2016 GDP and United States spending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countries spending</dc:title>
  <dc:creator>Xiaotian Huang</dc:creator>
  <cp:lastModifiedBy>Xiaotian Huang</cp:lastModifiedBy>
  <cp:revision>4</cp:revision>
  <dcterms:created xsi:type="dcterms:W3CDTF">2020-06-07T23:49:11Z</dcterms:created>
  <dcterms:modified xsi:type="dcterms:W3CDTF">2020-06-08T00:11:07Z</dcterms:modified>
</cp:coreProperties>
</file>