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A3D16-8BE9-40BF-AA89-70C88407DEE1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8F2C7-9E41-4617-B482-C02530C14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39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F731-1F6A-40CC-B674-D5792B085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74996-1870-488A-9CA5-6591B4E6C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2EE2-6784-43E8-9EDC-4C9520D2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FDB-B97E-4557-AF51-D186C7A1A94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47F9F-B3E0-45A4-93D0-628B0F51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B94A-7272-4AD3-B28C-92AB47CE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C5F-54DE-44C7-BBBF-0842D311B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7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93E9-B5B6-4BEB-B8D4-DD46E7E5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6A595-5127-4FBC-9412-91DBE578A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53E4-59E9-4926-AF8C-18144A26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FDB-B97E-4557-AF51-D186C7A1A94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1979A-D33A-4CD1-A832-938662FC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2B048-64C7-49A1-B1D6-1865B374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C5F-54DE-44C7-BBBF-0842D311B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4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60ECE-A690-4EDC-AB79-226486B1F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1AB53-47C0-49A4-8366-08850C4AB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EAC36-4689-4050-B664-15C78C61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FDB-B97E-4557-AF51-D186C7A1A94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98462-FF09-4615-A3FC-E08D13D9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74E2-3A27-4851-82F5-CFA5E104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C5F-54DE-44C7-BBBF-0842D311B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49F5-4E0B-48A8-84B9-AA823364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80F2-612B-43BB-9401-C3A12EE8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32B47-747C-4944-89D8-69FF779F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FDB-B97E-4557-AF51-D186C7A1A94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44FB-6885-4131-BD93-400E2D86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99E8E-F3A7-4BB7-9C11-519C8187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C5F-54DE-44C7-BBBF-0842D311B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24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CDBB-8683-430F-827D-58645AFA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7CB52-56D6-4209-8768-95DD4D57F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07E82-1B4B-49B3-B944-93721D1C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FDB-B97E-4557-AF51-D186C7A1A94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65D9-00FB-4A2E-90EF-893D2309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1464-0D76-474F-B1B0-470BFE99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C5F-54DE-44C7-BBBF-0842D311B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3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5078-D054-469F-8106-A12522D6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26C0-0D45-400A-AEF3-BE1A9D749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32085-52B7-48BF-A32C-AC29D4038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145AF-E73B-4D8A-BEE6-BCCDA816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FDB-B97E-4557-AF51-D186C7A1A94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005F9-B1FF-4BA3-A898-262B19A6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C514-DBD3-4758-9C40-A2430E92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C5F-54DE-44C7-BBBF-0842D311B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8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530C-7EAF-4C56-ACE5-9F7DC009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5092B-DB2F-4C74-8B4F-62EB3EA10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AA506-0F9D-48EE-A449-178C76D98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F59BA-BC38-4BC3-B25A-E0C9729ED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E5A7F-DE88-4CD9-A350-9069E8900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0859C-4C8F-4455-BF6F-9AE651FC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FDB-B97E-4557-AF51-D186C7A1A94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4AB76-C1FB-4B31-8407-124A64E5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762B6-2171-4D26-840C-39AB8646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C5F-54DE-44C7-BBBF-0842D311B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70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55FB-C685-4776-BCEA-7A16A23C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3AADA-A02C-4AD9-B2AB-E0BEE92F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FDB-B97E-4557-AF51-D186C7A1A94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27A99-EE63-418E-BD1A-ABA812BF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11DD7-D458-45A2-B771-ECD41BB8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C5F-54DE-44C7-BBBF-0842D311B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9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E97CC-3BBD-4148-8948-682B38BE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FDB-B97E-4557-AF51-D186C7A1A94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AE7BC-ABAE-40EE-9B93-F11B2620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1608F-964F-40BE-866D-81357515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C5F-54DE-44C7-BBBF-0842D311B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85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7612-53B3-443D-9A68-863445B1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F3A2D-8374-4352-A10C-D3908578F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3F549-FF1C-4D1C-A81D-CCE3C44A7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4B1AD-A9C5-44E6-A95E-4AB41430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FDB-B97E-4557-AF51-D186C7A1A94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30070-C82C-4797-8701-2F8B6F4C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D957B-8BD5-4B5C-B82E-5D2DEC49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C5F-54DE-44C7-BBBF-0842D311B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1F94-88D2-4D85-9A31-D8724903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41082-0EDF-4E65-93D0-D0F57F6CA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76349-7DEE-425D-B37D-DE9A222F8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1E6B2-7ECA-4581-BF1E-98FF7CBB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FDB-B97E-4557-AF51-D186C7A1A94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72D6F-C749-4B7E-8BFA-1DC4052A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FCC9C-8E94-4D36-BFEF-08759E19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C5F-54DE-44C7-BBBF-0842D311B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3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60CED-2154-4472-A48D-317B2EA1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F816-E06E-4D86-BE0F-7C4C7A60F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5311-D86E-42E9-9A76-3C7D0BF5B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DFDB-B97E-4557-AF51-D186C7A1A94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AA01-E4D8-4F71-B3CA-CA6C9C0C4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4637-0C32-498C-980C-FF1F4EF62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F8C5F-54DE-44C7-BBBF-0842D311B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8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B21C-A69F-4F11-B1E9-AF0BED2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3689"/>
            <a:ext cx="10515600" cy="3172717"/>
          </a:xfrm>
        </p:spPr>
        <p:txBody>
          <a:bodyPr>
            <a:noAutofit/>
          </a:bodyPr>
          <a:lstStyle/>
          <a:p>
            <a:pPr algn="ctr"/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 413</a:t>
            </a:r>
            <a:br>
              <a:rPr lang="en-US" altLang="zh-C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Tank Game </a:t>
            </a:r>
            <a:endParaRPr lang="zh-CN" alt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2F3D-B5AE-4D39-98DB-D8D25A9D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29" y="5663442"/>
            <a:ext cx="2909595" cy="50409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XiaoQian Huang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78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4DB428-6BEE-40AD-87A5-949BB063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373"/>
            <a:ext cx="10515600" cy="4721289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play: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1:                                                                      player 2: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W: forward                                                                   UP: forward 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S: backward                                                                  DOWN: backward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A: left                                                                            LEFT: left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D: right                                                                         RIGHT: right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F: fire                                                                            ENTER: fire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Win: when all lives of opponent died </a:t>
            </a:r>
          </a:p>
        </p:txBody>
      </p:sp>
    </p:spTree>
    <p:extLst>
      <p:ext uri="{BB962C8B-B14F-4D97-AF65-F5344CB8AC3E}">
        <p14:creationId xmlns:p14="http://schemas.microsoft.com/office/powerpoint/2010/main" val="408410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9F5D-1ACE-46FD-A3F1-EB77350A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Experience:</a:t>
            </a:r>
            <a:endParaRPr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3A2C-6ED3-4D36-A46D-66342901A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1565"/>
            <a:ext cx="10515600" cy="337539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Must comment your own code</a:t>
            </a:r>
          </a:p>
          <a:p>
            <a:pPr marL="0" indent="0">
              <a:buNone/>
            </a:pPr>
            <a:r>
              <a:rPr lang="en-US" altLang="zh-CN" dirty="0"/>
              <a:t> - know what you want to do or why you use it.</a:t>
            </a:r>
          </a:p>
          <a:p>
            <a:r>
              <a:rPr lang="en-US" altLang="zh-CN" dirty="0"/>
              <a:t>Start the project early</a:t>
            </a:r>
          </a:p>
          <a:p>
            <a:pPr marL="0" indent="0">
              <a:buNone/>
            </a:pPr>
            <a:r>
              <a:rPr lang="en-US" altLang="zh-CN" dirty="0"/>
              <a:t> - because you need a lot of time to do debug</a:t>
            </a:r>
          </a:p>
          <a:p>
            <a:r>
              <a:rPr lang="en-US" altLang="zh-CN" dirty="0"/>
              <a:t>Make sure if each variable name is correct.</a:t>
            </a:r>
          </a:p>
          <a:p>
            <a:pPr marL="0" indent="0">
              <a:buNone/>
            </a:pPr>
            <a:r>
              <a:rPr lang="en-US" altLang="zh-CN" dirty="0"/>
              <a:t> - because sometimes you will hard to find it.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32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116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Theme</vt:lpstr>
      <vt:lpstr>CSC 413  Tank Game </vt:lpstr>
      <vt:lpstr>PowerPoint Presentation</vt:lpstr>
      <vt:lpstr>Experience: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晓倩 黄</dc:creator>
  <cp:lastModifiedBy>晓倩 黄</cp:lastModifiedBy>
  <cp:revision>17</cp:revision>
  <dcterms:created xsi:type="dcterms:W3CDTF">2018-08-06T05:55:18Z</dcterms:created>
  <dcterms:modified xsi:type="dcterms:W3CDTF">2018-08-08T09:20:06Z</dcterms:modified>
</cp:coreProperties>
</file>