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7" r:id="rId7"/>
    <p:sldId id="276" r:id="rId8"/>
    <p:sldId id="274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1" autoAdjust="0"/>
  </p:normalViewPr>
  <p:slideViewPr>
    <p:cSldViewPr snapToGrid="0" snapToObject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78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B6644415-FF73-4635-A828-1BF64C3E25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7CFC73-7BBD-42E6-B4E0-AEA52F19C3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071A8-EF9A-4908-A356-4DC1375FB1BF}" type="datetimeFigureOut">
              <a:rPr lang="es-ES" smtClean="0"/>
              <a:t>02/11/2020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AABD9E-C2C8-4ECD-A749-AED2FF375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D0331F-25B6-4FCB-92B1-E19A50AE74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2733A-471A-4057-B5C1-60E8804041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46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254E2-8FFC-4017-9604-CA24C4F82E84}" type="datetimeFigureOut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DB6BF-749A-44FF-AB9C-8B6FD44EF3A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43000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25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DB6BF-749A-44FF-AB9C-8B6FD44EF3A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31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F9ED9D5C-6C5E-4E41-A800-98E98BFD3B24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8E2F49-D0B4-4398-9952-0F6C7D2C391C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4C7BC3-C12E-4753-A404-DE93D16DCD68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C57FCC-B238-4294-A9C2-8DF07F6466E3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2F428B-4CD3-4B44-882B-9EE851AB66C6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0BD2A-6013-48BC-B926-822ECE3AE5D7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704F8A-5643-41F0-93C6-F41CB8C85559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o vertical y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58AF2-8A9E-476F-A981-BB1179E3E96B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133A77-1A83-4B42-8BD2-D62E592E918F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0C786E-B2E4-4B50-A5C3-3AD13FC87CF7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9091C0-0C1F-4B47-93AF-EC6317D9AC53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8946AA-C9FD-4B63-9E82-1BA3CBEB08D2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F74E82-BC1E-4ED4-9E0F-0F2E91F047D3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8A529-48DD-4F6D-A862-37EF6469A894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6DEB3-7E92-49B6-9602-1DCB0328C3A6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D36CB4-0C9D-4E13-AF99-6DA23D67CA19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FB0BCE-98C7-46FE-B554-DC6C72F398B9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9AD75807-E084-4E7A-BDB2-38BB6161F78F}" type="datetime1">
              <a:rPr lang="es-ES" noProof="0" smtClean="0"/>
              <a:t>02/11/2020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 rtlCol="0">
            <a:normAutofit/>
          </a:bodyPr>
          <a:lstStyle/>
          <a:p>
            <a:r>
              <a:rPr lang="es-ES" b="1" dirty="0"/>
              <a:t>Programación orientada a objetos (</a:t>
            </a:r>
            <a:r>
              <a:rPr lang="es-ES" b="1" dirty="0" err="1"/>
              <a:t>poo</a:t>
            </a:r>
            <a:r>
              <a:rPr lang="es-ES" b="1" dirty="0"/>
              <a:t>)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7800471-7F59-4769-A22D-CF94DF36D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8A28-3D2C-478E-9625-361A7375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SV" sz="6000" dirty="0"/>
              <a:t>Clases</a:t>
            </a:r>
            <a:endParaRPr lang="en-US" sz="60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D94FC0-1D8D-45B8-89EA-42E7882CA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Básicamente, una clase es una entidad que define una serie de elementos que determinan un estado (datos) y un comportamiento (operaciones sobre los datos que modifican su estado).</a:t>
            </a:r>
          </a:p>
          <a:p>
            <a:pPr algn="just"/>
            <a:r>
              <a:rPr lang="es-ES" sz="2800" dirty="0" err="1"/>
              <a:t>class</a:t>
            </a:r>
            <a:r>
              <a:rPr lang="es-ES" sz="2800" dirty="0"/>
              <a:t> Galleta</a:t>
            </a:r>
            <a:r>
              <a:rPr lang="en-US" sz="2800" dirty="0"/>
              <a:t>():</a:t>
            </a:r>
          </a:p>
          <a:p>
            <a:pPr marL="914400" lvl="2" indent="0" algn="just">
              <a:buNone/>
            </a:pPr>
            <a:r>
              <a:rPr lang="en-US" sz="2800" dirty="0"/>
              <a:t>pass</a:t>
            </a:r>
          </a:p>
        </p:txBody>
      </p:sp>
    </p:spTree>
    <p:extLst>
      <p:ext uri="{BB962C8B-B14F-4D97-AF65-F5344CB8AC3E}">
        <p14:creationId xmlns:p14="http://schemas.microsoft.com/office/powerpoint/2010/main" val="3390667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243B08-7B7A-44D0-B147-C18B296A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/>
              <a:t>Objetos</a:t>
            </a:r>
            <a:endParaRPr lang="en-US" sz="6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B106DA-EBFE-4BE5-ADD0-203B23322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/>
              <a:t>En un nivel elemental, un objeto es simplemente un trozo de código más estructuras de datos, más pequeños que un programa completo.</a:t>
            </a:r>
          </a:p>
          <a:p>
            <a:pPr algn="just"/>
            <a:r>
              <a:rPr lang="es-ES" sz="2800" dirty="0"/>
              <a:t>galleta = Galleta()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4886157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187C7-F47A-4232-B6E6-96453A8D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SV" sz="6000" dirty="0"/>
              <a:t>Clases y objetos</a:t>
            </a:r>
            <a:endParaRPr lang="en-US" sz="60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9FE92E-A743-4AB8-8D26-86FD633F3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SV" dirty="0"/>
              <a:t>Clase</a:t>
            </a:r>
            <a:endParaRPr lang="en-U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EB573DF-C105-49C3-92E0-3D057E7CC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SV" dirty="0"/>
              <a:t>Objeto</a:t>
            </a:r>
            <a:endParaRPr lang="en-US" dirty="0"/>
          </a:p>
        </p:txBody>
      </p:sp>
      <p:pic>
        <p:nvPicPr>
          <p:cNvPr id="2052" name="Picture 4" descr="Molde para galletas pieza de puzzle | Deja de Pensar">
            <a:extLst>
              <a:ext uri="{FF2B5EF4-FFF2-40B4-BE49-F238E27FC236}">
                <a16:creationId xmlns:a16="http://schemas.microsoft.com/office/drawing/2014/main" id="{FCD957A4-A702-4DCE-856D-B84132B803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70" y="2870201"/>
            <a:ext cx="3757356" cy="375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Una masa de galletas y siete moldes para darles forma: triunfa esta Navidad  ofreciendo este regalo comestible">
            <a:extLst>
              <a:ext uri="{FF2B5EF4-FFF2-40B4-BE49-F238E27FC236}">
                <a16:creationId xmlns:a16="http://schemas.microsoft.com/office/drawing/2014/main" id="{ED1EE2BE-48CF-4273-AD04-2119F9F14AC5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70776"/>
            <a:ext cx="5344026" cy="355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59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Observemos la teoría</a:t>
            </a:r>
            <a:r>
              <a:rPr lang="es-SV" dirty="0"/>
              <a:t> en código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9751844_TF22566005" id="{80212831-F4EA-4C99-9968-B3433CBDC81C}" vid="{6295953B-19A2-44E8-BAE7-B9BD1276CA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Futuro Celestial</Template>
  <TotalTime>16</TotalTime>
  <Words>87</Words>
  <Application>Microsoft Office PowerPoint</Application>
  <PresentationFormat>Panorámica</PresentationFormat>
  <Paragraphs>14</Paragraphs>
  <Slides>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Programación orientada a objetos (poo)</vt:lpstr>
      <vt:lpstr>Clases</vt:lpstr>
      <vt:lpstr>Objetos</vt:lpstr>
      <vt:lpstr>Clases y objetos</vt:lpstr>
      <vt:lpstr>Observemos la teoría en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(poo)</dc:title>
  <dc:creator>Walter Coto</dc:creator>
  <cp:lastModifiedBy>Walter Coto</cp:lastModifiedBy>
  <cp:revision>2</cp:revision>
  <dcterms:created xsi:type="dcterms:W3CDTF">2020-11-03T01:48:10Z</dcterms:created>
  <dcterms:modified xsi:type="dcterms:W3CDTF">2020-11-03T02:04:24Z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