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256" r:id="rId5"/>
    <p:sldId id="275" r:id="rId6"/>
    <p:sldId id="276" r:id="rId7"/>
    <p:sldId id="274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es-ES" sz="6000" b="1" dirty="0"/>
              <a:t>Métodos y atributos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9716B-081B-4DBD-BEE1-41C18B79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SV" sz="6000" dirty="0"/>
              <a:t>Métodos y atributos</a:t>
            </a:r>
            <a:endParaRPr lang="en-U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393A6-719A-4272-830A-DB4F8B14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10" y="1916779"/>
            <a:ext cx="5145155" cy="494122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SV" sz="2400" dirty="0"/>
              <a:t>Los métodos son funciones, pero que en POO pasan a llamarse métodos, los cuales hacen los objetos. Por ejemplo: Si una clase crea objetos Personas, entonces un método puede ser el hablar, porque las personas hablan.</a:t>
            </a:r>
          </a:p>
          <a:p>
            <a:pPr marL="0" indent="0" algn="just">
              <a:buNone/>
            </a:pPr>
            <a:endParaRPr lang="es-SV" sz="2400" dirty="0"/>
          </a:p>
          <a:p>
            <a:pPr marL="0" indent="0" algn="just">
              <a:buNone/>
            </a:pPr>
            <a:r>
              <a:rPr lang="es-SV" sz="2400" dirty="0" err="1"/>
              <a:t>class</a:t>
            </a:r>
            <a:r>
              <a:rPr lang="es-SV" sz="2400" dirty="0"/>
              <a:t> Persona</a:t>
            </a:r>
            <a:r>
              <a:rPr lang="en-US" sz="2400" dirty="0"/>
              <a:t>():</a:t>
            </a:r>
          </a:p>
          <a:p>
            <a:pPr marL="914400" lvl="2" indent="0" algn="just">
              <a:buNone/>
            </a:pPr>
            <a:r>
              <a:rPr lang="en-US" sz="2400" dirty="0"/>
              <a:t>def Hablar():</a:t>
            </a:r>
          </a:p>
          <a:p>
            <a:pPr marL="914400" lvl="2" indent="0" algn="just">
              <a:buNone/>
            </a:pPr>
            <a:r>
              <a:rPr lang="en-US" sz="2400" dirty="0"/>
              <a:t>	print(“Hola”)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A24309-1AF8-434A-8102-A3949FB05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1045" y="2142067"/>
            <a:ext cx="4995332" cy="449064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Los </a:t>
            </a:r>
            <a:r>
              <a:rPr lang="en-US" sz="2800" dirty="0" err="1"/>
              <a:t>atributos</a:t>
            </a:r>
            <a:r>
              <a:rPr lang="en-US" sz="2800" dirty="0"/>
              <a:t>, son </a:t>
            </a:r>
            <a:r>
              <a:rPr lang="en-US" sz="2800" dirty="0" err="1"/>
              <a:t>characterísticas</a:t>
            </a:r>
            <a:r>
              <a:rPr lang="en-US" sz="2800" dirty="0"/>
              <a:t>, </a:t>
            </a:r>
            <a:r>
              <a:rPr lang="en-US" sz="2800" dirty="0" err="1"/>
              <a:t>cualidades</a:t>
            </a:r>
            <a:r>
              <a:rPr lang="en-US" sz="2800" dirty="0"/>
              <a:t> o </a:t>
            </a:r>
            <a:r>
              <a:rPr lang="en-US" sz="2800" dirty="0" err="1"/>
              <a:t>descripciones</a:t>
            </a:r>
            <a:r>
              <a:rPr lang="en-US" sz="2800" dirty="0"/>
              <a:t> que los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tienen</a:t>
            </a:r>
            <a:r>
              <a:rPr lang="en-US" sz="2800" dirty="0"/>
              <a:t>. </a:t>
            </a:r>
            <a:r>
              <a:rPr lang="en-US" sz="2800" dirty="0" err="1"/>
              <a:t>Aunque</a:t>
            </a:r>
            <a:r>
              <a:rPr lang="en-US" sz="2800" dirty="0"/>
              <a:t>, </a:t>
            </a:r>
            <a:r>
              <a:rPr lang="en-US" sz="2800" dirty="0" err="1"/>
              <a:t>desde</a:t>
            </a:r>
            <a:r>
              <a:rPr lang="en-US" sz="2800" dirty="0"/>
              <a:t> un punto de vista de Código,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realidad</a:t>
            </a:r>
            <a:r>
              <a:rPr lang="en-US" sz="2800" dirty="0"/>
              <a:t> son </a:t>
            </a:r>
            <a:r>
              <a:rPr lang="en-US" sz="2800" dirty="0" err="1"/>
              <a:t>datos</a:t>
            </a:r>
            <a:r>
              <a:rPr lang="en-US" sz="2800" dirty="0"/>
              <a:t> que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los </a:t>
            </a:r>
            <a:r>
              <a:rPr lang="en-US" sz="2800" dirty="0" err="1"/>
              <a:t>objetos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class </a:t>
            </a:r>
            <a:r>
              <a:rPr lang="en-US" sz="2800" dirty="0" err="1"/>
              <a:t>Carro</a:t>
            </a:r>
            <a:r>
              <a:rPr lang="en-US" sz="2800" dirty="0"/>
              <a:t>():</a:t>
            </a:r>
          </a:p>
          <a:p>
            <a:pPr marL="0" indent="0" algn="just">
              <a:buNone/>
            </a:pPr>
            <a:r>
              <a:rPr lang="en-US" sz="2800" dirty="0"/>
              <a:t>	color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err="1"/>
              <a:t>llantas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err="1"/>
              <a:t>marca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411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2EDE-6F7B-472B-A894-1DF74E92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/>
              <a:t>ejemplo</a:t>
            </a:r>
            <a:endParaRPr lang="en-US" sz="6000" dirty="0"/>
          </a:p>
        </p:txBody>
      </p:sp>
      <p:pic>
        <p:nvPicPr>
          <p:cNvPr id="1026" name="Picture 2" descr="Beneficios y razones para comprar carro, sea carro usado o nuevo - CNET en  Español">
            <a:extLst>
              <a:ext uri="{FF2B5EF4-FFF2-40B4-BE49-F238E27FC236}">
                <a16:creationId xmlns:a16="http://schemas.microsoft.com/office/drawing/2014/main" id="{D84BDEC9-8991-4FBF-97B0-C00702B967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87" y="1895810"/>
            <a:ext cx="7772480" cy="435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05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/>
              <a:t>Veamos en c</a:t>
            </a:r>
            <a:r>
              <a:rPr lang="es-SV" sz="6000" dirty="0" err="1"/>
              <a:t>ódigo</a:t>
            </a:r>
            <a:r>
              <a:rPr lang="es-SV" sz="6000" dirty="0"/>
              <a:t>…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Futuro Celestial</Template>
  <TotalTime>10</TotalTime>
  <Words>110</Words>
  <Application>Microsoft Office PowerPoint</Application>
  <PresentationFormat>Panorámica</PresentationFormat>
  <Paragraphs>16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Métodos y atributos</vt:lpstr>
      <vt:lpstr>Métodos y atributos</vt:lpstr>
      <vt:lpstr>ejemplo</vt:lpstr>
      <vt:lpstr>Veamos en código…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y atributos</dc:title>
  <dc:creator>Walter Coto</dc:creator>
  <cp:lastModifiedBy>Walter Coto</cp:lastModifiedBy>
  <cp:revision>2</cp:revision>
  <dcterms:created xsi:type="dcterms:W3CDTF">2020-11-03T02:05:16Z</dcterms:created>
  <dcterms:modified xsi:type="dcterms:W3CDTF">2020-11-03T02:15:52Z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