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59" r:id="rId7"/>
    <p:sldId id="261" r:id="rId8"/>
    <p:sldId id="263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dirty="0"/>
            <a:t>No </a:t>
          </a:r>
          <a:r>
            <a:rPr lang="en-US" dirty="0" err="1"/>
            <a:t>pueden</a:t>
          </a:r>
          <a:r>
            <a:rPr lang="en-US" dirty="0"/>
            <a:t> </a:t>
          </a:r>
          <a:r>
            <a:rPr lang="en-US" dirty="0" err="1"/>
            <a:t>iniciar</a:t>
          </a:r>
          <a:r>
            <a:rPr lang="en-US" dirty="0"/>
            <a:t> con un n</a:t>
          </a:r>
          <a:r>
            <a:rPr lang="es-SV" dirty="0" err="1"/>
            <a:t>úmero</a:t>
          </a:r>
          <a:r>
            <a:rPr lang="es-ES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SV" dirty="0"/>
            <a:t>No pueden llevar caracteres especiales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B9FF746F-D0F6-411C-B9C7-82973A4B041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SV"/>
            <a:t>No pueden llevar el nombre de palabras reservadas del lenguaje</a:t>
          </a:r>
          <a:endParaRPr lang="en-US" dirty="0"/>
        </a:p>
      </dgm:t>
    </dgm:pt>
    <dgm:pt modelId="{9A7C9DBF-06F0-4523-9493-520BFA73DF88}" type="parTrans" cxnId="{1B5D90C2-4EAC-4493-A555-630F19099969}">
      <dgm:prSet/>
      <dgm:spPr/>
      <dgm:t>
        <a:bodyPr/>
        <a:lstStyle/>
        <a:p>
          <a:endParaRPr lang="en-US"/>
        </a:p>
      </dgm:t>
    </dgm:pt>
    <dgm:pt modelId="{F97546A9-ACB7-4FB8-8F8B-0EFD438FCDC0}" type="sibTrans" cxnId="{1B5D90C2-4EAC-4493-A555-630F19099969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4B25B5D7-5C83-4408-9EAC-5D836455E6EE}" type="pres">
      <dgm:prSet presAssocID="{B9FF746F-D0F6-411C-B9C7-82973A4B0417}" presName="text_3" presStyleLbl="node1" presStyleIdx="2" presStyleCnt="3">
        <dgm:presLayoutVars>
          <dgm:bulletEnabled val="1"/>
        </dgm:presLayoutVars>
      </dgm:prSet>
      <dgm:spPr/>
    </dgm:pt>
    <dgm:pt modelId="{CE073744-EAF9-499E-A4F5-0B5274418A90}" type="pres">
      <dgm:prSet presAssocID="{B9FF746F-D0F6-411C-B9C7-82973A4B0417}" presName="accent_3" presStyleCnt="0"/>
      <dgm:spPr/>
    </dgm:pt>
    <dgm:pt modelId="{259AD81D-B991-4D03-84ED-4D1CB82B4408}" type="pres">
      <dgm:prSet presAssocID="{B9FF746F-D0F6-411C-B9C7-82973A4B0417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84BC417A-5AD0-4353-9ACE-7A2F89624BC2}" type="presOf" srcId="{B9FF746F-D0F6-411C-B9C7-82973A4B0417}" destId="{4B25B5D7-5C83-4408-9EAC-5D836455E6EE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1B5D90C2-4EAC-4493-A555-630F19099969}" srcId="{7E5AA53B-3EEE-4DE4-BB81-9044890C2946}" destId="{B9FF746F-D0F6-411C-B9C7-82973A4B0417}" srcOrd="2" destOrd="0" parTransId="{9A7C9DBF-06F0-4523-9493-520BFA73DF88}" sibTransId="{F97546A9-ACB7-4FB8-8F8B-0EFD438FCDC0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3BF6D06C-A64C-4A9C-BCB9-F09DF97D1BB4}" type="presParOf" srcId="{90561C55-3C6E-4D53-85E1-2C50BCDDA392}" destId="{4B25B5D7-5C83-4408-9EAC-5D836455E6EE}" srcOrd="5" destOrd="0" presId="urn:microsoft.com/office/officeart/2008/layout/VerticalCurvedList"/>
    <dgm:cxn modelId="{254F9FA4-B955-40BD-84B5-5343F7F1BB0E}" type="presParOf" srcId="{90561C55-3C6E-4D53-85E1-2C50BCDDA392}" destId="{CE073744-EAF9-499E-A4F5-0B5274418A90}" srcOrd="6" destOrd="0" presId="urn:microsoft.com/office/officeart/2008/layout/VerticalCurvedList"/>
    <dgm:cxn modelId="{49AF87B5-00A0-4CAF-9D08-82F7649BA365}" type="presParOf" srcId="{CE073744-EAF9-499E-A4F5-0B5274418A90}" destId="{259AD81D-B991-4D03-84ED-4D1CB82B440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Entero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Flotante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Cadena de texto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/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/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/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</a:t>
          </a:r>
          <a:r>
            <a:rPr lang="en-US" sz="2000" kern="1200" dirty="0" err="1"/>
            <a:t>pueden</a:t>
          </a:r>
          <a:r>
            <a:rPr lang="en-US" sz="2000" kern="1200" dirty="0"/>
            <a:t> </a:t>
          </a:r>
          <a:r>
            <a:rPr lang="en-US" sz="2000" kern="1200" dirty="0" err="1"/>
            <a:t>iniciar</a:t>
          </a:r>
          <a:r>
            <a:rPr lang="en-US" sz="2000" kern="1200" dirty="0"/>
            <a:t> con un n</a:t>
          </a:r>
          <a:r>
            <a:rPr lang="es-SV" sz="2000" kern="1200" dirty="0" err="1"/>
            <a:t>úmero</a:t>
          </a:r>
          <a:r>
            <a:rPr lang="es-ES" sz="20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000" kern="1200" dirty="0"/>
            <a:t>No pueden llevar caracteres especiales</a:t>
          </a:r>
          <a:endParaRPr lang="es-ES" sz="20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5B5D7-5C83-4408-9EAC-5D836455E6EE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000" kern="1200"/>
            <a:t>No pueden llevar el nombre de palabras reservadas del lenguaje</a:t>
          </a:r>
          <a:endParaRPr lang="en-US" sz="2000" kern="1200" dirty="0"/>
        </a:p>
      </dsp:txBody>
      <dsp:txXfrm>
        <a:off x="496568" y="2494756"/>
        <a:ext cx="6310391" cy="712787"/>
      </dsp:txXfrm>
    </dsp:sp>
    <dsp:sp modelId="{259AD81D-B991-4D03-84ED-4D1CB82B4408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Entero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Flotante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noProof="0" dirty="0"/>
            <a:t>Cadena de texto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19/10/2020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s-ES" sz="4500" dirty="0">
                <a:solidFill>
                  <a:schemeClr val="bg1"/>
                </a:solidFill>
              </a:rPr>
              <a:t>Variables y tipos de datos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s-E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89EC0-E8AD-4A62-BD97-65248A0B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Conceptos</a:t>
            </a:r>
            <a:r>
              <a:rPr lang="en-US" sz="4800" dirty="0"/>
              <a:t> </a:t>
            </a:r>
            <a:r>
              <a:rPr lang="en-US" sz="4800" dirty="0" err="1"/>
              <a:t>importantes</a:t>
            </a:r>
            <a:endParaRPr lang="en-US" sz="48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7909B3-DFB2-4500-BEB9-8B2FF722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SV" sz="3600" dirty="0"/>
              <a:t>Dato</a:t>
            </a:r>
            <a:endParaRPr lang="en-US" sz="36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80DDEC-ED1B-462E-A781-202E96EC1C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Un dato es una de las cosas básicas que utiliza un programa, como una letra o un número. Por ejemplo: 5 o 49.99 que son datos numéricos</a:t>
            </a:r>
            <a:endParaRPr lang="en-US" sz="28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6A2D49-D911-40F1-82F5-8817DF1A0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Variable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0149BA-41E2-44F6-B14F-6CDE852EAE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Una de las características más potentes de un lenguaje de programación es la capacidad de manipular variables. Una variable es un nombre que se refiere a un dato.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64984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Reglas de las variables</a:t>
            </a:r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5826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dirty="0">
                <a:solidFill>
                  <a:srgbClr val="FFFEFF"/>
                </a:solidFill>
              </a:rPr>
              <a:t>Tipos de datos</a:t>
            </a:r>
          </a:p>
        </p:txBody>
      </p:sp>
      <p:graphicFrame>
        <p:nvGraphicFramePr>
          <p:cNvPr id="4" name="Marcador de posición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04332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8E0A4EBA-0A55-46B7-9AF3-6319DEE8B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679" y="536121"/>
            <a:ext cx="2411895" cy="31625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1337D0-8CEE-4745-893E-4261BD22F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5253" y="534820"/>
            <a:ext cx="3162536" cy="31625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49FFAE3-A265-42FC-9021-19294DF9F4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4693" y="769035"/>
            <a:ext cx="3513984" cy="29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EBE1D-13EF-4737-AAF9-65F0133E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437322"/>
            <a:ext cx="11820940" cy="1278634"/>
          </a:xfrm>
        </p:spPr>
        <p:txBody>
          <a:bodyPr>
            <a:normAutofit/>
          </a:bodyPr>
          <a:lstStyle/>
          <a:p>
            <a:pPr algn="ctr"/>
            <a:r>
              <a:rPr lang="es-SV" sz="4400" dirty="0"/>
              <a:t>Ejemplos de variables y tipos de datos</a:t>
            </a:r>
            <a:endParaRPr lang="en-US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147A0-6ECC-4EF7-9CCF-CFFE90D4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800" dirty="0"/>
              <a:t>Se desea almacenar, en una variable, la edad de un usuario que tiene 20 años</a:t>
            </a:r>
          </a:p>
          <a:p>
            <a:pPr marL="0" indent="0">
              <a:buNone/>
            </a:pPr>
            <a:r>
              <a:rPr lang="es-SV" sz="2800" dirty="0"/>
              <a:t>									   edad </a:t>
            </a:r>
            <a:r>
              <a:rPr lang="en-US" sz="2800" dirty="0"/>
              <a:t>= 20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 </a:t>
            </a:r>
            <a:r>
              <a:rPr lang="en-US" sz="2800" dirty="0" err="1"/>
              <a:t>quiere</a:t>
            </a:r>
            <a:r>
              <a:rPr lang="en-US" sz="2800" dirty="0"/>
              <a:t> </a:t>
            </a:r>
            <a:r>
              <a:rPr lang="en-US" sz="2800" dirty="0" err="1"/>
              <a:t>almacenar</a:t>
            </a:r>
            <a:r>
              <a:rPr lang="en-US" sz="2800" dirty="0"/>
              <a:t>, </a:t>
            </a:r>
            <a:r>
              <a:rPr lang="en-US" sz="2800" dirty="0" err="1"/>
              <a:t>en</a:t>
            </a:r>
            <a:r>
              <a:rPr lang="en-US" sz="2800" dirty="0"/>
              <a:t> una variable, un </a:t>
            </a:r>
            <a:r>
              <a:rPr lang="en-US" sz="2800" dirty="0" err="1"/>
              <a:t>mensaje</a:t>
            </a:r>
            <a:r>
              <a:rPr lang="en-US" sz="2800" dirty="0"/>
              <a:t> de </a:t>
            </a:r>
            <a:r>
              <a:rPr lang="en-US" sz="2800" dirty="0" err="1"/>
              <a:t>bienvenida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								 </a:t>
            </a:r>
            <a:r>
              <a:rPr lang="en-US" sz="2800" dirty="0" err="1"/>
              <a:t>mensaje</a:t>
            </a:r>
            <a:r>
              <a:rPr lang="en-US" sz="2800" dirty="0"/>
              <a:t> = “</a:t>
            </a:r>
            <a:r>
              <a:rPr lang="en-US" sz="2800" dirty="0" err="1"/>
              <a:t>Bienvenido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056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Empecemos la parte práctica…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48</TotalTime>
  <Words>176</Words>
  <Application>Microsoft Office PowerPoint</Application>
  <PresentationFormat>Panorámica</PresentationFormat>
  <Paragraphs>26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Dividendo</vt:lpstr>
      <vt:lpstr>Variables y tipos de datos </vt:lpstr>
      <vt:lpstr>Conceptos importantes</vt:lpstr>
      <vt:lpstr>Reglas de las variables</vt:lpstr>
      <vt:lpstr>Tipos de datos</vt:lpstr>
      <vt:lpstr>Ejemplos de variables y tipos de datos</vt:lpstr>
      <vt:lpstr>Empecemos la parte práctica…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y tipos de datos</dc:title>
  <dc:creator>Walter Coto</dc:creator>
  <cp:lastModifiedBy>Walter Coto</cp:lastModifiedBy>
  <cp:revision>5</cp:revision>
  <dcterms:created xsi:type="dcterms:W3CDTF">2020-10-19T05:07:27Z</dcterms:created>
  <dcterms:modified xsi:type="dcterms:W3CDTF">2020-10-19T05:55:39Z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