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01" r:id="rId4"/>
    <p:sldId id="302" r:id="rId5"/>
    <p:sldId id="303" r:id="rId6"/>
    <p:sldId id="304" r:id="rId7"/>
    <p:sldId id="259" r:id="rId8"/>
    <p:sldId id="305" r:id="rId9"/>
    <p:sldId id="306" r:id="rId10"/>
    <p:sldId id="261" r:id="rId11"/>
    <p:sldId id="262" r:id="rId12"/>
    <p:sldId id="275" r:id="rId13"/>
    <p:sldId id="279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Overpass Mon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09DEF-286B-4679-9A2A-BC9BC9A74F22}">
  <a:tblStyle styleId="{4B909DEF-286B-4679-9A2A-BC9BC9A74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E840C8-A91E-4DE2-8175-F901514EED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9" r:id="rId6"/>
    <p:sldLayoutId id="2147483664" r:id="rId7"/>
    <p:sldLayoutId id="2147483665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dirty="0"/>
              <a:t>OPERADORES ARITMÉTICOS Y JERARQUÍA 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874113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JERARQUÍA DE OPERACIONES</a:t>
            </a:r>
            <a:endParaRPr sz="4800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800" dirty="0"/>
              <a:t>Cuando se presentan muchas operaciones aritméticas, la jerarquía determina el orden con el que deben realizarse esas operaciones </a:t>
            </a:r>
            <a:endParaRPr sz="28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dirty="0"/>
              <a:t>JERARQUÍA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354003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Paréntesis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8200" y="419217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SV" sz="1600" dirty="0"/>
              <a:t>Lo primero que realiza Python en una operación es lo que está en paréntesis</a:t>
            </a:r>
            <a:endParaRPr sz="16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8200" y="15983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Exponenciación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7000" y="199945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Si el programa detecta una exponenciación, es el segundo proceso que realiza</a:t>
            </a:r>
            <a:endParaRPr sz="16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7000" y="3128956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Multiplicación y división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98947" y="342813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SV" sz="1600" dirty="0"/>
              <a:t>Ocupa el penúltimo escalón de la operación</a:t>
            </a:r>
            <a:endParaRPr sz="16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00147" y="4358733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200" dirty="0">
                <a:solidFill>
                  <a:schemeClr val="dk2"/>
                </a:solidFill>
              </a:rPr>
              <a:t>Suma y resta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7000" y="4789497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600" dirty="0"/>
              <a:t>Inicia por la izquierda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ORDEN DE OPERACIÓN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16419"/>
            <a:ext cx="1879500" cy="17810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1757693"/>
            <a:ext cx="1879500" cy="11397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>
            <a:cxnSpLocks/>
          </p:cNvCxnSpPr>
          <p:nvPr/>
        </p:nvCxnSpPr>
        <p:spPr>
          <a:xfrm>
            <a:off x="3351874" y="2897475"/>
            <a:ext cx="1879500" cy="18902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>
            <a:cxnSpLocks/>
          </p:cNvCxnSpPr>
          <p:nvPr/>
        </p:nvCxnSpPr>
        <p:spPr>
          <a:xfrm>
            <a:off x="3351874" y="2897513"/>
            <a:ext cx="1879500" cy="17810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VEAMOS LA PRÁCTICA DETRÁS DE LA TEORÍA…</a:t>
            </a:r>
            <a:endParaRPr sz="3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UNA VEZ FINALIZADO…</a:t>
            </a:r>
            <a:endParaRPr sz="3600"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01 OPERADORES ARITMÉTICOS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operadores son símbolos especiales que representan cálculos, como la suma o la multiplicación. Los valores a los cuales se aplican esos operadores reciben el nombre de operandos.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BBD748-E332-4F26-8E33-8E53F409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2635675"/>
            <a:ext cx="2552700" cy="1790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E274C35-7574-47DB-AE4F-5B635F64F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sz="2000" dirty="0"/>
              <a:t>2</a:t>
            </a:r>
            <a:r>
              <a:rPr lang="en-US" sz="2000" dirty="0"/>
              <a:t> + 2 </a:t>
            </a:r>
          </a:p>
          <a:p>
            <a:r>
              <a:rPr lang="en-US" sz="2000" dirty="0"/>
              <a:t>Suma = 10 + 100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2B1CC20-521C-480D-A880-C281E86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SUMA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005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1637ADF-9695-4837-9704-F4B72EB64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90 – 70</a:t>
            </a:r>
          </a:p>
          <a:p>
            <a:r>
              <a:rPr lang="en-US" sz="2000" dirty="0" err="1"/>
              <a:t>Resta</a:t>
            </a:r>
            <a:r>
              <a:rPr lang="en-US" sz="2000" dirty="0"/>
              <a:t> = 79 - 12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F6B3F65-5763-4D80-9872-62445E8A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RESTA</a:t>
            </a:r>
          </a:p>
        </p:txBody>
      </p:sp>
    </p:spTree>
    <p:extLst>
      <p:ext uri="{BB962C8B-B14F-4D97-AF65-F5344CB8AC3E}">
        <p14:creationId xmlns:p14="http://schemas.microsoft.com/office/powerpoint/2010/main" val="358110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802BBEE-0ACD-433C-880D-02338C2A0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sz="2000" dirty="0"/>
              <a:t>10 </a:t>
            </a:r>
            <a:r>
              <a:rPr lang="en-US" sz="2000" dirty="0"/>
              <a:t>* 10</a:t>
            </a:r>
          </a:p>
          <a:p>
            <a:r>
              <a:rPr lang="en-US" sz="2000" dirty="0" err="1"/>
              <a:t>Multiplicacion</a:t>
            </a:r>
            <a:r>
              <a:rPr lang="en-US" sz="2000" dirty="0"/>
              <a:t> = 70 * 10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6A3587-7176-4A46-A870-ABB794F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MULTIPLICACI</a:t>
            </a:r>
            <a:r>
              <a:rPr lang="es-SV" sz="3200" dirty="0"/>
              <a:t>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991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3866174-FE4C-4327-BC26-6407B76A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100 / 10</a:t>
            </a:r>
          </a:p>
          <a:p>
            <a:r>
              <a:rPr lang="en-US" sz="2000" dirty="0"/>
              <a:t>Division = 90 / 5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6545472-33CC-4706-9025-C9DBE274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DIVISIÓN</a:t>
            </a:r>
          </a:p>
        </p:txBody>
      </p:sp>
    </p:spTree>
    <p:extLst>
      <p:ext uri="{BB962C8B-B14F-4D97-AF65-F5344CB8AC3E}">
        <p14:creationId xmlns:p14="http://schemas.microsoft.com/office/powerpoint/2010/main" val="2292140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Es un </a:t>
            </a:r>
            <a:r>
              <a:rPr lang="en-US" sz="2800" dirty="0" err="1"/>
              <a:t>operador</a:t>
            </a:r>
            <a:r>
              <a:rPr lang="en-US" sz="2800" dirty="0"/>
              <a:t> que </a:t>
            </a:r>
            <a:r>
              <a:rPr lang="en-US" sz="2800" dirty="0" err="1"/>
              <a:t>sirve</a:t>
            </a:r>
            <a:r>
              <a:rPr lang="en-US" sz="2800" dirty="0"/>
              <a:t> para </a:t>
            </a:r>
            <a:r>
              <a:rPr lang="en-US" sz="2800" dirty="0" err="1"/>
              <a:t>tomar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cuenta</a:t>
            </a:r>
            <a:r>
              <a:rPr lang="en-US" sz="2800" dirty="0"/>
              <a:t> la </a:t>
            </a:r>
            <a:r>
              <a:rPr lang="en-US" sz="2800" dirty="0" err="1"/>
              <a:t>parte</a:t>
            </a:r>
            <a:r>
              <a:rPr lang="en-US" sz="2800" dirty="0"/>
              <a:t> del resto o </a:t>
            </a:r>
            <a:r>
              <a:rPr lang="en-US" sz="2800" dirty="0" err="1"/>
              <a:t>residuo</a:t>
            </a:r>
            <a:r>
              <a:rPr lang="en-US" sz="2800" dirty="0"/>
              <a:t> de una </a:t>
            </a:r>
            <a:r>
              <a:rPr lang="en-US" sz="2800" dirty="0" err="1"/>
              <a:t>operaci</a:t>
            </a:r>
            <a:r>
              <a:rPr lang="es-SV" sz="2800" dirty="0" err="1"/>
              <a:t>ón</a:t>
            </a:r>
            <a:r>
              <a:rPr lang="es-SV" sz="2800" dirty="0"/>
              <a:t> </a:t>
            </a:r>
            <a:endParaRPr sz="28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MODULO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artes de la división">
            <a:extLst>
              <a:ext uri="{FF2B5EF4-FFF2-40B4-BE49-F238E27FC236}">
                <a16:creationId xmlns:a16="http://schemas.microsoft.com/office/drawing/2014/main" id="{4E07194B-EE0C-4DF1-9951-A27FC9AB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593"/>
            <a:ext cx="4131266" cy="2014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  <p:bldP spid="3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FF0B98F-98BF-4D91-A895-66C6B0091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sz="2000" dirty="0"/>
              <a:t>100 </a:t>
            </a:r>
            <a:r>
              <a:rPr lang="en-US" sz="2000" dirty="0"/>
              <a:t>** 10</a:t>
            </a:r>
          </a:p>
          <a:p>
            <a:r>
              <a:rPr lang="en-US" sz="2000" dirty="0" err="1"/>
              <a:t>Exponenciacion</a:t>
            </a:r>
            <a:r>
              <a:rPr lang="en-US" sz="2000" dirty="0"/>
              <a:t> = 90 ** 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D8197C-C74C-4479-8F8A-F5FE9F7F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EXPONENCIACIÓN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0571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1DE936A-4AEB-4A64-A684-2E65E222E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40 // 2</a:t>
            </a:r>
          </a:p>
          <a:p>
            <a:r>
              <a:rPr lang="en-US" sz="2000" dirty="0" err="1"/>
              <a:t>DivisionEntera</a:t>
            </a:r>
            <a:r>
              <a:rPr lang="en-US" sz="2000" dirty="0"/>
              <a:t> = 90 // 5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BCF485-C34A-4539-8A67-7E32931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DIVISI</a:t>
            </a:r>
            <a:r>
              <a:rPr lang="es-SV" sz="3200" dirty="0"/>
              <a:t>ÓN ENTERA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2929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201</Words>
  <Application>Microsoft Office PowerPoint</Application>
  <PresentationFormat>Presentación en pantalla (16:9)</PresentationFormat>
  <Paragraphs>39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Overpass Mono</vt:lpstr>
      <vt:lpstr>Anaheim</vt:lpstr>
      <vt:lpstr>Arial</vt:lpstr>
      <vt:lpstr>Nunito Light</vt:lpstr>
      <vt:lpstr>Roboto Condensed Light</vt:lpstr>
      <vt:lpstr>Roboto</vt:lpstr>
      <vt:lpstr>Raleway Thin</vt:lpstr>
      <vt:lpstr>Programming Lesson by Slidesgo</vt:lpstr>
      <vt:lpstr>OPERADORES ARITMÉTICOS Y JERARQUÍA </vt:lpstr>
      <vt:lpstr> 01 OPERADORES ARITMÉTICOS</vt:lpstr>
      <vt:lpstr>SUMA</vt:lpstr>
      <vt:lpstr>RESTA</vt:lpstr>
      <vt:lpstr>MULTIPLICACIÓN</vt:lpstr>
      <vt:lpstr>DIVISIÓN</vt:lpstr>
      <vt:lpstr>MODULO</vt:lpstr>
      <vt:lpstr>EXPONENCIACIÓN</vt:lpstr>
      <vt:lpstr>DIVISIÓN ENTERA</vt:lpstr>
      <vt:lpstr>JERARQUÍA DE OPERACIONES</vt:lpstr>
      <vt:lpstr>JERARQUÍA</vt:lpstr>
      <vt:lpstr>Paréntesis</vt:lpstr>
      <vt:lpstr>UNA VEZ FINALIZADO…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ARITMÉTICOS Y JERARQUÍA</dc:title>
  <dc:creator>Usuario</dc:creator>
  <cp:lastModifiedBy>Walter Coto</cp:lastModifiedBy>
  <cp:revision>5</cp:revision>
  <dcterms:modified xsi:type="dcterms:W3CDTF">2020-10-19T07:07:56Z</dcterms:modified>
</cp:coreProperties>
</file>