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67" r:id="rId3"/>
    <p:sldId id="302" r:id="rId4"/>
    <p:sldId id="303" r:id="rId5"/>
    <p:sldId id="304" r:id="rId6"/>
    <p:sldId id="305" r:id="rId7"/>
    <p:sldId id="306" r:id="rId8"/>
    <p:sldId id="275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1F4CF1-42A4-48B3-9235-B44E7B4AEE0E}">
  <a:tblStyle styleId="{BD1F4CF1-42A4-48B3-9235-B44E7B4AEE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9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chemeClr val="dk2"/>
                </a:solidFill>
              </a:rPr>
              <a:t>Operadores relacionales y lógicos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relacionales</a:t>
            </a:r>
            <a:endParaRPr dirty="0"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Hacen referencia a condiciones entre datos, tambi</a:t>
            </a:r>
            <a:r>
              <a:rPr lang="es-SV" dirty="0" err="1"/>
              <a:t>én</a:t>
            </a:r>
            <a:r>
              <a:rPr lang="es-SV" dirty="0"/>
              <a:t> pueden ser vistos como comparaciones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" grpId="0"/>
      <p:bldP spid="2153" grpId="0"/>
      <p:bldP spid="2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CD25E-9C75-488C-9EB7-163823EF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Operadores relacionales</a:t>
            </a:r>
            <a:endParaRPr lang="en-US" sz="48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07A3801-43CE-4062-AB62-D70872D45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67689"/>
              </p:ext>
            </p:extLst>
          </p:nvPr>
        </p:nvGraphicFramePr>
        <p:xfrm>
          <a:off x="638977" y="1156772"/>
          <a:ext cx="8031297" cy="3426245"/>
        </p:xfrm>
        <a:graphic>
          <a:graphicData uri="http://schemas.openxmlformats.org/drawingml/2006/table">
            <a:tbl>
              <a:tblPr>
                <a:tableStyleId>{BD1F4CF1-42A4-48B3-9235-B44E7B4AEE0E}</a:tableStyleId>
              </a:tblPr>
              <a:tblGrid>
                <a:gridCol w="1927511">
                  <a:extLst>
                    <a:ext uri="{9D8B030D-6E8A-4147-A177-3AD203B41FA5}">
                      <a16:colId xmlns:a16="http://schemas.microsoft.com/office/drawing/2014/main" val="2610959484"/>
                    </a:ext>
                  </a:extLst>
                </a:gridCol>
                <a:gridCol w="3148269">
                  <a:extLst>
                    <a:ext uri="{9D8B030D-6E8A-4147-A177-3AD203B41FA5}">
                      <a16:colId xmlns:a16="http://schemas.microsoft.com/office/drawing/2014/main" val="664664624"/>
                    </a:ext>
                  </a:extLst>
                </a:gridCol>
                <a:gridCol w="2955517">
                  <a:extLst>
                    <a:ext uri="{9D8B030D-6E8A-4147-A177-3AD203B41FA5}">
                      <a16:colId xmlns:a16="http://schemas.microsoft.com/office/drawing/2014/main" val="1577506149"/>
                    </a:ext>
                  </a:extLst>
                </a:gridCol>
              </a:tblGrid>
              <a:tr h="388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Operador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Ejemplo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9634796"/>
                  </a:ext>
                </a:extLst>
              </a:tr>
              <a:tr h="388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==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Igual</a:t>
                      </a: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que…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5 == 69 --&gt; False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917334"/>
                  </a:ext>
                </a:extLst>
              </a:tr>
              <a:tr h="388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Diferente</a:t>
                      </a: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de…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5 != 3 --&gt; True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8534065"/>
                  </a:ext>
                </a:extLst>
              </a:tr>
              <a:tr h="388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Menor</a:t>
                      </a: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que…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6 &lt; 20 --&gt;False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0998123"/>
                  </a:ext>
                </a:extLst>
              </a:tr>
              <a:tr h="388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Mayor que…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100 &gt; 1 --&gt; True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0231341"/>
                  </a:ext>
                </a:extLst>
              </a:tr>
              <a:tr h="777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Menor</a:t>
                      </a: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igual</a:t>
                      </a: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que…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90 &lt;= 90 --&gt;True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00097"/>
                  </a:ext>
                </a:extLst>
              </a:tr>
              <a:tr h="70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Mayor o igual que…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 &gt;= 101 --&gt;False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134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30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dirty="0"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Hacen referencia a condiciones entre datos, tambi</a:t>
            </a:r>
            <a:r>
              <a:rPr lang="es-SV" dirty="0" err="1"/>
              <a:t>én</a:t>
            </a:r>
            <a:r>
              <a:rPr lang="es-SV" dirty="0"/>
              <a:t> pueden ser vistos como comparaciones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406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" grpId="0"/>
      <p:bldP spid="2153" grpId="0"/>
      <p:bldP spid="21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6F4B2-526C-4349-8985-18011D28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0DD8ACE-CD13-404E-9169-2D25FA96D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35909"/>
              </p:ext>
            </p:extLst>
          </p:nvPr>
        </p:nvGraphicFramePr>
        <p:xfrm>
          <a:off x="180754" y="1169581"/>
          <a:ext cx="8878186" cy="3381153"/>
        </p:xfrm>
        <a:graphic>
          <a:graphicData uri="http://schemas.openxmlformats.org/drawingml/2006/table">
            <a:tbl>
              <a:tblPr>
                <a:tableStyleId>{BD1F4CF1-42A4-48B3-9235-B44E7B4AEE0E}</a:tableStyleId>
              </a:tblPr>
              <a:tblGrid>
                <a:gridCol w="1880638">
                  <a:extLst>
                    <a:ext uri="{9D8B030D-6E8A-4147-A177-3AD203B41FA5}">
                      <a16:colId xmlns:a16="http://schemas.microsoft.com/office/drawing/2014/main" val="3588336598"/>
                    </a:ext>
                  </a:extLst>
                </a:gridCol>
                <a:gridCol w="3071713">
                  <a:extLst>
                    <a:ext uri="{9D8B030D-6E8A-4147-A177-3AD203B41FA5}">
                      <a16:colId xmlns:a16="http://schemas.microsoft.com/office/drawing/2014/main" val="1757754428"/>
                    </a:ext>
                  </a:extLst>
                </a:gridCol>
                <a:gridCol w="3925835">
                  <a:extLst>
                    <a:ext uri="{9D8B030D-6E8A-4147-A177-3AD203B41FA5}">
                      <a16:colId xmlns:a16="http://schemas.microsoft.com/office/drawing/2014/main" val="1175949136"/>
                    </a:ext>
                  </a:extLst>
                </a:gridCol>
              </a:tblGrid>
              <a:tr h="52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Operador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Ejemplo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97173"/>
                  </a:ext>
                </a:extLst>
              </a:tr>
              <a:tr h="951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10 &gt; 1 and 70 &lt;= 70 --&gt; True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8336747"/>
                  </a:ext>
                </a:extLst>
              </a:tr>
              <a:tr h="951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ó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 &gt;= 80 or 6 == 6 --&gt;True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4137840"/>
                  </a:ext>
                </a:extLst>
              </a:tr>
              <a:tr h="951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No a…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3.14 &gt; 3 --&gt; True --&gt; False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32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5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6EE6-5BCC-4CEC-A131-A6B37C13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and</a:t>
            </a:r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A7C30CC-FF4C-4401-820B-DE268F55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10541"/>
              </p:ext>
            </p:extLst>
          </p:nvPr>
        </p:nvGraphicFramePr>
        <p:xfrm>
          <a:off x="542260" y="1063256"/>
          <a:ext cx="8176438" cy="3498110"/>
        </p:xfrm>
        <a:graphic>
          <a:graphicData uri="http://schemas.openxmlformats.org/drawingml/2006/table">
            <a:tbl>
              <a:tblPr>
                <a:tableStyleId>{BD1F4CF1-42A4-48B3-9235-B44E7B4AEE0E}</a:tableStyleId>
              </a:tblPr>
              <a:tblGrid>
                <a:gridCol w="1731989">
                  <a:extLst>
                    <a:ext uri="{9D8B030D-6E8A-4147-A177-3AD203B41FA5}">
                      <a16:colId xmlns:a16="http://schemas.microsoft.com/office/drawing/2014/main" val="1174170478"/>
                    </a:ext>
                  </a:extLst>
                </a:gridCol>
                <a:gridCol w="2828919">
                  <a:extLst>
                    <a:ext uri="{9D8B030D-6E8A-4147-A177-3AD203B41FA5}">
                      <a16:colId xmlns:a16="http://schemas.microsoft.com/office/drawing/2014/main" val="546804932"/>
                    </a:ext>
                  </a:extLst>
                </a:gridCol>
                <a:gridCol w="3615530">
                  <a:extLst>
                    <a:ext uri="{9D8B030D-6E8A-4147-A177-3AD203B41FA5}">
                      <a16:colId xmlns:a16="http://schemas.microsoft.com/office/drawing/2014/main" val="312550600"/>
                    </a:ext>
                  </a:extLst>
                </a:gridCol>
              </a:tblGrid>
              <a:tr h="69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Operador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Forma de trabajo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Ejemplo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537273"/>
                  </a:ext>
                </a:extLst>
              </a:tr>
              <a:tr h="69962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 and True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8602403"/>
                  </a:ext>
                </a:extLst>
              </a:tr>
              <a:tr h="69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 and False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417675"/>
                  </a:ext>
                </a:extLst>
              </a:tr>
              <a:tr h="69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False and True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6280993"/>
                  </a:ext>
                </a:extLst>
              </a:tr>
              <a:tr h="69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False and False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433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249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B3E91-0599-46D5-81C9-C701EA68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/>
              <a:t>or</a:t>
            </a:r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F45080-1D27-4945-8F41-E9972D109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79749"/>
              </p:ext>
            </p:extLst>
          </p:nvPr>
        </p:nvGraphicFramePr>
        <p:xfrm>
          <a:off x="627320" y="950275"/>
          <a:ext cx="8059480" cy="3579195"/>
        </p:xfrm>
        <a:graphic>
          <a:graphicData uri="http://schemas.openxmlformats.org/drawingml/2006/table">
            <a:tbl>
              <a:tblPr>
                <a:tableStyleId>{BD1F4CF1-42A4-48B3-9235-B44E7B4AEE0E}</a:tableStyleId>
              </a:tblPr>
              <a:tblGrid>
                <a:gridCol w="1707215">
                  <a:extLst>
                    <a:ext uri="{9D8B030D-6E8A-4147-A177-3AD203B41FA5}">
                      <a16:colId xmlns:a16="http://schemas.microsoft.com/office/drawing/2014/main" val="3582726624"/>
                    </a:ext>
                  </a:extLst>
                </a:gridCol>
                <a:gridCol w="2788453">
                  <a:extLst>
                    <a:ext uri="{9D8B030D-6E8A-4147-A177-3AD203B41FA5}">
                      <a16:colId xmlns:a16="http://schemas.microsoft.com/office/drawing/2014/main" val="829645023"/>
                    </a:ext>
                  </a:extLst>
                </a:gridCol>
                <a:gridCol w="3563812">
                  <a:extLst>
                    <a:ext uri="{9D8B030D-6E8A-4147-A177-3AD203B41FA5}">
                      <a16:colId xmlns:a16="http://schemas.microsoft.com/office/drawing/2014/main" val="3343054377"/>
                    </a:ext>
                  </a:extLst>
                </a:gridCol>
              </a:tblGrid>
              <a:tr h="71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Operador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Forma de </a:t>
                      </a:r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trabajo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Ejemplo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849619"/>
                  </a:ext>
                </a:extLst>
              </a:tr>
              <a:tr h="71583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 or True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870569"/>
                  </a:ext>
                </a:extLst>
              </a:tr>
              <a:tr h="715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 or False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031471"/>
                  </a:ext>
                </a:extLst>
              </a:tr>
              <a:tr h="715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 or True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709987"/>
                  </a:ext>
                </a:extLst>
              </a:tr>
              <a:tr h="715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 or False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1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57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Veamos la parte práctica…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1" grpId="0"/>
    </p:bld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191</Words>
  <Application>Microsoft Office PowerPoint</Application>
  <PresentationFormat>Presentación en pantalla (16:9)</PresentationFormat>
  <Paragraphs>69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Bebas Neue</vt:lpstr>
      <vt:lpstr>Arial</vt:lpstr>
      <vt:lpstr>Calibri</vt:lpstr>
      <vt:lpstr>Roboto</vt:lpstr>
      <vt:lpstr>Computer Science Proposal by Slidesgo</vt:lpstr>
      <vt:lpstr>Operadores relacionales y lógicos</vt:lpstr>
      <vt:lpstr>01</vt:lpstr>
      <vt:lpstr>Operadores relacionales</vt:lpstr>
      <vt:lpstr>02</vt:lpstr>
      <vt:lpstr>Operadores lógicos</vt:lpstr>
      <vt:lpstr>and</vt:lpstr>
      <vt:lpstr>or</vt:lpstr>
      <vt:lpstr>Veamos la parte práctica…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relacionales y lógicos</dc:title>
  <dc:creator>Usuario</dc:creator>
  <cp:lastModifiedBy>Walter Coto</cp:lastModifiedBy>
  <cp:revision>4</cp:revision>
  <dcterms:modified xsi:type="dcterms:W3CDTF">2020-10-20T05:34:50Z</dcterms:modified>
</cp:coreProperties>
</file>