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0" r:id="rId3"/>
    <p:sldId id="285" r:id="rId4"/>
    <p:sldId id="265" r:id="rId5"/>
    <p:sldId id="286" r:id="rId6"/>
    <p:sldId id="288" r:id="rId7"/>
    <p:sldId id="287" r:id="rId8"/>
    <p:sldId id="289" r:id="rId9"/>
    <p:sldId id="290" r:id="rId10"/>
    <p:sldId id="291" r:id="rId11"/>
  </p:sldIdLst>
  <p:sldSz cx="9144000" cy="5143500" type="screen16x9"/>
  <p:notesSz cx="6858000" cy="9144000"/>
  <p:embeddedFontLst>
    <p:embeddedFont>
      <p:font typeface="Inria Sans Light" panose="020B0604020202020204" charset="0"/>
      <p:regular r:id="rId13"/>
      <p:bold r:id="rId14"/>
      <p:italic r:id="rId15"/>
      <p:boldItalic r:id="rId16"/>
    </p:embeddedFont>
    <p:embeddedFont>
      <p:font typeface="Saira SemiCondensed Medium" panose="020B0604020202020204" charset="0"/>
      <p:regular r:id="rId17"/>
      <p:bold r:id="rId18"/>
    </p:embeddedFont>
    <p:embeddedFont>
      <p:font typeface="Titillium Web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D356CF-382F-4E09-87DF-74C5F2F931C6}">
  <a:tblStyle styleId="{B0D356CF-382F-4E09-87DF-74C5F2F93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BUCLES</a:t>
            </a:r>
            <a:endParaRPr sz="7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D86E135-94CA-4AC1-BD91-64157AA13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sz="4800" dirty="0"/>
              <a:t>¡E</a:t>
            </a:r>
            <a:r>
              <a:rPr lang="en-US" sz="4800" dirty="0"/>
              <a:t>JERCITEMOS LOS BUCLES EN CÓDIGO!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A36A54-81C3-4DEC-9A93-234974D12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0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SV" sz="3600" dirty="0"/>
              <a:t>¡</a:t>
            </a:r>
            <a:r>
              <a:rPr lang="en" sz="3600" dirty="0"/>
              <a:t>Dato importante!</a:t>
            </a:r>
            <a:endParaRPr lang="en-US" sz="3600" dirty="0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 err="1"/>
              <a:t>Actualizaci</a:t>
            </a:r>
            <a:r>
              <a:rPr lang="es-SV" sz="3600" dirty="0" err="1"/>
              <a:t>ón</a:t>
            </a:r>
            <a:r>
              <a:rPr lang="es-SV" sz="3600" dirty="0"/>
              <a:t> de variables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s-SV" sz="3600" dirty="0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SV" sz="3600" dirty="0"/>
              <a:t>x = 0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SV" sz="3600" dirty="0"/>
              <a:t>x </a:t>
            </a:r>
            <a:r>
              <a:rPr lang="en-US" sz="3600" dirty="0"/>
              <a:t>+= 1</a:t>
            </a:r>
            <a:endParaRPr sz="3600"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48B4D-49BB-4D28-AD98-4B44B027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ITERACI</a:t>
            </a:r>
            <a:r>
              <a:rPr lang="es-SV" sz="4000" dirty="0"/>
              <a:t>ÓN</a:t>
            </a:r>
            <a:endParaRPr lang="en-US" sz="4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B11153-71E0-462F-8332-9754A0AE2D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2052" name="Picture 4" descr="Iteraciones// – Blog ingeniería de software ITSON">
            <a:extLst>
              <a:ext uri="{FF2B5EF4-FFF2-40B4-BE49-F238E27FC236}">
                <a16:creationId xmlns:a16="http://schemas.microsoft.com/office/drawing/2014/main" id="{CBC838D1-5F6C-4AEA-87C4-0418C2CA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65" y="1994861"/>
            <a:ext cx="8644270" cy="229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1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BUCLES</a:t>
            </a:r>
            <a:endParaRPr sz="4000"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207850" y="1989075"/>
            <a:ext cx="3608400" cy="20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800" dirty="0"/>
              <a:t>Estructuras, con un segmento de c</a:t>
            </a:r>
            <a:r>
              <a:rPr lang="es-SV" sz="2800" dirty="0" err="1"/>
              <a:t>ódigo</a:t>
            </a:r>
            <a:r>
              <a:rPr lang="es-SV" sz="2800" dirty="0"/>
              <a:t>, que se repiten tantas veces como se cumpla una condición determinada</a:t>
            </a:r>
            <a:endParaRPr sz="28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074" name="Picture 2" descr="CLASE 14: DIAGRAMA DE FLUJO Y CICLO FOR – karen capataz">
            <a:extLst>
              <a:ext uri="{FF2B5EF4-FFF2-40B4-BE49-F238E27FC236}">
                <a16:creationId xmlns:a16="http://schemas.microsoft.com/office/drawing/2014/main" id="{43E8D22C-966F-443A-BF87-B50CE8C9A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93" y="665705"/>
            <a:ext cx="3168834" cy="359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/>
      <p:bldP spid="28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5C3E9-98C4-46FC-959B-93621BC6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sz="4000" dirty="0"/>
              <a:t>ITERADOR Y BREAK</a:t>
            </a:r>
            <a:endParaRPr lang="en-U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4B7519-809E-48A6-8BF5-BE46F96DA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SV" sz="2800" dirty="0"/>
              <a:t>Un iterador es un contador que poseen los bucles, es importante que tengan uno, de otra forma… el bucle sería infinito.</a:t>
            </a:r>
          </a:p>
          <a:p>
            <a:pPr algn="just"/>
            <a:endParaRPr lang="es-SV" sz="2800" dirty="0"/>
          </a:p>
          <a:p>
            <a:pPr algn="just"/>
            <a:r>
              <a:rPr lang="es-SV" sz="2800" dirty="0"/>
              <a:t>La palabra Break es una forma de detener un bucle al llegar a una condición ya definida</a:t>
            </a:r>
            <a:endParaRPr lang="en-U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E2CAB9-3336-4C07-8F4E-BECFE0F6B1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6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51F63-C4E4-49E5-9400-AB64EC16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sz="4000" dirty="0"/>
              <a:t>WHILE</a:t>
            </a:r>
            <a:endParaRPr lang="en-U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965FBE-C6F2-4FD8-B043-1C6FB3BAD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sz="3600" dirty="0" err="1"/>
              <a:t>while</a:t>
            </a:r>
            <a:r>
              <a:rPr lang="es-SV" sz="3600" dirty="0"/>
              <a:t> </a:t>
            </a:r>
            <a:r>
              <a:rPr lang="en-US" sz="3600" dirty="0"/>
              <a:t>&lt;</a:t>
            </a:r>
            <a:r>
              <a:rPr lang="en-US" sz="3600" dirty="0" err="1"/>
              <a:t>condici</a:t>
            </a:r>
            <a:r>
              <a:rPr lang="es-SV" sz="3600" dirty="0" err="1"/>
              <a:t>ón</a:t>
            </a:r>
            <a:r>
              <a:rPr lang="en-US" sz="3600" dirty="0"/>
              <a:t>&gt;:</a:t>
            </a:r>
          </a:p>
          <a:p>
            <a:pPr lvl="2"/>
            <a:r>
              <a:rPr lang="en-US" sz="3600" dirty="0"/>
              <a:t>&lt;</a:t>
            </a:r>
            <a:r>
              <a:rPr lang="en-US" sz="3600" dirty="0" err="1"/>
              <a:t>Instrucciones</a:t>
            </a:r>
            <a:r>
              <a:rPr lang="en-US" sz="3600" dirty="0"/>
              <a:t> de </a:t>
            </a:r>
            <a:r>
              <a:rPr lang="es-SV" sz="3600" dirty="0"/>
              <a:t>Código</a:t>
            </a:r>
            <a:r>
              <a:rPr lang="en-US" sz="3600" dirty="0"/>
              <a:t>&gt;</a:t>
            </a:r>
            <a:endParaRPr lang="es-SV" sz="3600" dirty="0"/>
          </a:p>
          <a:p>
            <a:pPr lvl="2"/>
            <a:r>
              <a:rPr lang="en-US" sz="3600" dirty="0"/>
              <a:t>&lt;</a:t>
            </a:r>
            <a:r>
              <a:rPr lang="en-US" sz="3600" dirty="0" err="1"/>
              <a:t>Incrementar</a:t>
            </a:r>
            <a:r>
              <a:rPr lang="en-US" sz="3600" dirty="0"/>
              <a:t> o </a:t>
            </a:r>
            <a:r>
              <a:rPr lang="en-US" sz="3600" dirty="0" err="1"/>
              <a:t>decrementar</a:t>
            </a:r>
            <a:r>
              <a:rPr lang="en-US" sz="3600" dirty="0"/>
              <a:t> el Contador&gt;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00E913-A277-4270-ACC4-9CCE3A9064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60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9D049-E0B4-4769-A527-B9771B89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sz="4000" dirty="0"/>
              <a:t>WHILE</a:t>
            </a:r>
            <a:endParaRPr lang="en-U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919A86-C3DE-4FB9-A3E9-6746B6F2D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sz="3600" dirty="0"/>
              <a:t>n = 5 </a:t>
            </a:r>
          </a:p>
          <a:p>
            <a:pPr marL="114300" indent="0">
              <a:buNone/>
            </a:pPr>
            <a:r>
              <a:rPr lang="pt-BR" sz="3600" dirty="0" err="1"/>
              <a:t>while</a:t>
            </a:r>
            <a:r>
              <a:rPr lang="pt-BR" sz="3600" dirty="0"/>
              <a:t> n &gt; 0: </a:t>
            </a:r>
          </a:p>
          <a:p>
            <a:pPr marL="114300" indent="0">
              <a:buNone/>
            </a:pPr>
            <a:r>
              <a:rPr lang="pt-BR" sz="3600" dirty="0"/>
              <a:t>	print(n)</a:t>
            </a:r>
          </a:p>
          <a:p>
            <a:pPr marL="114300" indent="0">
              <a:buNone/>
            </a:pPr>
            <a:r>
              <a:rPr lang="pt-BR" sz="3600" dirty="0"/>
              <a:t>	n = n - 1 </a:t>
            </a:r>
          </a:p>
          <a:p>
            <a:pPr marL="114300" indent="0">
              <a:buNone/>
            </a:pPr>
            <a:endParaRPr lang="pt-BR" sz="3600" dirty="0"/>
          </a:p>
          <a:p>
            <a:pPr marL="114300" indent="0">
              <a:buNone/>
            </a:pPr>
            <a:r>
              <a:rPr lang="pt-BR" sz="3600" dirty="0"/>
              <a:t>print('¡Despegue!') </a:t>
            </a:r>
            <a:endParaRPr lang="en-U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470BB4-58A9-4074-9532-D0A217FA32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1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A1DB-9909-4A54-B926-3FDAC44F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FOR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B8DD9B-12BD-421A-8DEC-76E6BB8B7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for &lt;Contador&gt; in &lt;</a:t>
            </a:r>
            <a:r>
              <a:rPr lang="en-US" sz="3600" dirty="0" err="1"/>
              <a:t>Nombre</a:t>
            </a:r>
            <a:r>
              <a:rPr lang="en-US" sz="3600" dirty="0"/>
              <a:t> de </a:t>
            </a:r>
            <a:r>
              <a:rPr lang="en-US" sz="3600" dirty="0" err="1"/>
              <a:t>lista</a:t>
            </a:r>
            <a:r>
              <a:rPr lang="en-US" sz="3600" dirty="0"/>
              <a:t>&gt;:</a:t>
            </a:r>
          </a:p>
          <a:p>
            <a:pPr lvl="2"/>
            <a:r>
              <a:rPr lang="en-US" sz="3600" dirty="0"/>
              <a:t>&lt;</a:t>
            </a:r>
            <a:r>
              <a:rPr lang="en-US" sz="3600" dirty="0" err="1"/>
              <a:t>Segmento</a:t>
            </a:r>
            <a:r>
              <a:rPr lang="en-US" sz="3600" dirty="0"/>
              <a:t> de </a:t>
            </a:r>
            <a:r>
              <a:rPr lang="es-SV" sz="3600" dirty="0"/>
              <a:t>Código</a:t>
            </a:r>
            <a:r>
              <a:rPr lang="en-US" sz="3600" dirty="0"/>
              <a:t>&gt;</a:t>
            </a:r>
          </a:p>
          <a:p>
            <a:pPr lvl="2"/>
            <a:endParaRPr lang="en-U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85B3B6-7653-4DB0-8DD9-B0BD4D13E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5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9BC72-8ED1-41E2-AC53-69118343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FOR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8EA0FC-1A30-435B-913A-639E4AF8B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Lista = [1, 2, 3, 4]</a:t>
            </a:r>
          </a:p>
          <a:p>
            <a:r>
              <a:rPr lang="en-US" sz="4000" dirty="0"/>
              <a:t>for </a:t>
            </a:r>
            <a:r>
              <a:rPr lang="en-US" sz="4000" dirty="0" err="1"/>
              <a:t>i</a:t>
            </a:r>
            <a:r>
              <a:rPr lang="en-US" sz="4000" dirty="0"/>
              <a:t> in Lista:</a:t>
            </a:r>
          </a:p>
          <a:p>
            <a:pPr lvl="2"/>
            <a:r>
              <a:rPr lang="en-US" sz="4000" dirty="0"/>
              <a:t>print(</a:t>
            </a:r>
            <a:r>
              <a:rPr lang="en-US" sz="4000" dirty="0" err="1"/>
              <a:t>i</a:t>
            </a:r>
            <a:r>
              <a:rPr lang="en-US" sz="4000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240CB6-29C7-4BA5-AE10-96C474B11F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858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179</Words>
  <Application>Microsoft Office PowerPoint</Application>
  <PresentationFormat>Presentación en pantalla (16:9)</PresentationFormat>
  <Paragraphs>41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Titillium Web</vt:lpstr>
      <vt:lpstr>Arial</vt:lpstr>
      <vt:lpstr>Saira SemiCondensed Medium</vt:lpstr>
      <vt:lpstr>Inria Sans Light</vt:lpstr>
      <vt:lpstr>Gurney template</vt:lpstr>
      <vt:lpstr>BUCLES</vt:lpstr>
      <vt:lpstr>Presentación de PowerPoint</vt:lpstr>
      <vt:lpstr>ITERACIÓN</vt:lpstr>
      <vt:lpstr>BUCLES</vt:lpstr>
      <vt:lpstr>ITERADOR Y BREAK</vt:lpstr>
      <vt:lpstr>WHILE</vt:lpstr>
      <vt:lpstr>WHILE</vt:lpstr>
      <vt:lpstr>FOR</vt:lpstr>
      <vt:lpstr>FOR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BUCLES</dc:title>
  <dc:creator>Usuario</dc:creator>
  <cp:lastModifiedBy>Walter Coto</cp:lastModifiedBy>
  <cp:revision>10</cp:revision>
  <dcterms:modified xsi:type="dcterms:W3CDTF">2020-11-02T21:12:19Z</dcterms:modified>
</cp:coreProperties>
</file>