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DC228-397C-4532-88E4-87102C32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58CA8D-65F8-4320-8CD8-EB811240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EBC144-B33F-407F-878D-D3A9A49A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0E8BD2-F39E-4CAA-86AB-059A372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0F8FE0-EB53-4827-B126-8E555CB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60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05FD7-C80C-42BE-AAE9-398FB06B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56431C-98AA-4AE2-ADD4-7541EEB4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660E1B-1A42-4027-9CEB-7D1820EC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EB542-DE7A-4FB7-BB48-07F33E37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A5082F-C3B7-464D-91A7-45DB12C5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6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9F07008-3784-4311-A573-A0851C38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977F5D-ACD1-4B29-964A-6B09916E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35091A-C2BC-473F-9A26-32FAE940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01CBE0-17FE-4922-9CBA-3962624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E9687A-DAA1-4D37-A4DE-ABA71CEE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6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4DE9C-0D68-45EE-9E65-E70A7FF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CE8D42-1E60-4432-990D-2FE4BD03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73000F-6C6A-4999-9FA5-5E62637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3FA7C7-094F-435A-9EFC-BB03B54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E136E-D075-416C-B8F3-A6C8396E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5D833-19E2-452B-8A3C-A4785364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775013-97BC-4241-BFD9-DE1A7D52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28515D-07C0-4C60-ABDD-A5EE5D9B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D59773-59AF-4E6E-83A4-4A4F33A7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722905-11A0-48CF-94E0-5CD19CF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7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D69AC-FE02-431D-9B2C-67AA33F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88FC1A-939E-4305-B1B3-75CC68F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729E68-BAA9-4DFA-B028-9D7E441D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7D7FEB-9FEB-4856-B981-79D9301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1326BF-73C4-40CA-B59C-09B41C69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F573C97-0290-41E9-BD0B-BF76ADA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4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99EE6-FD1B-4C29-9CED-78311954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97BADF-18E4-4C00-A82B-B8EC3288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0A8B3-5ED2-42B4-88D9-72031711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9805D81-ECD5-4FCA-8D7C-F8CC2869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FE4BC6-D0D7-4514-A68A-F311EDCC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A91D3B5-21F3-4789-AD06-12CD4FD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FED6EF-A9FB-4B6E-A80F-645ECC1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C1C9E0-A289-4C88-B8D4-5272D6D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E52C9-F6C8-4D0D-860B-E8C1A32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081C46-9985-4491-8D75-7E7AA277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BF5A6C7-CAE4-4876-A64A-C592F0F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D1ED2E-55EC-4A50-9B29-0887DD2A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77DDD8-E49D-4535-9BF2-2D3FE54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4B9D6D1-E2D3-44D9-8861-7DC8AB24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AAF1512-462B-43ED-B503-998546D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0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4CD7C-49BC-4552-86A3-F7C031D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C91218-25E4-49A1-9FD4-8798E852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F8C959-EE92-4AB7-914C-37ED110F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615DB0-CF1B-4DB0-8BB8-7C01C8DC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319F0CE-82D2-4DE5-897B-41C82B8D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FC61AF-617D-4200-81E8-15CF080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66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B32E1-E409-413D-8604-D9CBD488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6C6FF1-F92A-4E0B-B235-931AE09E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5650F5-8D79-4EE7-B36E-D6F9D7CE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8CF7107-C9A3-4455-85B1-A529DB35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A6DF45-FDE1-4579-95D1-87379BC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16665B-7F5E-48E8-8B1C-FED6B82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03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71FF6A1-A6DC-45DE-95C5-575E18A8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473D80-FD93-4F88-939F-ECC2126E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3541D7-CE65-4A12-AD9F-E13BA902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2378C7-1A1C-4DEF-AE96-73F76FFE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DF596B-2DD2-45EA-BF50-724E225E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F1CEA7-7700-44C6-A3BD-4DA92B2D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 err="1"/>
              <a:t>átor</a:t>
            </a:r>
            <a:r>
              <a:rPr lang="cs-CZ" dirty="0"/>
              <a:t> signálů a DTMF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C12B2F-8CFB-463F-A16F-72D990CE9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Eliáš Martin, Josef Hůla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67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9B7BCCD-3633-4433-B262-7076161F5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78" y="0"/>
            <a:ext cx="921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886223-C295-4A3C-B79A-22B745B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51" y="400752"/>
            <a:ext cx="5277097" cy="1325563"/>
          </a:xfrm>
        </p:spPr>
        <p:txBody>
          <a:bodyPr/>
          <a:lstStyle/>
          <a:p>
            <a:r>
              <a:rPr lang="cs-CZ" dirty="0"/>
              <a:t>Klávesnice a </a:t>
            </a:r>
            <a:r>
              <a:rPr lang="cs-CZ" dirty="0" err="1"/>
              <a:t>debounce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9165DD-2EAD-4EEB-9356-F4E916FE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251"/>
            <a:ext cx="10515600" cy="4351338"/>
          </a:xfrm>
        </p:spPr>
        <p:txBody>
          <a:bodyPr/>
          <a:lstStyle/>
          <a:p>
            <a:r>
              <a:rPr lang="cs-CZ" dirty="0"/>
              <a:t>4x4</a:t>
            </a:r>
          </a:p>
          <a:p>
            <a:r>
              <a:rPr lang="cs-CZ" dirty="0" err="1"/>
              <a:t>Debounce</a:t>
            </a:r>
            <a:r>
              <a:rPr lang="cs-CZ" dirty="0"/>
              <a:t> pomocí kontroly doby, kdy se nezměnil stav stlačení tlačítka</a:t>
            </a:r>
          </a:p>
          <a:p>
            <a:pPr lvl="1"/>
            <a:r>
              <a:rPr lang="cs-CZ" dirty="0"/>
              <a:t>Reakce není </a:t>
            </a:r>
            <a:r>
              <a:rPr lang="cs-CZ" dirty="0" err="1"/>
              <a:t>instantí</a:t>
            </a:r>
            <a:r>
              <a:rPr lang="cs-CZ" dirty="0"/>
              <a:t>, ale pro běžné použití dostačující</a:t>
            </a:r>
          </a:p>
          <a:p>
            <a:pPr lvl="1"/>
            <a:r>
              <a:rPr lang="cs-CZ" dirty="0"/>
              <a:t>Jednoduchá implementace</a:t>
            </a:r>
          </a:p>
          <a:p>
            <a:r>
              <a:rPr lang="cs-CZ" dirty="0"/>
              <a:t>Identifikace tlačítka pomocí </a:t>
            </a:r>
            <a:r>
              <a:rPr lang="en-US" dirty="0"/>
              <a:t>external</a:t>
            </a:r>
            <a:r>
              <a:rPr lang="cs-CZ" dirty="0"/>
              <a:t> ADC (viz. následující graf)</a:t>
            </a:r>
          </a:p>
          <a:p>
            <a:endParaRPr lang="cs-CZ" dirty="0"/>
          </a:p>
          <a:p>
            <a:pPr lvl="2"/>
            <a:r>
              <a:rPr lang="cs-CZ" dirty="0"/>
              <a:t>testování: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47AED3-B551-4B41-844A-6DAA0ACF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45" y="4285281"/>
            <a:ext cx="3430292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CDCAFF-7D16-4BCB-8FDE-8C2DFA9C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575" y="4285281"/>
            <a:ext cx="3533615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74AF16-9E73-41EE-89D8-187C5D50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38" y="0"/>
            <a:ext cx="9706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0255C-1EBB-49C5-8074-07462DD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9CD96F-7271-4281-B7D6-32C046DA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AD20D5-A4E8-4895-986D-E93A8FE7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145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C0DAC-05AA-43BD-B1E1-6E985461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970" y="500062"/>
            <a:ext cx="4090060" cy="1325563"/>
          </a:xfrm>
        </p:spPr>
        <p:txBody>
          <a:bodyPr/>
          <a:lstStyle/>
          <a:p>
            <a:r>
              <a:rPr lang="cs-CZ" dirty="0"/>
              <a:t>Generace signálu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DC524-04A7-4329-8328-98DD358D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8-bitového čítače v módu CTC s frekvencí generovaného kontrolního </a:t>
            </a:r>
            <a:r>
              <a:rPr lang="cs-CZ"/>
              <a:t>signálu 1 MHz</a:t>
            </a:r>
          </a:p>
          <a:p>
            <a:r>
              <a:rPr lang="cs-CZ" dirty="0"/>
              <a:t>pro generaci signálu sinus vybrán systém výčtu z tabulky</a:t>
            </a:r>
          </a:p>
          <a:p>
            <a:pPr lvl="1"/>
            <a:r>
              <a:rPr lang="cs-CZ" dirty="0"/>
              <a:t>pro tvorbu různých frekvencí implementován celočíselný podíl počtu vzorků tabulkové frekvence a frekvence požadované násobený indexem vzorku</a:t>
            </a:r>
          </a:p>
          <a:p>
            <a:pPr lvl="2"/>
            <a:r>
              <a:rPr lang="cs-CZ" dirty="0"/>
              <a:t>výsledný index je modulo předchozího výpočtu, určuje, který vzorek se má z tabulky vyčíst</a:t>
            </a:r>
            <a:endParaRPr lang="en-US" dirty="0"/>
          </a:p>
          <a:p>
            <a:pPr lvl="1"/>
            <a:r>
              <a:rPr lang="en-US" dirty="0"/>
              <a:t>pro </a:t>
            </a:r>
            <a:r>
              <a:rPr lang="en-US" dirty="0" err="1"/>
              <a:t>tvorbu</a:t>
            </a:r>
            <a:r>
              <a:rPr lang="en-US" dirty="0"/>
              <a:t> DTMF se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obou</a:t>
            </a:r>
            <a:r>
              <a:rPr lang="en-US" dirty="0"/>
              <a:t> </a:t>
            </a:r>
            <a:r>
              <a:rPr lang="en-US" dirty="0" err="1"/>
              <a:t>vzorku</a:t>
            </a:r>
            <a:r>
              <a:rPr lang="en-US" dirty="0"/>
              <a:t> </a:t>
            </a:r>
            <a:r>
              <a:rPr lang="en-US" dirty="0" err="1"/>
              <a:t>superponuj</a:t>
            </a:r>
            <a:r>
              <a:rPr lang="cs-CZ" dirty="0"/>
              <a:t>í ( součet dělený </a:t>
            </a:r>
            <a:r>
              <a:rPr lang="cs-CZ" dirty="0" err="1"/>
              <a:t>dvěmi</a:t>
            </a:r>
            <a:r>
              <a:rPr lang="cs-CZ" dirty="0"/>
              <a:t> )</a:t>
            </a:r>
          </a:p>
          <a:p>
            <a:r>
              <a:rPr lang="cs-CZ" dirty="0"/>
              <a:t>generace obdélníkového signálu </a:t>
            </a:r>
            <a:r>
              <a:rPr lang="cs-CZ" dirty="0" err="1"/>
              <a:t>togglováním</a:t>
            </a:r>
            <a:r>
              <a:rPr lang="cs-CZ" dirty="0"/>
              <a:t> všech pinů</a:t>
            </a:r>
          </a:p>
          <a:p>
            <a:r>
              <a:rPr lang="cs-CZ" dirty="0"/>
              <a:t>generace pily pomocí </a:t>
            </a:r>
            <a:r>
              <a:rPr lang="cs-CZ" dirty="0" err="1"/>
              <a:t>counteru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71863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Office PowerPoint</Application>
  <PresentationFormat>Širokoúhlá obrazovka</PresentationFormat>
  <Paragraphs>18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Generátor signálů a DTMF</vt:lpstr>
      <vt:lpstr>Prezentace aplikace PowerPoint</vt:lpstr>
      <vt:lpstr>Klávesnice a debounce</vt:lpstr>
      <vt:lpstr>Prezentace aplikace PowerPoint</vt:lpstr>
      <vt:lpstr>Prezentace aplikace PowerPoint</vt:lpstr>
      <vt:lpstr>Generace signálu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Generátor signálů a DTMF</dc:title>
  <dc:creator>Hůla Josef (212557)</dc:creator>
  <cp:lastModifiedBy>Hůla Josef (212557)</cp:lastModifiedBy>
  <cp:revision>5</cp:revision>
  <dcterms:created xsi:type="dcterms:W3CDTF">2020-11-30T18:31:08Z</dcterms:created>
  <dcterms:modified xsi:type="dcterms:W3CDTF">2020-12-01T15:57:56Z</dcterms:modified>
</cp:coreProperties>
</file>