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2341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pos="3016">
          <p15:clr>
            <a:srgbClr val="A4A3A4"/>
          </p15:clr>
        </p15:guide>
        <p15:guide id="7" pos="4468">
          <p15:clr>
            <a:srgbClr val="A4A3A4"/>
          </p15:clr>
        </p15:guide>
        <p15:guide id="8" pos="5511">
          <p15:clr>
            <a:srgbClr val="A4A3A4"/>
          </p15:clr>
        </p15:guide>
        <p15:guide id="9" pos="2381">
          <p15:clr>
            <a:srgbClr val="A4A3A4"/>
          </p15:clr>
        </p15:guide>
        <p15:guide id="10" pos="1338">
          <p15:clr>
            <a:srgbClr val="A4A3A4"/>
          </p15:clr>
        </p15:guide>
        <p15:guide id="11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03" d="100"/>
          <a:sy n="103" d="100"/>
        </p:scale>
        <p:origin x="1784" y="184"/>
      </p:cViewPr>
      <p:guideLst>
        <p:guide orient="horz" pos="3203"/>
        <p:guide orient="horz" pos="164"/>
        <p:guide orient="horz" pos="2341"/>
        <p:guide orient="horz" pos="3748"/>
        <p:guide orient="horz" pos="527"/>
        <p:guide pos="3016"/>
        <p:guide pos="4468"/>
        <p:guide pos="5511"/>
        <p:guide pos="2381"/>
        <p:guide pos="1338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562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32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18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94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51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72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39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863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239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160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7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76225"/>
            <a:ext cx="8429625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D3DF2-A77C-43F8-A17A-8BDC07C0D116}" type="datetimeFigureOut">
              <a:rPr lang="da-DK" smtClean="0"/>
              <a:t>07.09.2020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FECC-937C-4854-A914-B491CEE159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608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39552" y="1628774"/>
            <a:ext cx="1512515" cy="3024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App</a:t>
            </a:r>
            <a:r>
              <a:rPr lang="da-DK" sz="1200" dirty="0"/>
              <a:t> </a:t>
            </a:r>
            <a:r>
              <a:rPr lang="da-DK" sz="1200" dirty="0" err="1"/>
              <a:t>zur</a:t>
            </a:r>
            <a:r>
              <a:rPr lang="da-DK" sz="1200" dirty="0"/>
              <a:t> </a:t>
            </a:r>
            <a:r>
              <a:rPr lang="da-DK" sz="1200" dirty="0" err="1"/>
              <a:t>Verbreitung</a:t>
            </a:r>
            <a:r>
              <a:rPr lang="da-DK" sz="1200" dirty="0"/>
              <a:t>/</a:t>
            </a:r>
            <a:r>
              <a:rPr lang="da-DK" sz="1200" dirty="0" err="1"/>
              <a:t>Nutzung</a:t>
            </a:r>
            <a:r>
              <a:rPr lang="da-DK" sz="1200" dirty="0"/>
              <a:t> PODS</a:t>
            </a:r>
          </a:p>
          <a:p>
            <a:endParaRPr lang="da-DK" sz="1200" dirty="0"/>
          </a:p>
          <a:p>
            <a:r>
              <a:rPr lang="da-DK" sz="1200" dirty="0"/>
              <a:t>Handy ”Data-</a:t>
            </a:r>
            <a:r>
              <a:rPr lang="da-DK" sz="1200" dirty="0" err="1"/>
              <a:t>Free</a:t>
            </a:r>
            <a:r>
              <a:rPr lang="da-DK" sz="1200" dirty="0"/>
              <a:t>-</a:t>
            </a:r>
            <a:r>
              <a:rPr lang="da-DK" sz="1200" dirty="0" err="1"/>
              <a:t>Apps</a:t>
            </a:r>
            <a:r>
              <a:rPr lang="da-DK" sz="1200" dirty="0"/>
              <a:t>”</a:t>
            </a:r>
          </a:p>
          <a:p>
            <a:endParaRPr lang="da-DK" sz="1200" dirty="0"/>
          </a:p>
          <a:p>
            <a:r>
              <a:rPr lang="da-DK" sz="1200" dirty="0"/>
              <a:t>Hoster</a:t>
            </a:r>
          </a:p>
          <a:p>
            <a:endParaRPr lang="da-DK" sz="1200" dirty="0"/>
          </a:p>
          <a:p>
            <a:r>
              <a:rPr lang="da-DK" sz="1200" dirty="0" err="1"/>
              <a:t>Firmen</a:t>
            </a:r>
            <a:r>
              <a:rPr lang="da-DK" sz="1200" dirty="0"/>
              <a:t> mit </a:t>
            </a:r>
            <a:r>
              <a:rPr lang="da-DK" sz="1200" dirty="0" err="1"/>
              <a:t>Datenanalysebedarf</a:t>
            </a:r>
            <a:endParaRPr lang="da-DK" sz="1200" dirty="0"/>
          </a:p>
          <a:p>
            <a:endParaRPr lang="da-DK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178385" y="1628772"/>
            <a:ext cx="1512515" cy="1368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Wir</a:t>
            </a:r>
            <a:r>
              <a:rPr lang="da-DK" sz="1200" dirty="0"/>
              <a:t> </a:t>
            </a:r>
            <a:r>
              <a:rPr lang="da-DK" sz="1200" dirty="0" err="1"/>
              <a:t>helfen</a:t>
            </a:r>
            <a:r>
              <a:rPr lang="da-DK" sz="1200" dirty="0"/>
              <a:t> dir </a:t>
            </a:r>
            <a:r>
              <a:rPr lang="da-DK" sz="1200" dirty="0" err="1"/>
              <a:t>deine</a:t>
            </a:r>
            <a:r>
              <a:rPr lang="da-DK" sz="1200" dirty="0"/>
              <a:t> Daten </a:t>
            </a:r>
            <a:r>
              <a:rPr lang="da-DK" sz="1200" dirty="0" err="1"/>
              <a:t>wieder</a:t>
            </a:r>
            <a:r>
              <a:rPr lang="da-DK" sz="1200" dirty="0"/>
              <a:t> in </a:t>
            </a:r>
            <a:r>
              <a:rPr lang="da-DK" sz="1200" dirty="0" err="1"/>
              <a:t>deine</a:t>
            </a:r>
            <a:r>
              <a:rPr lang="da-DK" sz="1200" dirty="0"/>
              <a:t> </a:t>
            </a:r>
            <a:r>
              <a:rPr lang="da-DK" sz="1200" dirty="0" err="1"/>
              <a:t>Hoheit</a:t>
            </a:r>
            <a:r>
              <a:rPr lang="da-DK" sz="1200" dirty="0"/>
              <a:t> </a:t>
            </a:r>
            <a:r>
              <a:rPr lang="da-DK" sz="1200" dirty="0" err="1"/>
              <a:t>zu</a:t>
            </a:r>
            <a:r>
              <a:rPr lang="da-DK" sz="1200" dirty="0"/>
              <a:t> bringen. </a:t>
            </a:r>
            <a:r>
              <a:rPr lang="da-DK" sz="1200" dirty="0" err="1"/>
              <a:t>Wir</a:t>
            </a:r>
            <a:r>
              <a:rPr lang="da-DK" sz="1200" dirty="0"/>
              <a:t> sind die Bank </a:t>
            </a:r>
            <a:r>
              <a:rPr lang="da-DK" sz="1200" dirty="0" err="1"/>
              <a:t>für</a:t>
            </a:r>
            <a:r>
              <a:rPr lang="da-DK" sz="1200" dirty="0"/>
              <a:t> </a:t>
            </a:r>
            <a:r>
              <a:rPr lang="da-DK" sz="1200" dirty="0" err="1"/>
              <a:t>deine</a:t>
            </a:r>
            <a:r>
              <a:rPr lang="da-DK" sz="1200" dirty="0"/>
              <a:t> </a:t>
            </a:r>
            <a:r>
              <a:rPr lang="da-DK" sz="1200" dirty="0" err="1"/>
              <a:t>vertvollen</a:t>
            </a:r>
            <a:r>
              <a:rPr lang="da-DK" sz="1200" dirty="0"/>
              <a:t> Daten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08487" y="1628773"/>
            <a:ext cx="1512515" cy="3024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Unkomplizierte</a:t>
            </a:r>
            <a:r>
              <a:rPr lang="da-DK" sz="1200" dirty="0"/>
              <a:t> </a:t>
            </a:r>
            <a:r>
              <a:rPr lang="da-DK" sz="1200" dirty="0" err="1"/>
              <a:t>Verwaltung</a:t>
            </a:r>
            <a:r>
              <a:rPr lang="da-DK" sz="1200" dirty="0"/>
              <a:t> von PODS</a:t>
            </a:r>
          </a:p>
          <a:p>
            <a:endParaRPr lang="da-DK" sz="1200" dirty="0"/>
          </a:p>
          <a:p>
            <a:r>
              <a:rPr lang="da-DK" sz="1200" dirty="0" err="1"/>
              <a:t>Sichere</a:t>
            </a:r>
            <a:r>
              <a:rPr lang="da-DK" sz="1200" dirty="0"/>
              <a:t> </a:t>
            </a:r>
            <a:r>
              <a:rPr lang="da-DK" sz="1200" dirty="0" err="1"/>
              <a:t>Verwaltung</a:t>
            </a:r>
            <a:r>
              <a:rPr lang="da-DK" sz="1200" dirty="0"/>
              <a:t> (</a:t>
            </a:r>
            <a:r>
              <a:rPr lang="da-DK" sz="1200" dirty="0" err="1"/>
              <a:t>Datenschutz</a:t>
            </a:r>
            <a:r>
              <a:rPr lang="da-DK" sz="1200" dirty="0"/>
              <a:t> und </a:t>
            </a:r>
            <a:r>
              <a:rPr lang="da-DK" sz="1200" dirty="0" err="1"/>
              <a:t>Datensicherheit</a:t>
            </a:r>
            <a:r>
              <a:rPr lang="da-DK" sz="1200" dirty="0"/>
              <a:t>)</a:t>
            </a:r>
          </a:p>
          <a:p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err="1"/>
              <a:t>Monatliche</a:t>
            </a:r>
            <a:r>
              <a:rPr lang="da-DK" sz="1200" dirty="0"/>
              <a:t> </a:t>
            </a:r>
            <a:r>
              <a:rPr lang="da-DK" sz="1200" dirty="0" err="1"/>
              <a:t>Auszüge</a:t>
            </a:r>
            <a:r>
              <a:rPr lang="da-DK" sz="1200" dirty="0"/>
              <a:t> / </a:t>
            </a:r>
            <a:r>
              <a:rPr lang="da-DK" sz="1200" dirty="0" err="1"/>
              <a:t>Nutzungsübersicht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 err="1"/>
              <a:t>Rückvergütung</a:t>
            </a:r>
            <a:r>
              <a:rPr lang="da-DK" sz="1200" dirty="0"/>
              <a:t> </a:t>
            </a:r>
            <a:r>
              <a:rPr lang="da-DK" sz="1200" dirty="0" err="1"/>
              <a:t>bei</a:t>
            </a:r>
            <a:r>
              <a:rPr lang="da-DK" sz="1200" dirty="0"/>
              <a:t> </a:t>
            </a:r>
            <a:r>
              <a:rPr lang="da-DK" sz="1200" dirty="0" err="1"/>
              <a:t>Datenweitergabe</a:t>
            </a:r>
            <a:endParaRPr lang="da-DK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182" y="1628772"/>
            <a:ext cx="1512515" cy="1368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Web</a:t>
            </a:r>
          </a:p>
          <a:p>
            <a:r>
              <a:rPr lang="da-DK" sz="1200" dirty="0" err="1"/>
              <a:t>unpersönlich</a:t>
            </a:r>
            <a:endParaRPr lang="da-DK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092950" y="1628771"/>
            <a:ext cx="1512515" cy="3024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Personen </a:t>
            </a:r>
            <a:r>
              <a:rPr lang="da-DK" sz="1200" dirty="0" err="1"/>
              <a:t>welche</a:t>
            </a:r>
            <a:r>
              <a:rPr lang="da-DK" sz="1200" dirty="0"/>
              <a:t> </a:t>
            </a:r>
            <a:r>
              <a:rPr lang="da-DK" sz="1200" dirty="0" err="1"/>
              <a:t>ihre</a:t>
            </a:r>
            <a:r>
              <a:rPr lang="da-DK" sz="1200" dirty="0"/>
              <a:t> Daten unter </a:t>
            </a:r>
            <a:r>
              <a:rPr lang="da-DK" sz="1200" dirty="0" err="1"/>
              <a:t>eigner</a:t>
            </a:r>
            <a:r>
              <a:rPr lang="da-DK" sz="1200" dirty="0"/>
              <a:t> </a:t>
            </a:r>
            <a:r>
              <a:rPr lang="da-DK" sz="1200" dirty="0" err="1"/>
              <a:t>Kontrolle</a:t>
            </a:r>
            <a:r>
              <a:rPr lang="da-DK" sz="1200" dirty="0"/>
              <a:t> </a:t>
            </a:r>
            <a:r>
              <a:rPr lang="da-DK" sz="1200" dirty="0" err="1"/>
              <a:t>haben</a:t>
            </a:r>
            <a:r>
              <a:rPr lang="da-DK" sz="1200" dirty="0"/>
              <a:t> </a:t>
            </a:r>
            <a:r>
              <a:rPr lang="da-DK" sz="1200" dirty="0" err="1"/>
              <a:t>wollen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 err="1"/>
              <a:t>Visionäre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/>
              <a:t>”</a:t>
            </a:r>
            <a:r>
              <a:rPr lang="da-DK" sz="1200" dirty="0" err="1"/>
              <a:t>Covid-App-Gegegner</a:t>
            </a:r>
            <a:r>
              <a:rPr lang="da-DK" sz="1200" dirty="0"/>
              <a:t>”</a:t>
            </a:r>
          </a:p>
          <a:p>
            <a:endParaRPr lang="da-DK" sz="1200" dirty="0"/>
          </a:p>
          <a:p>
            <a:r>
              <a:rPr lang="da-DK" sz="1200" dirty="0"/>
              <a:t>CH/ </a:t>
            </a:r>
            <a:r>
              <a:rPr lang="da-DK" sz="1200" dirty="0" err="1"/>
              <a:t>Weltweit</a:t>
            </a:r>
            <a:r>
              <a:rPr lang="da-DK" sz="1200" dirty="0"/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8385" y="3716338"/>
            <a:ext cx="1512515" cy="936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Knowlege</a:t>
            </a:r>
            <a:r>
              <a:rPr lang="da-DK" sz="1200" dirty="0"/>
              <a:t> </a:t>
            </a:r>
            <a:r>
              <a:rPr lang="da-DK" sz="1200" dirty="0" err="1"/>
              <a:t>im</a:t>
            </a:r>
            <a:r>
              <a:rPr lang="da-DK" sz="1200" dirty="0"/>
              <a:t> </a:t>
            </a:r>
            <a:r>
              <a:rPr lang="da-DK" sz="1200" dirty="0" err="1"/>
              <a:t>Finanzwesen</a:t>
            </a:r>
            <a:endParaRPr lang="da-DK" sz="1200" dirty="0"/>
          </a:p>
          <a:p>
            <a:r>
              <a:rPr lang="da-DK" sz="1200" dirty="0" err="1"/>
              <a:t>Regulierungen</a:t>
            </a:r>
            <a:r>
              <a:rPr lang="da-DK" sz="1200" dirty="0"/>
              <a:t> und </a:t>
            </a:r>
            <a:r>
              <a:rPr lang="da-DK" sz="1200" dirty="0" err="1"/>
              <a:t>Complience</a:t>
            </a:r>
            <a:r>
              <a:rPr lang="da-DK" sz="1200" dirty="0"/>
              <a:t> </a:t>
            </a:r>
            <a:r>
              <a:rPr lang="da-DK" sz="1200" dirty="0" err="1"/>
              <a:t>im</a:t>
            </a:r>
            <a:r>
              <a:rPr lang="da-DK" sz="1200" dirty="0"/>
              <a:t> </a:t>
            </a:r>
            <a:r>
              <a:rPr lang="da-DK" sz="1200" dirty="0" err="1"/>
              <a:t>Bankenumfeld</a:t>
            </a:r>
            <a:endParaRPr lang="da-DK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479182" y="3716511"/>
            <a:ext cx="1512515" cy="936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Apps</a:t>
            </a:r>
            <a:endParaRPr lang="da-DK" sz="1200" dirty="0"/>
          </a:p>
          <a:p>
            <a:r>
              <a:rPr lang="da-DK" sz="1200" dirty="0" err="1"/>
              <a:t>Netzwerk</a:t>
            </a:r>
            <a:r>
              <a:rPr lang="da-DK" sz="1200" dirty="0"/>
              <a:t> / </a:t>
            </a:r>
            <a:r>
              <a:rPr lang="da-DK" sz="1200" dirty="0" err="1"/>
              <a:t>Linkedin</a:t>
            </a:r>
            <a:endParaRPr lang="da-DK" sz="1200" dirty="0"/>
          </a:p>
          <a:p>
            <a:r>
              <a:rPr lang="da-DK" sz="1200" dirty="0" err="1"/>
              <a:t>Vorinstalliertes</a:t>
            </a:r>
            <a:r>
              <a:rPr lang="da-DK" sz="1200" dirty="0"/>
              <a:t> Handy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9552" y="5084762"/>
            <a:ext cx="3960440" cy="865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Hostingkosten</a:t>
            </a:r>
            <a:endParaRPr lang="da-DK" sz="1200" dirty="0"/>
          </a:p>
          <a:p>
            <a:r>
              <a:rPr lang="da-DK" sz="1200" dirty="0" err="1"/>
              <a:t>Aufbau</a:t>
            </a:r>
            <a:r>
              <a:rPr lang="da-DK" sz="1200" dirty="0"/>
              <a:t> </a:t>
            </a:r>
            <a:r>
              <a:rPr lang="da-DK" sz="1200" dirty="0" err="1"/>
              <a:t>Verwaltung</a:t>
            </a:r>
            <a:endParaRPr lang="da-DK" sz="1200" dirty="0"/>
          </a:p>
          <a:p>
            <a:r>
              <a:rPr lang="da-DK" sz="1200" dirty="0" err="1"/>
              <a:t>Aufbau</a:t>
            </a:r>
            <a:r>
              <a:rPr lang="da-DK" sz="1200" dirty="0"/>
              <a:t> </a:t>
            </a:r>
            <a:r>
              <a:rPr lang="da-DK" sz="1200" dirty="0" err="1"/>
              <a:t>Auszüge</a:t>
            </a:r>
            <a:endParaRPr lang="da-DK" sz="1200" dirty="0"/>
          </a:p>
          <a:p>
            <a:r>
              <a:rPr lang="da-DK" sz="1200" dirty="0" err="1"/>
              <a:t>Aufbau</a:t>
            </a:r>
            <a:r>
              <a:rPr lang="da-DK" sz="1200" dirty="0"/>
              <a:t> </a:t>
            </a:r>
            <a:r>
              <a:rPr lang="da-DK" sz="1200" dirty="0" err="1"/>
              <a:t>Netzwerk</a:t>
            </a:r>
            <a:endParaRPr lang="da-DK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45025" y="5084762"/>
            <a:ext cx="3960440" cy="865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Hostinggebühren</a:t>
            </a:r>
            <a:endParaRPr lang="da-DK" sz="1200" dirty="0"/>
          </a:p>
          <a:p>
            <a:r>
              <a:rPr lang="da-DK" sz="1200" dirty="0" err="1"/>
              <a:t>Servicegebühren</a:t>
            </a:r>
            <a:r>
              <a:rPr lang="da-DK" sz="1200" dirty="0"/>
              <a:t> </a:t>
            </a:r>
            <a:r>
              <a:rPr lang="da-DK" sz="1200" dirty="0" err="1"/>
              <a:t>auf</a:t>
            </a:r>
            <a:r>
              <a:rPr lang="da-DK" sz="1200" dirty="0"/>
              <a:t> </a:t>
            </a:r>
            <a:r>
              <a:rPr lang="da-DK" sz="1200" dirty="0" err="1"/>
              <a:t>Zusatzleistungen</a:t>
            </a:r>
            <a:r>
              <a:rPr lang="da-DK" sz="1200" dirty="0"/>
              <a:t> (</a:t>
            </a:r>
            <a:r>
              <a:rPr lang="da-DK" sz="1200" dirty="0" err="1"/>
              <a:t>z.B</a:t>
            </a:r>
            <a:r>
              <a:rPr lang="da-DK" sz="1200" dirty="0"/>
              <a:t>. </a:t>
            </a:r>
            <a:r>
              <a:rPr lang="da-DK" sz="1200" dirty="0" err="1"/>
              <a:t>Auszüge</a:t>
            </a:r>
            <a:r>
              <a:rPr lang="da-DK" sz="1200" dirty="0"/>
              <a:t>)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4797152"/>
            <a:ext cx="561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23" y="4797152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8813" y="472058"/>
            <a:ext cx="4329087" cy="364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POD </a:t>
            </a:r>
            <a:r>
              <a:rPr lang="da-DK" sz="1200" dirty="0" err="1"/>
              <a:t>Verwaltung</a:t>
            </a:r>
            <a:endParaRPr lang="da-DK" sz="12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4" y="319658"/>
            <a:ext cx="447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0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39552" y="1628774"/>
            <a:ext cx="1512515" cy="3024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Handy oder BS </a:t>
            </a:r>
            <a:r>
              <a:rPr lang="da-DK" sz="1200" dirty="0" err="1"/>
              <a:t>Hersteller</a:t>
            </a:r>
            <a:r>
              <a:rPr lang="da-DK" sz="1200" dirty="0"/>
              <a:t> </a:t>
            </a:r>
            <a:r>
              <a:rPr lang="da-DK" sz="1200" dirty="0" err="1"/>
              <a:t>wie</a:t>
            </a:r>
            <a:r>
              <a:rPr lang="da-DK" sz="1200" dirty="0"/>
              <a:t> </a:t>
            </a:r>
            <a:r>
              <a:rPr lang="da-DK" sz="1200" dirty="0" err="1"/>
              <a:t>z.B</a:t>
            </a:r>
            <a:r>
              <a:rPr lang="da-DK" sz="1200" dirty="0"/>
              <a:t>. </a:t>
            </a:r>
            <a:r>
              <a:rPr lang="da-DK" sz="1200" dirty="0" err="1"/>
              <a:t>Fairphone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 err="1"/>
              <a:t>App</a:t>
            </a:r>
            <a:r>
              <a:rPr lang="da-DK" sz="1200" dirty="0"/>
              <a:t> </a:t>
            </a:r>
            <a:r>
              <a:rPr lang="da-DK" sz="1200" dirty="0" err="1"/>
              <a:t>Hersteller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 err="1"/>
              <a:t>Wettbewerbteilnahme</a:t>
            </a:r>
            <a:r>
              <a:rPr lang="da-DK" sz="1200" dirty="0"/>
              <a:t>, </a:t>
            </a:r>
            <a:r>
              <a:rPr lang="da-DK" sz="1200" dirty="0" err="1"/>
              <a:t>z.B</a:t>
            </a:r>
            <a:r>
              <a:rPr lang="da-DK" sz="1200" dirty="0"/>
              <a:t>. </a:t>
            </a:r>
            <a:r>
              <a:rPr lang="da-DK" sz="1200" dirty="0" err="1"/>
              <a:t>Hackatons</a:t>
            </a:r>
            <a:r>
              <a:rPr lang="da-DK" sz="1200" dirty="0"/>
              <a:t>, Uni Studenten, etc.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8385" y="1628772"/>
            <a:ext cx="1512515" cy="1368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Mit dem Handy </a:t>
            </a:r>
            <a:r>
              <a:rPr lang="da-DK" sz="1200" dirty="0" err="1"/>
              <a:t>kaufst</a:t>
            </a:r>
            <a:r>
              <a:rPr lang="da-DK" sz="1200" dirty="0"/>
              <a:t> du dir die </a:t>
            </a:r>
            <a:r>
              <a:rPr lang="da-DK" sz="1200" dirty="0" err="1"/>
              <a:t>Möglichkeit</a:t>
            </a:r>
            <a:r>
              <a:rPr lang="da-DK" sz="1200" dirty="0"/>
              <a:t>, die Daten unter </a:t>
            </a:r>
            <a:r>
              <a:rPr lang="da-DK" sz="1200" dirty="0" err="1"/>
              <a:t>deiner</a:t>
            </a:r>
            <a:r>
              <a:rPr lang="da-DK" sz="1200" dirty="0"/>
              <a:t> </a:t>
            </a:r>
            <a:r>
              <a:rPr lang="da-DK" sz="1200" dirty="0" err="1"/>
              <a:t>Kontrolle</a:t>
            </a:r>
            <a:r>
              <a:rPr lang="da-DK" sz="1200" dirty="0"/>
              <a:t> </a:t>
            </a:r>
            <a:r>
              <a:rPr lang="da-DK" sz="1200" dirty="0" err="1"/>
              <a:t>zu</a:t>
            </a:r>
            <a:r>
              <a:rPr lang="da-DK" sz="1200" dirty="0"/>
              <a:t> </a:t>
            </a:r>
            <a:r>
              <a:rPr lang="da-DK" sz="1200" dirty="0" err="1"/>
              <a:t>haben</a:t>
            </a:r>
            <a:r>
              <a:rPr lang="da-DK" sz="1200" dirty="0"/>
              <a:t>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08487" y="1628773"/>
            <a:ext cx="1512515" cy="3024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Daten sind transparent  </a:t>
            </a:r>
            <a:r>
              <a:rPr lang="da-DK" sz="1200" dirty="0" err="1"/>
              <a:t>beim</a:t>
            </a:r>
            <a:r>
              <a:rPr lang="da-DK" sz="1200" dirty="0"/>
              <a:t> </a:t>
            </a:r>
            <a:r>
              <a:rPr lang="da-DK" sz="1200" dirty="0" err="1"/>
              <a:t>Benutzer</a:t>
            </a:r>
            <a:r>
              <a:rPr lang="da-DK" sz="1200" dirty="0"/>
              <a:t> </a:t>
            </a:r>
            <a:r>
              <a:rPr lang="da-DK" sz="1200" dirty="0" err="1"/>
              <a:t>verwaltet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 err="1"/>
              <a:t>Kein</a:t>
            </a:r>
            <a:r>
              <a:rPr lang="da-DK" sz="1200" dirty="0"/>
              <a:t> </a:t>
            </a:r>
            <a:r>
              <a:rPr lang="da-DK" sz="1200" dirty="0" err="1"/>
              <a:t>versteckter</a:t>
            </a:r>
            <a:r>
              <a:rPr lang="da-DK" sz="1200" dirty="0"/>
              <a:t> </a:t>
            </a:r>
            <a:r>
              <a:rPr lang="da-DK" sz="1200" dirty="0" err="1"/>
              <a:t>Datenklau</a:t>
            </a:r>
            <a:endParaRPr lang="da-DK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182" y="1628772"/>
            <a:ext cx="1512515" cy="1368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Web</a:t>
            </a:r>
          </a:p>
          <a:p>
            <a:endParaRPr lang="da-DK" sz="1200" dirty="0"/>
          </a:p>
          <a:p>
            <a:r>
              <a:rPr lang="da-DK" sz="1200" dirty="0" err="1"/>
              <a:t>unpersönlich</a:t>
            </a:r>
            <a:endParaRPr lang="da-DK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092950" y="1628771"/>
            <a:ext cx="1512515" cy="3024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Early</a:t>
            </a:r>
            <a:r>
              <a:rPr lang="da-DK" sz="1200" dirty="0"/>
              <a:t> Adopter</a:t>
            </a:r>
          </a:p>
          <a:p>
            <a:endParaRPr lang="da-DK" sz="1200" dirty="0"/>
          </a:p>
          <a:p>
            <a:r>
              <a:rPr lang="da-DK" sz="1200" dirty="0" err="1"/>
              <a:t>Fairphone</a:t>
            </a:r>
            <a:r>
              <a:rPr lang="da-DK" sz="1200" dirty="0"/>
              <a:t> User</a:t>
            </a:r>
          </a:p>
          <a:p>
            <a:endParaRPr lang="da-DK" sz="1200" dirty="0"/>
          </a:p>
          <a:p>
            <a:r>
              <a:rPr lang="da-DK" sz="1200" dirty="0" err="1"/>
              <a:t>Weltverbesserer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/>
              <a:t>User die </a:t>
            </a:r>
            <a:r>
              <a:rPr lang="da-DK" sz="1200" dirty="0" err="1"/>
              <a:t>ihre</a:t>
            </a:r>
            <a:r>
              <a:rPr lang="da-DK" sz="1200" dirty="0"/>
              <a:t> Daten </a:t>
            </a:r>
            <a:r>
              <a:rPr lang="da-DK" sz="1200" dirty="0" err="1"/>
              <a:t>nicht</a:t>
            </a:r>
            <a:r>
              <a:rPr lang="da-DK" sz="1200" dirty="0"/>
              <a:t> </a:t>
            </a:r>
            <a:r>
              <a:rPr lang="da-DK" sz="1200" dirty="0" err="1"/>
              <a:t>mehr</a:t>
            </a:r>
            <a:r>
              <a:rPr lang="da-DK" sz="1200" dirty="0"/>
              <a:t> </a:t>
            </a:r>
            <a:r>
              <a:rPr lang="da-DK" sz="1200" dirty="0" err="1"/>
              <a:t>umsonst</a:t>
            </a:r>
            <a:r>
              <a:rPr lang="da-DK" sz="1200" dirty="0"/>
              <a:t> hergeben </a:t>
            </a:r>
            <a:r>
              <a:rPr lang="da-DK" sz="1200" dirty="0" err="1"/>
              <a:t>wollen</a:t>
            </a:r>
            <a:endParaRPr lang="da-DK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78385" y="3716338"/>
            <a:ext cx="1512515" cy="936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Verwaltung</a:t>
            </a:r>
            <a:r>
              <a:rPr lang="da-DK" sz="1200" dirty="0"/>
              <a:t> </a:t>
            </a:r>
            <a:r>
              <a:rPr lang="da-DK" sz="1200" dirty="0" err="1"/>
              <a:t>Datapods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/>
              <a:t>Vision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79182" y="3716511"/>
            <a:ext cx="1512515" cy="936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Händler</a:t>
            </a:r>
            <a:r>
              <a:rPr lang="da-DK" sz="1200" dirty="0"/>
              <a:t> / </a:t>
            </a:r>
            <a:r>
              <a:rPr lang="da-DK" sz="1200" dirty="0" err="1"/>
              <a:t>Fairphone</a:t>
            </a:r>
            <a:endParaRPr lang="da-DK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9552" y="5084762"/>
            <a:ext cx="3960440" cy="865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App</a:t>
            </a:r>
            <a:r>
              <a:rPr lang="da-DK" sz="1200" dirty="0"/>
              <a:t> </a:t>
            </a:r>
            <a:r>
              <a:rPr lang="da-DK" sz="1200" dirty="0" err="1"/>
              <a:t>Erstellung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 err="1"/>
              <a:t>Verkauf</a:t>
            </a:r>
            <a:r>
              <a:rPr lang="da-DK" sz="1200" dirty="0"/>
              <a:t> Vision an </a:t>
            </a:r>
            <a:r>
              <a:rPr lang="da-DK" sz="1200" dirty="0" err="1"/>
              <a:t>Händler</a:t>
            </a:r>
            <a:endParaRPr lang="da-DK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45025" y="5084762"/>
            <a:ext cx="3960440" cy="865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Marge</a:t>
            </a:r>
            <a:r>
              <a:rPr lang="da-DK" sz="1200" dirty="0"/>
              <a:t> </a:t>
            </a:r>
            <a:r>
              <a:rPr lang="da-DK" sz="1200" dirty="0" err="1"/>
              <a:t>bei</a:t>
            </a:r>
            <a:r>
              <a:rPr lang="da-DK" sz="1200" dirty="0"/>
              <a:t> Phone </a:t>
            </a:r>
            <a:r>
              <a:rPr lang="da-DK" sz="1200" dirty="0" err="1"/>
              <a:t>Verkauf</a:t>
            </a:r>
            <a:endParaRPr lang="da-DK" sz="1200" dirty="0"/>
          </a:p>
          <a:p>
            <a:r>
              <a:rPr lang="da-DK" sz="1200" dirty="0" err="1"/>
              <a:t>Verkauf</a:t>
            </a:r>
            <a:r>
              <a:rPr lang="da-DK" sz="1200" dirty="0"/>
              <a:t> Vision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4797152"/>
            <a:ext cx="561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23" y="4797152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8813" y="472058"/>
            <a:ext cx="4329087" cy="364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Handy ”Data-</a:t>
            </a:r>
            <a:r>
              <a:rPr lang="da-DK" sz="1200" dirty="0" err="1"/>
              <a:t>fee</a:t>
            </a:r>
            <a:r>
              <a:rPr lang="da-DK" sz="1200" dirty="0"/>
              <a:t>-</a:t>
            </a:r>
            <a:r>
              <a:rPr lang="da-DK" sz="1200" dirty="0" err="1"/>
              <a:t>Apps</a:t>
            </a:r>
            <a:r>
              <a:rPr lang="da-DK" sz="1200" dirty="0"/>
              <a:t>”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4" y="319658"/>
            <a:ext cx="447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39552" y="1628774"/>
            <a:ext cx="1512515" cy="3024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Bereits</a:t>
            </a:r>
            <a:r>
              <a:rPr lang="da-DK" sz="1200" dirty="0"/>
              <a:t> </a:t>
            </a:r>
            <a:r>
              <a:rPr lang="da-DK" sz="1200" dirty="0" err="1"/>
              <a:t>existierende</a:t>
            </a:r>
            <a:r>
              <a:rPr lang="da-DK" sz="1200" dirty="0"/>
              <a:t> </a:t>
            </a:r>
            <a:r>
              <a:rPr lang="da-DK" sz="1200" dirty="0" err="1"/>
              <a:t>Registirirung-Apps</a:t>
            </a:r>
            <a:endParaRPr lang="da-DK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178385" y="1628772"/>
            <a:ext cx="1512515" cy="1368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Daten </a:t>
            </a:r>
            <a:r>
              <a:rPr lang="da-DK" sz="1200" dirty="0" err="1"/>
              <a:t>werden</a:t>
            </a:r>
            <a:r>
              <a:rPr lang="da-DK" sz="1200" dirty="0"/>
              <a:t> </a:t>
            </a:r>
            <a:r>
              <a:rPr lang="da-DK" sz="1200" dirty="0" err="1"/>
              <a:t>nicht</a:t>
            </a:r>
            <a:r>
              <a:rPr lang="da-DK" sz="1200" dirty="0"/>
              <a:t> </a:t>
            </a:r>
            <a:r>
              <a:rPr lang="da-DK" sz="1200" dirty="0" err="1"/>
              <a:t>mehr</a:t>
            </a:r>
            <a:r>
              <a:rPr lang="da-DK" sz="1200" dirty="0"/>
              <a:t> </a:t>
            </a:r>
            <a:r>
              <a:rPr lang="da-DK" sz="1200" dirty="0" err="1"/>
              <a:t>bei</a:t>
            </a:r>
            <a:r>
              <a:rPr lang="da-DK" sz="1200" dirty="0"/>
              <a:t> den </a:t>
            </a:r>
            <a:r>
              <a:rPr lang="da-DK" sz="1200" dirty="0" err="1"/>
              <a:t>Regisitreirungsapps</a:t>
            </a:r>
            <a:r>
              <a:rPr lang="da-DK" sz="1200" dirty="0"/>
              <a:t> </a:t>
            </a:r>
            <a:r>
              <a:rPr lang="da-DK" sz="1200" dirty="0" err="1"/>
              <a:t>gespeichert</a:t>
            </a:r>
            <a:r>
              <a:rPr lang="da-DK" sz="1200" dirty="0"/>
              <a:t>, </a:t>
            </a:r>
            <a:r>
              <a:rPr lang="da-DK" sz="1200" dirty="0" err="1"/>
              <a:t>sondern</a:t>
            </a:r>
            <a:r>
              <a:rPr lang="da-DK" sz="1200" dirty="0"/>
              <a:t> </a:t>
            </a:r>
            <a:r>
              <a:rPr lang="da-DK" sz="1200" dirty="0" err="1"/>
              <a:t>im</a:t>
            </a:r>
            <a:r>
              <a:rPr lang="da-DK" sz="1200" dirty="0"/>
              <a:t> POD</a:t>
            </a:r>
          </a:p>
          <a:p>
            <a:r>
              <a:rPr lang="da-DK" sz="1200" dirty="0"/>
              <a:t>Daten sind </a:t>
            </a:r>
            <a:r>
              <a:rPr lang="da-DK" sz="1200" dirty="0" err="1"/>
              <a:t>safe</a:t>
            </a:r>
            <a:endParaRPr lang="da-DK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808487" y="1628773"/>
            <a:ext cx="1512515" cy="3024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Daten sind in </a:t>
            </a:r>
            <a:r>
              <a:rPr lang="da-DK" sz="1200" dirty="0" err="1"/>
              <a:t>eigener</a:t>
            </a:r>
            <a:r>
              <a:rPr lang="da-DK" sz="1200" dirty="0"/>
              <a:t> </a:t>
            </a:r>
            <a:r>
              <a:rPr lang="da-DK" sz="1200" dirty="0" err="1"/>
              <a:t>Verantwortung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 err="1"/>
              <a:t>Einmaliges</a:t>
            </a:r>
            <a:r>
              <a:rPr lang="da-DK" sz="1200" dirty="0"/>
              <a:t> </a:t>
            </a:r>
            <a:r>
              <a:rPr lang="da-DK" sz="1200" dirty="0" err="1"/>
              <a:t>Registrieren</a:t>
            </a:r>
            <a:r>
              <a:rPr lang="da-DK" sz="1200" dirty="0"/>
              <a:t> </a:t>
            </a:r>
            <a:r>
              <a:rPr lang="da-DK" sz="1200" dirty="0" err="1"/>
              <a:t>nicht</a:t>
            </a:r>
            <a:r>
              <a:rPr lang="da-DK" sz="1200" dirty="0"/>
              <a:t> 1x pro </a:t>
            </a:r>
            <a:r>
              <a:rPr lang="da-DK" sz="1200" dirty="0" err="1"/>
              <a:t>App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/>
              <a:t>Daten sind </a:t>
            </a:r>
            <a:r>
              <a:rPr lang="da-DK" sz="1200" dirty="0" err="1"/>
              <a:t>safe</a:t>
            </a:r>
            <a:endParaRPr lang="da-DK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182" y="1628772"/>
            <a:ext cx="1512515" cy="1368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Web</a:t>
            </a:r>
          </a:p>
          <a:p>
            <a:endParaRPr lang="da-DK" sz="1200" dirty="0"/>
          </a:p>
          <a:p>
            <a:r>
              <a:rPr lang="da-DK" sz="1200" dirty="0" err="1"/>
              <a:t>unpersönlich</a:t>
            </a:r>
            <a:endParaRPr lang="da-DK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092950" y="1628771"/>
            <a:ext cx="1512515" cy="3024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Kunden der </a:t>
            </a:r>
            <a:r>
              <a:rPr lang="da-DK" sz="1200" dirty="0" err="1"/>
              <a:t>Gastronomie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 err="1"/>
              <a:t>Registrierungs-Apps</a:t>
            </a:r>
            <a:r>
              <a:rPr lang="da-DK" sz="1200" dirty="0"/>
              <a:t> (</a:t>
            </a:r>
            <a:r>
              <a:rPr lang="da-DK" sz="1200" dirty="0" err="1"/>
              <a:t>keine</a:t>
            </a:r>
            <a:r>
              <a:rPr lang="da-DK" sz="1200" dirty="0"/>
              <a:t> </a:t>
            </a:r>
            <a:r>
              <a:rPr lang="da-DK" sz="1200" dirty="0" err="1"/>
              <a:t>hochen</a:t>
            </a:r>
            <a:r>
              <a:rPr lang="da-DK" sz="1200" dirty="0"/>
              <a:t> </a:t>
            </a:r>
            <a:r>
              <a:rPr lang="da-DK" sz="1200" dirty="0" err="1"/>
              <a:t>Sicherheitsanforderungen</a:t>
            </a:r>
            <a:r>
              <a:rPr lang="da-DK" sz="1200" dirty="0"/>
              <a:t> </a:t>
            </a:r>
            <a:r>
              <a:rPr lang="da-DK" sz="1200" dirty="0" err="1"/>
              <a:t>mehr</a:t>
            </a:r>
            <a:r>
              <a:rPr lang="da-DK" sz="1200" dirty="0"/>
              <a:t>)</a:t>
            </a:r>
          </a:p>
          <a:p>
            <a:endParaRPr lang="da-DK" sz="1200" dirty="0"/>
          </a:p>
          <a:p>
            <a:r>
              <a:rPr lang="da-DK" sz="1200" dirty="0" err="1"/>
              <a:t>Zentrale</a:t>
            </a:r>
            <a:r>
              <a:rPr lang="da-DK" sz="1200" dirty="0"/>
              <a:t> </a:t>
            </a:r>
            <a:r>
              <a:rPr lang="da-DK" sz="1200" dirty="0" err="1"/>
              <a:t>Datenzugriff</a:t>
            </a:r>
            <a:r>
              <a:rPr lang="da-DK" sz="1200" dirty="0"/>
              <a:t> vom BAG??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8385" y="3716338"/>
            <a:ext cx="1512515" cy="936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/>
              <a:t>Vision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79182" y="3716511"/>
            <a:ext cx="1512515" cy="936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Registrierungsapp</a:t>
            </a:r>
            <a:endParaRPr lang="da-DK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9552" y="5084762"/>
            <a:ext cx="3960440" cy="865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App</a:t>
            </a:r>
            <a:r>
              <a:rPr lang="da-DK" sz="1200" dirty="0"/>
              <a:t> </a:t>
            </a:r>
            <a:r>
              <a:rPr lang="da-DK" sz="1200" dirty="0" err="1"/>
              <a:t>Entwickeln</a:t>
            </a:r>
            <a:r>
              <a:rPr lang="da-DK" sz="1200" dirty="0"/>
              <a:t> </a:t>
            </a:r>
            <a:r>
              <a:rPr lang="da-DK" sz="1200" dirty="0" err="1"/>
              <a:t>zur</a:t>
            </a:r>
            <a:r>
              <a:rPr lang="da-DK" sz="1200" dirty="0"/>
              <a:t> </a:t>
            </a:r>
            <a:r>
              <a:rPr lang="da-DK" sz="1200" dirty="0" err="1"/>
              <a:t>Dateneingabe</a:t>
            </a:r>
            <a:endParaRPr lang="da-DK" sz="1200" dirty="0"/>
          </a:p>
          <a:p>
            <a:endParaRPr lang="da-DK" sz="1200" dirty="0"/>
          </a:p>
          <a:p>
            <a:r>
              <a:rPr lang="da-DK" sz="1200" dirty="0" err="1"/>
              <a:t>Überzeugungs</a:t>
            </a:r>
            <a:r>
              <a:rPr lang="da-DK" sz="1200" dirty="0"/>
              <a:t> –und </a:t>
            </a:r>
            <a:r>
              <a:rPr lang="da-DK" sz="1200" dirty="0" err="1"/>
              <a:t>Schnittstellen</a:t>
            </a:r>
            <a:r>
              <a:rPr lang="da-DK" sz="1200" dirty="0"/>
              <a:t> </a:t>
            </a:r>
            <a:r>
              <a:rPr lang="da-DK" sz="1200" dirty="0" err="1"/>
              <a:t>Gespräche</a:t>
            </a:r>
            <a:r>
              <a:rPr lang="da-DK" sz="1200" dirty="0"/>
              <a:t> mit </a:t>
            </a:r>
            <a:r>
              <a:rPr lang="da-DK" sz="1200" dirty="0" err="1"/>
              <a:t>Reg</a:t>
            </a:r>
            <a:r>
              <a:rPr lang="da-DK" sz="1200" dirty="0"/>
              <a:t>. </a:t>
            </a:r>
            <a:r>
              <a:rPr lang="da-DK" sz="1200" dirty="0" err="1"/>
              <a:t>Apps</a:t>
            </a:r>
            <a:endParaRPr lang="da-DK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45025" y="5084762"/>
            <a:ext cx="3960440" cy="865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Bekanntheit</a:t>
            </a:r>
            <a:r>
              <a:rPr lang="da-DK" sz="1200" dirty="0"/>
              <a:t> </a:t>
            </a:r>
            <a:r>
              <a:rPr lang="da-DK" sz="1200" dirty="0" err="1"/>
              <a:t>PODs</a:t>
            </a:r>
            <a:r>
              <a:rPr lang="da-DK" sz="1200" dirty="0"/>
              <a:t> und </a:t>
            </a:r>
            <a:r>
              <a:rPr lang="da-DK" sz="1200" dirty="0" err="1"/>
              <a:t>Veraltung</a:t>
            </a:r>
            <a:r>
              <a:rPr lang="da-DK" sz="1200" dirty="0"/>
              <a:t> der </a:t>
            </a:r>
            <a:r>
              <a:rPr lang="da-DK" sz="1200"/>
              <a:t>PODs</a:t>
            </a:r>
            <a:endParaRPr lang="da-DK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4797152"/>
            <a:ext cx="561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23" y="4797152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8813" y="472058"/>
            <a:ext cx="4329087" cy="364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da-DK" sz="1200" dirty="0" err="1"/>
              <a:t>App</a:t>
            </a:r>
            <a:r>
              <a:rPr lang="da-DK" sz="1200" dirty="0"/>
              <a:t> </a:t>
            </a:r>
            <a:r>
              <a:rPr lang="da-DK" sz="1200" dirty="0" err="1"/>
              <a:t>Registrierung</a:t>
            </a:r>
            <a:r>
              <a:rPr lang="da-DK" sz="1200" dirty="0"/>
              <a:t> via POD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4" y="319658"/>
            <a:ext cx="447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2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Macintosh PowerPoint</Application>
  <PresentationFormat>Bildschirmpräsentation (4:3)</PresentationFormat>
  <Paragraphs>88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2012-03-19T16:45:22Z</dcterms:created>
  <dcterms:modified xsi:type="dcterms:W3CDTF">2020-09-08T13:54:39Z</dcterms:modified>
</cp:coreProperties>
</file>