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81"/>
  </p:notesMasterIdLst>
  <p:handoutMasterIdLst>
    <p:handoutMasterId r:id="rId82"/>
  </p:handoutMasterIdLst>
  <p:sldIdLst>
    <p:sldId id="405" r:id="rId2"/>
    <p:sldId id="406" r:id="rId3"/>
    <p:sldId id="259" r:id="rId4"/>
    <p:sldId id="260" r:id="rId5"/>
    <p:sldId id="261" r:id="rId6"/>
    <p:sldId id="263" r:id="rId7"/>
    <p:sldId id="376" r:id="rId8"/>
    <p:sldId id="267" r:id="rId9"/>
    <p:sldId id="272" r:id="rId10"/>
    <p:sldId id="273" r:id="rId11"/>
    <p:sldId id="274" r:id="rId12"/>
    <p:sldId id="377" r:id="rId13"/>
    <p:sldId id="378" r:id="rId14"/>
    <p:sldId id="275" r:id="rId15"/>
    <p:sldId id="276" r:id="rId16"/>
    <p:sldId id="277" r:id="rId17"/>
    <p:sldId id="279" r:id="rId18"/>
    <p:sldId id="278" r:id="rId19"/>
    <p:sldId id="293" r:id="rId20"/>
    <p:sldId id="294" r:id="rId21"/>
    <p:sldId id="295" r:id="rId22"/>
    <p:sldId id="296" r:id="rId23"/>
    <p:sldId id="384" r:id="rId24"/>
    <p:sldId id="297" r:id="rId25"/>
    <p:sldId id="404" r:id="rId26"/>
    <p:sldId id="407" r:id="rId27"/>
    <p:sldId id="298" r:id="rId28"/>
    <p:sldId id="299" r:id="rId29"/>
    <p:sldId id="300" r:id="rId30"/>
    <p:sldId id="301" r:id="rId31"/>
    <p:sldId id="303" r:id="rId32"/>
    <p:sldId id="307" r:id="rId33"/>
    <p:sldId id="308" r:id="rId34"/>
    <p:sldId id="408" r:id="rId35"/>
    <p:sldId id="311" r:id="rId36"/>
    <p:sldId id="312" r:id="rId37"/>
    <p:sldId id="313" r:id="rId38"/>
    <p:sldId id="403" r:id="rId39"/>
    <p:sldId id="315" r:id="rId40"/>
    <p:sldId id="316" r:id="rId41"/>
    <p:sldId id="318" r:id="rId42"/>
    <p:sldId id="319" r:id="rId43"/>
    <p:sldId id="320" r:id="rId44"/>
    <p:sldId id="321" r:id="rId45"/>
    <p:sldId id="324" r:id="rId46"/>
    <p:sldId id="325" r:id="rId47"/>
    <p:sldId id="386" r:id="rId48"/>
    <p:sldId id="326" r:id="rId49"/>
    <p:sldId id="327" r:id="rId50"/>
    <p:sldId id="328" r:id="rId51"/>
    <p:sldId id="329" r:id="rId52"/>
    <p:sldId id="331" r:id="rId53"/>
    <p:sldId id="387" r:id="rId54"/>
    <p:sldId id="332" r:id="rId55"/>
    <p:sldId id="333" r:id="rId56"/>
    <p:sldId id="334" r:id="rId57"/>
    <p:sldId id="388" r:id="rId58"/>
    <p:sldId id="411" r:id="rId59"/>
    <p:sldId id="335" r:id="rId60"/>
    <p:sldId id="339" r:id="rId61"/>
    <p:sldId id="390" r:id="rId62"/>
    <p:sldId id="340" r:id="rId63"/>
    <p:sldId id="341" r:id="rId64"/>
    <p:sldId id="342" r:id="rId65"/>
    <p:sldId id="392" r:id="rId66"/>
    <p:sldId id="344" r:id="rId67"/>
    <p:sldId id="391" r:id="rId68"/>
    <p:sldId id="345" r:id="rId69"/>
    <p:sldId id="346" r:id="rId70"/>
    <p:sldId id="349" r:id="rId71"/>
    <p:sldId id="394" r:id="rId72"/>
    <p:sldId id="350" r:id="rId73"/>
    <p:sldId id="352" r:id="rId74"/>
    <p:sldId id="395" r:id="rId75"/>
    <p:sldId id="353" r:id="rId76"/>
    <p:sldId id="355" r:id="rId77"/>
    <p:sldId id="396" r:id="rId78"/>
    <p:sldId id="356" r:id="rId79"/>
    <p:sldId id="410" r:id="rId80"/>
  </p:sldIdLst>
  <p:sldSz cx="12192000" cy="6858000"/>
  <p:notesSz cx="7099300" cy="10234613"/>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99CCFF"/>
    <a:srgbClr val="808000"/>
    <a:srgbClr val="333300"/>
    <a:srgbClr val="003300"/>
    <a:srgbClr val="336699"/>
    <a:srgbClr val="0099CC"/>
    <a:srgbClr val="4D4D4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491" autoAdjust="0"/>
  </p:normalViewPr>
  <p:slideViewPr>
    <p:cSldViewPr>
      <p:cViewPr varScale="1">
        <p:scale>
          <a:sx n="35" d="100"/>
          <a:sy n="35" d="100"/>
        </p:scale>
        <p:origin x="-51" y="-11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44"/>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E9BAD7-AD0E-4322-AAF5-6B937CF341BE}"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609431D5-09EC-4689-9697-27655E3EEF6F}">
      <dgm:prSet phldrT="[文本]" custT="1"/>
      <dgm:spPr>
        <a:ln>
          <a:solidFill>
            <a:srgbClr val="FF0000"/>
          </a:solidFill>
        </a:ln>
      </dgm:spPr>
      <dgm:t>
        <a:bodyPr/>
        <a:lstStyle/>
        <a:p>
          <a:r>
            <a:rPr lang="zh-CN" altLang="en-US" sz="1800" baseline="0" dirty="0">
              <a:ea typeface="微软雅黑" panose="020B0503020204020204" pitchFamily="34" charset="-122"/>
            </a:rPr>
            <a:t>图</a:t>
          </a:r>
        </a:p>
      </dgm:t>
    </dgm:pt>
    <dgm:pt modelId="{C29A91BF-3902-4FDE-B121-DAF738A9D3F4}" type="parTrans" cxnId="{6B5D25A2-B34C-4CC9-B009-66B1954CC664}">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FE04F7B1-3B06-40AB-8851-FFBBAE6E2B58}" type="sibTrans" cxnId="{6B5D25A2-B34C-4CC9-B009-66B1954CC664}">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9468DCDD-AECF-49FB-A5EA-8CC15604CC74}">
      <dgm:prSet phldrT="[文本]" custT="1"/>
      <dgm:spPr>
        <a:ln>
          <a:solidFill>
            <a:srgbClr val="FF0000"/>
          </a:solidFill>
        </a:ln>
      </dgm:spPr>
      <dgm:t>
        <a:bodyPr/>
        <a:lstStyle/>
        <a:p>
          <a:r>
            <a:rPr lang="zh-CN" altLang="en-US" sz="1800" baseline="0" dirty="0">
              <a:ea typeface="微软雅黑" panose="020B0503020204020204" pitchFamily="34" charset="-122"/>
            </a:rPr>
            <a:t>结构图</a:t>
          </a:r>
        </a:p>
      </dgm:t>
    </dgm:pt>
    <dgm:pt modelId="{D1FF6FAD-67C5-40DE-B7CC-E34DE4C7F9AC}" type="parTrans" cxnId="{332DF473-6DF8-496A-8CA4-29DAA7F2E016}">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76031131-C038-4A0D-A9D2-A7605179D781}" type="sibTrans" cxnId="{332DF473-6DF8-496A-8CA4-29DAA7F2E016}">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A9F8D932-0903-4E8F-B024-95D3065702B9}">
      <dgm:prSet phldrT="[文本]" custT="1"/>
      <dgm:spPr/>
      <dgm:t>
        <a:bodyPr/>
        <a:lstStyle/>
        <a:p>
          <a:r>
            <a:rPr lang="zh-CN" altLang="en-US" sz="1800" baseline="0" dirty="0">
              <a:ea typeface="微软雅黑" panose="020B0503020204020204" pitchFamily="34" charset="-122"/>
            </a:rPr>
            <a:t>类图</a:t>
          </a:r>
        </a:p>
      </dgm:t>
    </dgm:pt>
    <dgm:pt modelId="{4BBD0E2F-BAC0-4A39-9401-B3DFFBC74F3E}" type="parTrans" cxnId="{694F17CA-BB8A-4138-AB59-6A879543298F}">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A45A4EB6-3C5B-4EAD-9873-53803E24AA0B}" type="sibTrans" cxnId="{694F17CA-BB8A-4138-AB59-6A879543298F}">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CA1CA50C-37D5-405A-8730-505B7AB4DD4D}">
      <dgm:prSet phldrT="[文本]" custT="1"/>
      <dgm:spPr/>
      <dgm:t>
        <a:bodyPr/>
        <a:lstStyle/>
        <a:p>
          <a:r>
            <a:rPr lang="zh-CN" altLang="en-US" sz="1800" baseline="0" dirty="0">
              <a:ea typeface="微软雅黑" panose="020B0503020204020204" pitchFamily="34" charset="-122"/>
            </a:rPr>
            <a:t>对象图</a:t>
          </a:r>
        </a:p>
      </dgm:t>
    </dgm:pt>
    <dgm:pt modelId="{2C8C5ABB-D092-4715-B0E8-BDF9462F5816}" type="parTrans" cxnId="{EB4DD329-8AA7-445C-AA4A-80A135FE53BF}">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0F9118A-1BFA-4E0A-8C1B-6C747D02610E}" type="sibTrans" cxnId="{EB4DD329-8AA7-445C-AA4A-80A135FE53BF}">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ECE8CACA-4F85-49EE-9354-19815B414A43}">
      <dgm:prSet phldrT="[文本]" custT="1"/>
      <dgm:spPr>
        <a:ln>
          <a:solidFill>
            <a:srgbClr val="FF0000"/>
          </a:solidFill>
        </a:ln>
      </dgm:spPr>
      <dgm:t>
        <a:bodyPr/>
        <a:lstStyle/>
        <a:p>
          <a:r>
            <a:rPr lang="zh-CN" altLang="en-US" sz="1800" baseline="0" dirty="0">
              <a:ea typeface="微软雅黑" panose="020B0503020204020204" pitchFamily="34" charset="-122"/>
            </a:rPr>
            <a:t>行为图</a:t>
          </a:r>
        </a:p>
      </dgm:t>
    </dgm:pt>
    <dgm:pt modelId="{3B7DD8E1-A11D-4A94-9738-B2154F5E4278}" type="parTrans" cxnId="{D03A28A8-11C1-4C78-AA4C-4C9D496BBD46}">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186FC617-1E1A-4AEB-B624-0FEF4C0D9BFD}" type="sibTrans" cxnId="{D03A28A8-11C1-4C78-AA4C-4C9D496BBD46}">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BF2E01C-B815-4449-B53E-4D2BB55EE956}">
      <dgm:prSet phldrT="[文本]" custT="1"/>
      <dgm:spPr>
        <a:ln>
          <a:solidFill>
            <a:srgbClr val="FF0000"/>
          </a:solidFill>
        </a:ln>
      </dgm:spPr>
      <dgm:t>
        <a:bodyPr/>
        <a:lstStyle/>
        <a:p>
          <a:r>
            <a:rPr lang="zh-CN" altLang="en-US" sz="1800" baseline="0" dirty="0">
              <a:ea typeface="微软雅黑" panose="020B0503020204020204" pitchFamily="34" charset="-122"/>
            </a:rPr>
            <a:t>交互图</a:t>
          </a:r>
        </a:p>
      </dgm:t>
    </dgm:pt>
    <dgm:pt modelId="{45194066-1DE3-40B7-8BD5-D652EBA5267B}" type="parTrans" cxnId="{2F28F1BB-1549-4C89-8550-8AFB5733521E}">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108F9DBD-5019-4B9B-98F5-1C58E0F204C0}" type="sibTrans" cxnId="{2F28F1BB-1549-4C89-8550-8AFB5733521E}">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3F7175BB-F65E-4508-8A1D-546B3DE0C8A5}">
      <dgm:prSet phldrT="[文本]" custT="1"/>
      <dgm:spPr/>
      <dgm:t>
        <a:bodyPr/>
        <a:lstStyle/>
        <a:p>
          <a:r>
            <a:rPr lang="zh-CN" altLang="en-US" sz="1800" baseline="0" dirty="0">
              <a:ea typeface="微软雅黑" panose="020B0503020204020204" pitchFamily="34" charset="-122"/>
            </a:rPr>
            <a:t>包图</a:t>
          </a:r>
        </a:p>
      </dgm:t>
    </dgm:pt>
    <dgm:pt modelId="{7B45359D-EC6F-4CCD-A9F4-A4CA568D967B}" type="parTrans" cxnId="{E6C68929-2A9D-4E00-8287-9F08D15D890B}">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F23769BD-563C-4F33-98C1-930C42073439}" type="sibTrans" cxnId="{E6C68929-2A9D-4E00-8287-9F08D15D890B}">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50CAF9AF-BF6A-4A69-A326-2C322FC3A21D}">
      <dgm:prSet phldrT="[文本]" custT="1"/>
      <dgm:spPr/>
      <dgm:t>
        <a:bodyPr/>
        <a:lstStyle/>
        <a:p>
          <a:r>
            <a:rPr lang="zh-CN" altLang="en-US" sz="1800" baseline="0" dirty="0">
              <a:ea typeface="微软雅黑" panose="020B0503020204020204" pitchFamily="34" charset="-122"/>
            </a:rPr>
            <a:t>组合结构图</a:t>
          </a:r>
        </a:p>
      </dgm:t>
    </dgm:pt>
    <dgm:pt modelId="{7664FEB4-F66C-445A-886B-AAD1A5BB8E2A}" type="parTrans" cxnId="{93ACDFED-BD54-4B71-8544-F69D8BA74765}">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8740B66A-F08E-4185-8F6C-DFCFF161694D}" type="sibTrans" cxnId="{93ACDFED-BD54-4B71-8544-F69D8BA74765}">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9BEECD74-8C9D-4779-9BA6-49CB2EE5619A}">
      <dgm:prSet phldrT="[文本]" custT="1"/>
      <dgm:spPr/>
      <dgm:t>
        <a:bodyPr/>
        <a:lstStyle/>
        <a:p>
          <a:r>
            <a:rPr lang="zh-CN" altLang="en-US" sz="1800" baseline="0" dirty="0">
              <a:ea typeface="微软雅黑" panose="020B0503020204020204" pitchFamily="34" charset="-122"/>
            </a:rPr>
            <a:t>构件图</a:t>
          </a:r>
        </a:p>
      </dgm:t>
    </dgm:pt>
    <dgm:pt modelId="{8B754F3D-80D1-4CA2-AE0B-AFDA2AB99244}" type="parTrans" cxnId="{0D237287-51FF-40E8-AE40-825B60D1B68B}">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5EF4E137-B497-487D-8BDC-DBC8752AAF09}" type="sibTrans" cxnId="{0D237287-51FF-40E8-AE40-825B60D1B68B}">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24A6D9F5-FE58-48BA-BBB0-C0778BF0A167}">
      <dgm:prSet phldrT="[文本]" custT="1"/>
      <dgm:spPr/>
      <dgm:t>
        <a:bodyPr/>
        <a:lstStyle/>
        <a:p>
          <a:r>
            <a:rPr lang="zh-CN" altLang="en-US" sz="1800" baseline="0" dirty="0">
              <a:ea typeface="微软雅黑" panose="020B0503020204020204" pitchFamily="34" charset="-122"/>
            </a:rPr>
            <a:t>部署图</a:t>
          </a:r>
        </a:p>
      </dgm:t>
    </dgm:pt>
    <dgm:pt modelId="{44A845A5-3DB4-4E21-A436-BAB51C024674}" type="parTrans" cxnId="{B141A3B0-BFDB-4DB3-B3F6-8144D5F39E2E}">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FC80F6D5-C2BF-424B-AFE6-000BCAE3A837}" type="sibTrans" cxnId="{B141A3B0-BFDB-4DB3-B3F6-8144D5F39E2E}">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FDED3242-8CB0-417F-8CEF-AE71E724220E}">
      <dgm:prSet phldrT="[文本]" custT="1"/>
      <dgm:spPr/>
      <dgm:t>
        <a:bodyPr/>
        <a:lstStyle/>
        <a:p>
          <a:r>
            <a:rPr lang="zh-CN" altLang="en-US" sz="1800" baseline="0" dirty="0">
              <a:ea typeface="微软雅黑" panose="020B0503020204020204" pitchFamily="34" charset="-122"/>
            </a:rPr>
            <a:t>外廓图</a:t>
          </a:r>
        </a:p>
      </dgm:t>
    </dgm:pt>
    <dgm:pt modelId="{D8D89983-D0E1-4B90-8070-743D7242BBC4}" type="parTrans" cxnId="{575CCC36-988B-4D7B-B822-7B44630C1D9C}">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756F670-F966-4DE6-BEF1-169F02B1587F}" type="sibTrans" cxnId="{575CCC36-988B-4D7B-B822-7B44630C1D9C}">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852904A-82B5-474C-86FD-9561C1165658}">
      <dgm:prSet phldrT="[文本]" custT="1"/>
      <dgm:spPr/>
      <dgm:t>
        <a:bodyPr/>
        <a:lstStyle/>
        <a:p>
          <a:r>
            <a:rPr lang="zh-CN" altLang="en-US" sz="1800" baseline="0" dirty="0">
              <a:ea typeface="微软雅黑" panose="020B0503020204020204" pitchFamily="34" charset="-122"/>
            </a:rPr>
            <a:t>顺序图</a:t>
          </a:r>
        </a:p>
      </dgm:t>
    </dgm:pt>
    <dgm:pt modelId="{FE330DA6-E322-4431-96C3-63BAAE8083EA}" type="parTrans" cxnId="{6EC4E405-89AB-4B8E-B127-FA96A2F3A963}">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858D80E2-BD2C-4E1A-A7ED-C19BFF5CB924}" type="sibTrans" cxnId="{6EC4E405-89AB-4B8E-B127-FA96A2F3A963}">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0A656A85-87E6-48BC-84F6-CC35E8B69F6B}">
      <dgm:prSet phldrT="[文本]" custT="1"/>
      <dgm:spPr/>
      <dgm:t>
        <a:bodyPr/>
        <a:lstStyle/>
        <a:p>
          <a:r>
            <a:rPr lang="zh-CN" altLang="en-US" sz="1800" baseline="0" dirty="0">
              <a:ea typeface="微软雅黑" panose="020B0503020204020204" pitchFamily="34" charset="-122"/>
            </a:rPr>
            <a:t>通信图</a:t>
          </a:r>
        </a:p>
      </dgm:t>
    </dgm:pt>
    <dgm:pt modelId="{0429AC65-9DFF-47E4-A450-8919786E8C46}" type="parTrans" cxnId="{8778023E-D430-47F2-B66C-8D8CA614690D}">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B5567025-2772-43EE-8C86-9F168F139768}" type="sibTrans" cxnId="{8778023E-D430-47F2-B66C-8D8CA614690D}">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14F0FAFB-677F-4155-8225-CBD5F76A35A7}">
      <dgm:prSet phldrT="[文本]" custT="1"/>
      <dgm:spPr/>
      <dgm:t>
        <a:bodyPr/>
        <a:lstStyle/>
        <a:p>
          <a:r>
            <a:rPr lang="zh-CN" altLang="en-US" sz="1800" baseline="0" dirty="0">
              <a:ea typeface="微软雅黑" panose="020B0503020204020204" pitchFamily="34" charset="-122"/>
            </a:rPr>
            <a:t>时间图</a:t>
          </a:r>
        </a:p>
      </dgm:t>
    </dgm:pt>
    <dgm:pt modelId="{43851929-75BE-4E6A-9FCE-A4033C4CD97A}" type="parTrans" cxnId="{22465BE1-351C-4415-AD11-4C4D377B183F}">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F2A04FD-730F-4242-AE5E-3591A595D096}" type="sibTrans" cxnId="{22465BE1-351C-4415-AD11-4C4D377B183F}">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B41E232B-1D51-474B-A57D-DBA5A8E52F4A}">
      <dgm:prSet phldrT="[文本]" custT="1"/>
      <dgm:spPr/>
      <dgm:t>
        <a:bodyPr/>
        <a:lstStyle/>
        <a:p>
          <a:r>
            <a:rPr lang="zh-CN" altLang="en-US" sz="1800" baseline="0" dirty="0">
              <a:ea typeface="微软雅黑" panose="020B0503020204020204" pitchFamily="34" charset="-122"/>
            </a:rPr>
            <a:t>交互概览图</a:t>
          </a:r>
        </a:p>
      </dgm:t>
    </dgm:pt>
    <dgm:pt modelId="{EF200C9C-18EB-4769-8F60-4F1EF06D9A94}" type="parTrans" cxnId="{E29ECC8D-3F8B-4591-A48A-4873D4C601FF}">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7FD3C791-0D62-433E-90CD-EE4F200C23DF}" type="sibTrans" cxnId="{E29ECC8D-3F8B-4591-A48A-4873D4C601FF}">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B99DC40A-D91C-4643-9346-9330E739E0BD}">
      <dgm:prSet phldrT="[文本]" custT="1"/>
      <dgm:spPr/>
      <dgm:t>
        <a:bodyPr/>
        <a:lstStyle/>
        <a:p>
          <a:r>
            <a:rPr lang="zh-CN" altLang="en-US" sz="1800" baseline="0" dirty="0">
              <a:ea typeface="微软雅黑" panose="020B0503020204020204" pitchFamily="34" charset="-122"/>
            </a:rPr>
            <a:t>活动图</a:t>
          </a:r>
        </a:p>
      </dgm:t>
    </dgm:pt>
    <dgm:pt modelId="{BD41AD02-E508-443F-BB88-9BFA021715E1}" type="parTrans" cxnId="{279C012C-7DAC-4512-BFF2-E9D33AE7270B}">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B066795-A432-473A-986E-F523CF768F2A}" type="sibTrans" cxnId="{279C012C-7DAC-4512-BFF2-E9D33AE7270B}">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AF2CCA30-438B-44ED-B5F4-984290131262}">
      <dgm:prSet phldrT="[文本]" custT="1"/>
      <dgm:spPr/>
      <dgm:t>
        <a:bodyPr/>
        <a:lstStyle/>
        <a:p>
          <a:r>
            <a:rPr lang="zh-CN" altLang="en-US" sz="1800" baseline="0" dirty="0">
              <a:ea typeface="微软雅黑" panose="020B0503020204020204" pitchFamily="34" charset="-122"/>
            </a:rPr>
            <a:t>状态机图</a:t>
          </a:r>
        </a:p>
      </dgm:t>
    </dgm:pt>
    <dgm:pt modelId="{F44C532A-5167-49D5-BAA6-0B4E16619407}" type="parTrans" cxnId="{C9DF1C00-EF35-4570-897F-F86E29924752}">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791E7BF0-1937-49F3-B06C-33A66DB3FABE}" type="sibTrans" cxnId="{C9DF1C00-EF35-4570-897F-F86E29924752}">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61A0A93F-E33E-40DC-92BF-98C7302ED61D}">
      <dgm:prSet phldrT="[文本]" custT="1"/>
      <dgm:spPr/>
      <dgm:t>
        <a:bodyPr/>
        <a:lstStyle/>
        <a:p>
          <a:r>
            <a:rPr lang="zh-CN" altLang="en-US" sz="1800" baseline="0" dirty="0">
              <a:ea typeface="微软雅黑" panose="020B0503020204020204" pitchFamily="34" charset="-122"/>
            </a:rPr>
            <a:t>用例图</a:t>
          </a:r>
        </a:p>
      </dgm:t>
    </dgm:pt>
    <dgm:pt modelId="{B713AF4A-F335-48A6-AC7C-1E807988F8E5}" type="parTrans" cxnId="{07156501-F7DF-45E2-A9F4-0E648B63C51D}">
      <dgm:prSet custT="1"/>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A0B0F0A7-D53A-42C8-BEB5-0A469B5BE60B}" type="sibTrans" cxnId="{07156501-F7DF-45E2-A9F4-0E648B63C51D}">
      <dgm:prSet/>
      <dgm:spPr/>
      <dgm:t>
        <a:bodyPr/>
        <a:lstStyle/>
        <a:p>
          <a:endParaRPr lang="zh-CN" altLang="en-US" sz="1800" baseline="0">
            <a:latin typeface="微软雅黑" panose="020B0503020204020204" pitchFamily="34" charset="-122"/>
            <a:ea typeface="微软雅黑" panose="020B0503020204020204" pitchFamily="34" charset="-122"/>
          </a:endParaRPr>
        </a:p>
      </dgm:t>
    </dgm:pt>
    <dgm:pt modelId="{8DEA6347-BBE7-42A0-A4E8-C4B5D026D2EE}" type="pres">
      <dgm:prSet presAssocID="{8DE9BAD7-AD0E-4322-AAF5-6B937CF341BE}" presName="Name0" presStyleCnt="0">
        <dgm:presLayoutVars>
          <dgm:chPref val="1"/>
          <dgm:dir/>
          <dgm:animOne val="branch"/>
          <dgm:animLvl val="lvl"/>
          <dgm:resizeHandles val="exact"/>
        </dgm:presLayoutVars>
      </dgm:prSet>
      <dgm:spPr/>
      <dgm:t>
        <a:bodyPr/>
        <a:lstStyle/>
        <a:p>
          <a:endParaRPr lang="zh-TW" altLang="en-US"/>
        </a:p>
      </dgm:t>
    </dgm:pt>
    <dgm:pt modelId="{AF6BC64C-F43C-406C-B9E7-652C253941A6}" type="pres">
      <dgm:prSet presAssocID="{609431D5-09EC-4689-9697-27655E3EEF6F}" presName="root1" presStyleCnt="0"/>
      <dgm:spPr/>
    </dgm:pt>
    <dgm:pt modelId="{C9A8487D-13D3-423F-878B-2BE332F04C3B}" type="pres">
      <dgm:prSet presAssocID="{609431D5-09EC-4689-9697-27655E3EEF6F}" presName="LevelOneTextNode" presStyleLbl="node0" presStyleIdx="0" presStyleCnt="1">
        <dgm:presLayoutVars>
          <dgm:chPref val="3"/>
        </dgm:presLayoutVars>
      </dgm:prSet>
      <dgm:spPr/>
      <dgm:t>
        <a:bodyPr/>
        <a:lstStyle/>
        <a:p>
          <a:endParaRPr lang="zh-TW" altLang="en-US"/>
        </a:p>
      </dgm:t>
    </dgm:pt>
    <dgm:pt modelId="{401AB234-8BF1-4283-8806-D03F83730399}" type="pres">
      <dgm:prSet presAssocID="{609431D5-09EC-4689-9697-27655E3EEF6F}" presName="level2hierChild" presStyleCnt="0"/>
      <dgm:spPr/>
    </dgm:pt>
    <dgm:pt modelId="{C620370B-336D-4776-806D-719F487DB234}" type="pres">
      <dgm:prSet presAssocID="{D1FF6FAD-67C5-40DE-B7CC-E34DE4C7F9AC}" presName="conn2-1" presStyleLbl="parChTrans1D2" presStyleIdx="0" presStyleCnt="2"/>
      <dgm:spPr/>
      <dgm:t>
        <a:bodyPr/>
        <a:lstStyle/>
        <a:p>
          <a:endParaRPr lang="zh-TW" altLang="en-US"/>
        </a:p>
      </dgm:t>
    </dgm:pt>
    <dgm:pt modelId="{9BE786DE-1FB1-4C4D-86CC-A9AA11D736FD}" type="pres">
      <dgm:prSet presAssocID="{D1FF6FAD-67C5-40DE-B7CC-E34DE4C7F9AC}" presName="connTx" presStyleLbl="parChTrans1D2" presStyleIdx="0" presStyleCnt="2"/>
      <dgm:spPr/>
      <dgm:t>
        <a:bodyPr/>
        <a:lstStyle/>
        <a:p>
          <a:endParaRPr lang="zh-TW" altLang="en-US"/>
        </a:p>
      </dgm:t>
    </dgm:pt>
    <dgm:pt modelId="{BB5738BC-F716-4160-A5F9-FEF4DEE1FB48}" type="pres">
      <dgm:prSet presAssocID="{9468DCDD-AECF-49FB-A5EA-8CC15604CC74}" presName="root2" presStyleCnt="0"/>
      <dgm:spPr/>
    </dgm:pt>
    <dgm:pt modelId="{39E89EF4-1B69-4568-B723-F28640B2CF9B}" type="pres">
      <dgm:prSet presAssocID="{9468DCDD-AECF-49FB-A5EA-8CC15604CC74}" presName="LevelTwoTextNode" presStyleLbl="node2" presStyleIdx="0" presStyleCnt="2">
        <dgm:presLayoutVars>
          <dgm:chPref val="3"/>
        </dgm:presLayoutVars>
      </dgm:prSet>
      <dgm:spPr/>
      <dgm:t>
        <a:bodyPr/>
        <a:lstStyle/>
        <a:p>
          <a:endParaRPr lang="zh-TW" altLang="en-US"/>
        </a:p>
      </dgm:t>
    </dgm:pt>
    <dgm:pt modelId="{B4CF89B4-40C5-4B79-8BAE-1EF5F24EDFB8}" type="pres">
      <dgm:prSet presAssocID="{9468DCDD-AECF-49FB-A5EA-8CC15604CC74}" presName="level3hierChild" presStyleCnt="0"/>
      <dgm:spPr/>
    </dgm:pt>
    <dgm:pt modelId="{42AB59CD-9750-4448-8D7B-832DCA450CE8}" type="pres">
      <dgm:prSet presAssocID="{4BBD0E2F-BAC0-4A39-9401-B3DFFBC74F3E}" presName="conn2-1" presStyleLbl="parChTrans1D3" presStyleIdx="0" presStyleCnt="11"/>
      <dgm:spPr/>
      <dgm:t>
        <a:bodyPr/>
        <a:lstStyle/>
        <a:p>
          <a:endParaRPr lang="zh-TW" altLang="en-US"/>
        </a:p>
      </dgm:t>
    </dgm:pt>
    <dgm:pt modelId="{3D7784C6-83E6-4E3D-AB5D-C2F214B3B5DE}" type="pres">
      <dgm:prSet presAssocID="{4BBD0E2F-BAC0-4A39-9401-B3DFFBC74F3E}" presName="connTx" presStyleLbl="parChTrans1D3" presStyleIdx="0" presStyleCnt="11"/>
      <dgm:spPr/>
      <dgm:t>
        <a:bodyPr/>
        <a:lstStyle/>
        <a:p>
          <a:endParaRPr lang="zh-TW" altLang="en-US"/>
        </a:p>
      </dgm:t>
    </dgm:pt>
    <dgm:pt modelId="{5CA6DC20-7C7C-43CD-9620-B37D236E9BA9}" type="pres">
      <dgm:prSet presAssocID="{A9F8D932-0903-4E8F-B024-95D3065702B9}" presName="root2" presStyleCnt="0"/>
      <dgm:spPr/>
    </dgm:pt>
    <dgm:pt modelId="{B0245779-B83D-4CFA-828A-A9347A8DC14F}" type="pres">
      <dgm:prSet presAssocID="{A9F8D932-0903-4E8F-B024-95D3065702B9}" presName="LevelTwoTextNode" presStyleLbl="node3" presStyleIdx="0" presStyleCnt="11">
        <dgm:presLayoutVars>
          <dgm:chPref val="3"/>
        </dgm:presLayoutVars>
      </dgm:prSet>
      <dgm:spPr/>
      <dgm:t>
        <a:bodyPr/>
        <a:lstStyle/>
        <a:p>
          <a:endParaRPr lang="zh-TW" altLang="en-US"/>
        </a:p>
      </dgm:t>
    </dgm:pt>
    <dgm:pt modelId="{DD597A7F-101E-4B92-A058-1AE0CDF362CC}" type="pres">
      <dgm:prSet presAssocID="{A9F8D932-0903-4E8F-B024-95D3065702B9}" presName="level3hierChild" presStyleCnt="0"/>
      <dgm:spPr/>
    </dgm:pt>
    <dgm:pt modelId="{AF576449-7BF5-4E9B-8E28-FCED6BE5E565}" type="pres">
      <dgm:prSet presAssocID="{7664FEB4-F66C-445A-886B-AAD1A5BB8E2A}" presName="conn2-1" presStyleLbl="parChTrans1D3" presStyleIdx="1" presStyleCnt="11"/>
      <dgm:spPr/>
      <dgm:t>
        <a:bodyPr/>
        <a:lstStyle/>
        <a:p>
          <a:endParaRPr lang="zh-TW" altLang="en-US"/>
        </a:p>
      </dgm:t>
    </dgm:pt>
    <dgm:pt modelId="{549DB685-0EF7-4A58-B4C9-933F040A5B51}" type="pres">
      <dgm:prSet presAssocID="{7664FEB4-F66C-445A-886B-AAD1A5BB8E2A}" presName="connTx" presStyleLbl="parChTrans1D3" presStyleIdx="1" presStyleCnt="11"/>
      <dgm:spPr/>
      <dgm:t>
        <a:bodyPr/>
        <a:lstStyle/>
        <a:p>
          <a:endParaRPr lang="zh-TW" altLang="en-US"/>
        </a:p>
      </dgm:t>
    </dgm:pt>
    <dgm:pt modelId="{6DD676F6-382D-4F2C-A8B2-79B6B85DBB15}" type="pres">
      <dgm:prSet presAssocID="{50CAF9AF-BF6A-4A69-A326-2C322FC3A21D}" presName="root2" presStyleCnt="0"/>
      <dgm:spPr/>
    </dgm:pt>
    <dgm:pt modelId="{210F528C-1EC0-4E4A-A32E-CCC3454D9462}" type="pres">
      <dgm:prSet presAssocID="{50CAF9AF-BF6A-4A69-A326-2C322FC3A21D}" presName="LevelTwoTextNode" presStyleLbl="node3" presStyleIdx="1" presStyleCnt="11">
        <dgm:presLayoutVars>
          <dgm:chPref val="3"/>
        </dgm:presLayoutVars>
      </dgm:prSet>
      <dgm:spPr/>
      <dgm:t>
        <a:bodyPr/>
        <a:lstStyle/>
        <a:p>
          <a:endParaRPr lang="zh-TW" altLang="en-US"/>
        </a:p>
      </dgm:t>
    </dgm:pt>
    <dgm:pt modelId="{370C2F96-141B-4986-9CB8-962500C8F929}" type="pres">
      <dgm:prSet presAssocID="{50CAF9AF-BF6A-4A69-A326-2C322FC3A21D}" presName="level3hierChild" presStyleCnt="0"/>
      <dgm:spPr/>
    </dgm:pt>
    <dgm:pt modelId="{0F9556B1-B960-4B63-A5B0-1EB392BE46E8}" type="pres">
      <dgm:prSet presAssocID="{8B754F3D-80D1-4CA2-AE0B-AFDA2AB99244}" presName="conn2-1" presStyleLbl="parChTrans1D3" presStyleIdx="2" presStyleCnt="11"/>
      <dgm:spPr/>
      <dgm:t>
        <a:bodyPr/>
        <a:lstStyle/>
        <a:p>
          <a:endParaRPr lang="zh-TW" altLang="en-US"/>
        </a:p>
      </dgm:t>
    </dgm:pt>
    <dgm:pt modelId="{6EE7692B-FD5E-491F-87E0-A2522F2468CB}" type="pres">
      <dgm:prSet presAssocID="{8B754F3D-80D1-4CA2-AE0B-AFDA2AB99244}" presName="connTx" presStyleLbl="parChTrans1D3" presStyleIdx="2" presStyleCnt="11"/>
      <dgm:spPr/>
      <dgm:t>
        <a:bodyPr/>
        <a:lstStyle/>
        <a:p>
          <a:endParaRPr lang="zh-TW" altLang="en-US"/>
        </a:p>
      </dgm:t>
    </dgm:pt>
    <dgm:pt modelId="{D58E59E6-8C4E-4ADD-804F-F14363711E9D}" type="pres">
      <dgm:prSet presAssocID="{9BEECD74-8C9D-4779-9BA6-49CB2EE5619A}" presName="root2" presStyleCnt="0"/>
      <dgm:spPr/>
    </dgm:pt>
    <dgm:pt modelId="{A42D5A40-658F-400B-807C-41CA0D8FFE15}" type="pres">
      <dgm:prSet presAssocID="{9BEECD74-8C9D-4779-9BA6-49CB2EE5619A}" presName="LevelTwoTextNode" presStyleLbl="node3" presStyleIdx="2" presStyleCnt="11">
        <dgm:presLayoutVars>
          <dgm:chPref val="3"/>
        </dgm:presLayoutVars>
      </dgm:prSet>
      <dgm:spPr/>
      <dgm:t>
        <a:bodyPr/>
        <a:lstStyle/>
        <a:p>
          <a:endParaRPr lang="zh-TW" altLang="en-US"/>
        </a:p>
      </dgm:t>
    </dgm:pt>
    <dgm:pt modelId="{1CC673CF-99CF-4072-BD74-DAACCC282892}" type="pres">
      <dgm:prSet presAssocID="{9BEECD74-8C9D-4779-9BA6-49CB2EE5619A}" presName="level3hierChild" presStyleCnt="0"/>
      <dgm:spPr/>
    </dgm:pt>
    <dgm:pt modelId="{E8DD1B65-E2C1-4F51-A694-ED336198106D}" type="pres">
      <dgm:prSet presAssocID="{44A845A5-3DB4-4E21-A436-BAB51C024674}" presName="conn2-1" presStyleLbl="parChTrans1D3" presStyleIdx="3" presStyleCnt="11"/>
      <dgm:spPr/>
      <dgm:t>
        <a:bodyPr/>
        <a:lstStyle/>
        <a:p>
          <a:endParaRPr lang="zh-TW" altLang="en-US"/>
        </a:p>
      </dgm:t>
    </dgm:pt>
    <dgm:pt modelId="{84E299CF-04B2-4797-8E7C-779A9733B661}" type="pres">
      <dgm:prSet presAssocID="{44A845A5-3DB4-4E21-A436-BAB51C024674}" presName="connTx" presStyleLbl="parChTrans1D3" presStyleIdx="3" presStyleCnt="11"/>
      <dgm:spPr/>
      <dgm:t>
        <a:bodyPr/>
        <a:lstStyle/>
        <a:p>
          <a:endParaRPr lang="zh-TW" altLang="en-US"/>
        </a:p>
      </dgm:t>
    </dgm:pt>
    <dgm:pt modelId="{27AE877E-4B57-4FE9-AEDB-43241520D886}" type="pres">
      <dgm:prSet presAssocID="{24A6D9F5-FE58-48BA-BBB0-C0778BF0A167}" presName="root2" presStyleCnt="0"/>
      <dgm:spPr/>
    </dgm:pt>
    <dgm:pt modelId="{4CA0D506-8F05-47E5-AB6B-1A0048224BCF}" type="pres">
      <dgm:prSet presAssocID="{24A6D9F5-FE58-48BA-BBB0-C0778BF0A167}" presName="LevelTwoTextNode" presStyleLbl="node3" presStyleIdx="3" presStyleCnt="11">
        <dgm:presLayoutVars>
          <dgm:chPref val="3"/>
        </dgm:presLayoutVars>
      </dgm:prSet>
      <dgm:spPr/>
      <dgm:t>
        <a:bodyPr/>
        <a:lstStyle/>
        <a:p>
          <a:endParaRPr lang="zh-TW" altLang="en-US"/>
        </a:p>
      </dgm:t>
    </dgm:pt>
    <dgm:pt modelId="{A663BED3-0EB6-40F7-B809-3CA52DD0236B}" type="pres">
      <dgm:prSet presAssocID="{24A6D9F5-FE58-48BA-BBB0-C0778BF0A167}" presName="level3hierChild" presStyleCnt="0"/>
      <dgm:spPr/>
    </dgm:pt>
    <dgm:pt modelId="{4DF03D7C-9C04-4FFE-88F4-3A989D2BF1B6}" type="pres">
      <dgm:prSet presAssocID="{2C8C5ABB-D092-4715-B0E8-BDF9462F5816}" presName="conn2-1" presStyleLbl="parChTrans1D3" presStyleIdx="4" presStyleCnt="11"/>
      <dgm:spPr/>
      <dgm:t>
        <a:bodyPr/>
        <a:lstStyle/>
        <a:p>
          <a:endParaRPr lang="zh-TW" altLang="en-US"/>
        </a:p>
      </dgm:t>
    </dgm:pt>
    <dgm:pt modelId="{04283609-90A2-4666-AB53-55947FB68596}" type="pres">
      <dgm:prSet presAssocID="{2C8C5ABB-D092-4715-B0E8-BDF9462F5816}" presName="connTx" presStyleLbl="parChTrans1D3" presStyleIdx="4" presStyleCnt="11"/>
      <dgm:spPr/>
      <dgm:t>
        <a:bodyPr/>
        <a:lstStyle/>
        <a:p>
          <a:endParaRPr lang="zh-TW" altLang="en-US"/>
        </a:p>
      </dgm:t>
    </dgm:pt>
    <dgm:pt modelId="{886F32A1-FF9C-4993-8F52-FFA017908F35}" type="pres">
      <dgm:prSet presAssocID="{CA1CA50C-37D5-405A-8730-505B7AB4DD4D}" presName="root2" presStyleCnt="0"/>
      <dgm:spPr/>
    </dgm:pt>
    <dgm:pt modelId="{7D5F9842-8F68-4ABC-95EC-F854D71B5F56}" type="pres">
      <dgm:prSet presAssocID="{CA1CA50C-37D5-405A-8730-505B7AB4DD4D}" presName="LevelTwoTextNode" presStyleLbl="node3" presStyleIdx="4" presStyleCnt="11">
        <dgm:presLayoutVars>
          <dgm:chPref val="3"/>
        </dgm:presLayoutVars>
      </dgm:prSet>
      <dgm:spPr/>
      <dgm:t>
        <a:bodyPr/>
        <a:lstStyle/>
        <a:p>
          <a:endParaRPr lang="zh-TW" altLang="en-US"/>
        </a:p>
      </dgm:t>
    </dgm:pt>
    <dgm:pt modelId="{C3B4728C-0445-4834-B60B-50D648AD7179}" type="pres">
      <dgm:prSet presAssocID="{CA1CA50C-37D5-405A-8730-505B7AB4DD4D}" presName="level3hierChild" presStyleCnt="0"/>
      <dgm:spPr/>
    </dgm:pt>
    <dgm:pt modelId="{F8C374CA-232C-4246-841B-321D085D2E8F}" type="pres">
      <dgm:prSet presAssocID="{7B45359D-EC6F-4CCD-A9F4-A4CA568D967B}" presName="conn2-1" presStyleLbl="parChTrans1D3" presStyleIdx="5" presStyleCnt="11"/>
      <dgm:spPr/>
      <dgm:t>
        <a:bodyPr/>
        <a:lstStyle/>
        <a:p>
          <a:endParaRPr lang="zh-TW" altLang="en-US"/>
        </a:p>
      </dgm:t>
    </dgm:pt>
    <dgm:pt modelId="{C2BE2BA4-9A08-49BA-B82E-4AA4AF0504E4}" type="pres">
      <dgm:prSet presAssocID="{7B45359D-EC6F-4CCD-A9F4-A4CA568D967B}" presName="connTx" presStyleLbl="parChTrans1D3" presStyleIdx="5" presStyleCnt="11"/>
      <dgm:spPr/>
      <dgm:t>
        <a:bodyPr/>
        <a:lstStyle/>
        <a:p>
          <a:endParaRPr lang="zh-TW" altLang="en-US"/>
        </a:p>
      </dgm:t>
    </dgm:pt>
    <dgm:pt modelId="{AC0166D6-8214-488F-870E-82B34080C5BB}" type="pres">
      <dgm:prSet presAssocID="{3F7175BB-F65E-4508-8A1D-546B3DE0C8A5}" presName="root2" presStyleCnt="0"/>
      <dgm:spPr/>
    </dgm:pt>
    <dgm:pt modelId="{E806F987-8D89-4591-AF57-BB46085D4C93}" type="pres">
      <dgm:prSet presAssocID="{3F7175BB-F65E-4508-8A1D-546B3DE0C8A5}" presName="LevelTwoTextNode" presStyleLbl="node3" presStyleIdx="5" presStyleCnt="11">
        <dgm:presLayoutVars>
          <dgm:chPref val="3"/>
        </dgm:presLayoutVars>
      </dgm:prSet>
      <dgm:spPr/>
      <dgm:t>
        <a:bodyPr/>
        <a:lstStyle/>
        <a:p>
          <a:endParaRPr lang="zh-TW" altLang="en-US"/>
        </a:p>
      </dgm:t>
    </dgm:pt>
    <dgm:pt modelId="{7192A405-F878-43AE-88DF-624F128A43BE}" type="pres">
      <dgm:prSet presAssocID="{3F7175BB-F65E-4508-8A1D-546B3DE0C8A5}" presName="level3hierChild" presStyleCnt="0"/>
      <dgm:spPr/>
    </dgm:pt>
    <dgm:pt modelId="{DBBAE32E-E3F8-41E9-86DF-F8A5001A61C2}" type="pres">
      <dgm:prSet presAssocID="{D8D89983-D0E1-4B90-8070-743D7242BBC4}" presName="conn2-1" presStyleLbl="parChTrans1D3" presStyleIdx="6" presStyleCnt="11"/>
      <dgm:spPr/>
      <dgm:t>
        <a:bodyPr/>
        <a:lstStyle/>
        <a:p>
          <a:endParaRPr lang="zh-TW" altLang="en-US"/>
        </a:p>
      </dgm:t>
    </dgm:pt>
    <dgm:pt modelId="{D7765543-63A8-4F25-93C9-DBE916892EAC}" type="pres">
      <dgm:prSet presAssocID="{D8D89983-D0E1-4B90-8070-743D7242BBC4}" presName="connTx" presStyleLbl="parChTrans1D3" presStyleIdx="6" presStyleCnt="11"/>
      <dgm:spPr/>
      <dgm:t>
        <a:bodyPr/>
        <a:lstStyle/>
        <a:p>
          <a:endParaRPr lang="zh-TW" altLang="en-US"/>
        </a:p>
      </dgm:t>
    </dgm:pt>
    <dgm:pt modelId="{41F53028-0621-413A-A1D6-EDA1DBBFF01B}" type="pres">
      <dgm:prSet presAssocID="{FDED3242-8CB0-417F-8CEF-AE71E724220E}" presName="root2" presStyleCnt="0"/>
      <dgm:spPr/>
    </dgm:pt>
    <dgm:pt modelId="{A643AD2F-36BF-4054-855B-C1A9934EF91E}" type="pres">
      <dgm:prSet presAssocID="{FDED3242-8CB0-417F-8CEF-AE71E724220E}" presName="LevelTwoTextNode" presStyleLbl="node3" presStyleIdx="6" presStyleCnt="11">
        <dgm:presLayoutVars>
          <dgm:chPref val="3"/>
        </dgm:presLayoutVars>
      </dgm:prSet>
      <dgm:spPr/>
      <dgm:t>
        <a:bodyPr/>
        <a:lstStyle/>
        <a:p>
          <a:endParaRPr lang="zh-TW" altLang="en-US"/>
        </a:p>
      </dgm:t>
    </dgm:pt>
    <dgm:pt modelId="{3AD7B176-DF4A-432B-9990-E80BF865BF3A}" type="pres">
      <dgm:prSet presAssocID="{FDED3242-8CB0-417F-8CEF-AE71E724220E}" presName="level3hierChild" presStyleCnt="0"/>
      <dgm:spPr/>
    </dgm:pt>
    <dgm:pt modelId="{F6318166-BEF6-4B4A-8C3C-AAEBCEA697A3}" type="pres">
      <dgm:prSet presAssocID="{3B7DD8E1-A11D-4A94-9738-B2154F5E4278}" presName="conn2-1" presStyleLbl="parChTrans1D2" presStyleIdx="1" presStyleCnt="2"/>
      <dgm:spPr/>
      <dgm:t>
        <a:bodyPr/>
        <a:lstStyle/>
        <a:p>
          <a:endParaRPr lang="zh-TW" altLang="en-US"/>
        </a:p>
      </dgm:t>
    </dgm:pt>
    <dgm:pt modelId="{D8F94803-31A2-4C25-B3BF-BC365B1BE0C5}" type="pres">
      <dgm:prSet presAssocID="{3B7DD8E1-A11D-4A94-9738-B2154F5E4278}" presName="connTx" presStyleLbl="parChTrans1D2" presStyleIdx="1" presStyleCnt="2"/>
      <dgm:spPr/>
      <dgm:t>
        <a:bodyPr/>
        <a:lstStyle/>
        <a:p>
          <a:endParaRPr lang="zh-TW" altLang="en-US"/>
        </a:p>
      </dgm:t>
    </dgm:pt>
    <dgm:pt modelId="{F085197C-8C6B-4A5E-B502-ECD49AD321C7}" type="pres">
      <dgm:prSet presAssocID="{ECE8CACA-4F85-49EE-9354-19815B414A43}" presName="root2" presStyleCnt="0"/>
      <dgm:spPr/>
    </dgm:pt>
    <dgm:pt modelId="{B89D03A5-C42E-4580-8AA4-DD9CF020DAC1}" type="pres">
      <dgm:prSet presAssocID="{ECE8CACA-4F85-49EE-9354-19815B414A43}" presName="LevelTwoTextNode" presStyleLbl="node2" presStyleIdx="1" presStyleCnt="2">
        <dgm:presLayoutVars>
          <dgm:chPref val="3"/>
        </dgm:presLayoutVars>
      </dgm:prSet>
      <dgm:spPr/>
      <dgm:t>
        <a:bodyPr/>
        <a:lstStyle/>
        <a:p>
          <a:endParaRPr lang="zh-TW" altLang="en-US"/>
        </a:p>
      </dgm:t>
    </dgm:pt>
    <dgm:pt modelId="{7C7E83BB-D542-4088-899F-F579A666B65D}" type="pres">
      <dgm:prSet presAssocID="{ECE8CACA-4F85-49EE-9354-19815B414A43}" presName="level3hierChild" presStyleCnt="0"/>
      <dgm:spPr/>
    </dgm:pt>
    <dgm:pt modelId="{D6A112FB-F07F-4952-BCE0-9B58432F3708}" type="pres">
      <dgm:prSet presAssocID="{BD41AD02-E508-443F-BB88-9BFA021715E1}" presName="conn2-1" presStyleLbl="parChTrans1D3" presStyleIdx="7" presStyleCnt="11"/>
      <dgm:spPr/>
      <dgm:t>
        <a:bodyPr/>
        <a:lstStyle/>
        <a:p>
          <a:endParaRPr lang="zh-TW" altLang="en-US"/>
        </a:p>
      </dgm:t>
    </dgm:pt>
    <dgm:pt modelId="{6471DD9C-1B0F-4110-A6A2-4DC01ABF36DD}" type="pres">
      <dgm:prSet presAssocID="{BD41AD02-E508-443F-BB88-9BFA021715E1}" presName="connTx" presStyleLbl="parChTrans1D3" presStyleIdx="7" presStyleCnt="11"/>
      <dgm:spPr/>
      <dgm:t>
        <a:bodyPr/>
        <a:lstStyle/>
        <a:p>
          <a:endParaRPr lang="zh-TW" altLang="en-US"/>
        </a:p>
      </dgm:t>
    </dgm:pt>
    <dgm:pt modelId="{4F92315F-6553-4817-8FBE-4817608D54DA}" type="pres">
      <dgm:prSet presAssocID="{B99DC40A-D91C-4643-9346-9330E739E0BD}" presName="root2" presStyleCnt="0"/>
      <dgm:spPr/>
    </dgm:pt>
    <dgm:pt modelId="{8AAD44D8-BD94-4CCB-9F33-5C10ABD1DD8C}" type="pres">
      <dgm:prSet presAssocID="{B99DC40A-D91C-4643-9346-9330E739E0BD}" presName="LevelTwoTextNode" presStyleLbl="node3" presStyleIdx="7" presStyleCnt="11">
        <dgm:presLayoutVars>
          <dgm:chPref val="3"/>
        </dgm:presLayoutVars>
      </dgm:prSet>
      <dgm:spPr/>
      <dgm:t>
        <a:bodyPr/>
        <a:lstStyle/>
        <a:p>
          <a:endParaRPr lang="zh-TW" altLang="en-US"/>
        </a:p>
      </dgm:t>
    </dgm:pt>
    <dgm:pt modelId="{6414AA30-3E08-43FA-819C-2EFB8BD623F9}" type="pres">
      <dgm:prSet presAssocID="{B99DC40A-D91C-4643-9346-9330E739E0BD}" presName="level3hierChild" presStyleCnt="0"/>
      <dgm:spPr/>
    </dgm:pt>
    <dgm:pt modelId="{B6173E44-27A1-4996-9597-012C7532CC2A}" type="pres">
      <dgm:prSet presAssocID="{45194066-1DE3-40B7-8BD5-D652EBA5267B}" presName="conn2-1" presStyleLbl="parChTrans1D3" presStyleIdx="8" presStyleCnt="11"/>
      <dgm:spPr/>
      <dgm:t>
        <a:bodyPr/>
        <a:lstStyle/>
        <a:p>
          <a:endParaRPr lang="zh-TW" altLang="en-US"/>
        </a:p>
      </dgm:t>
    </dgm:pt>
    <dgm:pt modelId="{19F5079B-B44E-42D7-BC50-09D556CD2E4A}" type="pres">
      <dgm:prSet presAssocID="{45194066-1DE3-40B7-8BD5-D652EBA5267B}" presName="connTx" presStyleLbl="parChTrans1D3" presStyleIdx="8" presStyleCnt="11"/>
      <dgm:spPr/>
      <dgm:t>
        <a:bodyPr/>
        <a:lstStyle/>
        <a:p>
          <a:endParaRPr lang="zh-TW" altLang="en-US"/>
        </a:p>
      </dgm:t>
    </dgm:pt>
    <dgm:pt modelId="{8513B335-17A2-4EE5-B38E-D1E87EACC70F}" type="pres">
      <dgm:prSet presAssocID="{6BF2E01C-B815-4449-B53E-4D2BB55EE956}" presName="root2" presStyleCnt="0"/>
      <dgm:spPr/>
    </dgm:pt>
    <dgm:pt modelId="{9E9349A9-71DB-4AD7-B64D-B34A61F1B52F}" type="pres">
      <dgm:prSet presAssocID="{6BF2E01C-B815-4449-B53E-4D2BB55EE956}" presName="LevelTwoTextNode" presStyleLbl="node3" presStyleIdx="8" presStyleCnt="11">
        <dgm:presLayoutVars>
          <dgm:chPref val="3"/>
        </dgm:presLayoutVars>
      </dgm:prSet>
      <dgm:spPr/>
      <dgm:t>
        <a:bodyPr/>
        <a:lstStyle/>
        <a:p>
          <a:endParaRPr lang="zh-TW" altLang="en-US"/>
        </a:p>
      </dgm:t>
    </dgm:pt>
    <dgm:pt modelId="{C4327B3D-CEC4-4F5C-B160-A8467E731F1A}" type="pres">
      <dgm:prSet presAssocID="{6BF2E01C-B815-4449-B53E-4D2BB55EE956}" presName="level3hierChild" presStyleCnt="0"/>
      <dgm:spPr/>
    </dgm:pt>
    <dgm:pt modelId="{20E12846-A56E-40F3-A815-6ABA3143F430}" type="pres">
      <dgm:prSet presAssocID="{FE330DA6-E322-4431-96C3-63BAAE8083EA}" presName="conn2-1" presStyleLbl="parChTrans1D4" presStyleIdx="0" presStyleCnt="4"/>
      <dgm:spPr/>
      <dgm:t>
        <a:bodyPr/>
        <a:lstStyle/>
        <a:p>
          <a:endParaRPr lang="zh-TW" altLang="en-US"/>
        </a:p>
      </dgm:t>
    </dgm:pt>
    <dgm:pt modelId="{DB04D93C-135F-4B07-8822-F5CBE04E71D5}" type="pres">
      <dgm:prSet presAssocID="{FE330DA6-E322-4431-96C3-63BAAE8083EA}" presName="connTx" presStyleLbl="parChTrans1D4" presStyleIdx="0" presStyleCnt="4"/>
      <dgm:spPr/>
      <dgm:t>
        <a:bodyPr/>
        <a:lstStyle/>
        <a:p>
          <a:endParaRPr lang="zh-TW" altLang="en-US"/>
        </a:p>
      </dgm:t>
    </dgm:pt>
    <dgm:pt modelId="{C8A5D416-A097-479D-810E-743D408273CC}" type="pres">
      <dgm:prSet presAssocID="{6852904A-82B5-474C-86FD-9561C1165658}" presName="root2" presStyleCnt="0"/>
      <dgm:spPr/>
    </dgm:pt>
    <dgm:pt modelId="{5332F038-70FE-441E-9B0F-FDF3E6841F07}" type="pres">
      <dgm:prSet presAssocID="{6852904A-82B5-474C-86FD-9561C1165658}" presName="LevelTwoTextNode" presStyleLbl="node4" presStyleIdx="0" presStyleCnt="4">
        <dgm:presLayoutVars>
          <dgm:chPref val="3"/>
        </dgm:presLayoutVars>
      </dgm:prSet>
      <dgm:spPr/>
      <dgm:t>
        <a:bodyPr/>
        <a:lstStyle/>
        <a:p>
          <a:endParaRPr lang="zh-TW" altLang="en-US"/>
        </a:p>
      </dgm:t>
    </dgm:pt>
    <dgm:pt modelId="{ED260C3E-8F2B-4629-BF05-05CD52D3CD2F}" type="pres">
      <dgm:prSet presAssocID="{6852904A-82B5-474C-86FD-9561C1165658}" presName="level3hierChild" presStyleCnt="0"/>
      <dgm:spPr/>
    </dgm:pt>
    <dgm:pt modelId="{A60F79CE-0DC8-4505-860D-8BE701771DD0}" type="pres">
      <dgm:prSet presAssocID="{0429AC65-9DFF-47E4-A450-8919786E8C46}" presName="conn2-1" presStyleLbl="parChTrans1D4" presStyleIdx="1" presStyleCnt="4"/>
      <dgm:spPr/>
      <dgm:t>
        <a:bodyPr/>
        <a:lstStyle/>
        <a:p>
          <a:endParaRPr lang="zh-TW" altLang="en-US"/>
        </a:p>
      </dgm:t>
    </dgm:pt>
    <dgm:pt modelId="{F7732D20-F4D5-4D2C-9F4B-C651C0A71F38}" type="pres">
      <dgm:prSet presAssocID="{0429AC65-9DFF-47E4-A450-8919786E8C46}" presName="connTx" presStyleLbl="parChTrans1D4" presStyleIdx="1" presStyleCnt="4"/>
      <dgm:spPr/>
      <dgm:t>
        <a:bodyPr/>
        <a:lstStyle/>
        <a:p>
          <a:endParaRPr lang="zh-TW" altLang="en-US"/>
        </a:p>
      </dgm:t>
    </dgm:pt>
    <dgm:pt modelId="{30B5C3EA-C254-4A24-9A09-8CECCB2817DA}" type="pres">
      <dgm:prSet presAssocID="{0A656A85-87E6-48BC-84F6-CC35E8B69F6B}" presName="root2" presStyleCnt="0"/>
      <dgm:spPr/>
    </dgm:pt>
    <dgm:pt modelId="{EC8BD67E-8824-4293-B988-9705FD0F1B7E}" type="pres">
      <dgm:prSet presAssocID="{0A656A85-87E6-48BC-84F6-CC35E8B69F6B}" presName="LevelTwoTextNode" presStyleLbl="node4" presStyleIdx="1" presStyleCnt="4">
        <dgm:presLayoutVars>
          <dgm:chPref val="3"/>
        </dgm:presLayoutVars>
      </dgm:prSet>
      <dgm:spPr/>
      <dgm:t>
        <a:bodyPr/>
        <a:lstStyle/>
        <a:p>
          <a:endParaRPr lang="zh-TW" altLang="en-US"/>
        </a:p>
      </dgm:t>
    </dgm:pt>
    <dgm:pt modelId="{DDC99946-0C17-44C3-947F-B1170E66B3BD}" type="pres">
      <dgm:prSet presAssocID="{0A656A85-87E6-48BC-84F6-CC35E8B69F6B}" presName="level3hierChild" presStyleCnt="0"/>
      <dgm:spPr/>
    </dgm:pt>
    <dgm:pt modelId="{247A7B22-9C64-478E-8099-2B3BD7217A7E}" type="pres">
      <dgm:prSet presAssocID="{43851929-75BE-4E6A-9FCE-A4033C4CD97A}" presName="conn2-1" presStyleLbl="parChTrans1D4" presStyleIdx="2" presStyleCnt="4"/>
      <dgm:spPr/>
      <dgm:t>
        <a:bodyPr/>
        <a:lstStyle/>
        <a:p>
          <a:endParaRPr lang="zh-TW" altLang="en-US"/>
        </a:p>
      </dgm:t>
    </dgm:pt>
    <dgm:pt modelId="{C8A9A0DB-6157-4590-A7F7-F96C1F280CE6}" type="pres">
      <dgm:prSet presAssocID="{43851929-75BE-4E6A-9FCE-A4033C4CD97A}" presName="connTx" presStyleLbl="parChTrans1D4" presStyleIdx="2" presStyleCnt="4"/>
      <dgm:spPr/>
      <dgm:t>
        <a:bodyPr/>
        <a:lstStyle/>
        <a:p>
          <a:endParaRPr lang="zh-TW" altLang="en-US"/>
        </a:p>
      </dgm:t>
    </dgm:pt>
    <dgm:pt modelId="{15F9B0B2-C57E-453F-A435-90B9509188F0}" type="pres">
      <dgm:prSet presAssocID="{14F0FAFB-677F-4155-8225-CBD5F76A35A7}" presName="root2" presStyleCnt="0"/>
      <dgm:spPr/>
    </dgm:pt>
    <dgm:pt modelId="{2A07D080-A189-45B1-BE47-F78618FD7620}" type="pres">
      <dgm:prSet presAssocID="{14F0FAFB-677F-4155-8225-CBD5F76A35A7}" presName="LevelTwoTextNode" presStyleLbl="node4" presStyleIdx="2" presStyleCnt="4">
        <dgm:presLayoutVars>
          <dgm:chPref val="3"/>
        </dgm:presLayoutVars>
      </dgm:prSet>
      <dgm:spPr/>
      <dgm:t>
        <a:bodyPr/>
        <a:lstStyle/>
        <a:p>
          <a:endParaRPr lang="zh-TW" altLang="en-US"/>
        </a:p>
      </dgm:t>
    </dgm:pt>
    <dgm:pt modelId="{C7BCEB8F-1C0A-432A-A2A8-491A1603791E}" type="pres">
      <dgm:prSet presAssocID="{14F0FAFB-677F-4155-8225-CBD5F76A35A7}" presName="level3hierChild" presStyleCnt="0"/>
      <dgm:spPr/>
    </dgm:pt>
    <dgm:pt modelId="{78C5363E-06E1-4248-9059-C8CB73827625}" type="pres">
      <dgm:prSet presAssocID="{EF200C9C-18EB-4769-8F60-4F1EF06D9A94}" presName="conn2-1" presStyleLbl="parChTrans1D4" presStyleIdx="3" presStyleCnt="4"/>
      <dgm:spPr/>
      <dgm:t>
        <a:bodyPr/>
        <a:lstStyle/>
        <a:p>
          <a:endParaRPr lang="zh-TW" altLang="en-US"/>
        </a:p>
      </dgm:t>
    </dgm:pt>
    <dgm:pt modelId="{938A30F4-F6EC-44A3-89C2-4011E6A9BB22}" type="pres">
      <dgm:prSet presAssocID="{EF200C9C-18EB-4769-8F60-4F1EF06D9A94}" presName="connTx" presStyleLbl="parChTrans1D4" presStyleIdx="3" presStyleCnt="4"/>
      <dgm:spPr/>
      <dgm:t>
        <a:bodyPr/>
        <a:lstStyle/>
        <a:p>
          <a:endParaRPr lang="zh-TW" altLang="en-US"/>
        </a:p>
      </dgm:t>
    </dgm:pt>
    <dgm:pt modelId="{2BC3DB02-21BB-405E-B0BA-5A3D8C2C2FFB}" type="pres">
      <dgm:prSet presAssocID="{B41E232B-1D51-474B-A57D-DBA5A8E52F4A}" presName="root2" presStyleCnt="0"/>
      <dgm:spPr/>
    </dgm:pt>
    <dgm:pt modelId="{C7619621-D061-46EF-B283-2292709954B8}" type="pres">
      <dgm:prSet presAssocID="{B41E232B-1D51-474B-A57D-DBA5A8E52F4A}" presName="LevelTwoTextNode" presStyleLbl="node4" presStyleIdx="3" presStyleCnt="4">
        <dgm:presLayoutVars>
          <dgm:chPref val="3"/>
        </dgm:presLayoutVars>
      </dgm:prSet>
      <dgm:spPr/>
      <dgm:t>
        <a:bodyPr/>
        <a:lstStyle/>
        <a:p>
          <a:endParaRPr lang="zh-TW" altLang="en-US"/>
        </a:p>
      </dgm:t>
    </dgm:pt>
    <dgm:pt modelId="{7BD59025-2688-44A4-A818-E1F94E7EA1BB}" type="pres">
      <dgm:prSet presAssocID="{B41E232B-1D51-474B-A57D-DBA5A8E52F4A}" presName="level3hierChild" presStyleCnt="0"/>
      <dgm:spPr/>
    </dgm:pt>
    <dgm:pt modelId="{30A23C0B-5DE0-48C0-BCD4-00598B75D74A}" type="pres">
      <dgm:prSet presAssocID="{F44C532A-5167-49D5-BAA6-0B4E16619407}" presName="conn2-1" presStyleLbl="parChTrans1D3" presStyleIdx="9" presStyleCnt="11"/>
      <dgm:spPr/>
      <dgm:t>
        <a:bodyPr/>
        <a:lstStyle/>
        <a:p>
          <a:endParaRPr lang="zh-TW" altLang="en-US"/>
        </a:p>
      </dgm:t>
    </dgm:pt>
    <dgm:pt modelId="{2FCD69A3-ADD7-424D-8E87-00D29DC1AD7B}" type="pres">
      <dgm:prSet presAssocID="{F44C532A-5167-49D5-BAA6-0B4E16619407}" presName="connTx" presStyleLbl="parChTrans1D3" presStyleIdx="9" presStyleCnt="11"/>
      <dgm:spPr/>
      <dgm:t>
        <a:bodyPr/>
        <a:lstStyle/>
        <a:p>
          <a:endParaRPr lang="zh-TW" altLang="en-US"/>
        </a:p>
      </dgm:t>
    </dgm:pt>
    <dgm:pt modelId="{86AE4FEF-4266-430A-A3E1-A5C14BF906A3}" type="pres">
      <dgm:prSet presAssocID="{AF2CCA30-438B-44ED-B5F4-984290131262}" presName="root2" presStyleCnt="0"/>
      <dgm:spPr/>
    </dgm:pt>
    <dgm:pt modelId="{234B5827-B35D-4BB9-A82F-E2AC509F25A8}" type="pres">
      <dgm:prSet presAssocID="{AF2CCA30-438B-44ED-B5F4-984290131262}" presName="LevelTwoTextNode" presStyleLbl="node3" presStyleIdx="9" presStyleCnt="11">
        <dgm:presLayoutVars>
          <dgm:chPref val="3"/>
        </dgm:presLayoutVars>
      </dgm:prSet>
      <dgm:spPr/>
      <dgm:t>
        <a:bodyPr/>
        <a:lstStyle/>
        <a:p>
          <a:endParaRPr lang="zh-TW" altLang="en-US"/>
        </a:p>
      </dgm:t>
    </dgm:pt>
    <dgm:pt modelId="{54CCAC10-E6D7-41CE-A23E-535A6CF5BA14}" type="pres">
      <dgm:prSet presAssocID="{AF2CCA30-438B-44ED-B5F4-984290131262}" presName="level3hierChild" presStyleCnt="0"/>
      <dgm:spPr/>
    </dgm:pt>
    <dgm:pt modelId="{291738EA-4A06-4EF8-B0E8-9ECFF85F71C8}" type="pres">
      <dgm:prSet presAssocID="{B713AF4A-F335-48A6-AC7C-1E807988F8E5}" presName="conn2-1" presStyleLbl="parChTrans1D3" presStyleIdx="10" presStyleCnt="11"/>
      <dgm:spPr/>
      <dgm:t>
        <a:bodyPr/>
        <a:lstStyle/>
        <a:p>
          <a:endParaRPr lang="zh-TW" altLang="en-US"/>
        </a:p>
      </dgm:t>
    </dgm:pt>
    <dgm:pt modelId="{F4C37551-7941-483D-AFFB-BB333BED0332}" type="pres">
      <dgm:prSet presAssocID="{B713AF4A-F335-48A6-AC7C-1E807988F8E5}" presName="connTx" presStyleLbl="parChTrans1D3" presStyleIdx="10" presStyleCnt="11"/>
      <dgm:spPr/>
      <dgm:t>
        <a:bodyPr/>
        <a:lstStyle/>
        <a:p>
          <a:endParaRPr lang="zh-TW" altLang="en-US"/>
        </a:p>
      </dgm:t>
    </dgm:pt>
    <dgm:pt modelId="{65A8FB32-2C3D-4E3F-9913-C3E1C80DA667}" type="pres">
      <dgm:prSet presAssocID="{61A0A93F-E33E-40DC-92BF-98C7302ED61D}" presName="root2" presStyleCnt="0"/>
      <dgm:spPr/>
    </dgm:pt>
    <dgm:pt modelId="{D275D017-CD87-49E3-B468-BEB54AA92983}" type="pres">
      <dgm:prSet presAssocID="{61A0A93F-E33E-40DC-92BF-98C7302ED61D}" presName="LevelTwoTextNode" presStyleLbl="node3" presStyleIdx="10" presStyleCnt="11">
        <dgm:presLayoutVars>
          <dgm:chPref val="3"/>
        </dgm:presLayoutVars>
      </dgm:prSet>
      <dgm:spPr/>
      <dgm:t>
        <a:bodyPr/>
        <a:lstStyle/>
        <a:p>
          <a:endParaRPr lang="zh-TW" altLang="en-US"/>
        </a:p>
      </dgm:t>
    </dgm:pt>
    <dgm:pt modelId="{0FDE973E-8AEE-4EB3-92DA-D453936A5D1B}" type="pres">
      <dgm:prSet presAssocID="{61A0A93F-E33E-40DC-92BF-98C7302ED61D}" presName="level3hierChild" presStyleCnt="0"/>
      <dgm:spPr/>
    </dgm:pt>
  </dgm:ptLst>
  <dgm:cxnLst>
    <dgm:cxn modelId="{D176F5B2-4840-48F6-B630-7CC0DFE5BAFA}" type="presOf" srcId="{0429AC65-9DFF-47E4-A450-8919786E8C46}" destId="{A60F79CE-0DC8-4505-860D-8BE701771DD0}" srcOrd="0" destOrd="0" presId="urn:microsoft.com/office/officeart/2008/layout/HorizontalMultiLevelHierarchy"/>
    <dgm:cxn modelId="{4A5D3436-78FF-45B0-B07B-D9A812CB8B27}" type="presOf" srcId="{8B754F3D-80D1-4CA2-AE0B-AFDA2AB99244}" destId="{0F9556B1-B960-4B63-A5B0-1EB392BE46E8}" srcOrd="0" destOrd="0" presId="urn:microsoft.com/office/officeart/2008/layout/HorizontalMultiLevelHierarchy"/>
    <dgm:cxn modelId="{58FAC105-3273-46AF-8E4A-D3370A22DC49}" type="presOf" srcId="{EF200C9C-18EB-4769-8F60-4F1EF06D9A94}" destId="{78C5363E-06E1-4248-9059-C8CB73827625}" srcOrd="0" destOrd="0" presId="urn:microsoft.com/office/officeart/2008/layout/HorizontalMultiLevelHierarchy"/>
    <dgm:cxn modelId="{C9DF1C00-EF35-4570-897F-F86E29924752}" srcId="{ECE8CACA-4F85-49EE-9354-19815B414A43}" destId="{AF2CCA30-438B-44ED-B5F4-984290131262}" srcOrd="2" destOrd="0" parTransId="{F44C532A-5167-49D5-BAA6-0B4E16619407}" sibTransId="{791E7BF0-1937-49F3-B06C-33A66DB3FABE}"/>
    <dgm:cxn modelId="{147F6638-119A-432D-BCFB-32AB07F16FD7}" type="presOf" srcId="{B99DC40A-D91C-4643-9346-9330E739E0BD}" destId="{8AAD44D8-BD94-4CCB-9F33-5C10ABD1DD8C}" srcOrd="0" destOrd="0" presId="urn:microsoft.com/office/officeart/2008/layout/HorizontalMultiLevelHierarchy"/>
    <dgm:cxn modelId="{A6D61274-52B8-429B-A880-ACCA245E1216}" type="presOf" srcId="{FE330DA6-E322-4431-96C3-63BAAE8083EA}" destId="{DB04D93C-135F-4B07-8822-F5CBE04E71D5}" srcOrd="1" destOrd="0" presId="urn:microsoft.com/office/officeart/2008/layout/HorizontalMultiLevelHierarchy"/>
    <dgm:cxn modelId="{8262589A-74F5-42B0-BE9F-80043891EDA1}" type="presOf" srcId="{B41E232B-1D51-474B-A57D-DBA5A8E52F4A}" destId="{C7619621-D061-46EF-B283-2292709954B8}" srcOrd="0" destOrd="0" presId="urn:microsoft.com/office/officeart/2008/layout/HorizontalMultiLevelHierarchy"/>
    <dgm:cxn modelId="{B141A3B0-BFDB-4DB3-B3F6-8144D5F39E2E}" srcId="{9468DCDD-AECF-49FB-A5EA-8CC15604CC74}" destId="{24A6D9F5-FE58-48BA-BBB0-C0778BF0A167}" srcOrd="3" destOrd="0" parTransId="{44A845A5-3DB4-4E21-A436-BAB51C024674}" sibTransId="{FC80F6D5-C2BF-424B-AFE6-000BCAE3A837}"/>
    <dgm:cxn modelId="{EBBB1CDD-678B-4B31-BA17-B6FB1BB6D85C}" type="presOf" srcId="{43851929-75BE-4E6A-9FCE-A4033C4CD97A}" destId="{C8A9A0DB-6157-4590-A7F7-F96C1F280CE6}" srcOrd="1" destOrd="0" presId="urn:microsoft.com/office/officeart/2008/layout/HorizontalMultiLevelHierarchy"/>
    <dgm:cxn modelId="{BE138C1C-4BD6-4216-A09D-BCAD7AD4ABEE}" type="presOf" srcId="{D1FF6FAD-67C5-40DE-B7CC-E34DE4C7F9AC}" destId="{C620370B-336D-4776-806D-719F487DB234}" srcOrd="0" destOrd="0" presId="urn:microsoft.com/office/officeart/2008/layout/HorizontalMultiLevelHierarchy"/>
    <dgm:cxn modelId="{796FB8E5-96ED-4071-80E0-3479B234F352}" type="presOf" srcId="{3B7DD8E1-A11D-4A94-9738-B2154F5E4278}" destId="{D8F94803-31A2-4C25-B3BF-BC365B1BE0C5}" srcOrd="1" destOrd="0" presId="urn:microsoft.com/office/officeart/2008/layout/HorizontalMultiLevelHierarchy"/>
    <dgm:cxn modelId="{E29ECC8D-3F8B-4591-A48A-4873D4C601FF}" srcId="{6BF2E01C-B815-4449-B53E-4D2BB55EE956}" destId="{B41E232B-1D51-474B-A57D-DBA5A8E52F4A}" srcOrd="3" destOrd="0" parTransId="{EF200C9C-18EB-4769-8F60-4F1EF06D9A94}" sibTransId="{7FD3C791-0D62-433E-90CD-EE4F200C23DF}"/>
    <dgm:cxn modelId="{79069284-D525-4FEB-95FC-977DD550BC31}" type="presOf" srcId="{7B45359D-EC6F-4CCD-A9F4-A4CA568D967B}" destId="{C2BE2BA4-9A08-49BA-B82E-4AA4AF0504E4}" srcOrd="1" destOrd="0" presId="urn:microsoft.com/office/officeart/2008/layout/HorizontalMultiLevelHierarchy"/>
    <dgm:cxn modelId="{0CC1A0F5-68CB-4FEA-B5DD-CCA9B4EC0E80}" type="presOf" srcId="{7664FEB4-F66C-445A-886B-AAD1A5BB8E2A}" destId="{AF576449-7BF5-4E9B-8E28-FCED6BE5E565}" srcOrd="0" destOrd="0" presId="urn:microsoft.com/office/officeart/2008/layout/HorizontalMultiLevelHierarchy"/>
    <dgm:cxn modelId="{332DF473-6DF8-496A-8CA4-29DAA7F2E016}" srcId="{609431D5-09EC-4689-9697-27655E3EEF6F}" destId="{9468DCDD-AECF-49FB-A5EA-8CC15604CC74}" srcOrd="0" destOrd="0" parTransId="{D1FF6FAD-67C5-40DE-B7CC-E34DE4C7F9AC}" sibTransId="{76031131-C038-4A0D-A9D2-A7605179D781}"/>
    <dgm:cxn modelId="{83D4EA2B-90D0-45EC-B591-C20DB22034CB}" type="presOf" srcId="{EF200C9C-18EB-4769-8F60-4F1EF06D9A94}" destId="{938A30F4-F6EC-44A3-89C2-4011E6A9BB22}" srcOrd="1" destOrd="0" presId="urn:microsoft.com/office/officeart/2008/layout/HorizontalMultiLevelHierarchy"/>
    <dgm:cxn modelId="{87A6B399-4CE3-4870-8F2A-82CEA5DAFC84}" type="presOf" srcId="{6852904A-82B5-474C-86FD-9561C1165658}" destId="{5332F038-70FE-441E-9B0F-FDF3E6841F07}" srcOrd="0" destOrd="0" presId="urn:microsoft.com/office/officeart/2008/layout/HorizontalMultiLevelHierarchy"/>
    <dgm:cxn modelId="{DE4D3D56-2434-4AEB-964B-08C2412A6710}" type="presOf" srcId="{BD41AD02-E508-443F-BB88-9BFA021715E1}" destId="{6471DD9C-1B0F-4110-A6A2-4DC01ABF36DD}" srcOrd="1" destOrd="0" presId="urn:microsoft.com/office/officeart/2008/layout/HorizontalMultiLevelHierarchy"/>
    <dgm:cxn modelId="{D9FDEBD1-3470-4DB6-9B08-E716E0230E68}" type="presOf" srcId="{44A845A5-3DB4-4E21-A436-BAB51C024674}" destId="{E8DD1B65-E2C1-4F51-A694-ED336198106D}" srcOrd="0" destOrd="0" presId="urn:microsoft.com/office/officeart/2008/layout/HorizontalMultiLevelHierarchy"/>
    <dgm:cxn modelId="{D03A28A8-11C1-4C78-AA4C-4C9D496BBD46}" srcId="{609431D5-09EC-4689-9697-27655E3EEF6F}" destId="{ECE8CACA-4F85-49EE-9354-19815B414A43}" srcOrd="1" destOrd="0" parTransId="{3B7DD8E1-A11D-4A94-9738-B2154F5E4278}" sibTransId="{186FC617-1E1A-4AEB-B624-0FEF4C0D9BFD}"/>
    <dgm:cxn modelId="{93ACDFED-BD54-4B71-8544-F69D8BA74765}" srcId="{9468DCDD-AECF-49FB-A5EA-8CC15604CC74}" destId="{50CAF9AF-BF6A-4A69-A326-2C322FC3A21D}" srcOrd="1" destOrd="0" parTransId="{7664FEB4-F66C-445A-886B-AAD1A5BB8E2A}" sibTransId="{8740B66A-F08E-4185-8F6C-DFCFF161694D}"/>
    <dgm:cxn modelId="{7ABE3F5E-67AE-4FDD-B053-C2A5AA199469}" type="presOf" srcId="{4BBD0E2F-BAC0-4A39-9401-B3DFFBC74F3E}" destId="{42AB59CD-9750-4448-8D7B-832DCA450CE8}" srcOrd="0" destOrd="0" presId="urn:microsoft.com/office/officeart/2008/layout/HorizontalMultiLevelHierarchy"/>
    <dgm:cxn modelId="{38590168-9086-41F7-A751-174CEBCDBDCF}" type="presOf" srcId="{24A6D9F5-FE58-48BA-BBB0-C0778BF0A167}" destId="{4CA0D506-8F05-47E5-AB6B-1A0048224BCF}" srcOrd="0" destOrd="0" presId="urn:microsoft.com/office/officeart/2008/layout/HorizontalMultiLevelHierarchy"/>
    <dgm:cxn modelId="{B6568E45-F8FD-411E-BBC0-17373136D5E4}" type="presOf" srcId="{7664FEB4-F66C-445A-886B-AAD1A5BB8E2A}" destId="{549DB685-0EF7-4A58-B4C9-933F040A5B51}" srcOrd="1" destOrd="0" presId="urn:microsoft.com/office/officeart/2008/layout/HorizontalMultiLevelHierarchy"/>
    <dgm:cxn modelId="{D702AFE6-D5FB-437F-8BBF-CEF345D8C1FD}" type="presOf" srcId="{D8D89983-D0E1-4B90-8070-743D7242BBC4}" destId="{D7765543-63A8-4F25-93C9-DBE916892EAC}" srcOrd="1" destOrd="0" presId="urn:microsoft.com/office/officeart/2008/layout/HorizontalMultiLevelHierarchy"/>
    <dgm:cxn modelId="{392FDFFD-9560-46B0-AC78-4FFAF51C40C0}" type="presOf" srcId="{AF2CCA30-438B-44ED-B5F4-984290131262}" destId="{234B5827-B35D-4BB9-A82F-E2AC509F25A8}" srcOrd="0" destOrd="0" presId="urn:microsoft.com/office/officeart/2008/layout/HorizontalMultiLevelHierarchy"/>
    <dgm:cxn modelId="{6EC4E405-89AB-4B8E-B127-FA96A2F3A963}" srcId="{6BF2E01C-B815-4449-B53E-4D2BB55EE956}" destId="{6852904A-82B5-474C-86FD-9561C1165658}" srcOrd="0" destOrd="0" parTransId="{FE330DA6-E322-4431-96C3-63BAAE8083EA}" sibTransId="{858D80E2-BD2C-4E1A-A7ED-C19BFF5CB924}"/>
    <dgm:cxn modelId="{368DFE91-E267-469A-AC85-F18949C6D03F}" type="presOf" srcId="{2C8C5ABB-D092-4715-B0E8-BDF9462F5816}" destId="{04283609-90A2-4666-AB53-55947FB68596}" srcOrd="1" destOrd="0" presId="urn:microsoft.com/office/officeart/2008/layout/HorizontalMultiLevelHierarchy"/>
    <dgm:cxn modelId="{9C5A6A81-6EEE-437E-ACE8-5184629680EE}" type="presOf" srcId="{F44C532A-5167-49D5-BAA6-0B4E16619407}" destId="{2FCD69A3-ADD7-424D-8E87-00D29DC1AD7B}" srcOrd="1" destOrd="0" presId="urn:microsoft.com/office/officeart/2008/layout/HorizontalMultiLevelHierarchy"/>
    <dgm:cxn modelId="{9D80580B-0AA0-4082-BA2F-69E7AC439E5D}" type="presOf" srcId="{50CAF9AF-BF6A-4A69-A326-2C322FC3A21D}" destId="{210F528C-1EC0-4E4A-A32E-CCC3454D9462}" srcOrd="0" destOrd="0" presId="urn:microsoft.com/office/officeart/2008/layout/HorizontalMultiLevelHierarchy"/>
    <dgm:cxn modelId="{C8516DC3-1F1E-4291-981F-44919706D7D8}" type="presOf" srcId="{7B45359D-EC6F-4CCD-A9F4-A4CA568D967B}" destId="{F8C374CA-232C-4246-841B-321D085D2E8F}" srcOrd="0" destOrd="0" presId="urn:microsoft.com/office/officeart/2008/layout/HorizontalMultiLevelHierarchy"/>
    <dgm:cxn modelId="{D0E6D4F3-AF41-4379-BA9E-7ABC485BA443}" type="presOf" srcId="{14F0FAFB-677F-4155-8225-CBD5F76A35A7}" destId="{2A07D080-A189-45B1-BE47-F78618FD7620}" srcOrd="0" destOrd="0" presId="urn:microsoft.com/office/officeart/2008/layout/HorizontalMultiLevelHierarchy"/>
    <dgm:cxn modelId="{52AC7A29-736B-4529-B6EB-EAC4E9CCC7D0}" type="presOf" srcId="{ECE8CACA-4F85-49EE-9354-19815B414A43}" destId="{B89D03A5-C42E-4580-8AA4-DD9CF020DAC1}" srcOrd="0" destOrd="0" presId="urn:microsoft.com/office/officeart/2008/layout/HorizontalMultiLevelHierarchy"/>
    <dgm:cxn modelId="{694F17CA-BB8A-4138-AB59-6A879543298F}" srcId="{9468DCDD-AECF-49FB-A5EA-8CC15604CC74}" destId="{A9F8D932-0903-4E8F-B024-95D3065702B9}" srcOrd="0" destOrd="0" parTransId="{4BBD0E2F-BAC0-4A39-9401-B3DFFBC74F3E}" sibTransId="{A45A4EB6-3C5B-4EAD-9873-53803E24AA0B}"/>
    <dgm:cxn modelId="{921A3669-B1A3-4647-9FE0-7317A44DB5B0}" type="presOf" srcId="{B713AF4A-F335-48A6-AC7C-1E807988F8E5}" destId="{F4C37551-7941-483D-AFFB-BB333BED0332}" srcOrd="1" destOrd="0" presId="urn:microsoft.com/office/officeart/2008/layout/HorizontalMultiLevelHierarchy"/>
    <dgm:cxn modelId="{35BC303D-B4D2-420B-A97A-362324212A7D}" type="presOf" srcId="{4BBD0E2F-BAC0-4A39-9401-B3DFFBC74F3E}" destId="{3D7784C6-83E6-4E3D-AB5D-C2F214B3B5DE}" srcOrd="1" destOrd="0" presId="urn:microsoft.com/office/officeart/2008/layout/HorizontalMultiLevelHierarchy"/>
    <dgm:cxn modelId="{3EE41AA5-411C-4E65-9985-A2D241DC7A1C}" type="presOf" srcId="{CA1CA50C-37D5-405A-8730-505B7AB4DD4D}" destId="{7D5F9842-8F68-4ABC-95EC-F854D71B5F56}" srcOrd="0" destOrd="0" presId="urn:microsoft.com/office/officeart/2008/layout/HorizontalMultiLevelHierarchy"/>
    <dgm:cxn modelId="{7453A49D-CAC9-4126-8E12-A581B2468765}" type="presOf" srcId="{FE330DA6-E322-4431-96C3-63BAAE8083EA}" destId="{20E12846-A56E-40F3-A815-6ABA3143F430}" srcOrd="0" destOrd="0" presId="urn:microsoft.com/office/officeart/2008/layout/HorizontalMultiLevelHierarchy"/>
    <dgm:cxn modelId="{81C641EB-C1BD-438C-8582-07E6D6F77A5E}" type="presOf" srcId="{FDED3242-8CB0-417F-8CEF-AE71E724220E}" destId="{A643AD2F-36BF-4054-855B-C1A9934EF91E}" srcOrd="0" destOrd="0" presId="urn:microsoft.com/office/officeart/2008/layout/HorizontalMultiLevelHierarchy"/>
    <dgm:cxn modelId="{2F28F1BB-1549-4C89-8550-8AFB5733521E}" srcId="{ECE8CACA-4F85-49EE-9354-19815B414A43}" destId="{6BF2E01C-B815-4449-B53E-4D2BB55EE956}" srcOrd="1" destOrd="0" parTransId="{45194066-1DE3-40B7-8BD5-D652EBA5267B}" sibTransId="{108F9DBD-5019-4B9B-98F5-1C58E0F204C0}"/>
    <dgm:cxn modelId="{EB4DD329-8AA7-445C-AA4A-80A135FE53BF}" srcId="{9468DCDD-AECF-49FB-A5EA-8CC15604CC74}" destId="{CA1CA50C-37D5-405A-8730-505B7AB4DD4D}" srcOrd="4" destOrd="0" parTransId="{2C8C5ABB-D092-4715-B0E8-BDF9462F5816}" sibTransId="{60F9118A-1BFA-4E0A-8C1B-6C747D02610E}"/>
    <dgm:cxn modelId="{3DD96BEA-8E3D-4F14-8B87-26D158B837DE}" type="presOf" srcId="{6BF2E01C-B815-4449-B53E-4D2BB55EE956}" destId="{9E9349A9-71DB-4AD7-B64D-B34A61F1B52F}" srcOrd="0" destOrd="0" presId="urn:microsoft.com/office/officeart/2008/layout/HorizontalMultiLevelHierarchy"/>
    <dgm:cxn modelId="{1A67C1C2-542F-4018-A642-8C90025FC2FD}" type="presOf" srcId="{9468DCDD-AECF-49FB-A5EA-8CC15604CC74}" destId="{39E89EF4-1B69-4568-B723-F28640B2CF9B}" srcOrd="0" destOrd="0" presId="urn:microsoft.com/office/officeart/2008/layout/HorizontalMultiLevelHierarchy"/>
    <dgm:cxn modelId="{07156501-F7DF-45E2-A9F4-0E648B63C51D}" srcId="{ECE8CACA-4F85-49EE-9354-19815B414A43}" destId="{61A0A93F-E33E-40DC-92BF-98C7302ED61D}" srcOrd="3" destOrd="0" parTransId="{B713AF4A-F335-48A6-AC7C-1E807988F8E5}" sibTransId="{A0B0F0A7-D53A-42C8-BEB5-0A469B5BE60B}"/>
    <dgm:cxn modelId="{B8D8AAEB-02D7-4067-A60C-05F182932B13}" type="presOf" srcId="{3B7DD8E1-A11D-4A94-9738-B2154F5E4278}" destId="{F6318166-BEF6-4B4A-8C3C-AAEBCEA697A3}" srcOrd="0" destOrd="0" presId="urn:microsoft.com/office/officeart/2008/layout/HorizontalMultiLevelHierarchy"/>
    <dgm:cxn modelId="{6B5D25A2-B34C-4CC9-B009-66B1954CC664}" srcId="{8DE9BAD7-AD0E-4322-AAF5-6B937CF341BE}" destId="{609431D5-09EC-4689-9697-27655E3EEF6F}" srcOrd="0" destOrd="0" parTransId="{C29A91BF-3902-4FDE-B121-DAF738A9D3F4}" sibTransId="{FE04F7B1-3B06-40AB-8851-FFBBAE6E2B58}"/>
    <dgm:cxn modelId="{5A3B8FC7-26DB-46EC-90A2-6762034C3A15}" type="presOf" srcId="{0429AC65-9DFF-47E4-A450-8919786E8C46}" destId="{F7732D20-F4D5-4D2C-9F4B-C651C0A71F38}" srcOrd="1" destOrd="0" presId="urn:microsoft.com/office/officeart/2008/layout/HorizontalMultiLevelHierarchy"/>
    <dgm:cxn modelId="{6A53D4E5-39B6-4150-90D9-ABBD3DD8DD8C}" type="presOf" srcId="{61A0A93F-E33E-40DC-92BF-98C7302ED61D}" destId="{D275D017-CD87-49E3-B468-BEB54AA92983}" srcOrd="0" destOrd="0" presId="urn:microsoft.com/office/officeart/2008/layout/HorizontalMultiLevelHierarchy"/>
    <dgm:cxn modelId="{855200FE-8902-4958-AF51-D1D43184363B}" type="presOf" srcId="{9BEECD74-8C9D-4779-9BA6-49CB2EE5619A}" destId="{A42D5A40-658F-400B-807C-41CA0D8FFE15}" srcOrd="0" destOrd="0" presId="urn:microsoft.com/office/officeart/2008/layout/HorizontalMultiLevelHierarchy"/>
    <dgm:cxn modelId="{1E918B1F-38F5-4041-A2E3-97C03C9F8DAC}" type="presOf" srcId="{F44C532A-5167-49D5-BAA6-0B4E16619407}" destId="{30A23C0B-5DE0-48C0-BCD4-00598B75D74A}" srcOrd="0" destOrd="0" presId="urn:microsoft.com/office/officeart/2008/layout/HorizontalMultiLevelHierarchy"/>
    <dgm:cxn modelId="{907A8EC5-F8E8-4BBB-86B3-F7242BC85C47}" type="presOf" srcId="{45194066-1DE3-40B7-8BD5-D652EBA5267B}" destId="{B6173E44-27A1-4996-9597-012C7532CC2A}" srcOrd="0" destOrd="0" presId="urn:microsoft.com/office/officeart/2008/layout/HorizontalMultiLevelHierarchy"/>
    <dgm:cxn modelId="{D3EDCF09-4DA5-4F1B-84B4-9CE7F5C6B057}" type="presOf" srcId="{A9F8D932-0903-4E8F-B024-95D3065702B9}" destId="{B0245779-B83D-4CFA-828A-A9347A8DC14F}" srcOrd="0" destOrd="0" presId="urn:microsoft.com/office/officeart/2008/layout/HorizontalMultiLevelHierarchy"/>
    <dgm:cxn modelId="{E6C68929-2A9D-4E00-8287-9F08D15D890B}" srcId="{9468DCDD-AECF-49FB-A5EA-8CC15604CC74}" destId="{3F7175BB-F65E-4508-8A1D-546B3DE0C8A5}" srcOrd="5" destOrd="0" parTransId="{7B45359D-EC6F-4CCD-A9F4-A4CA568D967B}" sibTransId="{F23769BD-563C-4F33-98C1-930C42073439}"/>
    <dgm:cxn modelId="{22465BE1-351C-4415-AD11-4C4D377B183F}" srcId="{6BF2E01C-B815-4449-B53E-4D2BB55EE956}" destId="{14F0FAFB-677F-4155-8225-CBD5F76A35A7}" srcOrd="2" destOrd="0" parTransId="{43851929-75BE-4E6A-9FCE-A4033C4CD97A}" sibTransId="{6F2A04FD-730F-4242-AE5E-3591A595D096}"/>
    <dgm:cxn modelId="{279C012C-7DAC-4512-BFF2-E9D33AE7270B}" srcId="{ECE8CACA-4F85-49EE-9354-19815B414A43}" destId="{B99DC40A-D91C-4643-9346-9330E739E0BD}" srcOrd="0" destOrd="0" parTransId="{BD41AD02-E508-443F-BB88-9BFA021715E1}" sibTransId="{6B066795-A432-473A-986E-F523CF768F2A}"/>
    <dgm:cxn modelId="{F5B8305C-B78A-4A29-92DA-148574CC5D6A}" type="presOf" srcId="{0A656A85-87E6-48BC-84F6-CC35E8B69F6B}" destId="{EC8BD67E-8824-4293-B988-9705FD0F1B7E}" srcOrd="0" destOrd="0" presId="urn:microsoft.com/office/officeart/2008/layout/HorizontalMultiLevelHierarchy"/>
    <dgm:cxn modelId="{5D93E954-12AA-4091-B259-C9A3E00FC72B}" type="presOf" srcId="{8DE9BAD7-AD0E-4322-AAF5-6B937CF341BE}" destId="{8DEA6347-BBE7-42A0-A4E8-C4B5D026D2EE}" srcOrd="0" destOrd="0" presId="urn:microsoft.com/office/officeart/2008/layout/HorizontalMultiLevelHierarchy"/>
    <dgm:cxn modelId="{575CCC36-988B-4D7B-B822-7B44630C1D9C}" srcId="{9468DCDD-AECF-49FB-A5EA-8CC15604CC74}" destId="{FDED3242-8CB0-417F-8CEF-AE71E724220E}" srcOrd="6" destOrd="0" parTransId="{D8D89983-D0E1-4B90-8070-743D7242BBC4}" sibTransId="{6756F670-F966-4DE6-BEF1-169F02B1587F}"/>
    <dgm:cxn modelId="{A57AF874-A9EC-4088-B8D1-E967E2F661E8}" type="presOf" srcId="{BD41AD02-E508-443F-BB88-9BFA021715E1}" destId="{D6A112FB-F07F-4952-BCE0-9B58432F3708}" srcOrd="0" destOrd="0" presId="urn:microsoft.com/office/officeart/2008/layout/HorizontalMultiLevelHierarchy"/>
    <dgm:cxn modelId="{B99DD521-846E-408B-A577-670D468D527E}" type="presOf" srcId="{43851929-75BE-4E6A-9FCE-A4033C4CD97A}" destId="{247A7B22-9C64-478E-8099-2B3BD7217A7E}" srcOrd="0" destOrd="0" presId="urn:microsoft.com/office/officeart/2008/layout/HorizontalMultiLevelHierarchy"/>
    <dgm:cxn modelId="{90D3E958-DA9D-4FE4-8C17-BDFB808455E4}" type="presOf" srcId="{2C8C5ABB-D092-4715-B0E8-BDF9462F5816}" destId="{4DF03D7C-9C04-4FFE-88F4-3A989D2BF1B6}" srcOrd="0" destOrd="0" presId="urn:microsoft.com/office/officeart/2008/layout/HorizontalMultiLevelHierarchy"/>
    <dgm:cxn modelId="{E14ECADB-7169-47DF-961E-7B865742642F}" type="presOf" srcId="{B713AF4A-F335-48A6-AC7C-1E807988F8E5}" destId="{291738EA-4A06-4EF8-B0E8-9ECFF85F71C8}" srcOrd="0" destOrd="0" presId="urn:microsoft.com/office/officeart/2008/layout/HorizontalMultiLevelHierarchy"/>
    <dgm:cxn modelId="{5AD89EDD-1DE1-4C52-A194-2A7DA6F0414B}" type="presOf" srcId="{8B754F3D-80D1-4CA2-AE0B-AFDA2AB99244}" destId="{6EE7692B-FD5E-491F-87E0-A2522F2468CB}" srcOrd="1" destOrd="0" presId="urn:microsoft.com/office/officeart/2008/layout/HorizontalMultiLevelHierarchy"/>
    <dgm:cxn modelId="{395BFF5D-B312-4E25-9B21-065A44691520}" type="presOf" srcId="{3F7175BB-F65E-4508-8A1D-546B3DE0C8A5}" destId="{E806F987-8D89-4591-AF57-BB46085D4C93}" srcOrd="0" destOrd="0" presId="urn:microsoft.com/office/officeart/2008/layout/HorizontalMultiLevelHierarchy"/>
    <dgm:cxn modelId="{0CFBEA03-07E0-4C4D-9DAD-36C6492DE9C6}" type="presOf" srcId="{609431D5-09EC-4689-9697-27655E3EEF6F}" destId="{C9A8487D-13D3-423F-878B-2BE332F04C3B}" srcOrd="0" destOrd="0" presId="urn:microsoft.com/office/officeart/2008/layout/HorizontalMultiLevelHierarchy"/>
    <dgm:cxn modelId="{C1F5FEE7-6CA3-45D3-8DC0-9AF4FD53AB51}" type="presOf" srcId="{45194066-1DE3-40B7-8BD5-D652EBA5267B}" destId="{19F5079B-B44E-42D7-BC50-09D556CD2E4A}" srcOrd="1" destOrd="0" presId="urn:microsoft.com/office/officeart/2008/layout/HorizontalMultiLevelHierarchy"/>
    <dgm:cxn modelId="{0D237287-51FF-40E8-AE40-825B60D1B68B}" srcId="{9468DCDD-AECF-49FB-A5EA-8CC15604CC74}" destId="{9BEECD74-8C9D-4779-9BA6-49CB2EE5619A}" srcOrd="2" destOrd="0" parTransId="{8B754F3D-80D1-4CA2-AE0B-AFDA2AB99244}" sibTransId="{5EF4E137-B497-487D-8BDC-DBC8752AAF09}"/>
    <dgm:cxn modelId="{A8D3638F-6FA6-42F7-850A-46F2DEF75B89}" type="presOf" srcId="{D8D89983-D0E1-4B90-8070-743D7242BBC4}" destId="{DBBAE32E-E3F8-41E9-86DF-F8A5001A61C2}" srcOrd="0" destOrd="0" presId="urn:microsoft.com/office/officeart/2008/layout/HorizontalMultiLevelHierarchy"/>
    <dgm:cxn modelId="{11FD5690-7669-4191-9640-41405A393FFF}" type="presOf" srcId="{44A845A5-3DB4-4E21-A436-BAB51C024674}" destId="{84E299CF-04B2-4797-8E7C-779A9733B661}" srcOrd="1" destOrd="0" presId="urn:microsoft.com/office/officeart/2008/layout/HorizontalMultiLevelHierarchy"/>
    <dgm:cxn modelId="{E034C530-7BF0-45AE-8D5F-614761B655F7}" type="presOf" srcId="{D1FF6FAD-67C5-40DE-B7CC-E34DE4C7F9AC}" destId="{9BE786DE-1FB1-4C4D-86CC-A9AA11D736FD}" srcOrd="1" destOrd="0" presId="urn:microsoft.com/office/officeart/2008/layout/HorizontalMultiLevelHierarchy"/>
    <dgm:cxn modelId="{8778023E-D430-47F2-B66C-8D8CA614690D}" srcId="{6BF2E01C-B815-4449-B53E-4D2BB55EE956}" destId="{0A656A85-87E6-48BC-84F6-CC35E8B69F6B}" srcOrd="1" destOrd="0" parTransId="{0429AC65-9DFF-47E4-A450-8919786E8C46}" sibTransId="{B5567025-2772-43EE-8C86-9F168F139768}"/>
    <dgm:cxn modelId="{7F1428A5-CF36-42E6-95E2-E4EB1E880143}" type="presParOf" srcId="{8DEA6347-BBE7-42A0-A4E8-C4B5D026D2EE}" destId="{AF6BC64C-F43C-406C-B9E7-652C253941A6}" srcOrd="0" destOrd="0" presId="urn:microsoft.com/office/officeart/2008/layout/HorizontalMultiLevelHierarchy"/>
    <dgm:cxn modelId="{42558FC8-A27A-42FE-9568-033D8785FA46}" type="presParOf" srcId="{AF6BC64C-F43C-406C-B9E7-652C253941A6}" destId="{C9A8487D-13D3-423F-878B-2BE332F04C3B}" srcOrd="0" destOrd="0" presId="urn:microsoft.com/office/officeart/2008/layout/HorizontalMultiLevelHierarchy"/>
    <dgm:cxn modelId="{9F35C8D5-B9DA-4D3C-A8F1-33BE6D551F31}" type="presParOf" srcId="{AF6BC64C-F43C-406C-B9E7-652C253941A6}" destId="{401AB234-8BF1-4283-8806-D03F83730399}" srcOrd="1" destOrd="0" presId="urn:microsoft.com/office/officeart/2008/layout/HorizontalMultiLevelHierarchy"/>
    <dgm:cxn modelId="{EC76EC58-E264-4125-98C4-03F81D427FCF}" type="presParOf" srcId="{401AB234-8BF1-4283-8806-D03F83730399}" destId="{C620370B-336D-4776-806D-719F487DB234}" srcOrd="0" destOrd="0" presId="urn:microsoft.com/office/officeart/2008/layout/HorizontalMultiLevelHierarchy"/>
    <dgm:cxn modelId="{8B8A672A-CF9B-4678-A19A-C5170E07FEE3}" type="presParOf" srcId="{C620370B-336D-4776-806D-719F487DB234}" destId="{9BE786DE-1FB1-4C4D-86CC-A9AA11D736FD}" srcOrd="0" destOrd="0" presId="urn:microsoft.com/office/officeart/2008/layout/HorizontalMultiLevelHierarchy"/>
    <dgm:cxn modelId="{ABD658C9-1A4D-42DC-A8A6-85E5599037D5}" type="presParOf" srcId="{401AB234-8BF1-4283-8806-D03F83730399}" destId="{BB5738BC-F716-4160-A5F9-FEF4DEE1FB48}" srcOrd="1" destOrd="0" presId="urn:microsoft.com/office/officeart/2008/layout/HorizontalMultiLevelHierarchy"/>
    <dgm:cxn modelId="{65C47CE1-42F2-429F-9F89-C2A861120A07}" type="presParOf" srcId="{BB5738BC-F716-4160-A5F9-FEF4DEE1FB48}" destId="{39E89EF4-1B69-4568-B723-F28640B2CF9B}" srcOrd="0" destOrd="0" presId="urn:microsoft.com/office/officeart/2008/layout/HorizontalMultiLevelHierarchy"/>
    <dgm:cxn modelId="{C6BBC3B5-4656-48FF-AC6D-0AF56B0DA4A2}" type="presParOf" srcId="{BB5738BC-F716-4160-A5F9-FEF4DEE1FB48}" destId="{B4CF89B4-40C5-4B79-8BAE-1EF5F24EDFB8}" srcOrd="1" destOrd="0" presId="urn:microsoft.com/office/officeart/2008/layout/HorizontalMultiLevelHierarchy"/>
    <dgm:cxn modelId="{AA06EFFB-064B-43EF-B58B-D68E7BEC5091}" type="presParOf" srcId="{B4CF89B4-40C5-4B79-8BAE-1EF5F24EDFB8}" destId="{42AB59CD-9750-4448-8D7B-832DCA450CE8}" srcOrd="0" destOrd="0" presId="urn:microsoft.com/office/officeart/2008/layout/HorizontalMultiLevelHierarchy"/>
    <dgm:cxn modelId="{69F7B25D-EDA2-493A-BAFD-EAF47D67707D}" type="presParOf" srcId="{42AB59CD-9750-4448-8D7B-832DCA450CE8}" destId="{3D7784C6-83E6-4E3D-AB5D-C2F214B3B5DE}" srcOrd="0" destOrd="0" presId="urn:microsoft.com/office/officeart/2008/layout/HorizontalMultiLevelHierarchy"/>
    <dgm:cxn modelId="{DC3D3064-2AC8-4990-B6A2-56B7FB7A839C}" type="presParOf" srcId="{B4CF89B4-40C5-4B79-8BAE-1EF5F24EDFB8}" destId="{5CA6DC20-7C7C-43CD-9620-B37D236E9BA9}" srcOrd="1" destOrd="0" presId="urn:microsoft.com/office/officeart/2008/layout/HorizontalMultiLevelHierarchy"/>
    <dgm:cxn modelId="{E46F88F8-77F1-4837-A61B-77138A158874}" type="presParOf" srcId="{5CA6DC20-7C7C-43CD-9620-B37D236E9BA9}" destId="{B0245779-B83D-4CFA-828A-A9347A8DC14F}" srcOrd="0" destOrd="0" presId="urn:microsoft.com/office/officeart/2008/layout/HorizontalMultiLevelHierarchy"/>
    <dgm:cxn modelId="{ED4DF00B-FE19-406A-A09E-585E67DB0B1F}" type="presParOf" srcId="{5CA6DC20-7C7C-43CD-9620-B37D236E9BA9}" destId="{DD597A7F-101E-4B92-A058-1AE0CDF362CC}" srcOrd="1" destOrd="0" presId="urn:microsoft.com/office/officeart/2008/layout/HorizontalMultiLevelHierarchy"/>
    <dgm:cxn modelId="{79190F5A-9091-4E27-93A6-A4A418DAE864}" type="presParOf" srcId="{B4CF89B4-40C5-4B79-8BAE-1EF5F24EDFB8}" destId="{AF576449-7BF5-4E9B-8E28-FCED6BE5E565}" srcOrd="2" destOrd="0" presId="urn:microsoft.com/office/officeart/2008/layout/HorizontalMultiLevelHierarchy"/>
    <dgm:cxn modelId="{094CDE2F-EA52-407A-B327-3545F9C05A75}" type="presParOf" srcId="{AF576449-7BF5-4E9B-8E28-FCED6BE5E565}" destId="{549DB685-0EF7-4A58-B4C9-933F040A5B51}" srcOrd="0" destOrd="0" presId="urn:microsoft.com/office/officeart/2008/layout/HorizontalMultiLevelHierarchy"/>
    <dgm:cxn modelId="{227E65E3-D37D-45EE-B145-9BDC15EE7630}" type="presParOf" srcId="{B4CF89B4-40C5-4B79-8BAE-1EF5F24EDFB8}" destId="{6DD676F6-382D-4F2C-A8B2-79B6B85DBB15}" srcOrd="3" destOrd="0" presId="urn:microsoft.com/office/officeart/2008/layout/HorizontalMultiLevelHierarchy"/>
    <dgm:cxn modelId="{0C19B738-9D87-457D-985C-470F39EE10E7}" type="presParOf" srcId="{6DD676F6-382D-4F2C-A8B2-79B6B85DBB15}" destId="{210F528C-1EC0-4E4A-A32E-CCC3454D9462}" srcOrd="0" destOrd="0" presId="urn:microsoft.com/office/officeart/2008/layout/HorizontalMultiLevelHierarchy"/>
    <dgm:cxn modelId="{EB92BE3A-2488-47B3-869E-CBB76F4F194F}" type="presParOf" srcId="{6DD676F6-382D-4F2C-A8B2-79B6B85DBB15}" destId="{370C2F96-141B-4986-9CB8-962500C8F929}" srcOrd="1" destOrd="0" presId="urn:microsoft.com/office/officeart/2008/layout/HorizontalMultiLevelHierarchy"/>
    <dgm:cxn modelId="{35242A3C-4E28-40D6-90C6-5DFDD82D6522}" type="presParOf" srcId="{B4CF89B4-40C5-4B79-8BAE-1EF5F24EDFB8}" destId="{0F9556B1-B960-4B63-A5B0-1EB392BE46E8}" srcOrd="4" destOrd="0" presId="urn:microsoft.com/office/officeart/2008/layout/HorizontalMultiLevelHierarchy"/>
    <dgm:cxn modelId="{CAAB4820-AA12-45BF-952C-FE3195E7F601}" type="presParOf" srcId="{0F9556B1-B960-4B63-A5B0-1EB392BE46E8}" destId="{6EE7692B-FD5E-491F-87E0-A2522F2468CB}" srcOrd="0" destOrd="0" presId="urn:microsoft.com/office/officeart/2008/layout/HorizontalMultiLevelHierarchy"/>
    <dgm:cxn modelId="{1B5EEA54-E49B-4B03-A045-2F9A8BA214C7}" type="presParOf" srcId="{B4CF89B4-40C5-4B79-8BAE-1EF5F24EDFB8}" destId="{D58E59E6-8C4E-4ADD-804F-F14363711E9D}" srcOrd="5" destOrd="0" presId="urn:microsoft.com/office/officeart/2008/layout/HorizontalMultiLevelHierarchy"/>
    <dgm:cxn modelId="{16F4E3E8-E7A7-473D-A506-BD187813D1EC}" type="presParOf" srcId="{D58E59E6-8C4E-4ADD-804F-F14363711E9D}" destId="{A42D5A40-658F-400B-807C-41CA0D8FFE15}" srcOrd="0" destOrd="0" presId="urn:microsoft.com/office/officeart/2008/layout/HorizontalMultiLevelHierarchy"/>
    <dgm:cxn modelId="{15DD71A4-3EFE-4326-8E8B-745F4B59D8E9}" type="presParOf" srcId="{D58E59E6-8C4E-4ADD-804F-F14363711E9D}" destId="{1CC673CF-99CF-4072-BD74-DAACCC282892}" srcOrd="1" destOrd="0" presId="urn:microsoft.com/office/officeart/2008/layout/HorizontalMultiLevelHierarchy"/>
    <dgm:cxn modelId="{12DF5206-06ED-4626-A038-8A722DD6ED6E}" type="presParOf" srcId="{B4CF89B4-40C5-4B79-8BAE-1EF5F24EDFB8}" destId="{E8DD1B65-E2C1-4F51-A694-ED336198106D}" srcOrd="6" destOrd="0" presId="urn:microsoft.com/office/officeart/2008/layout/HorizontalMultiLevelHierarchy"/>
    <dgm:cxn modelId="{241793B4-C30D-4EB6-AF48-96D7C133921D}" type="presParOf" srcId="{E8DD1B65-E2C1-4F51-A694-ED336198106D}" destId="{84E299CF-04B2-4797-8E7C-779A9733B661}" srcOrd="0" destOrd="0" presId="urn:microsoft.com/office/officeart/2008/layout/HorizontalMultiLevelHierarchy"/>
    <dgm:cxn modelId="{5EE8332C-17A6-4554-8B36-0D1D6DDBAA30}" type="presParOf" srcId="{B4CF89B4-40C5-4B79-8BAE-1EF5F24EDFB8}" destId="{27AE877E-4B57-4FE9-AEDB-43241520D886}" srcOrd="7" destOrd="0" presId="urn:microsoft.com/office/officeart/2008/layout/HorizontalMultiLevelHierarchy"/>
    <dgm:cxn modelId="{94747BFE-9E76-484D-ACC4-781CB0E85ED0}" type="presParOf" srcId="{27AE877E-4B57-4FE9-AEDB-43241520D886}" destId="{4CA0D506-8F05-47E5-AB6B-1A0048224BCF}" srcOrd="0" destOrd="0" presId="urn:microsoft.com/office/officeart/2008/layout/HorizontalMultiLevelHierarchy"/>
    <dgm:cxn modelId="{375EA58B-5DDA-4B5A-8E26-4A8E48EB69D7}" type="presParOf" srcId="{27AE877E-4B57-4FE9-AEDB-43241520D886}" destId="{A663BED3-0EB6-40F7-B809-3CA52DD0236B}" srcOrd="1" destOrd="0" presId="urn:microsoft.com/office/officeart/2008/layout/HorizontalMultiLevelHierarchy"/>
    <dgm:cxn modelId="{26DCC11A-C407-4973-8534-0450186D4E1E}" type="presParOf" srcId="{B4CF89B4-40C5-4B79-8BAE-1EF5F24EDFB8}" destId="{4DF03D7C-9C04-4FFE-88F4-3A989D2BF1B6}" srcOrd="8" destOrd="0" presId="urn:microsoft.com/office/officeart/2008/layout/HorizontalMultiLevelHierarchy"/>
    <dgm:cxn modelId="{04381FD0-2569-438A-82C4-E3A173359721}" type="presParOf" srcId="{4DF03D7C-9C04-4FFE-88F4-3A989D2BF1B6}" destId="{04283609-90A2-4666-AB53-55947FB68596}" srcOrd="0" destOrd="0" presId="urn:microsoft.com/office/officeart/2008/layout/HorizontalMultiLevelHierarchy"/>
    <dgm:cxn modelId="{60D1088C-FD09-4D82-A83C-04D35235E713}" type="presParOf" srcId="{B4CF89B4-40C5-4B79-8BAE-1EF5F24EDFB8}" destId="{886F32A1-FF9C-4993-8F52-FFA017908F35}" srcOrd="9" destOrd="0" presId="urn:microsoft.com/office/officeart/2008/layout/HorizontalMultiLevelHierarchy"/>
    <dgm:cxn modelId="{10A80C24-52D3-4CA6-AF43-A5E81AC39379}" type="presParOf" srcId="{886F32A1-FF9C-4993-8F52-FFA017908F35}" destId="{7D5F9842-8F68-4ABC-95EC-F854D71B5F56}" srcOrd="0" destOrd="0" presId="urn:microsoft.com/office/officeart/2008/layout/HorizontalMultiLevelHierarchy"/>
    <dgm:cxn modelId="{4574D9BA-A97D-488F-874E-C07258BBF961}" type="presParOf" srcId="{886F32A1-FF9C-4993-8F52-FFA017908F35}" destId="{C3B4728C-0445-4834-B60B-50D648AD7179}" srcOrd="1" destOrd="0" presId="urn:microsoft.com/office/officeart/2008/layout/HorizontalMultiLevelHierarchy"/>
    <dgm:cxn modelId="{D6431F17-780D-4FCE-A93D-629BE8A8CBB2}" type="presParOf" srcId="{B4CF89B4-40C5-4B79-8BAE-1EF5F24EDFB8}" destId="{F8C374CA-232C-4246-841B-321D085D2E8F}" srcOrd="10" destOrd="0" presId="urn:microsoft.com/office/officeart/2008/layout/HorizontalMultiLevelHierarchy"/>
    <dgm:cxn modelId="{B4A640F2-21D5-4F27-956A-9C98C0CAC0EC}" type="presParOf" srcId="{F8C374CA-232C-4246-841B-321D085D2E8F}" destId="{C2BE2BA4-9A08-49BA-B82E-4AA4AF0504E4}" srcOrd="0" destOrd="0" presId="urn:microsoft.com/office/officeart/2008/layout/HorizontalMultiLevelHierarchy"/>
    <dgm:cxn modelId="{FAF94763-25B7-40B6-B012-B5EBD5CA8143}" type="presParOf" srcId="{B4CF89B4-40C5-4B79-8BAE-1EF5F24EDFB8}" destId="{AC0166D6-8214-488F-870E-82B34080C5BB}" srcOrd="11" destOrd="0" presId="urn:microsoft.com/office/officeart/2008/layout/HorizontalMultiLevelHierarchy"/>
    <dgm:cxn modelId="{10D87B0F-73F6-4483-8D06-19E8876B92C5}" type="presParOf" srcId="{AC0166D6-8214-488F-870E-82B34080C5BB}" destId="{E806F987-8D89-4591-AF57-BB46085D4C93}" srcOrd="0" destOrd="0" presId="urn:microsoft.com/office/officeart/2008/layout/HorizontalMultiLevelHierarchy"/>
    <dgm:cxn modelId="{F5D58FD1-2FF4-4F06-B5FE-7F741D0DB211}" type="presParOf" srcId="{AC0166D6-8214-488F-870E-82B34080C5BB}" destId="{7192A405-F878-43AE-88DF-624F128A43BE}" srcOrd="1" destOrd="0" presId="urn:microsoft.com/office/officeart/2008/layout/HorizontalMultiLevelHierarchy"/>
    <dgm:cxn modelId="{11D60C89-C814-46D2-B7BC-EC19C4E3D627}" type="presParOf" srcId="{B4CF89B4-40C5-4B79-8BAE-1EF5F24EDFB8}" destId="{DBBAE32E-E3F8-41E9-86DF-F8A5001A61C2}" srcOrd="12" destOrd="0" presId="urn:microsoft.com/office/officeart/2008/layout/HorizontalMultiLevelHierarchy"/>
    <dgm:cxn modelId="{00FC1ED8-B927-4208-8EDA-33D5BAB82AE8}" type="presParOf" srcId="{DBBAE32E-E3F8-41E9-86DF-F8A5001A61C2}" destId="{D7765543-63A8-4F25-93C9-DBE916892EAC}" srcOrd="0" destOrd="0" presId="urn:microsoft.com/office/officeart/2008/layout/HorizontalMultiLevelHierarchy"/>
    <dgm:cxn modelId="{F29900E2-CA15-4C86-8478-92A854EA0960}" type="presParOf" srcId="{B4CF89B4-40C5-4B79-8BAE-1EF5F24EDFB8}" destId="{41F53028-0621-413A-A1D6-EDA1DBBFF01B}" srcOrd="13" destOrd="0" presId="urn:microsoft.com/office/officeart/2008/layout/HorizontalMultiLevelHierarchy"/>
    <dgm:cxn modelId="{5F5BA427-38D9-45BD-82BE-F7E2F74203C2}" type="presParOf" srcId="{41F53028-0621-413A-A1D6-EDA1DBBFF01B}" destId="{A643AD2F-36BF-4054-855B-C1A9934EF91E}" srcOrd="0" destOrd="0" presId="urn:microsoft.com/office/officeart/2008/layout/HorizontalMultiLevelHierarchy"/>
    <dgm:cxn modelId="{1C685F10-088A-4033-A23C-381C754071DA}" type="presParOf" srcId="{41F53028-0621-413A-A1D6-EDA1DBBFF01B}" destId="{3AD7B176-DF4A-432B-9990-E80BF865BF3A}" srcOrd="1" destOrd="0" presId="urn:microsoft.com/office/officeart/2008/layout/HorizontalMultiLevelHierarchy"/>
    <dgm:cxn modelId="{7509C731-DF9A-41C2-B351-AF859C75588A}" type="presParOf" srcId="{401AB234-8BF1-4283-8806-D03F83730399}" destId="{F6318166-BEF6-4B4A-8C3C-AAEBCEA697A3}" srcOrd="2" destOrd="0" presId="urn:microsoft.com/office/officeart/2008/layout/HorizontalMultiLevelHierarchy"/>
    <dgm:cxn modelId="{4E38518B-ECC0-4854-A45D-907AC056E4A2}" type="presParOf" srcId="{F6318166-BEF6-4B4A-8C3C-AAEBCEA697A3}" destId="{D8F94803-31A2-4C25-B3BF-BC365B1BE0C5}" srcOrd="0" destOrd="0" presId="urn:microsoft.com/office/officeart/2008/layout/HorizontalMultiLevelHierarchy"/>
    <dgm:cxn modelId="{E6F19C06-034D-445A-9A6E-8F9012ED8EBB}" type="presParOf" srcId="{401AB234-8BF1-4283-8806-D03F83730399}" destId="{F085197C-8C6B-4A5E-B502-ECD49AD321C7}" srcOrd="3" destOrd="0" presId="urn:microsoft.com/office/officeart/2008/layout/HorizontalMultiLevelHierarchy"/>
    <dgm:cxn modelId="{C8B3AD5C-CDB3-41A9-94E2-B2C5C1B0FECC}" type="presParOf" srcId="{F085197C-8C6B-4A5E-B502-ECD49AD321C7}" destId="{B89D03A5-C42E-4580-8AA4-DD9CF020DAC1}" srcOrd="0" destOrd="0" presId="urn:microsoft.com/office/officeart/2008/layout/HorizontalMultiLevelHierarchy"/>
    <dgm:cxn modelId="{780620DF-C299-4902-8AE0-28168D47DCB9}" type="presParOf" srcId="{F085197C-8C6B-4A5E-B502-ECD49AD321C7}" destId="{7C7E83BB-D542-4088-899F-F579A666B65D}" srcOrd="1" destOrd="0" presId="urn:microsoft.com/office/officeart/2008/layout/HorizontalMultiLevelHierarchy"/>
    <dgm:cxn modelId="{23C86AC5-09B6-407F-A2EC-1AC684CB009F}" type="presParOf" srcId="{7C7E83BB-D542-4088-899F-F579A666B65D}" destId="{D6A112FB-F07F-4952-BCE0-9B58432F3708}" srcOrd="0" destOrd="0" presId="urn:microsoft.com/office/officeart/2008/layout/HorizontalMultiLevelHierarchy"/>
    <dgm:cxn modelId="{08A1DB60-C630-4CA4-B046-0EED5F79F017}" type="presParOf" srcId="{D6A112FB-F07F-4952-BCE0-9B58432F3708}" destId="{6471DD9C-1B0F-4110-A6A2-4DC01ABF36DD}" srcOrd="0" destOrd="0" presId="urn:microsoft.com/office/officeart/2008/layout/HorizontalMultiLevelHierarchy"/>
    <dgm:cxn modelId="{1625FC14-28C3-41AE-9F21-20314C2ABFC9}" type="presParOf" srcId="{7C7E83BB-D542-4088-899F-F579A666B65D}" destId="{4F92315F-6553-4817-8FBE-4817608D54DA}" srcOrd="1" destOrd="0" presId="urn:microsoft.com/office/officeart/2008/layout/HorizontalMultiLevelHierarchy"/>
    <dgm:cxn modelId="{BBA24D52-F5DA-4FC8-AA9E-AE03137A51A2}" type="presParOf" srcId="{4F92315F-6553-4817-8FBE-4817608D54DA}" destId="{8AAD44D8-BD94-4CCB-9F33-5C10ABD1DD8C}" srcOrd="0" destOrd="0" presId="urn:microsoft.com/office/officeart/2008/layout/HorizontalMultiLevelHierarchy"/>
    <dgm:cxn modelId="{B73E7B10-19C3-4E8B-B868-DAAF39B24D86}" type="presParOf" srcId="{4F92315F-6553-4817-8FBE-4817608D54DA}" destId="{6414AA30-3E08-43FA-819C-2EFB8BD623F9}" srcOrd="1" destOrd="0" presId="urn:microsoft.com/office/officeart/2008/layout/HorizontalMultiLevelHierarchy"/>
    <dgm:cxn modelId="{C3CB7CA1-E509-423C-87A6-B47F99146B53}" type="presParOf" srcId="{7C7E83BB-D542-4088-899F-F579A666B65D}" destId="{B6173E44-27A1-4996-9597-012C7532CC2A}" srcOrd="2" destOrd="0" presId="urn:microsoft.com/office/officeart/2008/layout/HorizontalMultiLevelHierarchy"/>
    <dgm:cxn modelId="{F73FD797-7208-46A0-85D9-7F51AC798588}" type="presParOf" srcId="{B6173E44-27A1-4996-9597-012C7532CC2A}" destId="{19F5079B-B44E-42D7-BC50-09D556CD2E4A}" srcOrd="0" destOrd="0" presId="urn:microsoft.com/office/officeart/2008/layout/HorizontalMultiLevelHierarchy"/>
    <dgm:cxn modelId="{79ADCAE2-F02D-43FC-93BE-FF0915F93633}" type="presParOf" srcId="{7C7E83BB-D542-4088-899F-F579A666B65D}" destId="{8513B335-17A2-4EE5-B38E-D1E87EACC70F}" srcOrd="3" destOrd="0" presId="urn:microsoft.com/office/officeart/2008/layout/HorizontalMultiLevelHierarchy"/>
    <dgm:cxn modelId="{FC64EE88-97E5-4AEE-9701-DF38DBD3B825}" type="presParOf" srcId="{8513B335-17A2-4EE5-B38E-D1E87EACC70F}" destId="{9E9349A9-71DB-4AD7-B64D-B34A61F1B52F}" srcOrd="0" destOrd="0" presId="urn:microsoft.com/office/officeart/2008/layout/HorizontalMultiLevelHierarchy"/>
    <dgm:cxn modelId="{09EA459D-ACD1-4CBC-96F1-F241838FD266}" type="presParOf" srcId="{8513B335-17A2-4EE5-B38E-D1E87EACC70F}" destId="{C4327B3D-CEC4-4F5C-B160-A8467E731F1A}" srcOrd="1" destOrd="0" presId="urn:microsoft.com/office/officeart/2008/layout/HorizontalMultiLevelHierarchy"/>
    <dgm:cxn modelId="{2656E405-32CC-47F1-9947-9DED0AF51BDD}" type="presParOf" srcId="{C4327B3D-CEC4-4F5C-B160-A8467E731F1A}" destId="{20E12846-A56E-40F3-A815-6ABA3143F430}" srcOrd="0" destOrd="0" presId="urn:microsoft.com/office/officeart/2008/layout/HorizontalMultiLevelHierarchy"/>
    <dgm:cxn modelId="{C71D2664-1B8F-43BC-BF3F-473C8A62CEB9}" type="presParOf" srcId="{20E12846-A56E-40F3-A815-6ABA3143F430}" destId="{DB04D93C-135F-4B07-8822-F5CBE04E71D5}" srcOrd="0" destOrd="0" presId="urn:microsoft.com/office/officeart/2008/layout/HorizontalMultiLevelHierarchy"/>
    <dgm:cxn modelId="{955EF00F-2B36-431E-87E2-8D1320144969}" type="presParOf" srcId="{C4327B3D-CEC4-4F5C-B160-A8467E731F1A}" destId="{C8A5D416-A097-479D-810E-743D408273CC}" srcOrd="1" destOrd="0" presId="urn:microsoft.com/office/officeart/2008/layout/HorizontalMultiLevelHierarchy"/>
    <dgm:cxn modelId="{BC46E6C4-775C-48BA-9BE7-B439D5FA6EA6}" type="presParOf" srcId="{C8A5D416-A097-479D-810E-743D408273CC}" destId="{5332F038-70FE-441E-9B0F-FDF3E6841F07}" srcOrd="0" destOrd="0" presId="urn:microsoft.com/office/officeart/2008/layout/HorizontalMultiLevelHierarchy"/>
    <dgm:cxn modelId="{850A8985-D852-42D2-B2E7-D77F7A7B1A2C}" type="presParOf" srcId="{C8A5D416-A097-479D-810E-743D408273CC}" destId="{ED260C3E-8F2B-4629-BF05-05CD52D3CD2F}" srcOrd="1" destOrd="0" presId="urn:microsoft.com/office/officeart/2008/layout/HorizontalMultiLevelHierarchy"/>
    <dgm:cxn modelId="{37ACAF19-73BC-4989-8294-C6A1E420B47C}" type="presParOf" srcId="{C4327B3D-CEC4-4F5C-B160-A8467E731F1A}" destId="{A60F79CE-0DC8-4505-860D-8BE701771DD0}" srcOrd="2" destOrd="0" presId="urn:microsoft.com/office/officeart/2008/layout/HorizontalMultiLevelHierarchy"/>
    <dgm:cxn modelId="{9C5DB6A4-BE41-4136-999F-8DCDAFEB497C}" type="presParOf" srcId="{A60F79CE-0DC8-4505-860D-8BE701771DD0}" destId="{F7732D20-F4D5-4D2C-9F4B-C651C0A71F38}" srcOrd="0" destOrd="0" presId="urn:microsoft.com/office/officeart/2008/layout/HorizontalMultiLevelHierarchy"/>
    <dgm:cxn modelId="{58133867-C535-4380-BC22-D6303D7D1D7D}" type="presParOf" srcId="{C4327B3D-CEC4-4F5C-B160-A8467E731F1A}" destId="{30B5C3EA-C254-4A24-9A09-8CECCB2817DA}" srcOrd="3" destOrd="0" presId="urn:microsoft.com/office/officeart/2008/layout/HorizontalMultiLevelHierarchy"/>
    <dgm:cxn modelId="{261FC55C-5BD0-4BD0-BC77-C79DC963236D}" type="presParOf" srcId="{30B5C3EA-C254-4A24-9A09-8CECCB2817DA}" destId="{EC8BD67E-8824-4293-B988-9705FD0F1B7E}" srcOrd="0" destOrd="0" presId="urn:microsoft.com/office/officeart/2008/layout/HorizontalMultiLevelHierarchy"/>
    <dgm:cxn modelId="{7BF91FA3-2675-42AB-9DB5-DB9CFDD5D67B}" type="presParOf" srcId="{30B5C3EA-C254-4A24-9A09-8CECCB2817DA}" destId="{DDC99946-0C17-44C3-947F-B1170E66B3BD}" srcOrd="1" destOrd="0" presId="urn:microsoft.com/office/officeart/2008/layout/HorizontalMultiLevelHierarchy"/>
    <dgm:cxn modelId="{208F5E2C-A92A-41E9-9BB9-D85A2B7560B3}" type="presParOf" srcId="{C4327B3D-CEC4-4F5C-B160-A8467E731F1A}" destId="{247A7B22-9C64-478E-8099-2B3BD7217A7E}" srcOrd="4" destOrd="0" presId="urn:microsoft.com/office/officeart/2008/layout/HorizontalMultiLevelHierarchy"/>
    <dgm:cxn modelId="{769F4C8A-46F9-4EF4-978D-0340B40019D8}" type="presParOf" srcId="{247A7B22-9C64-478E-8099-2B3BD7217A7E}" destId="{C8A9A0DB-6157-4590-A7F7-F96C1F280CE6}" srcOrd="0" destOrd="0" presId="urn:microsoft.com/office/officeart/2008/layout/HorizontalMultiLevelHierarchy"/>
    <dgm:cxn modelId="{6290F239-80DA-4587-A954-403CB542C9A5}" type="presParOf" srcId="{C4327B3D-CEC4-4F5C-B160-A8467E731F1A}" destId="{15F9B0B2-C57E-453F-A435-90B9509188F0}" srcOrd="5" destOrd="0" presId="urn:microsoft.com/office/officeart/2008/layout/HorizontalMultiLevelHierarchy"/>
    <dgm:cxn modelId="{2FBA271E-BEE6-46BA-BDFC-6562106A4872}" type="presParOf" srcId="{15F9B0B2-C57E-453F-A435-90B9509188F0}" destId="{2A07D080-A189-45B1-BE47-F78618FD7620}" srcOrd="0" destOrd="0" presId="urn:microsoft.com/office/officeart/2008/layout/HorizontalMultiLevelHierarchy"/>
    <dgm:cxn modelId="{D48BD443-1D50-4692-917D-6A6F32BB86AB}" type="presParOf" srcId="{15F9B0B2-C57E-453F-A435-90B9509188F0}" destId="{C7BCEB8F-1C0A-432A-A2A8-491A1603791E}" srcOrd="1" destOrd="0" presId="urn:microsoft.com/office/officeart/2008/layout/HorizontalMultiLevelHierarchy"/>
    <dgm:cxn modelId="{8B396DCB-2ADA-47A6-82CD-DF9FB8AC2152}" type="presParOf" srcId="{C4327B3D-CEC4-4F5C-B160-A8467E731F1A}" destId="{78C5363E-06E1-4248-9059-C8CB73827625}" srcOrd="6" destOrd="0" presId="urn:microsoft.com/office/officeart/2008/layout/HorizontalMultiLevelHierarchy"/>
    <dgm:cxn modelId="{327E4CD1-F870-4CCF-BEE8-CBC63C7A9D35}" type="presParOf" srcId="{78C5363E-06E1-4248-9059-C8CB73827625}" destId="{938A30F4-F6EC-44A3-89C2-4011E6A9BB22}" srcOrd="0" destOrd="0" presId="urn:microsoft.com/office/officeart/2008/layout/HorizontalMultiLevelHierarchy"/>
    <dgm:cxn modelId="{61BC48B2-511D-4AEE-B94D-07DA7385876C}" type="presParOf" srcId="{C4327B3D-CEC4-4F5C-B160-A8467E731F1A}" destId="{2BC3DB02-21BB-405E-B0BA-5A3D8C2C2FFB}" srcOrd="7" destOrd="0" presId="urn:microsoft.com/office/officeart/2008/layout/HorizontalMultiLevelHierarchy"/>
    <dgm:cxn modelId="{70B9A26D-03E4-4855-9560-4B078BA66E8D}" type="presParOf" srcId="{2BC3DB02-21BB-405E-B0BA-5A3D8C2C2FFB}" destId="{C7619621-D061-46EF-B283-2292709954B8}" srcOrd="0" destOrd="0" presId="urn:microsoft.com/office/officeart/2008/layout/HorizontalMultiLevelHierarchy"/>
    <dgm:cxn modelId="{6465D780-BD45-47C0-B515-68CE2B884331}" type="presParOf" srcId="{2BC3DB02-21BB-405E-B0BA-5A3D8C2C2FFB}" destId="{7BD59025-2688-44A4-A818-E1F94E7EA1BB}" srcOrd="1" destOrd="0" presId="urn:microsoft.com/office/officeart/2008/layout/HorizontalMultiLevelHierarchy"/>
    <dgm:cxn modelId="{BFED7F5F-34B6-4805-8F29-F2E47E3EB8CF}" type="presParOf" srcId="{7C7E83BB-D542-4088-899F-F579A666B65D}" destId="{30A23C0B-5DE0-48C0-BCD4-00598B75D74A}" srcOrd="4" destOrd="0" presId="urn:microsoft.com/office/officeart/2008/layout/HorizontalMultiLevelHierarchy"/>
    <dgm:cxn modelId="{0FFFC1F6-C3BD-4F74-8F84-30FFC1708250}" type="presParOf" srcId="{30A23C0B-5DE0-48C0-BCD4-00598B75D74A}" destId="{2FCD69A3-ADD7-424D-8E87-00D29DC1AD7B}" srcOrd="0" destOrd="0" presId="urn:microsoft.com/office/officeart/2008/layout/HorizontalMultiLevelHierarchy"/>
    <dgm:cxn modelId="{A13A9572-7EBB-452A-9730-E1E6BD01506C}" type="presParOf" srcId="{7C7E83BB-D542-4088-899F-F579A666B65D}" destId="{86AE4FEF-4266-430A-A3E1-A5C14BF906A3}" srcOrd="5" destOrd="0" presId="urn:microsoft.com/office/officeart/2008/layout/HorizontalMultiLevelHierarchy"/>
    <dgm:cxn modelId="{E95165B6-A215-41F6-BC8B-C64A22E830F1}" type="presParOf" srcId="{86AE4FEF-4266-430A-A3E1-A5C14BF906A3}" destId="{234B5827-B35D-4BB9-A82F-E2AC509F25A8}" srcOrd="0" destOrd="0" presId="urn:microsoft.com/office/officeart/2008/layout/HorizontalMultiLevelHierarchy"/>
    <dgm:cxn modelId="{53E62D11-B2E8-41F7-A44C-3E0315B1CCB5}" type="presParOf" srcId="{86AE4FEF-4266-430A-A3E1-A5C14BF906A3}" destId="{54CCAC10-E6D7-41CE-A23E-535A6CF5BA14}" srcOrd="1" destOrd="0" presId="urn:microsoft.com/office/officeart/2008/layout/HorizontalMultiLevelHierarchy"/>
    <dgm:cxn modelId="{44ABA17F-8F56-4A75-AD40-BE16F0123FA6}" type="presParOf" srcId="{7C7E83BB-D542-4088-899F-F579A666B65D}" destId="{291738EA-4A06-4EF8-B0E8-9ECFF85F71C8}" srcOrd="6" destOrd="0" presId="urn:microsoft.com/office/officeart/2008/layout/HorizontalMultiLevelHierarchy"/>
    <dgm:cxn modelId="{7E2CAD82-BF8F-4249-B573-F29F1EC7C400}" type="presParOf" srcId="{291738EA-4A06-4EF8-B0E8-9ECFF85F71C8}" destId="{F4C37551-7941-483D-AFFB-BB333BED0332}" srcOrd="0" destOrd="0" presId="urn:microsoft.com/office/officeart/2008/layout/HorizontalMultiLevelHierarchy"/>
    <dgm:cxn modelId="{0F747598-6D61-41CD-9EDD-7EDB5AB22FD0}" type="presParOf" srcId="{7C7E83BB-D542-4088-899F-F579A666B65D}" destId="{65A8FB32-2C3D-4E3F-9913-C3E1C80DA667}" srcOrd="7" destOrd="0" presId="urn:microsoft.com/office/officeart/2008/layout/HorizontalMultiLevelHierarchy"/>
    <dgm:cxn modelId="{4463042D-3B78-4779-952A-772EF1CB0741}" type="presParOf" srcId="{65A8FB32-2C3D-4E3F-9913-C3E1C80DA667}" destId="{D275D017-CD87-49E3-B468-BEB54AA92983}" srcOrd="0" destOrd="0" presId="urn:microsoft.com/office/officeart/2008/layout/HorizontalMultiLevelHierarchy"/>
    <dgm:cxn modelId="{58B8B6F4-9541-49D4-931B-616E79769EDA}" type="presParOf" srcId="{65A8FB32-2C3D-4E3F-9913-C3E1C80DA667}" destId="{0FDE973E-8AEE-4EB3-92DA-D453936A5D1B}" srcOrd="1" destOrd="0" presId="urn:microsoft.com/office/officeart/2008/layout/HorizontalMultiLevelHierarchy"/>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1738EA-4A06-4EF8-B0E8-9ECFF85F71C8}">
      <dsp:nvSpPr>
        <dsp:cNvPr id="0" name=""/>
        <dsp:cNvSpPr/>
      </dsp:nvSpPr>
      <dsp:spPr>
        <a:xfrm>
          <a:off x="4844768" y="4486634"/>
          <a:ext cx="264471" cy="755921"/>
        </a:xfrm>
        <a:custGeom>
          <a:avLst/>
          <a:gdLst/>
          <a:ahLst/>
          <a:cxnLst/>
          <a:rect l="0" t="0" r="0" b="0"/>
          <a:pathLst>
            <a:path>
              <a:moveTo>
                <a:pt x="0" y="0"/>
              </a:moveTo>
              <a:lnTo>
                <a:pt x="132235" y="0"/>
              </a:lnTo>
              <a:lnTo>
                <a:pt x="132235" y="755921"/>
              </a:lnTo>
              <a:lnTo>
                <a:pt x="264471" y="755921"/>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56982" y="4844573"/>
        <a:ext cx="40042" cy="40042"/>
      </dsp:txXfrm>
    </dsp:sp>
    <dsp:sp modelId="{30A23C0B-5DE0-48C0-BCD4-00598B75D74A}">
      <dsp:nvSpPr>
        <dsp:cNvPr id="0" name=""/>
        <dsp:cNvSpPr/>
      </dsp:nvSpPr>
      <dsp:spPr>
        <a:xfrm>
          <a:off x="4844768" y="4486634"/>
          <a:ext cx="264471" cy="251973"/>
        </a:xfrm>
        <a:custGeom>
          <a:avLst/>
          <a:gdLst/>
          <a:ahLst/>
          <a:cxnLst/>
          <a:rect l="0" t="0" r="0" b="0"/>
          <a:pathLst>
            <a:path>
              <a:moveTo>
                <a:pt x="0" y="0"/>
              </a:moveTo>
              <a:lnTo>
                <a:pt x="132235" y="0"/>
              </a:lnTo>
              <a:lnTo>
                <a:pt x="132235" y="251973"/>
              </a:lnTo>
              <a:lnTo>
                <a:pt x="264471" y="251973"/>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67871" y="4603489"/>
        <a:ext cx="18264" cy="18264"/>
      </dsp:txXfrm>
    </dsp:sp>
    <dsp:sp modelId="{78C5363E-06E1-4248-9059-C8CB73827625}">
      <dsp:nvSpPr>
        <dsp:cNvPr id="0" name=""/>
        <dsp:cNvSpPr/>
      </dsp:nvSpPr>
      <dsp:spPr>
        <a:xfrm>
          <a:off x="6431597" y="4234660"/>
          <a:ext cx="264471" cy="755921"/>
        </a:xfrm>
        <a:custGeom>
          <a:avLst/>
          <a:gdLst/>
          <a:ahLst/>
          <a:cxnLst/>
          <a:rect l="0" t="0" r="0" b="0"/>
          <a:pathLst>
            <a:path>
              <a:moveTo>
                <a:pt x="0" y="0"/>
              </a:moveTo>
              <a:lnTo>
                <a:pt x="132235" y="0"/>
              </a:lnTo>
              <a:lnTo>
                <a:pt x="132235" y="755921"/>
              </a:lnTo>
              <a:lnTo>
                <a:pt x="264471" y="755921"/>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6543812" y="4592600"/>
        <a:ext cx="40042" cy="40042"/>
      </dsp:txXfrm>
    </dsp:sp>
    <dsp:sp modelId="{247A7B22-9C64-478E-8099-2B3BD7217A7E}">
      <dsp:nvSpPr>
        <dsp:cNvPr id="0" name=""/>
        <dsp:cNvSpPr/>
      </dsp:nvSpPr>
      <dsp:spPr>
        <a:xfrm>
          <a:off x="6431597" y="4234660"/>
          <a:ext cx="264471" cy="251973"/>
        </a:xfrm>
        <a:custGeom>
          <a:avLst/>
          <a:gdLst/>
          <a:ahLst/>
          <a:cxnLst/>
          <a:rect l="0" t="0" r="0" b="0"/>
          <a:pathLst>
            <a:path>
              <a:moveTo>
                <a:pt x="0" y="0"/>
              </a:moveTo>
              <a:lnTo>
                <a:pt x="132235" y="0"/>
              </a:lnTo>
              <a:lnTo>
                <a:pt x="132235" y="251973"/>
              </a:lnTo>
              <a:lnTo>
                <a:pt x="264471" y="251973"/>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6554701" y="4351515"/>
        <a:ext cx="18264" cy="18264"/>
      </dsp:txXfrm>
    </dsp:sp>
    <dsp:sp modelId="{A60F79CE-0DC8-4505-860D-8BE701771DD0}">
      <dsp:nvSpPr>
        <dsp:cNvPr id="0" name=""/>
        <dsp:cNvSpPr/>
      </dsp:nvSpPr>
      <dsp:spPr>
        <a:xfrm>
          <a:off x="6431597" y="3982687"/>
          <a:ext cx="264471" cy="251973"/>
        </a:xfrm>
        <a:custGeom>
          <a:avLst/>
          <a:gdLst/>
          <a:ahLst/>
          <a:cxnLst/>
          <a:rect l="0" t="0" r="0" b="0"/>
          <a:pathLst>
            <a:path>
              <a:moveTo>
                <a:pt x="0" y="251973"/>
              </a:moveTo>
              <a:lnTo>
                <a:pt x="132235" y="251973"/>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6554701" y="4099541"/>
        <a:ext cx="18264" cy="18264"/>
      </dsp:txXfrm>
    </dsp:sp>
    <dsp:sp modelId="{20E12846-A56E-40F3-A815-6ABA3143F430}">
      <dsp:nvSpPr>
        <dsp:cNvPr id="0" name=""/>
        <dsp:cNvSpPr/>
      </dsp:nvSpPr>
      <dsp:spPr>
        <a:xfrm>
          <a:off x="6431597" y="3478739"/>
          <a:ext cx="264471" cy="755921"/>
        </a:xfrm>
        <a:custGeom>
          <a:avLst/>
          <a:gdLst/>
          <a:ahLst/>
          <a:cxnLst/>
          <a:rect l="0" t="0" r="0" b="0"/>
          <a:pathLst>
            <a:path>
              <a:moveTo>
                <a:pt x="0" y="755921"/>
              </a:moveTo>
              <a:lnTo>
                <a:pt x="132235" y="755921"/>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6543812" y="3836678"/>
        <a:ext cx="40042" cy="40042"/>
      </dsp:txXfrm>
    </dsp:sp>
    <dsp:sp modelId="{B6173E44-27A1-4996-9597-012C7532CC2A}">
      <dsp:nvSpPr>
        <dsp:cNvPr id="0" name=""/>
        <dsp:cNvSpPr/>
      </dsp:nvSpPr>
      <dsp:spPr>
        <a:xfrm>
          <a:off x="4844768" y="4234660"/>
          <a:ext cx="264471" cy="251973"/>
        </a:xfrm>
        <a:custGeom>
          <a:avLst/>
          <a:gdLst/>
          <a:ahLst/>
          <a:cxnLst/>
          <a:rect l="0" t="0" r="0" b="0"/>
          <a:pathLst>
            <a:path>
              <a:moveTo>
                <a:pt x="0" y="251973"/>
              </a:moveTo>
              <a:lnTo>
                <a:pt x="132235" y="251973"/>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67871" y="4351515"/>
        <a:ext cx="18264" cy="18264"/>
      </dsp:txXfrm>
    </dsp:sp>
    <dsp:sp modelId="{D6A112FB-F07F-4952-BCE0-9B58432F3708}">
      <dsp:nvSpPr>
        <dsp:cNvPr id="0" name=""/>
        <dsp:cNvSpPr/>
      </dsp:nvSpPr>
      <dsp:spPr>
        <a:xfrm>
          <a:off x="4844768" y="3730713"/>
          <a:ext cx="264471" cy="755921"/>
        </a:xfrm>
        <a:custGeom>
          <a:avLst/>
          <a:gdLst/>
          <a:ahLst/>
          <a:cxnLst/>
          <a:rect l="0" t="0" r="0" b="0"/>
          <a:pathLst>
            <a:path>
              <a:moveTo>
                <a:pt x="0" y="755921"/>
              </a:moveTo>
              <a:lnTo>
                <a:pt x="132235" y="755921"/>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56982" y="4088652"/>
        <a:ext cx="40042" cy="40042"/>
      </dsp:txXfrm>
    </dsp:sp>
    <dsp:sp modelId="{F6318166-BEF6-4B4A-8C3C-AAEBCEA697A3}">
      <dsp:nvSpPr>
        <dsp:cNvPr id="0" name=""/>
        <dsp:cNvSpPr/>
      </dsp:nvSpPr>
      <dsp:spPr>
        <a:xfrm>
          <a:off x="3257938" y="3100779"/>
          <a:ext cx="264471" cy="1385855"/>
        </a:xfrm>
        <a:custGeom>
          <a:avLst/>
          <a:gdLst/>
          <a:ahLst/>
          <a:cxnLst/>
          <a:rect l="0" t="0" r="0" b="0"/>
          <a:pathLst>
            <a:path>
              <a:moveTo>
                <a:pt x="0" y="0"/>
              </a:moveTo>
              <a:lnTo>
                <a:pt x="132235" y="0"/>
              </a:lnTo>
              <a:lnTo>
                <a:pt x="132235" y="1385855"/>
              </a:lnTo>
              <a:lnTo>
                <a:pt x="264471" y="1385855"/>
              </a:lnTo>
            </a:path>
          </a:pathLst>
        </a:custGeom>
        <a:noFill/>
        <a:ln w="48000" cap="flat" cmpd="thickThin"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3354902" y="3758435"/>
        <a:ext cx="70543" cy="70543"/>
      </dsp:txXfrm>
    </dsp:sp>
    <dsp:sp modelId="{DBBAE32E-E3F8-41E9-86DF-F8A5001A61C2}">
      <dsp:nvSpPr>
        <dsp:cNvPr id="0" name=""/>
        <dsp:cNvSpPr/>
      </dsp:nvSpPr>
      <dsp:spPr>
        <a:xfrm>
          <a:off x="4844768" y="1714923"/>
          <a:ext cx="264471" cy="1511842"/>
        </a:xfrm>
        <a:custGeom>
          <a:avLst/>
          <a:gdLst/>
          <a:ahLst/>
          <a:cxnLst/>
          <a:rect l="0" t="0" r="0" b="0"/>
          <a:pathLst>
            <a:path>
              <a:moveTo>
                <a:pt x="0" y="0"/>
              </a:moveTo>
              <a:lnTo>
                <a:pt x="132235" y="0"/>
              </a:lnTo>
              <a:lnTo>
                <a:pt x="132235" y="1511842"/>
              </a:lnTo>
              <a:lnTo>
                <a:pt x="264471" y="1511842"/>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38633" y="2432474"/>
        <a:ext cx="76740" cy="76740"/>
      </dsp:txXfrm>
    </dsp:sp>
    <dsp:sp modelId="{F8C374CA-232C-4246-841B-321D085D2E8F}">
      <dsp:nvSpPr>
        <dsp:cNvPr id="0" name=""/>
        <dsp:cNvSpPr/>
      </dsp:nvSpPr>
      <dsp:spPr>
        <a:xfrm>
          <a:off x="4844768" y="1714923"/>
          <a:ext cx="264471" cy="1007894"/>
        </a:xfrm>
        <a:custGeom>
          <a:avLst/>
          <a:gdLst/>
          <a:ahLst/>
          <a:cxnLst/>
          <a:rect l="0" t="0" r="0" b="0"/>
          <a:pathLst>
            <a:path>
              <a:moveTo>
                <a:pt x="0" y="0"/>
              </a:moveTo>
              <a:lnTo>
                <a:pt x="132235" y="0"/>
              </a:lnTo>
              <a:lnTo>
                <a:pt x="132235" y="1007894"/>
              </a:lnTo>
              <a:lnTo>
                <a:pt x="264471" y="1007894"/>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50953" y="2192820"/>
        <a:ext cx="52100" cy="52100"/>
      </dsp:txXfrm>
    </dsp:sp>
    <dsp:sp modelId="{4DF03D7C-9C04-4FFE-88F4-3A989D2BF1B6}">
      <dsp:nvSpPr>
        <dsp:cNvPr id="0" name=""/>
        <dsp:cNvSpPr/>
      </dsp:nvSpPr>
      <dsp:spPr>
        <a:xfrm>
          <a:off x="4844768" y="1714923"/>
          <a:ext cx="264471" cy="503947"/>
        </a:xfrm>
        <a:custGeom>
          <a:avLst/>
          <a:gdLst/>
          <a:ahLst/>
          <a:cxnLst/>
          <a:rect l="0" t="0" r="0" b="0"/>
          <a:pathLst>
            <a:path>
              <a:moveTo>
                <a:pt x="0" y="0"/>
              </a:moveTo>
              <a:lnTo>
                <a:pt x="132235" y="0"/>
              </a:lnTo>
              <a:lnTo>
                <a:pt x="132235" y="503947"/>
              </a:lnTo>
              <a:lnTo>
                <a:pt x="264471" y="503947"/>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62775" y="1952669"/>
        <a:ext cx="28456" cy="28456"/>
      </dsp:txXfrm>
    </dsp:sp>
    <dsp:sp modelId="{E8DD1B65-E2C1-4F51-A694-ED336198106D}">
      <dsp:nvSpPr>
        <dsp:cNvPr id="0" name=""/>
        <dsp:cNvSpPr/>
      </dsp:nvSpPr>
      <dsp:spPr>
        <a:xfrm>
          <a:off x="4844768" y="1669203"/>
          <a:ext cx="264471" cy="91440"/>
        </a:xfrm>
        <a:custGeom>
          <a:avLst/>
          <a:gdLst/>
          <a:ahLst/>
          <a:cxnLst/>
          <a:rect l="0" t="0" r="0" b="0"/>
          <a:pathLst>
            <a:path>
              <a:moveTo>
                <a:pt x="0" y="45720"/>
              </a:moveTo>
              <a:lnTo>
                <a:pt x="264471" y="4572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70392" y="1708311"/>
        <a:ext cx="13223" cy="13223"/>
      </dsp:txXfrm>
    </dsp:sp>
    <dsp:sp modelId="{0F9556B1-B960-4B63-A5B0-1EB392BE46E8}">
      <dsp:nvSpPr>
        <dsp:cNvPr id="0" name=""/>
        <dsp:cNvSpPr/>
      </dsp:nvSpPr>
      <dsp:spPr>
        <a:xfrm>
          <a:off x="4844768" y="1210976"/>
          <a:ext cx="264471" cy="503947"/>
        </a:xfrm>
        <a:custGeom>
          <a:avLst/>
          <a:gdLst/>
          <a:ahLst/>
          <a:cxnLst/>
          <a:rect l="0" t="0" r="0" b="0"/>
          <a:pathLst>
            <a:path>
              <a:moveTo>
                <a:pt x="0" y="503947"/>
              </a:moveTo>
              <a:lnTo>
                <a:pt x="132235" y="503947"/>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62775" y="1448721"/>
        <a:ext cx="28456" cy="28456"/>
      </dsp:txXfrm>
    </dsp:sp>
    <dsp:sp modelId="{AF576449-7BF5-4E9B-8E28-FCED6BE5E565}">
      <dsp:nvSpPr>
        <dsp:cNvPr id="0" name=""/>
        <dsp:cNvSpPr/>
      </dsp:nvSpPr>
      <dsp:spPr>
        <a:xfrm>
          <a:off x="4844768" y="707028"/>
          <a:ext cx="264471" cy="1007894"/>
        </a:xfrm>
        <a:custGeom>
          <a:avLst/>
          <a:gdLst/>
          <a:ahLst/>
          <a:cxnLst/>
          <a:rect l="0" t="0" r="0" b="0"/>
          <a:pathLst>
            <a:path>
              <a:moveTo>
                <a:pt x="0" y="1007894"/>
              </a:moveTo>
              <a:lnTo>
                <a:pt x="132235" y="1007894"/>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50953" y="1184925"/>
        <a:ext cx="52100" cy="52100"/>
      </dsp:txXfrm>
    </dsp:sp>
    <dsp:sp modelId="{42AB59CD-9750-4448-8D7B-832DCA450CE8}">
      <dsp:nvSpPr>
        <dsp:cNvPr id="0" name=""/>
        <dsp:cNvSpPr/>
      </dsp:nvSpPr>
      <dsp:spPr>
        <a:xfrm>
          <a:off x="4844768" y="203081"/>
          <a:ext cx="264471" cy="1511842"/>
        </a:xfrm>
        <a:custGeom>
          <a:avLst/>
          <a:gdLst/>
          <a:ahLst/>
          <a:cxnLst/>
          <a:rect l="0" t="0" r="0" b="0"/>
          <a:pathLst>
            <a:path>
              <a:moveTo>
                <a:pt x="0" y="1511842"/>
              </a:moveTo>
              <a:lnTo>
                <a:pt x="132235" y="1511842"/>
              </a:lnTo>
              <a:lnTo>
                <a:pt x="132235" y="0"/>
              </a:lnTo>
              <a:lnTo>
                <a:pt x="264471" y="0"/>
              </a:lnTo>
            </a:path>
          </a:pathLst>
        </a:custGeom>
        <a:noFill/>
        <a:ln w="48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4938633" y="920632"/>
        <a:ext cx="76740" cy="76740"/>
      </dsp:txXfrm>
    </dsp:sp>
    <dsp:sp modelId="{C620370B-336D-4776-806D-719F487DB234}">
      <dsp:nvSpPr>
        <dsp:cNvPr id="0" name=""/>
        <dsp:cNvSpPr/>
      </dsp:nvSpPr>
      <dsp:spPr>
        <a:xfrm>
          <a:off x="3257938" y="1714923"/>
          <a:ext cx="264471" cy="1385855"/>
        </a:xfrm>
        <a:custGeom>
          <a:avLst/>
          <a:gdLst/>
          <a:ahLst/>
          <a:cxnLst/>
          <a:rect l="0" t="0" r="0" b="0"/>
          <a:pathLst>
            <a:path>
              <a:moveTo>
                <a:pt x="0" y="1385855"/>
              </a:moveTo>
              <a:lnTo>
                <a:pt x="132235" y="1385855"/>
              </a:lnTo>
              <a:lnTo>
                <a:pt x="132235" y="0"/>
              </a:lnTo>
              <a:lnTo>
                <a:pt x="264471" y="0"/>
              </a:lnTo>
            </a:path>
          </a:pathLst>
        </a:custGeom>
        <a:noFill/>
        <a:ln w="48000" cap="flat" cmpd="thickThin"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baseline="0">
            <a:latin typeface="微软雅黑" panose="020B0503020204020204" pitchFamily="34" charset="-122"/>
            <a:ea typeface="微软雅黑" panose="020B0503020204020204" pitchFamily="34" charset="-122"/>
          </a:endParaRPr>
        </a:p>
      </dsp:txBody>
      <dsp:txXfrm>
        <a:off x="3354902" y="2372579"/>
        <a:ext cx="70543" cy="70543"/>
      </dsp:txXfrm>
    </dsp:sp>
    <dsp:sp modelId="{C9A8487D-13D3-423F-878B-2BE332F04C3B}">
      <dsp:nvSpPr>
        <dsp:cNvPr id="0" name=""/>
        <dsp:cNvSpPr/>
      </dsp:nvSpPr>
      <dsp:spPr>
        <a:xfrm rot="16200000">
          <a:off x="1995417" y="2899200"/>
          <a:ext cx="2121883"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rgbClr val="FF0000"/>
          </a:solid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图</a:t>
          </a:r>
        </a:p>
      </dsp:txBody>
      <dsp:txXfrm rot="16200000">
        <a:off x="1995417" y="2899200"/>
        <a:ext cx="2121883" cy="403157"/>
      </dsp:txXfrm>
    </dsp:sp>
    <dsp:sp modelId="{39E89EF4-1B69-4568-B723-F28640B2CF9B}">
      <dsp:nvSpPr>
        <dsp:cNvPr id="0" name=""/>
        <dsp:cNvSpPr/>
      </dsp:nvSpPr>
      <dsp:spPr>
        <a:xfrm>
          <a:off x="3522410" y="1513344"/>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rgbClr val="FF0000"/>
          </a:solid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结构图</a:t>
          </a:r>
        </a:p>
      </dsp:txBody>
      <dsp:txXfrm>
        <a:off x="3522410" y="1513344"/>
        <a:ext cx="1322358" cy="403157"/>
      </dsp:txXfrm>
    </dsp:sp>
    <dsp:sp modelId="{B0245779-B83D-4CFA-828A-A9347A8DC14F}">
      <dsp:nvSpPr>
        <dsp:cNvPr id="0" name=""/>
        <dsp:cNvSpPr/>
      </dsp:nvSpPr>
      <dsp:spPr>
        <a:xfrm>
          <a:off x="5109239" y="1502"/>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类图</a:t>
          </a:r>
        </a:p>
      </dsp:txBody>
      <dsp:txXfrm>
        <a:off x="5109239" y="1502"/>
        <a:ext cx="1322358" cy="403157"/>
      </dsp:txXfrm>
    </dsp:sp>
    <dsp:sp modelId="{210F528C-1EC0-4E4A-A32E-CCC3454D9462}">
      <dsp:nvSpPr>
        <dsp:cNvPr id="0" name=""/>
        <dsp:cNvSpPr/>
      </dsp:nvSpPr>
      <dsp:spPr>
        <a:xfrm>
          <a:off x="5109239" y="505449"/>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组合结构图</a:t>
          </a:r>
        </a:p>
      </dsp:txBody>
      <dsp:txXfrm>
        <a:off x="5109239" y="505449"/>
        <a:ext cx="1322358" cy="403157"/>
      </dsp:txXfrm>
    </dsp:sp>
    <dsp:sp modelId="{A42D5A40-658F-400B-807C-41CA0D8FFE15}">
      <dsp:nvSpPr>
        <dsp:cNvPr id="0" name=""/>
        <dsp:cNvSpPr/>
      </dsp:nvSpPr>
      <dsp:spPr>
        <a:xfrm>
          <a:off x="5109239" y="1009397"/>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构件图</a:t>
          </a:r>
        </a:p>
      </dsp:txBody>
      <dsp:txXfrm>
        <a:off x="5109239" y="1009397"/>
        <a:ext cx="1322358" cy="403157"/>
      </dsp:txXfrm>
    </dsp:sp>
    <dsp:sp modelId="{4CA0D506-8F05-47E5-AB6B-1A0048224BCF}">
      <dsp:nvSpPr>
        <dsp:cNvPr id="0" name=""/>
        <dsp:cNvSpPr/>
      </dsp:nvSpPr>
      <dsp:spPr>
        <a:xfrm>
          <a:off x="5109239" y="1513344"/>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部署图</a:t>
          </a:r>
        </a:p>
      </dsp:txBody>
      <dsp:txXfrm>
        <a:off x="5109239" y="1513344"/>
        <a:ext cx="1322358" cy="403157"/>
      </dsp:txXfrm>
    </dsp:sp>
    <dsp:sp modelId="{7D5F9842-8F68-4ABC-95EC-F854D71B5F56}">
      <dsp:nvSpPr>
        <dsp:cNvPr id="0" name=""/>
        <dsp:cNvSpPr/>
      </dsp:nvSpPr>
      <dsp:spPr>
        <a:xfrm>
          <a:off x="5109239" y="2017292"/>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对象图</a:t>
          </a:r>
        </a:p>
      </dsp:txBody>
      <dsp:txXfrm>
        <a:off x="5109239" y="2017292"/>
        <a:ext cx="1322358" cy="403157"/>
      </dsp:txXfrm>
    </dsp:sp>
    <dsp:sp modelId="{E806F987-8D89-4591-AF57-BB46085D4C93}">
      <dsp:nvSpPr>
        <dsp:cNvPr id="0" name=""/>
        <dsp:cNvSpPr/>
      </dsp:nvSpPr>
      <dsp:spPr>
        <a:xfrm>
          <a:off x="5109239" y="2521239"/>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包图</a:t>
          </a:r>
        </a:p>
      </dsp:txBody>
      <dsp:txXfrm>
        <a:off x="5109239" y="2521239"/>
        <a:ext cx="1322358" cy="403157"/>
      </dsp:txXfrm>
    </dsp:sp>
    <dsp:sp modelId="{A643AD2F-36BF-4054-855B-C1A9934EF91E}">
      <dsp:nvSpPr>
        <dsp:cNvPr id="0" name=""/>
        <dsp:cNvSpPr/>
      </dsp:nvSpPr>
      <dsp:spPr>
        <a:xfrm>
          <a:off x="5109239" y="3025186"/>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外廓图</a:t>
          </a:r>
        </a:p>
      </dsp:txBody>
      <dsp:txXfrm>
        <a:off x="5109239" y="3025186"/>
        <a:ext cx="1322358" cy="403157"/>
      </dsp:txXfrm>
    </dsp:sp>
    <dsp:sp modelId="{B89D03A5-C42E-4580-8AA4-DD9CF020DAC1}">
      <dsp:nvSpPr>
        <dsp:cNvPr id="0" name=""/>
        <dsp:cNvSpPr/>
      </dsp:nvSpPr>
      <dsp:spPr>
        <a:xfrm>
          <a:off x="3522410" y="4285055"/>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rgbClr val="FF0000"/>
          </a:solid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行为图</a:t>
          </a:r>
        </a:p>
      </dsp:txBody>
      <dsp:txXfrm>
        <a:off x="3522410" y="4285055"/>
        <a:ext cx="1322358" cy="403157"/>
      </dsp:txXfrm>
    </dsp:sp>
    <dsp:sp modelId="{8AAD44D8-BD94-4CCB-9F33-5C10ABD1DD8C}">
      <dsp:nvSpPr>
        <dsp:cNvPr id="0" name=""/>
        <dsp:cNvSpPr/>
      </dsp:nvSpPr>
      <dsp:spPr>
        <a:xfrm>
          <a:off x="5109239" y="3529134"/>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活动图</a:t>
          </a:r>
        </a:p>
      </dsp:txBody>
      <dsp:txXfrm>
        <a:off x="5109239" y="3529134"/>
        <a:ext cx="1322358" cy="403157"/>
      </dsp:txXfrm>
    </dsp:sp>
    <dsp:sp modelId="{9E9349A9-71DB-4AD7-B64D-B34A61F1B52F}">
      <dsp:nvSpPr>
        <dsp:cNvPr id="0" name=""/>
        <dsp:cNvSpPr/>
      </dsp:nvSpPr>
      <dsp:spPr>
        <a:xfrm>
          <a:off x="5109239" y="4033081"/>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rgbClr val="FF0000"/>
          </a:solid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交互图</a:t>
          </a:r>
        </a:p>
      </dsp:txBody>
      <dsp:txXfrm>
        <a:off x="5109239" y="4033081"/>
        <a:ext cx="1322358" cy="403157"/>
      </dsp:txXfrm>
    </dsp:sp>
    <dsp:sp modelId="{5332F038-70FE-441E-9B0F-FDF3E6841F07}">
      <dsp:nvSpPr>
        <dsp:cNvPr id="0" name=""/>
        <dsp:cNvSpPr/>
      </dsp:nvSpPr>
      <dsp:spPr>
        <a:xfrm>
          <a:off x="6696069" y="3277160"/>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顺序图</a:t>
          </a:r>
        </a:p>
      </dsp:txBody>
      <dsp:txXfrm>
        <a:off x="6696069" y="3277160"/>
        <a:ext cx="1322358" cy="403157"/>
      </dsp:txXfrm>
    </dsp:sp>
    <dsp:sp modelId="{EC8BD67E-8824-4293-B988-9705FD0F1B7E}">
      <dsp:nvSpPr>
        <dsp:cNvPr id="0" name=""/>
        <dsp:cNvSpPr/>
      </dsp:nvSpPr>
      <dsp:spPr>
        <a:xfrm>
          <a:off x="6696069" y="3781108"/>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通信图</a:t>
          </a:r>
        </a:p>
      </dsp:txBody>
      <dsp:txXfrm>
        <a:off x="6696069" y="3781108"/>
        <a:ext cx="1322358" cy="403157"/>
      </dsp:txXfrm>
    </dsp:sp>
    <dsp:sp modelId="{2A07D080-A189-45B1-BE47-F78618FD7620}">
      <dsp:nvSpPr>
        <dsp:cNvPr id="0" name=""/>
        <dsp:cNvSpPr/>
      </dsp:nvSpPr>
      <dsp:spPr>
        <a:xfrm>
          <a:off x="6696069" y="4285055"/>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时间图</a:t>
          </a:r>
        </a:p>
      </dsp:txBody>
      <dsp:txXfrm>
        <a:off x="6696069" y="4285055"/>
        <a:ext cx="1322358" cy="403157"/>
      </dsp:txXfrm>
    </dsp:sp>
    <dsp:sp modelId="{C7619621-D061-46EF-B283-2292709954B8}">
      <dsp:nvSpPr>
        <dsp:cNvPr id="0" name=""/>
        <dsp:cNvSpPr/>
      </dsp:nvSpPr>
      <dsp:spPr>
        <a:xfrm>
          <a:off x="6696069" y="4789002"/>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交互概览图</a:t>
          </a:r>
        </a:p>
      </dsp:txBody>
      <dsp:txXfrm>
        <a:off x="6696069" y="4789002"/>
        <a:ext cx="1322358" cy="403157"/>
      </dsp:txXfrm>
    </dsp:sp>
    <dsp:sp modelId="{234B5827-B35D-4BB9-A82F-E2AC509F25A8}">
      <dsp:nvSpPr>
        <dsp:cNvPr id="0" name=""/>
        <dsp:cNvSpPr/>
      </dsp:nvSpPr>
      <dsp:spPr>
        <a:xfrm>
          <a:off x="5109239" y="4537029"/>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状态机图</a:t>
          </a:r>
        </a:p>
      </dsp:txBody>
      <dsp:txXfrm>
        <a:off x="5109239" y="4537029"/>
        <a:ext cx="1322358" cy="403157"/>
      </dsp:txXfrm>
    </dsp:sp>
    <dsp:sp modelId="{D275D017-CD87-49E3-B468-BEB54AA92983}">
      <dsp:nvSpPr>
        <dsp:cNvPr id="0" name=""/>
        <dsp:cNvSpPr/>
      </dsp:nvSpPr>
      <dsp:spPr>
        <a:xfrm>
          <a:off x="5109239" y="5040976"/>
          <a:ext cx="1322358" cy="40315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baseline="0" dirty="0">
              <a:ea typeface="微软雅黑" panose="020B0503020204020204" pitchFamily="34" charset="-122"/>
            </a:rPr>
            <a:t>用例图</a:t>
          </a:r>
        </a:p>
      </dsp:txBody>
      <dsp:txXfrm>
        <a:off x="5109239" y="5040976"/>
        <a:ext cx="1322358" cy="40315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zh-CN" altLang="en-US"/>
          </a:p>
        </p:txBody>
      </p:sp>
      <p:sp>
        <p:nvSpPr>
          <p:cNvPr id="1105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6457A214-3559-4BD8-A032-319DD952FC99}" type="slidenum">
              <a:rPr lang="zh-CN" altLang="en-US"/>
              <a:pPr>
                <a:defRPr/>
              </a:pPr>
              <a:t>‹#›</a:t>
            </a:fld>
            <a:endParaRPr lang="en-US" altLang="zh-CN"/>
          </a:p>
        </p:txBody>
      </p:sp>
    </p:spTree>
    <p:extLst>
      <p:ext uri="{BB962C8B-B14F-4D97-AF65-F5344CB8AC3E}">
        <p14:creationId xmlns="" xmlns:p14="http://schemas.microsoft.com/office/powerpoint/2010/main" val="163354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zh-CN" altLang="en-US"/>
          </a:p>
        </p:txBody>
      </p:sp>
      <p:sp>
        <p:nvSpPr>
          <p:cNvPr id="11673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674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5D5963AB-51D7-4B56-957C-52AD6A606A3F}" type="slidenum">
              <a:rPr lang="zh-CN" altLang="en-US"/>
              <a:pPr>
                <a:defRPr/>
              </a:pPr>
              <a:t>‹#›</a:t>
            </a:fld>
            <a:endParaRPr lang="en-US" altLang="zh-CN"/>
          </a:p>
        </p:txBody>
      </p:sp>
    </p:spTree>
    <p:extLst>
      <p:ext uri="{BB962C8B-B14F-4D97-AF65-F5344CB8AC3E}">
        <p14:creationId xmlns="" xmlns:p14="http://schemas.microsoft.com/office/powerpoint/2010/main" val="3731171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8D08885-7CA1-484F-AAFB-FF4F9F64F516}" type="slidenum">
              <a:rPr lang="zh-CN" altLang="en-US" sz="1300" b="0" smtClean="0">
                <a:latin typeface="Arial" charset="0"/>
              </a:rPr>
              <a:pPr eaLnBrk="1" hangingPunct="1"/>
              <a:t>3</a:t>
            </a:fld>
            <a:endParaRPr lang="en-US" altLang="zh-CN" sz="1300" b="0">
              <a:latin typeface="Arial" charset="0"/>
            </a:endParaRPr>
          </a:p>
        </p:txBody>
      </p:sp>
      <p:sp>
        <p:nvSpPr>
          <p:cNvPr id="118787" name="Rectangle 2"/>
          <p:cNvSpPr>
            <a:spLocks noGrp="1" noRot="1" noChangeAspect="1" noChangeArrowheads="1" noTextEdit="1"/>
          </p:cNvSpPr>
          <p:nvPr>
            <p:ph type="sldImg"/>
          </p:nvPr>
        </p:nvSpPr>
        <p:spPr>
          <a:xfrm>
            <a:off x="139700" y="768350"/>
            <a:ext cx="6819900" cy="3836988"/>
          </a:xfrm>
          <a:ln/>
        </p:spPr>
      </p:sp>
      <p:sp>
        <p:nvSpPr>
          <p:cNvPr id="1187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501641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1926BB0-4E5C-4FE5-8FAB-9153CE8C19CC}" type="slidenum">
              <a:rPr lang="zh-CN" altLang="en-US" sz="1300" b="0" smtClean="0">
                <a:latin typeface="Arial" charset="0"/>
              </a:rPr>
              <a:pPr eaLnBrk="1" hangingPunct="1"/>
              <a:t>34</a:t>
            </a:fld>
            <a:endParaRPr lang="en-US" altLang="zh-CN" sz="1300" b="0">
              <a:latin typeface="Arial" charset="0"/>
            </a:endParaRPr>
          </a:p>
        </p:txBody>
      </p:sp>
      <p:sp>
        <p:nvSpPr>
          <p:cNvPr id="131075" name="Rectangle 2"/>
          <p:cNvSpPr>
            <a:spLocks noGrp="1" noRot="1" noChangeAspect="1" noChangeArrowheads="1" noTextEdit="1"/>
          </p:cNvSpPr>
          <p:nvPr>
            <p:ph type="sldImg"/>
          </p:nvPr>
        </p:nvSpPr>
        <p:spPr>
          <a:xfrm>
            <a:off x="139700" y="768350"/>
            <a:ext cx="6819900" cy="3836988"/>
          </a:xfrm>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166572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2962D328-7124-48A3-86EB-B659C02290B2}" type="slidenum">
              <a:rPr lang="zh-CN" altLang="en-US" sz="1300" b="0" smtClean="0">
                <a:latin typeface="Arial" charset="0"/>
              </a:rPr>
              <a:pPr eaLnBrk="1" hangingPunct="1"/>
              <a:t>36</a:t>
            </a:fld>
            <a:endParaRPr lang="en-US" altLang="zh-CN" sz="1300" b="0">
              <a:latin typeface="Arial" charset="0"/>
            </a:endParaRPr>
          </a:p>
        </p:txBody>
      </p:sp>
      <p:sp>
        <p:nvSpPr>
          <p:cNvPr id="133123" name="Rectangle 2"/>
          <p:cNvSpPr>
            <a:spLocks noGrp="1" noRot="1" noChangeAspect="1" noChangeArrowheads="1" noTextEdit="1"/>
          </p:cNvSpPr>
          <p:nvPr>
            <p:ph type="sldImg"/>
          </p:nvPr>
        </p:nvSpPr>
        <p:spPr>
          <a:xfrm>
            <a:off x="139700" y="768350"/>
            <a:ext cx="6819900" cy="3836988"/>
          </a:xfrm>
          <a:ln/>
        </p:spPr>
      </p:sp>
      <p:sp>
        <p:nvSpPr>
          <p:cNvPr id="133124" name="Rectangle 3"/>
          <p:cNvSpPr>
            <a:spLocks noGrp="1" noChangeArrowheads="1"/>
          </p:cNvSpPr>
          <p:nvPr>
            <p:ph type="body" idx="1"/>
          </p:nvPr>
        </p:nvSpPr>
        <p:spPr>
          <a:xfrm>
            <a:off x="946150" y="4860925"/>
            <a:ext cx="5207000" cy="46053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1103416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CEE5F61-DCDA-48CA-BEAC-6A8035291124}" type="slidenum">
              <a:rPr lang="zh-CN" altLang="en-US" sz="1300" b="0" smtClean="0">
                <a:latin typeface="Arial" charset="0"/>
              </a:rPr>
              <a:pPr eaLnBrk="1" hangingPunct="1"/>
              <a:t>37</a:t>
            </a:fld>
            <a:endParaRPr lang="en-US" altLang="zh-CN" sz="1300" b="0">
              <a:latin typeface="Arial" charset="0"/>
            </a:endParaRPr>
          </a:p>
        </p:txBody>
      </p:sp>
      <p:sp>
        <p:nvSpPr>
          <p:cNvPr id="134147" name="Rectangle 2"/>
          <p:cNvSpPr>
            <a:spLocks noGrp="1" noRot="1" noChangeAspect="1" noChangeArrowheads="1" noTextEdit="1"/>
          </p:cNvSpPr>
          <p:nvPr>
            <p:ph type="sldImg"/>
          </p:nvPr>
        </p:nvSpPr>
        <p:spPr>
          <a:xfrm>
            <a:off x="139700" y="768350"/>
            <a:ext cx="6819900" cy="3836988"/>
          </a:xfrm>
          <a:ln/>
        </p:spPr>
      </p:sp>
      <p:sp>
        <p:nvSpPr>
          <p:cNvPr id="134148" name="Rectangle 3"/>
          <p:cNvSpPr>
            <a:spLocks noGrp="1" noChangeArrowheads="1"/>
          </p:cNvSpPr>
          <p:nvPr>
            <p:ph type="body" idx="1"/>
          </p:nvPr>
        </p:nvSpPr>
        <p:spPr>
          <a:xfrm>
            <a:off x="946150" y="4860925"/>
            <a:ext cx="5207000" cy="46053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3372008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EACDEDE-D531-4D35-9753-9E79C13A72CA}" type="slidenum">
              <a:rPr lang="zh-CN" altLang="en-US" sz="1300" b="0" smtClean="0">
                <a:latin typeface="Arial" charset="0"/>
              </a:rPr>
              <a:pPr eaLnBrk="1" hangingPunct="1"/>
              <a:t>39</a:t>
            </a:fld>
            <a:endParaRPr lang="en-US" altLang="zh-CN" sz="1300" b="0">
              <a:latin typeface="Arial" charset="0"/>
            </a:endParaRPr>
          </a:p>
        </p:txBody>
      </p:sp>
      <p:sp>
        <p:nvSpPr>
          <p:cNvPr id="135171" name="Rectangle 2"/>
          <p:cNvSpPr>
            <a:spLocks noGrp="1" noRot="1" noChangeAspect="1" noChangeArrowheads="1" noTextEdit="1"/>
          </p:cNvSpPr>
          <p:nvPr>
            <p:ph type="sldImg"/>
          </p:nvPr>
        </p:nvSpPr>
        <p:spPr>
          <a:xfrm>
            <a:off x="139700" y="768350"/>
            <a:ext cx="6819900" cy="3836988"/>
          </a:xfrm>
          <a:ln/>
        </p:spPr>
      </p:sp>
      <p:sp>
        <p:nvSpPr>
          <p:cNvPr id="135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3027802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2CF0239-61E2-4D51-AC30-7DF63B4201D0}" type="slidenum">
              <a:rPr lang="zh-CN" altLang="en-US" sz="1300" b="0" smtClean="0">
                <a:latin typeface="Arial" charset="0"/>
              </a:rPr>
              <a:pPr eaLnBrk="1" hangingPunct="1"/>
              <a:t>46</a:t>
            </a:fld>
            <a:endParaRPr lang="en-US" altLang="zh-CN" sz="1300" b="0">
              <a:latin typeface="Arial" charset="0"/>
            </a:endParaRPr>
          </a:p>
        </p:txBody>
      </p:sp>
      <p:sp>
        <p:nvSpPr>
          <p:cNvPr id="136195" name="Rectangle 2"/>
          <p:cNvSpPr>
            <a:spLocks noGrp="1" noRot="1" noChangeAspect="1" noChangeArrowheads="1" noTextEdit="1"/>
          </p:cNvSpPr>
          <p:nvPr>
            <p:ph type="sldImg"/>
          </p:nvPr>
        </p:nvSpPr>
        <p:spPr>
          <a:xfrm>
            <a:off x="139700" y="768350"/>
            <a:ext cx="6819900" cy="3836988"/>
          </a:xfrm>
          <a:ln/>
        </p:spPr>
      </p:sp>
      <p:sp>
        <p:nvSpPr>
          <p:cNvPr id="136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zh-CN">
              <a:ea typeface="宋体" charset="-122"/>
            </a:endParaRPr>
          </a:p>
        </p:txBody>
      </p:sp>
    </p:spTree>
    <p:extLst>
      <p:ext uri="{BB962C8B-B14F-4D97-AF65-F5344CB8AC3E}">
        <p14:creationId xmlns="" xmlns:p14="http://schemas.microsoft.com/office/powerpoint/2010/main" val="285993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CBAF884-CE7C-4D96-A6E4-9A45743F639D}" type="slidenum">
              <a:rPr lang="zh-CN" altLang="en-US" sz="1300" b="0" smtClean="0">
                <a:latin typeface="Arial" charset="0"/>
              </a:rPr>
              <a:pPr eaLnBrk="1" hangingPunct="1"/>
              <a:t>4</a:t>
            </a:fld>
            <a:endParaRPr lang="en-US" altLang="zh-CN" sz="1300" b="0">
              <a:latin typeface="Arial" charset="0"/>
            </a:endParaRPr>
          </a:p>
        </p:txBody>
      </p:sp>
      <p:sp>
        <p:nvSpPr>
          <p:cNvPr id="119811" name="Rectangle 2"/>
          <p:cNvSpPr>
            <a:spLocks noGrp="1" noRot="1" noChangeAspect="1" noChangeArrowheads="1" noTextEdit="1"/>
          </p:cNvSpPr>
          <p:nvPr>
            <p:ph type="sldImg"/>
          </p:nvPr>
        </p:nvSpPr>
        <p:spPr>
          <a:xfrm>
            <a:off x="139700" y="768350"/>
            <a:ext cx="6819900" cy="3836988"/>
          </a:xfrm>
          <a:ln/>
        </p:spPr>
      </p:sp>
      <p:sp>
        <p:nvSpPr>
          <p:cNvPr id="1198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227885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6303A44-141F-4BFA-B1A3-E26B276EBDAA}" type="slidenum">
              <a:rPr lang="zh-CN" altLang="en-US" sz="1300" b="0" smtClean="0">
                <a:latin typeface="Arial" charset="0"/>
              </a:rPr>
              <a:pPr eaLnBrk="1" hangingPunct="1"/>
              <a:t>9</a:t>
            </a:fld>
            <a:endParaRPr lang="en-US" altLang="zh-CN" sz="1300" b="0">
              <a:latin typeface="Arial" charset="0"/>
            </a:endParaRPr>
          </a:p>
        </p:txBody>
      </p:sp>
      <p:sp>
        <p:nvSpPr>
          <p:cNvPr id="125955" name="Rectangle 2"/>
          <p:cNvSpPr>
            <a:spLocks noGrp="1" noRot="1" noChangeAspect="1" noChangeArrowheads="1" noTextEdit="1"/>
          </p:cNvSpPr>
          <p:nvPr>
            <p:ph type="sldImg"/>
          </p:nvPr>
        </p:nvSpPr>
        <p:spPr>
          <a:xfrm>
            <a:off x="139700" y="768350"/>
            <a:ext cx="6819900" cy="3836988"/>
          </a:xfrm>
          <a:ln/>
        </p:spPr>
      </p:sp>
      <p:sp>
        <p:nvSpPr>
          <p:cNvPr id="1259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81827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9A499C75-A8EF-4547-8DD6-5A132FBCE293}" type="slidenum">
              <a:rPr lang="zh-CN" altLang="en-US" sz="1300" b="0" smtClean="0">
                <a:latin typeface="Arial" charset="0"/>
              </a:rPr>
              <a:pPr eaLnBrk="1" hangingPunct="1"/>
              <a:t>11</a:t>
            </a:fld>
            <a:endParaRPr lang="en-US" altLang="zh-CN" sz="1300" b="0">
              <a:latin typeface="Arial" charset="0"/>
            </a:endParaRPr>
          </a:p>
        </p:txBody>
      </p:sp>
      <p:sp>
        <p:nvSpPr>
          <p:cNvPr id="126979" name="Rectangle 2"/>
          <p:cNvSpPr>
            <a:spLocks noGrp="1" noRot="1" noChangeAspect="1" noChangeArrowheads="1" noTextEdit="1"/>
          </p:cNvSpPr>
          <p:nvPr>
            <p:ph type="sldImg"/>
          </p:nvPr>
        </p:nvSpPr>
        <p:spPr>
          <a:xfrm>
            <a:off x="139700" y="768350"/>
            <a:ext cx="6819900" cy="3836988"/>
          </a:xfrm>
          <a:ln/>
        </p:spPr>
      </p:sp>
      <p:sp>
        <p:nvSpPr>
          <p:cNvPr id="1269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210702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91E08561-FC9B-4CF8-8EDC-D6B914A02766}" type="slidenum">
              <a:rPr lang="zh-CN" altLang="en-US" sz="1300" b="0" smtClean="0">
                <a:latin typeface="Arial" charset="0"/>
              </a:rPr>
              <a:pPr eaLnBrk="1" hangingPunct="1"/>
              <a:t>18</a:t>
            </a:fld>
            <a:endParaRPr lang="en-US" altLang="zh-CN" sz="1300" b="0">
              <a:latin typeface="Arial" charset="0"/>
            </a:endParaRPr>
          </a:p>
        </p:txBody>
      </p:sp>
      <p:sp>
        <p:nvSpPr>
          <p:cNvPr id="128003" name="Rectangle 2"/>
          <p:cNvSpPr>
            <a:spLocks noGrp="1" noRot="1" noChangeAspect="1" noChangeArrowheads="1" noTextEdit="1"/>
          </p:cNvSpPr>
          <p:nvPr>
            <p:ph type="sldImg"/>
          </p:nvPr>
        </p:nvSpPr>
        <p:spPr>
          <a:xfrm>
            <a:off x="139700" y="768350"/>
            <a:ext cx="6819900" cy="3836988"/>
          </a:xfrm>
          <a:ln/>
        </p:spPr>
      </p:sp>
      <p:sp>
        <p:nvSpPr>
          <p:cNvPr id="128004" name="Rectangle 3"/>
          <p:cNvSpPr>
            <a:spLocks noGrp="1" noChangeArrowheads="1"/>
          </p:cNvSpPr>
          <p:nvPr>
            <p:ph type="body" idx="1"/>
          </p:nvPr>
        </p:nvSpPr>
        <p:spPr>
          <a:xfrm>
            <a:off x="946150" y="4860925"/>
            <a:ext cx="5207000" cy="46053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z="1000">
              <a:ea typeface="宋体" charset="-122"/>
            </a:endParaRPr>
          </a:p>
        </p:txBody>
      </p:sp>
    </p:spTree>
    <p:extLst>
      <p:ext uri="{BB962C8B-B14F-4D97-AF65-F5344CB8AC3E}">
        <p14:creationId xmlns="" xmlns:p14="http://schemas.microsoft.com/office/powerpoint/2010/main" val="1894447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7BDADF86-D8DA-4317-8C76-B7A944111D81}" type="slidenum">
              <a:rPr lang="zh-CN" altLang="en-US" sz="1300" b="0" smtClean="0">
                <a:latin typeface="Arial" charset="0"/>
              </a:rPr>
              <a:pPr eaLnBrk="1" hangingPunct="1"/>
              <a:t>19</a:t>
            </a:fld>
            <a:endParaRPr lang="en-US" altLang="zh-CN" sz="1300" b="0">
              <a:latin typeface="Arial" charset="0"/>
            </a:endParaRPr>
          </a:p>
        </p:txBody>
      </p:sp>
      <p:sp>
        <p:nvSpPr>
          <p:cNvPr id="130051" name="Rectangle 2"/>
          <p:cNvSpPr>
            <a:spLocks noGrp="1" noRot="1" noChangeAspect="1" noChangeArrowheads="1" noTextEdit="1"/>
          </p:cNvSpPr>
          <p:nvPr>
            <p:ph type="sldImg"/>
          </p:nvPr>
        </p:nvSpPr>
        <p:spPr>
          <a:xfrm>
            <a:off x="139700" y="768350"/>
            <a:ext cx="6819900" cy="3836988"/>
          </a:xfrm>
          <a:ln/>
        </p:spPr>
      </p:sp>
      <p:sp>
        <p:nvSpPr>
          <p:cNvPr id="13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786779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1926BB0-4E5C-4FE5-8FAB-9153CE8C19CC}" type="slidenum">
              <a:rPr lang="zh-CN" altLang="en-US" sz="1300" b="0" smtClean="0">
                <a:latin typeface="Arial" charset="0"/>
              </a:rPr>
              <a:pPr eaLnBrk="1" hangingPunct="1"/>
              <a:t>20</a:t>
            </a:fld>
            <a:endParaRPr lang="en-US" altLang="zh-CN" sz="1300" b="0">
              <a:latin typeface="Arial" charset="0"/>
            </a:endParaRPr>
          </a:p>
        </p:txBody>
      </p:sp>
      <p:sp>
        <p:nvSpPr>
          <p:cNvPr id="131075" name="Rectangle 2"/>
          <p:cNvSpPr>
            <a:spLocks noGrp="1" noRot="1" noChangeAspect="1" noChangeArrowheads="1" noTextEdit="1"/>
          </p:cNvSpPr>
          <p:nvPr>
            <p:ph type="sldImg"/>
          </p:nvPr>
        </p:nvSpPr>
        <p:spPr>
          <a:xfrm>
            <a:off x="139700" y="768350"/>
            <a:ext cx="6819900" cy="3836988"/>
          </a:xfrm>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1665720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1926BB0-4E5C-4FE5-8FAB-9153CE8C19CC}" type="slidenum">
              <a:rPr lang="zh-CN" altLang="en-US" sz="1300" b="0" smtClean="0">
                <a:latin typeface="Arial" charset="0"/>
              </a:rPr>
              <a:pPr eaLnBrk="1" hangingPunct="1"/>
              <a:t>26</a:t>
            </a:fld>
            <a:endParaRPr lang="en-US" altLang="zh-CN" sz="1300" b="0">
              <a:latin typeface="Arial" charset="0"/>
            </a:endParaRPr>
          </a:p>
        </p:txBody>
      </p:sp>
      <p:sp>
        <p:nvSpPr>
          <p:cNvPr id="131075" name="Rectangle 2"/>
          <p:cNvSpPr>
            <a:spLocks noGrp="1" noRot="1" noChangeAspect="1" noChangeArrowheads="1" noTextEdit="1"/>
          </p:cNvSpPr>
          <p:nvPr>
            <p:ph type="sldImg"/>
          </p:nvPr>
        </p:nvSpPr>
        <p:spPr>
          <a:xfrm>
            <a:off x="139700" y="768350"/>
            <a:ext cx="6819900" cy="3836988"/>
          </a:xfrm>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166572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DA457CF4-139E-452E-A426-65C56EDE4931}" type="slidenum">
              <a:rPr lang="zh-CN" altLang="en-US" sz="1300" b="0" smtClean="0">
                <a:latin typeface="Arial" charset="0"/>
              </a:rPr>
              <a:pPr eaLnBrk="1" hangingPunct="1"/>
              <a:t>28</a:t>
            </a:fld>
            <a:endParaRPr lang="en-US" altLang="zh-CN" sz="1300" b="0">
              <a:latin typeface="Arial" charset="0"/>
            </a:endParaRPr>
          </a:p>
        </p:txBody>
      </p:sp>
      <p:sp>
        <p:nvSpPr>
          <p:cNvPr id="132099" name="Rectangle 2"/>
          <p:cNvSpPr>
            <a:spLocks noGrp="1" noRot="1" noChangeAspect="1" noChangeArrowheads="1" noTextEdit="1"/>
          </p:cNvSpPr>
          <p:nvPr>
            <p:ph type="sldImg"/>
          </p:nvPr>
        </p:nvSpPr>
        <p:spPr>
          <a:xfrm>
            <a:off x="139700" y="768350"/>
            <a:ext cx="6819900" cy="3836988"/>
          </a:xfrm>
          <a:ln/>
        </p:spPr>
      </p:sp>
      <p:sp>
        <p:nvSpPr>
          <p:cNvPr id="132100" name="Rectangle 3"/>
          <p:cNvSpPr>
            <a:spLocks noGrp="1" noChangeArrowheads="1"/>
          </p:cNvSpPr>
          <p:nvPr>
            <p:ph type="body" idx="1"/>
          </p:nvPr>
        </p:nvSpPr>
        <p:spPr>
          <a:xfrm>
            <a:off x="946150" y="4860925"/>
            <a:ext cx="5207000" cy="46053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 xmlns:p14="http://schemas.microsoft.com/office/powerpoint/2010/main" val="19645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
        <p:nvSpPr>
          <p:cNvPr id="10" name="矩形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9" name="矩形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直排標題 1"/>
          <p:cNvSpPr>
            <a:spLocks noGrp="1"/>
          </p:cNvSpPr>
          <p:nvPr>
            <p:ph type="title" orient="vert"/>
          </p:nvPr>
        </p:nvSpPr>
        <p:spPr>
          <a:xfrm>
            <a:off x="9042400" y="274641"/>
            <a:ext cx="25400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609600" y="304801"/>
            <a:ext cx="80264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a:xfrm>
            <a:off x="3520796" y="6377460"/>
            <a:ext cx="5115205" cy="365125"/>
          </a:xfrm>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155448"/>
            <a:ext cx="10972800" cy="1252728"/>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pPr>
              <a:defRPr/>
            </a:pPr>
            <a:endParaRPr lang="en-US" altLang="zh-CN"/>
          </a:p>
        </p:txBody>
      </p:sp>
      <p:sp>
        <p:nvSpPr>
          <p:cNvPr id="6" name="頁尾版面配置區 5"/>
          <p:cNvSpPr>
            <a:spLocks noGrp="1"/>
          </p:cNvSpPr>
          <p:nvPr>
            <p:ph type="ftr" sz="quarter" idx="11"/>
          </p:nvPr>
        </p:nvSpPr>
        <p:spPr/>
        <p:txBody>
          <a:bodyPr/>
          <a:lstStyle/>
          <a:p>
            <a:pPr>
              <a:defRPr/>
            </a:pPr>
            <a:endParaRPr lang="en-US" altLang="zh-CN"/>
          </a:p>
        </p:txBody>
      </p:sp>
      <p:sp>
        <p:nvSpPr>
          <p:cNvPr id="7" name="投影片編號版面配置區 6"/>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pPr>
              <a:defRPr/>
            </a:pPr>
            <a:endParaRPr lang="en-US" altLang="zh-CN"/>
          </a:p>
        </p:txBody>
      </p:sp>
      <p:sp>
        <p:nvSpPr>
          <p:cNvPr id="8" name="頁尾版面配置區 7"/>
          <p:cNvSpPr>
            <a:spLocks noGrp="1"/>
          </p:cNvSpPr>
          <p:nvPr>
            <p:ph type="ftr" sz="quarter" idx="11"/>
          </p:nvPr>
        </p:nvSpPr>
        <p:spPr/>
        <p:txBody>
          <a:bodyPr/>
          <a:lstStyle/>
          <a:p>
            <a:pPr>
              <a:defRPr/>
            </a:pPr>
            <a:endParaRPr lang="en-US" altLang="zh-CN"/>
          </a:p>
        </p:txBody>
      </p:sp>
      <p:sp>
        <p:nvSpPr>
          <p:cNvPr id="9" name="投影片編號版面配置區 8"/>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pPr>
              <a:defRPr/>
            </a:pPr>
            <a:endParaRPr lang="en-US" altLang="zh-CN"/>
          </a:p>
        </p:txBody>
      </p:sp>
      <p:sp>
        <p:nvSpPr>
          <p:cNvPr id="4" name="頁尾版面配置區 3"/>
          <p:cNvSpPr>
            <a:spLocks noGrp="1"/>
          </p:cNvSpPr>
          <p:nvPr>
            <p:ph type="ftr" sz="quarter" idx="11"/>
          </p:nvPr>
        </p:nvSpPr>
        <p:spPr/>
        <p:txBody>
          <a:bodyPr/>
          <a:lstStyle/>
          <a:p>
            <a:pPr>
              <a:defRPr/>
            </a:pPr>
            <a:endParaRPr lang="en-US" altLang="zh-CN"/>
          </a:p>
        </p:txBody>
      </p:sp>
      <p:sp>
        <p:nvSpPr>
          <p:cNvPr id="5" name="投影片編號版面配置區 4"/>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endParaRPr lang="en-US" altLang="zh-CN"/>
          </a:p>
        </p:txBody>
      </p:sp>
      <p:sp>
        <p:nvSpPr>
          <p:cNvPr id="3" name="頁尾版面配置區 2"/>
          <p:cNvSpPr>
            <a:spLocks noGrp="1"/>
          </p:cNvSpPr>
          <p:nvPr>
            <p:ph type="ftr" sz="quarter" idx="11"/>
          </p:nvPr>
        </p:nvSpPr>
        <p:spPr/>
        <p:txBody>
          <a:bodyPr/>
          <a:lstStyle/>
          <a:p>
            <a:pPr>
              <a:defRPr/>
            </a:pPr>
            <a:endParaRPr lang="en-US" altLang="zh-CN"/>
          </a:p>
        </p:txBody>
      </p:sp>
      <p:sp>
        <p:nvSpPr>
          <p:cNvPr id="4" name="投影片編號版面配置區 3"/>
          <p:cNvSpPr>
            <a:spLocks noGrp="1"/>
          </p:cNvSpPr>
          <p:nvPr>
            <p:ph type="sldNum" sz="quarter" idx="12"/>
          </p:nvPr>
        </p:nvSpPr>
        <p:spPr/>
        <p:txBody>
          <a:bodyPr/>
          <a:lstStyle/>
          <a:p>
            <a:pPr>
              <a:defRPr/>
            </a:pPr>
            <a:r>
              <a:rPr lang="en-US" altLang="zh-CN" smtClean="0"/>
              <a:t>-</a:t>
            </a:r>
            <a:fld id="{DFCFE3A8-A593-4639-BBAE-F87840FCABEA}" type="slidenum">
              <a:rPr lang="en-US" altLang="zh-CN" smtClean="0"/>
              <a:pPr>
                <a:defRPr/>
              </a:pPr>
              <a:t>‹#›</a:t>
            </a:fld>
            <a:r>
              <a:rPr lang="en-US" altLang="zh-CN" smtClean="0"/>
              <a:t>-</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pPr>
              <a:defRPr/>
            </a:pPr>
            <a:endParaRPr lang="en-US" altLang="zh-CN"/>
          </a:p>
        </p:txBody>
      </p:sp>
      <p:sp>
        <p:nvSpPr>
          <p:cNvPr id="6" name="頁尾版面配置區 5"/>
          <p:cNvSpPr>
            <a:spLocks noGrp="1"/>
          </p:cNvSpPr>
          <p:nvPr>
            <p:ph type="ftr" sz="quarter" idx="11"/>
          </p:nvPr>
        </p:nvSpPr>
        <p:spPr/>
        <p:txBody>
          <a:bodyPr/>
          <a:lstStyle/>
          <a:p>
            <a:pPr>
              <a:defRPr/>
            </a:pPr>
            <a:endParaRPr lang="en-US" altLang="zh-CN"/>
          </a:p>
        </p:txBody>
      </p:sp>
      <p:sp>
        <p:nvSpPr>
          <p:cNvPr id="7" name="投影片編號版面配置區 6"/>
          <p:cNvSpPr>
            <a:spLocks noGrp="1"/>
          </p:cNvSpPr>
          <p:nvPr>
            <p:ph type="sldNum" sz="quarter" idx="12"/>
          </p:nvPr>
        </p:nvSpPr>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
        <p:nvSpPr>
          <p:cNvPr id="12" name="矩形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a:xfrm>
            <a:off x="219456" y="1170432"/>
            <a:ext cx="3364992" cy="201168"/>
          </a:xfrm>
        </p:spPr>
        <p:txBody>
          <a:bodyPr/>
          <a:lstStyle/>
          <a:p>
            <a:pPr>
              <a:defRPr/>
            </a:pPr>
            <a:endParaRPr lang="en-US" altLang="zh-CN"/>
          </a:p>
        </p:txBody>
      </p:sp>
      <p:sp>
        <p:nvSpPr>
          <p:cNvPr id="11" name="矩形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頁尾版面配置區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pPr>
              <a:defRPr/>
            </a:pPr>
            <a:endParaRPr lang="en-US" altLang="zh-CN"/>
          </a:p>
        </p:txBody>
      </p:sp>
      <p:sp>
        <p:nvSpPr>
          <p:cNvPr id="7" name="投影片編號版面配置區 6"/>
          <p:cNvSpPr>
            <a:spLocks noGrp="1"/>
          </p:cNvSpPr>
          <p:nvPr>
            <p:ph type="sldNum" sz="quarter" idx="12"/>
          </p:nvPr>
        </p:nvSpPr>
        <p:spPr>
          <a:xfrm>
            <a:off x="11119104" y="1170432"/>
            <a:ext cx="978485" cy="201168"/>
          </a:xfrm>
        </p:spPr>
        <p:txBody>
          <a:bodyPr/>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版面配置區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4" name="日期版面配置區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5" name="頁尾版面配置區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6" name="投影片編號版面配置區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r>
              <a:rPr lang="en-US" altLang="zh-CN" dirty="0" smtClean="0"/>
              <a:t>-</a:t>
            </a:r>
            <a:fld id="{84D0465F-A6A2-4704-8971-06036326BA03}" type="slidenum">
              <a:rPr lang="en-US" altLang="zh-CN" smtClean="0"/>
              <a:pPr>
                <a:defRPr/>
              </a:pPr>
              <a:t>‹#›</a:t>
            </a:fld>
            <a:r>
              <a:rPr lang="en-US" altLang="zh-CN" dirty="0" smtClean="0"/>
              <a:t>-</a:t>
            </a:r>
            <a:endParaRPr lang="en-US" altLang="zh-CN" dirty="0"/>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umlchina.com/Tools/Newindex1.ht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err="1" smtClean="0"/>
              <a:t>UML的面向对象系统分析与设计</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副标题 2"/>
          <p:cNvSpPr txBox="1">
            <a:spLocks/>
          </p:cNvSpPr>
          <p:nvPr/>
        </p:nvSpPr>
        <p:spPr>
          <a:xfrm>
            <a:off x="952464" y="4572008"/>
            <a:ext cx="10769600" cy="1499616"/>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深圳大学计算机与软件学院　刘嘉祥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 xmlns:p14="http://schemas.microsoft.com/office/powerpoint/2010/main" val="913545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dirty="0"/>
              <a:t>统一建模语言（</a:t>
            </a:r>
            <a:r>
              <a:rPr lang="en-US" altLang="zh-CN" dirty="0"/>
              <a:t>UML</a:t>
            </a:r>
            <a:r>
              <a:rPr lang="zh-CN" altLang="en-US" dirty="0"/>
              <a:t>）</a:t>
            </a:r>
            <a:endParaRPr lang="en-US" altLang="zh-CN" dirty="0"/>
          </a:p>
        </p:txBody>
      </p:sp>
      <p:sp>
        <p:nvSpPr>
          <p:cNvPr id="514051" name="Rectangle 3"/>
          <p:cNvSpPr>
            <a:spLocks noGrp="1" noChangeArrowheads="1"/>
          </p:cNvSpPr>
          <p:nvPr>
            <p:ph idx="1"/>
          </p:nvPr>
        </p:nvSpPr>
        <p:spPr/>
        <p:txBody>
          <a:bodyPr/>
          <a:lstStyle/>
          <a:p>
            <a:pPr eaLnBrk="1" hangingPunct="1">
              <a:defRPr/>
            </a:pPr>
            <a:r>
              <a:rPr lang="en-US" altLang="zh-CN" dirty="0" smtClean="0"/>
              <a:t>UML </a:t>
            </a:r>
            <a:r>
              <a:rPr lang="en-US" altLang="zh-CN" dirty="0"/>
              <a:t>— Unified Modeling Language</a:t>
            </a:r>
          </a:p>
          <a:p>
            <a:pPr eaLnBrk="1" hangingPunct="1">
              <a:defRPr/>
            </a:pPr>
            <a:r>
              <a:rPr lang="en-US" altLang="zh-CN" dirty="0"/>
              <a:t>UML</a:t>
            </a:r>
            <a:r>
              <a:rPr lang="zh-CN" altLang="en-US" dirty="0"/>
              <a:t>是一种标准的图形化建模语言，是面向对象分析与设计的标准表示，它：</a:t>
            </a:r>
          </a:p>
          <a:p>
            <a:pPr lvl="1" eaLnBrk="1" hangingPunct="1">
              <a:defRPr/>
            </a:pPr>
            <a:r>
              <a:rPr lang="zh-CN" altLang="en-US" dirty="0"/>
              <a:t>不是一种程序设计语言，而是一种可视化的</a:t>
            </a:r>
            <a:r>
              <a:rPr lang="zh-CN" altLang="en-US" dirty="0">
                <a:solidFill>
                  <a:schemeClr val="hlink"/>
                </a:solidFill>
                <a:effectLst>
                  <a:outerShdw blurRad="38100" dist="38100" dir="2700000" algn="tl">
                    <a:srgbClr val="C0C0C0"/>
                  </a:outerShdw>
                </a:effectLst>
              </a:rPr>
              <a:t>建模语言</a:t>
            </a:r>
            <a:r>
              <a:rPr lang="en-US" altLang="zh-CN" dirty="0"/>
              <a:t>(</a:t>
            </a:r>
            <a:r>
              <a:rPr lang="zh-CN" altLang="en-US" dirty="0"/>
              <a:t>用于分析设计</a:t>
            </a:r>
            <a:r>
              <a:rPr lang="en-US" altLang="zh-CN" dirty="0"/>
              <a:t>)</a:t>
            </a:r>
          </a:p>
          <a:p>
            <a:pPr lvl="1" eaLnBrk="1" hangingPunct="1">
              <a:defRPr/>
            </a:pPr>
            <a:r>
              <a:rPr lang="zh-CN" altLang="en-US" dirty="0"/>
              <a:t>不是工具或知识库的规格说明，而是一种建模语言规格说明，是一种模型表示的</a:t>
            </a:r>
            <a:r>
              <a:rPr lang="zh-CN" altLang="en-US" dirty="0">
                <a:solidFill>
                  <a:srgbClr val="FF0000"/>
                </a:solidFill>
                <a:effectLst>
                  <a:outerShdw blurRad="38100" dist="38100" dir="2700000" algn="tl">
                    <a:srgbClr val="C0C0C0"/>
                  </a:outerShdw>
                </a:effectLst>
              </a:rPr>
              <a:t>标准</a:t>
            </a:r>
          </a:p>
          <a:p>
            <a:pPr lvl="1" eaLnBrk="1" hangingPunct="1">
              <a:defRPr/>
            </a:pPr>
            <a:r>
              <a:rPr lang="zh-CN" altLang="en-US" dirty="0"/>
              <a:t>不是过程，也不是方法，但允许任何一种过程和方法使用它</a:t>
            </a:r>
          </a:p>
        </p:txBody>
      </p:sp>
      <p:sp>
        <p:nvSpPr>
          <p:cNvPr id="1945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048E1B0A-669A-4EA5-B7CC-917843561354}" type="slidenum">
              <a:rPr lang="en-US" altLang="zh-CN" sz="1200" b="0">
                <a:solidFill>
                  <a:srgbClr val="4D4D4D"/>
                </a:solidFill>
                <a:latin typeface="Arial" charset="0"/>
              </a:rPr>
              <a:pPr eaLnBrk="1" hangingPunct="1"/>
              <a:t>10</a:t>
            </a:fld>
            <a:r>
              <a:rPr lang="en-US" altLang="zh-CN" sz="1200" b="0">
                <a:solidFill>
                  <a:srgbClr val="4D4D4D"/>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Effect transition="in" filter="dissolve">
                                      <p:cBhvr>
                                        <p:cTn id="7" dur="500"/>
                                        <p:tgtEl>
                                          <p:spTgt spid="514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4051">
                                            <p:txEl>
                                              <p:pRg st="1" end="1"/>
                                            </p:txEl>
                                          </p:spTgt>
                                        </p:tgtEl>
                                        <p:attrNameLst>
                                          <p:attrName>style.visibility</p:attrName>
                                        </p:attrNameLst>
                                      </p:cBhvr>
                                      <p:to>
                                        <p:strVal val="visible"/>
                                      </p:to>
                                    </p:set>
                                    <p:animEffect transition="in" filter="dissolve">
                                      <p:cBhvr>
                                        <p:cTn id="12" dur="500"/>
                                        <p:tgtEl>
                                          <p:spTgt spid="51405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14051">
                                            <p:txEl>
                                              <p:pRg st="2" end="2"/>
                                            </p:txEl>
                                          </p:spTgt>
                                        </p:tgtEl>
                                        <p:attrNameLst>
                                          <p:attrName>style.visibility</p:attrName>
                                        </p:attrNameLst>
                                      </p:cBhvr>
                                      <p:to>
                                        <p:strVal val="visible"/>
                                      </p:to>
                                    </p:set>
                                    <p:animEffect transition="in" filter="dissolve">
                                      <p:cBhvr>
                                        <p:cTn id="15" dur="500"/>
                                        <p:tgtEl>
                                          <p:spTgt spid="51405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14051">
                                            <p:txEl>
                                              <p:pRg st="3" end="3"/>
                                            </p:txEl>
                                          </p:spTgt>
                                        </p:tgtEl>
                                        <p:attrNameLst>
                                          <p:attrName>style.visibility</p:attrName>
                                        </p:attrNameLst>
                                      </p:cBhvr>
                                      <p:to>
                                        <p:strVal val="visible"/>
                                      </p:to>
                                    </p:set>
                                    <p:animEffect transition="in" filter="dissolve">
                                      <p:cBhvr>
                                        <p:cTn id="18" dur="500"/>
                                        <p:tgtEl>
                                          <p:spTgt spid="51405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14051">
                                            <p:txEl>
                                              <p:pRg st="4" end="4"/>
                                            </p:txEl>
                                          </p:spTgt>
                                        </p:tgtEl>
                                        <p:attrNameLst>
                                          <p:attrName>style.visibility</p:attrName>
                                        </p:attrNameLst>
                                      </p:cBhvr>
                                      <p:to>
                                        <p:strVal val="visible"/>
                                      </p:to>
                                    </p:set>
                                    <p:animEffect transition="in" filter="dissolve">
                                      <p:cBhvr>
                                        <p:cTn id="21" dur="500"/>
                                        <p:tgtEl>
                                          <p:spTgt spid="514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zh-CN" dirty="0"/>
              <a:t>What Is </a:t>
            </a:r>
            <a:r>
              <a:rPr lang="zh-CN" altLang="en-US" dirty="0"/>
              <a:t>统一建模语言</a:t>
            </a:r>
            <a:r>
              <a:rPr lang="en-US" altLang="zh-CN" dirty="0"/>
              <a:t>?</a:t>
            </a:r>
          </a:p>
        </p:txBody>
      </p:sp>
      <p:sp>
        <p:nvSpPr>
          <p:cNvPr id="20484" name="Rectangle 3"/>
          <p:cNvSpPr>
            <a:spLocks noGrp="1" noChangeArrowheads="1"/>
          </p:cNvSpPr>
          <p:nvPr>
            <p:ph idx="1"/>
          </p:nvPr>
        </p:nvSpPr>
        <p:spPr/>
        <p:txBody>
          <a:bodyPr/>
          <a:lstStyle/>
          <a:p>
            <a:pPr eaLnBrk="1" hangingPunct="1"/>
            <a:r>
              <a:rPr lang="en-US" altLang="zh-CN" dirty="0"/>
              <a:t>UML</a:t>
            </a:r>
            <a:r>
              <a:rPr lang="en-US" altLang="zh-CN" dirty="0" smtClean="0"/>
              <a:t> </a:t>
            </a:r>
            <a:r>
              <a:rPr lang="en-US" altLang="zh-CN" dirty="0"/>
              <a:t>is a language for</a:t>
            </a:r>
          </a:p>
          <a:p>
            <a:pPr lvl="1" eaLnBrk="1" hangingPunct="1"/>
            <a:r>
              <a:rPr lang="en-US" altLang="zh-CN" dirty="0"/>
              <a:t>Visualizing</a:t>
            </a:r>
          </a:p>
          <a:p>
            <a:pPr lvl="1" eaLnBrk="1" hangingPunct="1"/>
            <a:r>
              <a:rPr lang="en-US" altLang="zh-CN" dirty="0"/>
              <a:t>Specifying</a:t>
            </a:r>
          </a:p>
          <a:p>
            <a:pPr lvl="1" eaLnBrk="1" hangingPunct="1"/>
            <a:r>
              <a:rPr lang="en-US" altLang="zh-CN" dirty="0"/>
              <a:t>Constructing</a:t>
            </a:r>
          </a:p>
          <a:p>
            <a:pPr lvl="1" eaLnBrk="1" hangingPunct="1"/>
            <a:r>
              <a:rPr lang="en-US" altLang="zh-CN" dirty="0"/>
              <a:t>Documenting</a:t>
            </a:r>
          </a:p>
          <a:p>
            <a:pPr eaLnBrk="1" hangingPunct="1">
              <a:buFont typeface="Wingdings" pitchFamily="2" charset="2"/>
              <a:buNone/>
            </a:pPr>
            <a:r>
              <a:rPr lang="en-US" altLang="zh-CN" dirty="0"/>
              <a:t>   the artifacts of a software-intensive system</a:t>
            </a:r>
          </a:p>
        </p:txBody>
      </p:sp>
      <p:sp>
        <p:nvSpPr>
          <p:cNvPr id="2048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B232828E-6FA5-46A3-823C-8777F6CDF892}" type="slidenum">
              <a:rPr lang="en-US" altLang="zh-CN" sz="1200" b="0">
                <a:solidFill>
                  <a:srgbClr val="4D4D4D"/>
                </a:solidFill>
                <a:latin typeface="Arial" charset="0"/>
              </a:rPr>
              <a:pPr eaLnBrk="1" hangingPunct="1"/>
              <a:t>11</a:t>
            </a:fld>
            <a:r>
              <a:rPr lang="en-US" altLang="zh-CN" sz="1200" b="0">
                <a:solidFill>
                  <a:srgbClr val="4D4D4D"/>
                </a:solidFill>
                <a:latin typeface="Arial" charset="0"/>
              </a:rPr>
              <a:t>-</a:t>
            </a:r>
          </a:p>
        </p:txBody>
      </p:sp>
      <p:graphicFrame>
        <p:nvGraphicFramePr>
          <p:cNvPr id="20485" name="Object 4"/>
          <p:cNvGraphicFramePr>
            <a:graphicFrameLocks noChangeAspect="1"/>
          </p:cNvGraphicFramePr>
          <p:nvPr>
            <p:extLst>
              <p:ext uri="{D42A27DB-BD31-4B8C-83A1-F6EECF244321}">
                <p14:modId xmlns="" xmlns:p14="http://schemas.microsoft.com/office/powerpoint/2010/main" val="3826480027"/>
              </p:ext>
            </p:extLst>
          </p:nvPr>
        </p:nvGraphicFramePr>
        <p:xfrm>
          <a:off x="8544272" y="1556792"/>
          <a:ext cx="2519363" cy="1733550"/>
        </p:xfrm>
        <a:graphic>
          <a:graphicData uri="http://schemas.openxmlformats.org/presentationml/2006/ole">
            <p:oleObj spid="_x0000_s6320" name="位图图像" r:id="rId4" imgW="1467055" imgH="1009791" progId="Paint.Picture.1">
              <p:embed/>
            </p:oleObj>
          </a:graphicData>
        </a:graphic>
      </p:graphicFrame>
      <p:graphicFrame>
        <p:nvGraphicFramePr>
          <p:cNvPr id="20486" name="Object 5"/>
          <p:cNvGraphicFramePr>
            <a:graphicFrameLocks noChangeAspect="1"/>
          </p:cNvGraphicFramePr>
          <p:nvPr>
            <p:extLst>
              <p:ext uri="{D42A27DB-BD31-4B8C-83A1-F6EECF244321}">
                <p14:modId xmlns="" xmlns:p14="http://schemas.microsoft.com/office/powerpoint/2010/main" val="4261194406"/>
              </p:ext>
            </p:extLst>
          </p:nvPr>
        </p:nvGraphicFramePr>
        <p:xfrm>
          <a:off x="7248128" y="5122887"/>
          <a:ext cx="4257675" cy="1114425"/>
        </p:xfrm>
        <a:graphic>
          <a:graphicData uri="http://schemas.openxmlformats.org/presentationml/2006/ole">
            <p:oleObj spid="_x0000_s6321" name="位图图像" r:id="rId5" imgW="4258269" imgH="1114581" progId="Paint.Picture.1">
              <p:embed/>
            </p:oleObj>
          </a:graphicData>
        </a:graphic>
      </p:graphicFrame>
      <p:sp>
        <p:nvSpPr>
          <p:cNvPr id="515078" name="Text Box 6"/>
          <p:cNvSpPr txBox="1">
            <a:spLocks noChangeArrowheads="1"/>
          </p:cNvSpPr>
          <p:nvPr/>
        </p:nvSpPr>
        <p:spPr bwMode="auto">
          <a:xfrm>
            <a:off x="1775520" y="2503340"/>
            <a:ext cx="8137525" cy="1927225"/>
          </a:xfrm>
          <a:prstGeom prst="rect">
            <a:avLst/>
          </a:prstGeom>
          <a:solidFill>
            <a:srgbClr val="99CCFF"/>
          </a:solidFill>
          <a:ln w="9525">
            <a:solidFill>
              <a:srgbClr val="800000"/>
            </a:solidFill>
            <a:miter lim="800000"/>
            <a:headEnd/>
            <a:tailEnd/>
          </a:ln>
          <a:effectLst/>
        </p:spPr>
        <p:txBody>
          <a:bodyPr>
            <a:spAutoFit/>
          </a:bodyPr>
          <a:lstStyle/>
          <a:p>
            <a:pPr>
              <a:spcBef>
                <a:spcPct val="50000"/>
              </a:spcBef>
              <a:defRPr/>
            </a:pPr>
            <a:r>
              <a:rPr lang="zh-CN" altLang="zh-CN"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Unified Modeling Language（统一建模语言）是对象管理组织</a:t>
            </a:r>
            <a:r>
              <a:rPr lang="zh-CN" altLang="en-US"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a:t>
            </a:r>
            <a:r>
              <a:rPr lang="zh-CN" altLang="zh-CN"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OMG</a:t>
            </a:r>
            <a:r>
              <a:rPr lang="zh-CN" altLang="en-US"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a:t>
            </a:r>
            <a:r>
              <a:rPr lang="zh-CN" altLang="zh-CN"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制定的一个</a:t>
            </a:r>
            <a:r>
              <a:rPr lang="zh-CN" altLang="zh-CN" b="0" u="sng" dirty="0">
                <a:solidFill>
                  <a:schemeClr val="hlink"/>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通用</a:t>
            </a:r>
            <a:r>
              <a:rPr lang="zh-CN" altLang="zh-CN"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的、</a:t>
            </a:r>
            <a:r>
              <a:rPr lang="zh-CN" altLang="zh-CN" b="0" u="sng" dirty="0">
                <a:solidFill>
                  <a:schemeClr val="hlink"/>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可视化</a:t>
            </a:r>
            <a:r>
              <a:rPr lang="zh-CN" altLang="zh-CN" b="0" dirty="0">
                <a:latin typeface="Times New Roman" panose="02020603050405020304" pitchFamily="18" charset="0"/>
                <a:ea typeface="微软雅黑" panose="020B0503020204020204" pitchFamily="34" charset="-122"/>
              </a:rPr>
              <a:t>的</a:t>
            </a:r>
            <a:r>
              <a:rPr lang="zh-CN" altLang="zh-CN" b="0" u="sng" dirty="0">
                <a:solidFill>
                  <a:schemeClr val="hlink"/>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建模语言</a:t>
            </a:r>
            <a:r>
              <a:rPr lang="zh-CN" altLang="zh-CN"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标准，可以用来</a:t>
            </a:r>
            <a:r>
              <a:rPr lang="zh-CN" altLang="zh-CN" b="0" u="sng" dirty="0">
                <a:solidFill>
                  <a:srgbClr val="660066"/>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可视化</a:t>
            </a:r>
            <a:r>
              <a:rPr lang="zh-CN" altLang="zh-CN"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（visualize） 、</a:t>
            </a:r>
            <a:r>
              <a:rPr lang="zh-CN" altLang="zh-CN" b="0" u="sng" dirty="0">
                <a:solidFill>
                  <a:srgbClr val="660066"/>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描述</a:t>
            </a:r>
            <a:r>
              <a:rPr lang="zh-CN" altLang="zh-CN"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（specify）、</a:t>
            </a:r>
            <a:r>
              <a:rPr lang="zh-CN" altLang="zh-CN" b="0" u="sng" dirty="0">
                <a:solidFill>
                  <a:srgbClr val="660066"/>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构造</a:t>
            </a:r>
            <a:r>
              <a:rPr lang="zh-CN" altLang="zh-CN"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（construct）和</a:t>
            </a:r>
            <a:r>
              <a:rPr lang="zh-CN" altLang="en-US" b="0" u="sng" dirty="0">
                <a:solidFill>
                  <a:srgbClr val="660066"/>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文档化</a:t>
            </a:r>
            <a:r>
              <a:rPr lang="zh-CN" altLang="zh-CN" b="0" dirty="0">
                <a:effectLst>
                  <a:outerShdw blurRad="38100" dist="38100" dir="2700000" algn="tl">
                    <a:srgbClr val="FFFFFF"/>
                  </a:outerShdw>
                </a:effectLst>
                <a:latin typeface="Times New Roman" panose="02020603050405020304" pitchFamily="18" charset="0"/>
                <a:ea typeface="微软雅黑" panose="020B0503020204020204" pitchFamily="34" charset="-122"/>
              </a:rPr>
              <a:t>（document）软件密集型系统的各种工件（artifacts，又译制品） </a:t>
            </a:r>
            <a:endParaRPr lang="zh-CN" altLang="en-US" b="0" dirty="0">
              <a:effectLst>
                <a:outerShdw blurRad="38100" dist="38100" dir="2700000" algn="tl">
                  <a:srgbClr val="FFFFFF"/>
                </a:outerShdw>
              </a:effectLst>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5078"/>
                                        </p:tgtEl>
                                        <p:attrNameLst>
                                          <p:attrName>style.visibility</p:attrName>
                                        </p:attrNameLst>
                                      </p:cBhvr>
                                      <p:to>
                                        <p:strVal val="visible"/>
                                      </p:to>
                                    </p:set>
                                    <p:animEffect transition="in" filter="dissolve">
                                      <p:cBhvr>
                                        <p:cTn id="7" dur="500"/>
                                        <p:tgtEl>
                                          <p:spTgt spid="51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a:t>选择</a:t>
            </a:r>
            <a:r>
              <a:rPr lang="en-US" altLang="zh-CN"/>
              <a:t>UML</a:t>
            </a:r>
          </a:p>
        </p:txBody>
      </p:sp>
      <p:sp>
        <p:nvSpPr>
          <p:cNvPr id="527363" name="Rectangle 3"/>
          <p:cNvSpPr>
            <a:spLocks noGrp="1" noChangeArrowheads="1"/>
          </p:cNvSpPr>
          <p:nvPr>
            <p:ph idx="1"/>
          </p:nvPr>
        </p:nvSpPr>
        <p:spPr/>
        <p:txBody>
          <a:bodyPr/>
          <a:lstStyle/>
          <a:p>
            <a:pPr eaLnBrk="1" hangingPunct="1">
              <a:lnSpc>
                <a:spcPct val="90000"/>
              </a:lnSpc>
              <a:defRPr/>
            </a:pPr>
            <a:r>
              <a:rPr lang="zh-CN" altLang="en-US" dirty="0"/>
              <a:t>很多情况下，推荐使用</a:t>
            </a:r>
            <a:r>
              <a:rPr lang="en-US" altLang="zh-CN" dirty="0"/>
              <a:t>UML</a:t>
            </a:r>
            <a:r>
              <a:rPr lang="zh-CN" altLang="en-US" dirty="0"/>
              <a:t>： </a:t>
            </a:r>
          </a:p>
          <a:p>
            <a:pPr lvl="1" eaLnBrk="1" hangingPunct="1">
              <a:lnSpc>
                <a:spcPct val="90000"/>
              </a:lnSpc>
              <a:defRPr/>
            </a:pPr>
            <a:r>
              <a:rPr lang="en-US" altLang="zh-CN" sz="2600" u="sng" dirty="0" smtClean="0">
                <a:solidFill>
                  <a:schemeClr val="hlink"/>
                </a:solidFill>
                <a:effectLst>
                  <a:outerShdw blurRad="38100" dist="38100" dir="2700000" algn="tl">
                    <a:srgbClr val="C0C0C0"/>
                  </a:outerShdw>
                </a:effectLst>
              </a:rPr>
              <a:t>OO</a:t>
            </a:r>
            <a:r>
              <a:rPr lang="zh-CN" altLang="en-US" sz="2600" u="sng" dirty="0">
                <a:solidFill>
                  <a:schemeClr val="hlink"/>
                </a:solidFill>
                <a:effectLst>
                  <a:outerShdw blurRad="38100" dist="38100" dir="2700000" algn="tl">
                    <a:srgbClr val="C0C0C0"/>
                  </a:outerShdw>
                </a:effectLst>
              </a:rPr>
              <a:t>方法</a:t>
            </a:r>
            <a:r>
              <a:rPr lang="zh-CN" altLang="en-US" sz="2600" dirty="0"/>
              <a:t>是项目决定采用的方法论，是整个项目或产品成功的关键</a:t>
            </a:r>
          </a:p>
          <a:p>
            <a:pPr lvl="1" eaLnBrk="1" hangingPunct="1">
              <a:lnSpc>
                <a:spcPct val="90000"/>
              </a:lnSpc>
              <a:defRPr/>
            </a:pPr>
            <a:r>
              <a:rPr lang="zh-CN" altLang="en-US" sz="2600" dirty="0" smtClean="0"/>
              <a:t>开</a:t>
            </a:r>
            <a:r>
              <a:rPr lang="zh-CN" altLang="en-US" sz="2600" dirty="0"/>
              <a:t>发人员感觉用源码说明不了真正的问题，希望</a:t>
            </a:r>
            <a:r>
              <a:rPr lang="zh-CN" altLang="en-US" sz="2600" u="sng" dirty="0">
                <a:solidFill>
                  <a:srgbClr val="FF0000"/>
                </a:solidFill>
                <a:effectLst>
                  <a:outerShdw blurRad="38100" dist="38100" dir="2700000" algn="tl">
                    <a:srgbClr val="000000">
                      <a:alpha val="43137"/>
                    </a:srgbClr>
                  </a:outerShdw>
                </a:effectLst>
              </a:rPr>
              <a:t>提高交流效率</a:t>
            </a:r>
            <a:endParaRPr lang="en-US" altLang="zh-CN" sz="2600" u="sng" dirty="0">
              <a:solidFill>
                <a:srgbClr val="FF0000"/>
              </a:solidFill>
              <a:effectLst>
                <a:outerShdw blurRad="38100" dist="38100" dir="2700000" algn="tl">
                  <a:srgbClr val="000000">
                    <a:alpha val="43137"/>
                  </a:srgbClr>
                </a:outerShdw>
              </a:effectLst>
            </a:endParaRPr>
          </a:p>
          <a:p>
            <a:pPr lvl="1" eaLnBrk="1" hangingPunct="1">
              <a:lnSpc>
                <a:spcPct val="90000"/>
              </a:lnSpc>
              <a:defRPr/>
            </a:pPr>
            <a:r>
              <a:rPr lang="zh-CN" altLang="en-US" sz="2600" dirty="0" smtClean="0"/>
              <a:t>系</a:t>
            </a:r>
            <a:r>
              <a:rPr lang="zh-CN" altLang="en-US" sz="2600" dirty="0"/>
              <a:t>统的规模和设计都</a:t>
            </a:r>
            <a:r>
              <a:rPr lang="zh-CN" altLang="en-US" sz="2600" u="sng" dirty="0">
                <a:solidFill>
                  <a:schemeClr val="hlink"/>
                </a:solidFill>
                <a:effectLst>
                  <a:outerShdw blurRad="38100" dist="38100" dir="2700000" algn="tl">
                    <a:srgbClr val="C0C0C0"/>
                  </a:outerShdw>
                </a:effectLst>
              </a:rPr>
              <a:t>比较复杂</a:t>
            </a:r>
            <a:r>
              <a:rPr lang="zh-CN" altLang="en-US" sz="2600" dirty="0"/>
              <a:t>，需要用图形抽象地表达复杂概念，降低开发风险</a:t>
            </a:r>
          </a:p>
          <a:p>
            <a:pPr lvl="1" eaLnBrk="1" hangingPunct="1">
              <a:lnSpc>
                <a:spcPct val="90000"/>
              </a:lnSpc>
              <a:defRPr/>
            </a:pPr>
            <a:r>
              <a:rPr lang="zh-CN" altLang="en-US" sz="2600" dirty="0" smtClean="0"/>
              <a:t>组</a:t>
            </a:r>
            <a:r>
              <a:rPr lang="zh-CN" altLang="en-US" sz="2600" dirty="0"/>
              <a:t>织希望</a:t>
            </a:r>
            <a:r>
              <a:rPr lang="zh-CN" altLang="en-US" sz="2600" u="sng" dirty="0">
                <a:solidFill>
                  <a:schemeClr val="hlink"/>
                </a:solidFill>
                <a:effectLst>
                  <a:outerShdw blurRad="38100" dist="38100" dir="2700000" algn="tl">
                    <a:srgbClr val="C0C0C0"/>
                  </a:outerShdw>
                </a:effectLst>
              </a:rPr>
              <a:t>记录</a:t>
            </a:r>
            <a:r>
              <a:rPr lang="zh-CN" altLang="en-US" sz="2600" dirty="0"/>
              <a:t>已成功项目、产品的设计方案，在开发新项目时可以参考、复用过去的设计</a:t>
            </a:r>
          </a:p>
          <a:p>
            <a:pPr lvl="1" eaLnBrk="1" hangingPunct="1">
              <a:lnSpc>
                <a:spcPct val="90000"/>
              </a:lnSpc>
              <a:defRPr/>
            </a:pPr>
            <a:r>
              <a:rPr lang="zh-CN" altLang="en-US" sz="2600" dirty="0" smtClean="0"/>
              <a:t>有</a:t>
            </a:r>
            <a:r>
              <a:rPr lang="zh-CN" altLang="en-US" sz="2600" dirty="0"/>
              <a:t>必要采用一套</a:t>
            </a:r>
            <a:r>
              <a:rPr lang="zh-CN" altLang="en-US" sz="2600" u="sng" dirty="0">
                <a:solidFill>
                  <a:schemeClr val="hlink"/>
                </a:solidFill>
                <a:effectLst>
                  <a:outerShdw blurRad="38100" dist="38100" dir="2700000" algn="tl">
                    <a:srgbClr val="C0C0C0"/>
                  </a:outerShdw>
                </a:effectLst>
              </a:rPr>
              <a:t>通用</a:t>
            </a:r>
            <a:r>
              <a:rPr lang="zh-CN" altLang="en-US" sz="2600" dirty="0"/>
              <a:t>的图形语言和符号体系描述组织的业务流程和软件需求，促进业务人员、开发人员之间一致、高效的交流</a:t>
            </a:r>
          </a:p>
        </p:txBody>
      </p:sp>
      <p:sp>
        <p:nvSpPr>
          <p:cNvPr id="2765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E6236AB9-5950-47E3-B264-0B2E7375BCFE}" type="slidenum">
              <a:rPr lang="en-US" altLang="zh-CN" sz="1200" b="0">
                <a:solidFill>
                  <a:srgbClr val="4D4D4D"/>
                </a:solidFill>
                <a:latin typeface="Arial" charset="0"/>
              </a:rPr>
              <a:pPr eaLnBrk="1" hangingPunct="1"/>
              <a:t>12</a:t>
            </a:fld>
            <a:r>
              <a:rPr lang="en-US" altLang="zh-CN" sz="1200" b="0">
                <a:solidFill>
                  <a:srgbClr val="4D4D4D"/>
                </a:solidFill>
                <a:latin typeface="Arial" charset="0"/>
              </a:rPr>
              <a:t>-</a:t>
            </a:r>
          </a:p>
        </p:txBody>
      </p:sp>
    </p:spTree>
    <p:extLst>
      <p:ext uri="{BB962C8B-B14F-4D97-AF65-F5344CB8AC3E}">
        <p14:creationId xmlns="" xmlns:p14="http://schemas.microsoft.com/office/powerpoint/2010/main" val="2385272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a:t>不选择</a:t>
            </a:r>
            <a:r>
              <a:rPr lang="en-US" altLang="zh-CN"/>
              <a:t>UML</a:t>
            </a:r>
          </a:p>
        </p:txBody>
      </p:sp>
      <p:sp>
        <p:nvSpPr>
          <p:cNvPr id="526339" name="Rectangle 3"/>
          <p:cNvSpPr>
            <a:spLocks noGrp="1" noChangeArrowheads="1"/>
          </p:cNvSpPr>
          <p:nvPr>
            <p:ph idx="1"/>
          </p:nvPr>
        </p:nvSpPr>
        <p:spPr/>
        <p:txBody>
          <a:bodyPr/>
          <a:lstStyle/>
          <a:p>
            <a:pPr eaLnBrk="1" hangingPunct="1">
              <a:defRPr/>
            </a:pPr>
            <a:r>
              <a:rPr lang="en-US" altLang="zh-CN" dirty="0"/>
              <a:t>UML</a:t>
            </a:r>
            <a:r>
              <a:rPr lang="zh-CN" altLang="en-US" dirty="0"/>
              <a:t>不是万能，有些场合并不适合</a:t>
            </a:r>
          </a:p>
          <a:p>
            <a:pPr lvl="1" eaLnBrk="1" hangingPunct="1">
              <a:defRPr/>
            </a:pPr>
            <a:r>
              <a:rPr lang="zh-CN" altLang="en-US" dirty="0" smtClean="0"/>
              <a:t>传</a:t>
            </a:r>
            <a:r>
              <a:rPr lang="zh-CN" altLang="en-US" dirty="0"/>
              <a:t>统的做法已</a:t>
            </a:r>
            <a:r>
              <a:rPr lang="zh-CN" altLang="en-US" u="sng" dirty="0">
                <a:solidFill>
                  <a:schemeClr val="hlink"/>
                </a:solidFill>
                <a:effectLst>
                  <a:outerShdw blurRad="38100" dist="38100" dir="2700000" algn="tl">
                    <a:srgbClr val="C0C0C0"/>
                  </a:outerShdw>
                </a:effectLst>
              </a:rPr>
              <a:t>完全适用</a:t>
            </a:r>
            <a:r>
              <a:rPr lang="zh-CN" altLang="en-US" dirty="0"/>
              <a:t>，对面向对象技术的要求也不高，项目非常成功，无任何改进的必要</a:t>
            </a:r>
          </a:p>
          <a:p>
            <a:pPr lvl="1" eaLnBrk="1" hangingPunct="1">
              <a:defRPr/>
            </a:pPr>
            <a:r>
              <a:rPr lang="zh-CN" altLang="en-US" dirty="0" smtClean="0"/>
              <a:t>开</a:t>
            </a:r>
            <a:r>
              <a:rPr lang="zh-CN" altLang="en-US" dirty="0"/>
              <a:t>发的</a:t>
            </a:r>
            <a:r>
              <a:rPr lang="zh-CN" altLang="en-US" u="sng" dirty="0">
                <a:solidFill>
                  <a:schemeClr val="hlink"/>
                </a:solidFill>
                <a:effectLst>
                  <a:outerShdw blurRad="38100" dist="38100" dir="2700000" algn="tl">
                    <a:srgbClr val="C0C0C0"/>
                  </a:outerShdw>
                </a:effectLst>
              </a:rPr>
              <a:t>系统比较简单</a:t>
            </a:r>
            <a:r>
              <a:rPr lang="zh-CN" altLang="en-US" dirty="0"/>
              <a:t>，直接用源码配上少量的文字就能解决问题，软件开发文档也无需添加图形来辅助说明</a:t>
            </a:r>
          </a:p>
          <a:p>
            <a:pPr lvl="1" eaLnBrk="1" hangingPunct="1">
              <a:defRPr/>
            </a:pPr>
            <a:r>
              <a:rPr lang="zh-CN" altLang="en-US" dirty="0" smtClean="0"/>
              <a:t>开</a:t>
            </a:r>
            <a:r>
              <a:rPr lang="zh-CN" altLang="en-US" dirty="0"/>
              <a:t>发的系统本身</a:t>
            </a:r>
            <a:r>
              <a:rPr lang="zh-CN" altLang="en-US" u="sng" dirty="0">
                <a:solidFill>
                  <a:schemeClr val="hlink"/>
                </a:solidFill>
                <a:effectLst>
                  <a:outerShdw blurRad="38100" dist="38100" dir="2700000" algn="tl">
                    <a:srgbClr val="C0C0C0"/>
                  </a:outerShdw>
                </a:effectLst>
              </a:rPr>
              <a:t>不属于</a:t>
            </a:r>
            <a:r>
              <a:rPr lang="en-US" altLang="zh-CN" dirty="0"/>
              <a:t>OO</a:t>
            </a:r>
            <a:r>
              <a:rPr lang="zh-CN" altLang="en-US" dirty="0"/>
              <a:t>方法、</a:t>
            </a:r>
            <a:r>
              <a:rPr lang="en-US" altLang="zh-CN" dirty="0"/>
              <a:t>UML</a:t>
            </a:r>
            <a:r>
              <a:rPr lang="zh-CN" altLang="en-US" dirty="0"/>
              <a:t>适用的范围</a:t>
            </a:r>
          </a:p>
          <a:p>
            <a:pPr lvl="1" eaLnBrk="1" hangingPunct="1">
              <a:defRPr/>
            </a:pPr>
            <a:endParaRPr lang="zh-CN" altLang="en-US" dirty="0"/>
          </a:p>
        </p:txBody>
      </p:sp>
      <p:sp>
        <p:nvSpPr>
          <p:cNvPr id="2867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E9B55A3-0AE7-4371-A642-DC0F10216646}" type="slidenum">
              <a:rPr lang="en-US" altLang="zh-CN" sz="1200" b="0">
                <a:solidFill>
                  <a:srgbClr val="4D4D4D"/>
                </a:solidFill>
                <a:latin typeface="Arial" charset="0"/>
              </a:rPr>
              <a:pPr eaLnBrk="1" hangingPunct="1"/>
              <a:t>13</a:t>
            </a:fld>
            <a:r>
              <a:rPr lang="en-US" altLang="zh-CN" sz="1200" b="0">
                <a:solidFill>
                  <a:srgbClr val="4D4D4D"/>
                </a:solidFill>
                <a:latin typeface="Arial" charset="0"/>
              </a:rPr>
              <a:t>-</a:t>
            </a:r>
          </a:p>
        </p:txBody>
      </p:sp>
    </p:spTree>
    <p:extLst>
      <p:ext uri="{BB962C8B-B14F-4D97-AF65-F5344CB8AC3E}">
        <p14:creationId xmlns="" xmlns:p14="http://schemas.microsoft.com/office/powerpoint/2010/main" val="3255526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a:t>UML</a:t>
            </a:r>
            <a:r>
              <a:rPr lang="zh-CN" altLang="en-US"/>
              <a:t>发展背景</a:t>
            </a:r>
          </a:p>
        </p:txBody>
      </p:sp>
      <p:sp>
        <p:nvSpPr>
          <p:cNvPr id="21508" name="Rectangle 3"/>
          <p:cNvSpPr>
            <a:spLocks noGrp="1" noChangeArrowheads="1"/>
          </p:cNvSpPr>
          <p:nvPr>
            <p:ph idx="1"/>
          </p:nvPr>
        </p:nvSpPr>
        <p:spPr>
          <a:noFill/>
        </p:spPr>
        <p:txBody>
          <a:bodyPr/>
          <a:lstStyle/>
          <a:p>
            <a:pPr eaLnBrk="1" hangingPunct="1"/>
            <a:r>
              <a:rPr lang="en-US" altLang="zh-CN"/>
              <a:t>90</a:t>
            </a:r>
            <a:r>
              <a:rPr lang="zh-CN" altLang="en-US"/>
              <a:t>年代：面向对象分析设计方法学之战</a:t>
            </a:r>
          </a:p>
          <a:p>
            <a:pPr lvl="1" eaLnBrk="1" hangingPunct="1"/>
            <a:r>
              <a:rPr lang="en-US" altLang="zh-CN"/>
              <a:t>P. Coad</a:t>
            </a:r>
            <a:r>
              <a:rPr lang="zh-CN" altLang="en-US"/>
              <a:t>和</a:t>
            </a:r>
            <a:r>
              <a:rPr lang="en-US" altLang="zh-CN"/>
              <a:t>E.Yourdon</a:t>
            </a:r>
            <a:r>
              <a:rPr lang="zh-CN" altLang="en-US"/>
              <a:t>提出</a:t>
            </a:r>
            <a:r>
              <a:rPr lang="en-US" altLang="zh-CN"/>
              <a:t>OOA</a:t>
            </a:r>
            <a:r>
              <a:rPr lang="zh-CN" altLang="en-US"/>
              <a:t>和</a:t>
            </a:r>
            <a:r>
              <a:rPr lang="en-US" altLang="zh-CN"/>
              <a:t>OOD</a:t>
            </a:r>
          </a:p>
          <a:p>
            <a:pPr lvl="1" eaLnBrk="1" hangingPunct="1"/>
            <a:r>
              <a:rPr lang="en-US" altLang="zh-CN"/>
              <a:t>G. Booch</a:t>
            </a:r>
            <a:r>
              <a:rPr lang="zh-CN" altLang="en-US"/>
              <a:t>提出面向对象开发方法</a:t>
            </a:r>
          </a:p>
          <a:p>
            <a:pPr lvl="1" eaLnBrk="1" hangingPunct="1"/>
            <a:r>
              <a:rPr lang="en-US" altLang="zh-CN"/>
              <a:t>Jacobson</a:t>
            </a:r>
            <a:r>
              <a:rPr lang="zh-CN" altLang="en-US"/>
              <a:t>提出</a:t>
            </a:r>
            <a:r>
              <a:rPr lang="en-US" altLang="zh-CN"/>
              <a:t>OOSE</a:t>
            </a:r>
          </a:p>
          <a:p>
            <a:pPr lvl="1" eaLnBrk="1" hangingPunct="1"/>
            <a:r>
              <a:rPr lang="en-US" altLang="zh-CN"/>
              <a:t>Rumbaugh</a:t>
            </a:r>
            <a:r>
              <a:rPr lang="zh-CN" altLang="en-US"/>
              <a:t>提出的</a:t>
            </a:r>
            <a:r>
              <a:rPr lang="en-US" altLang="zh-CN"/>
              <a:t>OMT</a:t>
            </a:r>
          </a:p>
          <a:p>
            <a:pPr lvl="1" eaLnBrk="1" hangingPunct="1"/>
            <a:r>
              <a:rPr lang="en-US" altLang="zh-CN"/>
              <a:t>……</a:t>
            </a:r>
          </a:p>
          <a:p>
            <a:pPr eaLnBrk="1" hangingPunct="1"/>
            <a:r>
              <a:rPr lang="en-US" altLang="zh-CN"/>
              <a:t>UML</a:t>
            </a:r>
            <a:r>
              <a:rPr lang="zh-CN" altLang="en-US"/>
              <a:t>的出现结束了这场方法学战争</a:t>
            </a:r>
          </a:p>
        </p:txBody>
      </p:sp>
      <p:sp>
        <p:nvSpPr>
          <p:cNvPr id="2150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AB72A432-4B6C-4478-8A3F-2203A0CCC773}" type="slidenum">
              <a:rPr lang="en-US" altLang="zh-CN" sz="1200" b="0">
                <a:solidFill>
                  <a:srgbClr val="4D4D4D"/>
                </a:solidFill>
                <a:latin typeface="Arial" charset="0"/>
              </a:rPr>
              <a:pPr eaLnBrk="1" hangingPunct="1"/>
              <a:t>14</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dirty="0"/>
              <a:t>UML</a:t>
            </a:r>
            <a:r>
              <a:rPr lang="zh-CN" altLang="en-US" dirty="0"/>
              <a:t>发展历程</a:t>
            </a:r>
            <a:endParaRPr lang="en-US" altLang="zh-CN" dirty="0"/>
          </a:p>
        </p:txBody>
      </p:sp>
      <p:sp>
        <p:nvSpPr>
          <p:cNvPr id="2253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11D56B01-3812-4833-9A94-65ECEFC1DF31}" type="slidenum">
              <a:rPr lang="en-US" altLang="zh-CN" sz="1200" b="0">
                <a:solidFill>
                  <a:srgbClr val="4D4D4D"/>
                </a:solidFill>
                <a:latin typeface="Arial" charset="0"/>
              </a:rPr>
              <a:pPr eaLnBrk="1" hangingPunct="1"/>
              <a:t>15</a:t>
            </a:fld>
            <a:r>
              <a:rPr lang="en-US" altLang="zh-CN" sz="1200" b="0">
                <a:solidFill>
                  <a:srgbClr val="4D4D4D"/>
                </a:solidFill>
                <a:latin typeface="Arial" charset="0"/>
              </a:rPr>
              <a:t>-</a:t>
            </a:r>
          </a:p>
        </p:txBody>
      </p:sp>
      <p:pic>
        <p:nvPicPr>
          <p:cNvPr id="22532" name="Picture 3" descr="icon_UM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28331" y="1561798"/>
            <a:ext cx="1614487"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533" name="Line 4"/>
          <p:cNvSpPr>
            <a:spLocks noChangeShapeType="1"/>
          </p:cNvSpPr>
          <p:nvPr/>
        </p:nvSpPr>
        <p:spPr bwMode="auto">
          <a:xfrm flipV="1">
            <a:off x="3841105" y="3249311"/>
            <a:ext cx="2195512" cy="284163"/>
          </a:xfrm>
          <a:prstGeom prst="line">
            <a:avLst/>
          </a:prstGeom>
          <a:noFill/>
          <a:ln w="38100">
            <a:solidFill>
              <a:srgbClr val="6600CC"/>
            </a:solidFill>
            <a:round/>
            <a:headEnd/>
            <a:tailEnd type="triangle" w="med" len="med"/>
          </a:ln>
          <a:extLst>
            <a:ext uri="{909E8E84-426E-40DD-AFC4-6F175D3DCCD1}">
              <a14:hiddenFill xmlns="" xmlns:a14="http://schemas.microsoft.com/office/drawing/2010/main">
                <a:noFill/>
              </a14:hiddenFill>
            </a:ext>
          </a:extLst>
        </p:spPr>
        <p:txBody>
          <a:bodyPr lIns="107950" tIns="53975" rIns="107950" bIns="53975"/>
          <a:lstStyle/>
          <a:p>
            <a:endParaRPr lang="zh-CN" altLang="en-US"/>
          </a:p>
        </p:txBody>
      </p:sp>
      <p:sp>
        <p:nvSpPr>
          <p:cNvPr id="22534" name="Text Box 5"/>
          <p:cNvSpPr txBox="1">
            <a:spLocks noChangeArrowheads="1"/>
          </p:cNvSpPr>
          <p:nvPr/>
        </p:nvSpPr>
        <p:spPr bwMode="auto">
          <a:xfrm>
            <a:off x="2799829" y="3224807"/>
            <a:ext cx="1148557" cy="601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dirty="0">
                <a:solidFill>
                  <a:srgbClr val="6600CC"/>
                </a:solidFill>
                <a:latin typeface="Arial" charset="0"/>
              </a:rPr>
              <a:t>UML</a:t>
            </a:r>
            <a:r>
              <a:rPr kumimoji="0" lang="zh-CN" altLang="en-US" sz="1600" dirty="0">
                <a:solidFill>
                  <a:srgbClr val="6600CC"/>
                </a:solidFill>
                <a:latin typeface="Arial" charset="0"/>
              </a:rPr>
              <a:t>企业联盟</a:t>
            </a:r>
            <a:endParaRPr kumimoji="0" lang="en-US" altLang="zh-CN" sz="1600" dirty="0">
              <a:solidFill>
                <a:srgbClr val="6600CC"/>
              </a:solidFill>
              <a:latin typeface="Arial" charset="0"/>
            </a:endParaRPr>
          </a:p>
        </p:txBody>
      </p:sp>
      <p:sp>
        <p:nvSpPr>
          <p:cNvPr id="22535" name="Text Box 6"/>
          <p:cNvSpPr txBox="1">
            <a:spLocks noChangeArrowheads="1"/>
          </p:cNvSpPr>
          <p:nvPr/>
        </p:nvSpPr>
        <p:spPr bwMode="auto">
          <a:xfrm>
            <a:off x="5849292" y="3652536"/>
            <a:ext cx="1473200" cy="6057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1.0</a:t>
            </a:r>
          </a:p>
          <a:p>
            <a:pPr algn="ctr">
              <a:lnSpc>
                <a:spcPct val="25000"/>
              </a:lnSpc>
              <a:spcBef>
                <a:spcPct val="50000"/>
              </a:spcBef>
            </a:pPr>
            <a:r>
              <a:rPr kumimoji="0" lang="en-US" altLang="zh-CN" sz="1400" dirty="0">
                <a:solidFill>
                  <a:schemeClr val="hlink"/>
                </a:solidFill>
                <a:latin typeface="Arial" charset="0"/>
              </a:rPr>
              <a:t>(1997.1)</a:t>
            </a:r>
          </a:p>
        </p:txBody>
      </p:sp>
      <p:sp>
        <p:nvSpPr>
          <p:cNvPr id="22536" name="Text Box 7"/>
          <p:cNvSpPr txBox="1">
            <a:spLocks noChangeArrowheads="1"/>
          </p:cNvSpPr>
          <p:nvPr/>
        </p:nvSpPr>
        <p:spPr bwMode="auto">
          <a:xfrm>
            <a:off x="5827068" y="3042936"/>
            <a:ext cx="1571625" cy="6057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1.1</a:t>
            </a:r>
          </a:p>
          <a:p>
            <a:pPr algn="ctr">
              <a:lnSpc>
                <a:spcPct val="25000"/>
              </a:lnSpc>
              <a:spcBef>
                <a:spcPct val="50000"/>
              </a:spcBef>
            </a:pPr>
            <a:r>
              <a:rPr kumimoji="0" lang="en-US" altLang="zh-CN" sz="1400" dirty="0">
                <a:solidFill>
                  <a:schemeClr val="hlink"/>
                </a:solidFill>
                <a:latin typeface="Arial" charset="0"/>
              </a:rPr>
              <a:t>(1997.9)</a:t>
            </a:r>
          </a:p>
        </p:txBody>
      </p:sp>
      <p:sp>
        <p:nvSpPr>
          <p:cNvPr id="22537" name="Text Box 8"/>
          <p:cNvSpPr txBox="1">
            <a:spLocks noChangeArrowheads="1"/>
          </p:cNvSpPr>
          <p:nvPr/>
        </p:nvSpPr>
        <p:spPr bwMode="auto">
          <a:xfrm>
            <a:off x="5849292" y="2504774"/>
            <a:ext cx="1473200" cy="6057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1.5</a:t>
            </a:r>
          </a:p>
          <a:p>
            <a:pPr algn="ctr">
              <a:lnSpc>
                <a:spcPct val="25000"/>
              </a:lnSpc>
              <a:spcBef>
                <a:spcPct val="50000"/>
              </a:spcBef>
            </a:pPr>
            <a:r>
              <a:rPr kumimoji="0" lang="en-US" altLang="zh-CN" sz="1400" dirty="0">
                <a:solidFill>
                  <a:schemeClr val="hlink"/>
                </a:solidFill>
                <a:latin typeface="Arial" charset="0"/>
              </a:rPr>
              <a:t>(2003.3)</a:t>
            </a:r>
          </a:p>
        </p:txBody>
      </p:sp>
      <p:sp>
        <p:nvSpPr>
          <p:cNvPr id="22538" name="Text Box 9"/>
          <p:cNvSpPr txBox="1">
            <a:spLocks noChangeArrowheads="1"/>
          </p:cNvSpPr>
          <p:nvPr/>
        </p:nvSpPr>
        <p:spPr bwMode="auto">
          <a:xfrm>
            <a:off x="5823892" y="1923749"/>
            <a:ext cx="1473200" cy="6057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2.0</a:t>
            </a:r>
          </a:p>
          <a:p>
            <a:pPr algn="ctr">
              <a:lnSpc>
                <a:spcPct val="25000"/>
              </a:lnSpc>
              <a:spcBef>
                <a:spcPct val="50000"/>
              </a:spcBef>
            </a:pPr>
            <a:r>
              <a:rPr kumimoji="0" lang="en-US" altLang="zh-CN" sz="1400" dirty="0">
                <a:solidFill>
                  <a:schemeClr val="hlink"/>
                </a:solidFill>
                <a:latin typeface="Arial" charset="0"/>
              </a:rPr>
              <a:t>(2005.7)</a:t>
            </a:r>
          </a:p>
        </p:txBody>
      </p:sp>
      <p:sp>
        <p:nvSpPr>
          <p:cNvPr id="22539" name="Text Box 10"/>
          <p:cNvSpPr txBox="1">
            <a:spLocks noChangeArrowheads="1"/>
          </p:cNvSpPr>
          <p:nvPr/>
        </p:nvSpPr>
        <p:spPr bwMode="auto">
          <a:xfrm>
            <a:off x="3085456" y="6386210"/>
            <a:ext cx="1963737" cy="571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Other </a:t>
            </a:r>
          </a:p>
          <a:p>
            <a:pPr algn="ctr">
              <a:lnSpc>
                <a:spcPct val="25000"/>
              </a:lnSpc>
              <a:spcBef>
                <a:spcPct val="50000"/>
              </a:spcBef>
            </a:pPr>
            <a:r>
              <a:rPr kumimoji="0" lang="en-US" altLang="zh-CN" sz="1600">
                <a:latin typeface="Arial" charset="0"/>
              </a:rPr>
              <a:t>Methods</a:t>
            </a:r>
          </a:p>
        </p:txBody>
      </p:sp>
      <p:sp>
        <p:nvSpPr>
          <p:cNvPr id="22540" name="Text Box 11"/>
          <p:cNvSpPr txBox="1">
            <a:spLocks noChangeArrowheads="1"/>
          </p:cNvSpPr>
          <p:nvPr/>
        </p:nvSpPr>
        <p:spPr bwMode="auto">
          <a:xfrm>
            <a:off x="4804718" y="6413199"/>
            <a:ext cx="1374775"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Booch ‘91</a:t>
            </a:r>
          </a:p>
        </p:txBody>
      </p:sp>
      <p:sp>
        <p:nvSpPr>
          <p:cNvPr id="22541" name="Text Box 12"/>
          <p:cNvSpPr txBox="1">
            <a:spLocks noChangeArrowheads="1"/>
          </p:cNvSpPr>
          <p:nvPr/>
        </p:nvSpPr>
        <p:spPr bwMode="auto">
          <a:xfrm>
            <a:off x="6144568" y="6413199"/>
            <a:ext cx="1177925"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OMT - 1</a:t>
            </a:r>
          </a:p>
        </p:txBody>
      </p:sp>
      <p:sp>
        <p:nvSpPr>
          <p:cNvPr id="22542" name="Text Box 13"/>
          <p:cNvSpPr txBox="1">
            <a:spLocks noChangeArrowheads="1"/>
          </p:cNvSpPr>
          <p:nvPr/>
        </p:nvSpPr>
        <p:spPr bwMode="auto">
          <a:xfrm>
            <a:off x="2207568" y="6413199"/>
            <a:ext cx="982663"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OOSE</a:t>
            </a:r>
          </a:p>
        </p:txBody>
      </p:sp>
      <p:sp>
        <p:nvSpPr>
          <p:cNvPr id="22543" name="Text Box 14"/>
          <p:cNvSpPr txBox="1">
            <a:spLocks noChangeArrowheads="1"/>
          </p:cNvSpPr>
          <p:nvPr/>
        </p:nvSpPr>
        <p:spPr bwMode="auto">
          <a:xfrm>
            <a:off x="5109518" y="5697236"/>
            <a:ext cx="1374775"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Booch ’93</a:t>
            </a:r>
          </a:p>
        </p:txBody>
      </p:sp>
      <p:sp>
        <p:nvSpPr>
          <p:cNvPr id="22544" name="Text Box 15"/>
          <p:cNvSpPr txBox="1">
            <a:spLocks noChangeArrowheads="1"/>
          </p:cNvSpPr>
          <p:nvPr/>
        </p:nvSpPr>
        <p:spPr bwMode="auto">
          <a:xfrm>
            <a:off x="6144568" y="5697236"/>
            <a:ext cx="1177925"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OMT - 2</a:t>
            </a:r>
          </a:p>
        </p:txBody>
      </p:sp>
      <p:sp>
        <p:nvSpPr>
          <p:cNvPr id="22545" name="Text Box 16"/>
          <p:cNvSpPr txBox="1">
            <a:spLocks noChangeArrowheads="1"/>
          </p:cNvSpPr>
          <p:nvPr/>
        </p:nvSpPr>
        <p:spPr bwMode="auto">
          <a:xfrm>
            <a:off x="7333606" y="5089397"/>
            <a:ext cx="1374775" cy="24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lnSpc>
                <a:spcPct val="50000"/>
              </a:lnSpc>
              <a:spcBef>
                <a:spcPct val="50000"/>
              </a:spcBef>
            </a:pPr>
            <a:r>
              <a:rPr kumimoji="0" lang="zh-CN" altLang="en-US" sz="1600" dirty="0">
                <a:solidFill>
                  <a:srgbClr val="336600"/>
                </a:solidFill>
                <a:latin typeface="Arial" charset="0"/>
              </a:rPr>
              <a:t>公众反馈</a:t>
            </a:r>
            <a:endParaRPr kumimoji="0" lang="en-US" altLang="zh-CN" sz="1600" dirty="0">
              <a:solidFill>
                <a:srgbClr val="336600"/>
              </a:solidFill>
              <a:latin typeface="Arial" charset="0"/>
            </a:endParaRPr>
          </a:p>
        </p:txBody>
      </p:sp>
      <p:sp>
        <p:nvSpPr>
          <p:cNvPr id="22546" name="Text Box 17"/>
          <p:cNvSpPr txBox="1">
            <a:spLocks noChangeArrowheads="1"/>
          </p:cNvSpPr>
          <p:nvPr/>
        </p:nvSpPr>
        <p:spPr bwMode="auto">
          <a:xfrm>
            <a:off x="4353868" y="4905074"/>
            <a:ext cx="3044825" cy="6057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Unified Method 0.8</a:t>
            </a:r>
          </a:p>
          <a:p>
            <a:pPr algn="ctr">
              <a:lnSpc>
                <a:spcPct val="25000"/>
              </a:lnSpc>
              <a:spcBef>
                <a:spcPct val="50000"/>
              </a:spcBef>
            </a:pPr>
            <a:r>
              <a:rPr kumimoji="0" lang="en-US" altLang="zh-CN" sz="1400">
                <a:solidFill>
                  <a:schemeClr val="hlink"/>
                </a:solidFill>
                <a:latin typeface="Arial" charset="0"/>
              </a:rPr>
              <a:t>(OOPSLA ’95)</a:t>
            </a:r>
          </a:p>
        </p:txBody>
      </p:sp>
      <p:grpSp>
        <p:nvGrpSpPr>
          <p:cNvPr id="22547" name="Group 18"/>
          <p:cNvGrpSpPr>
            <a:grpSpLocks/>
          </p:cNvGrpSpPr>
          <p:nvPr/>
        </p:nvGrpSpPr>
        <p:grpSpPr bwMode="auto">
          <a:xfrm>
            <a:off x="3688706" y="4262138"/>
            <a:ext cx="3633787" cy="606426"/>
            <a:chOff x="2304" y="2379"/>
            <a:chExt cx="1776" cy="382"/>
          </a:xfrm>
        </p:grpSpPr>
        <p:sp>
          <p:nvSpPr>
            <p:cNvPr id="22564" name="Text Box 19"/>
            <p:cNvSpPr txBox="1">
              <a:spLocks noChangeArrowheads="1"/>
            </p:cNvSpPr>
            <p:nvPr/>
          </p:nvSpPr>
          <p:spPr bwMode="auto">
            <a:xfrm>
              <a:off x="2304" y="2379"/>
              <a:ext cx="720" cy="3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0.9</a:t>
              </a:r>
            </a:p>
            <a:p>
              <a:pPr algn="ctr">
                <a:lnSpc>
                  <a:spcPct val="25000"/>
                </a:lnSpc>
                <a:spcBef>
                  <a:spcPct val="50000"/>
                </a:spcBef>
              </a:pPr>
              <a:r>
                <a:rPr kumimoji="0" lang="en-US" altLang="zh-CN" sz="1400">
                  <a:solidFill>
                    <a:schemeClr val="hlink"/>
                  </a:solidFill>
                  <a:latin typeface="Arial" charset="0"/>
                </a:rPr>
                <a:t>(June ‘96)</a:t>
              </a:r>
            </a:p>
          </p:txBody>
        </p:sp>
        <p:sp>
          <p:nvSpPr>
            <p:cNvPr id="22565" name="Text Box 20"/>
            <p:cNvSpPr txBox="1">
              <a:spLocks noChangeArrowheads="1"/>
            </p:cNvSpPr>
            <p:nvPr/>
          </p:nvSpPr>
          <p:spPr bwMode="auto">
            <a:xfrm>
              <a:off x="3264" y="2379"/>
              <a:ext cx="816" cy="3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0.91</a:t>
              </a:r>
            </a:p>
            <a:p>
              <a:pPr algn="ctr">
                <a:lnSpc>
                  <a:spcPct val="25000"/>
                </a:lnSpc>
                <a:spcBef>
                  <a:spcPct val="50000"/>
                </a:spcBef>
              </a:pPr>
              <a:r>
                <a:rPr kumimoji="0" lang="en-US" altLang="zh-CN" sz="1400">
                  <a:solidFill>
                    <a:schemeClr val="hlink"/>
                  </a:solidFill>
                  <a:latin typeface="Arial" charset="0"/>
                </a:rPr>
                <a:t>(Oct. ‘96)</a:t>
              </a:r>
            </a:p>
          </p:txBody>
        </p:sp>
        <p:sp>
          <p:nvSpPr>
            <p:cNvPr id="22566" name="Text Box 21"/>
            <p:cNvSpPr txBox="1">
              <a:spLocks noChangeArrowheads="1"/>
            </p:cNvSpPr>
            <p:nvPr/>
          </p:nvSpPr>
          <p:spPr bwMode="auto">
            <a:xfrm>
              <a:off x="2928" y="2379"/>
              <a:ext cx="432" cy="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and</a:t>
              </a:r>
            </a:p>
          </p:txBody>
        </p:sp>
      </p:grpSp>
      <p:sp>
        <p:nvSpPr>
          <p:cNvPr id="22548" name="Line 22"/>
          <p:cNvSpPr>
            <a:spLocks noChangeShapeType="1"/>
          </p:cNvSpPr>
          <p:nvPr/>
        </p:nvSpPr>
        <p:spPr bwMode="auto">
          <a:xfrm flipV="1">
            <a:off x="5585767" y="6016323"/>
            <a:ext cx="317500" cy="4381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lIns="107950" tIns="53975" rIns="107950" bIns="53975"/>
          <a:lstStyle/>
          <a:p>
            <a:endParaRPr lang="zh-CN" altLang="en-US"/>
          </a:p>
        </p:txBody>
      </p:sp>
      <p:sp>
        <p:nvSpPr>
          <p:cNvPr id="22549" name="Line 23"/>
          <p:cNvSpPr>
            <a:spLocks noChangeShapeType="1"/>
          </p:cNvSpPr>
          <p:nvPr/>
        </p:nvSpPr>
        <p:spPr bwMode="auto">
          <a:xfrm flipV="1">
            <a:off x="6014392" y="5449585"/>
            <a:ext cx="198438" cy="274638"/>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lIns="107950" tIns="53975" rIns="107950" bIns="53975"/>
          <a:lstStyle/>
          <a:p>
            <a:endParaRPr lang="zh-CN" altLang="en-US"/>
          </a:p>
        </p:txBody>
      </p:sp>
      <p:sp>
        <p:nvSpPr>
          <p:cNvPr id="22550" name="Line 24"/>
          <p:cNvSpPr>
            <a:spLocks noChangeShapeType="1"/>
          </p:cNvSpPr>
          <p:nvPr/>
        </p:nvSpPr>
        <p:spPr bwMode="auto">
          <a:xfrm flipV="1">
            <a:off x="6860530" y="5984573"/>
            <a:ext cx="4762" cy="4445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lIns="107950" tIns="53975" rIns="107950" bIns="53975"/>
          <a:lstStyle/>
          <a:p>
            <a:endParaRPr lang="zh-CN" altLang="en-US"/>
          </a:p>
        </p:txBody>
      </p:sp>
      <p:sp>
        <p:nvSpPr>
          <p:cNvPr id="22551" name="Line 25"/>
          <p:cNvSpPr>
            <a:spLocks noChangeShapeType="1"/>
          </p:cNvSpPr>
          <p:nvPr/>
        </p:nvSpPr>
        <p:spPr bwMode="auto">
          <a:xfrm flipV="1">
            <a:off x="6828780" y="5305123"/>
            <a:ext cx="4762" cy="431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lIns="107950" tIns="53975" rIns="107950" bIns="53975"/>
          <a:lstStyle/>
          <a:p>
            <a:endParaRPr lang="zh-CN" altLang="en-US"/>
          </a:p>
        </p:txBody>
      </p:sp>
      <p:sp>
        <p:nvSpPr>
          <p:cNvPr id="22552" name="Line 26"/>
          <p:cNvSpPr>
            <a:spLocks noChangeShapeType="1"/>
          </p:cNvSpPr>
          <p:nvPr/>
        </p:nvSpPr>
        <p:spPr bwMode="auto">
          <a:xfrm flipV="1">
            <a:off x="4020493" y="5305124"/>
            <a:ext cx="1152525" cy="1152525"/>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lIns="107950" tIns="53975" rIns="107950" bIns="53975"/>
          <a:lstStyle/>
          <a:p>
            <a:endParaRPr lang="zh-CN" altLang="en-US"/>
          </a:p>
        </p:txBody>
      </p:sp>
      <p:sp>
        <p:nvSpPr>
          <p:cNvPr id="22553" name="Line 27"/>
          <p:cNvSpPr>
            <a:spLocks noChangeShapeType="1"/>
          </p:cNvSpPr>
          <p:nvPr/>
        </p:nvSpPr>
        <p:spPr bwMode="auto">
          <a:xfrm flipV="1">
            <a:off x="2723505" y="4835224"/>
            <a:ext cx="1657350" cy="1622425"/>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lIns="107950" tIns="53975" rIns="107950" bIns="53975"/>
          <a:lstStyle/>
          <a:p>
            <a:endParaRPr lang="zh-CN" altLang="en-US"/>
          </a:p>
        </p:txBody>
      </p:sp>
      <p:sp>
        <p:nvSpPr>
          <p:cNvPr id="22554" name="Line 28"/>
          <p:cNvSpPr>
            <a:spLocks noChangeShapeType="1"/>
          </p:cNvSpPr>
          <p:nvPr/>
        </p:nvSpPr>
        <p:spPr bwMode="auto">
          <a:xfrm>
            <a:off x="3841105" y="3533473"/>
            <a:ext cx="2195512" cy="284162"/>
          </a:xfrm>
          <a:prstGeom prst="line">
            <a:avLst/>
          </a:prstGeom>
          <a:noFill/>
          <a:ln w="38100">
            <a:solidFill>
              <a:srgbClr val="6600CC"/>
            </a:solidFill>
            <a:round/>
            <a:headEnd/>
            <a:tailEnd type="triangle" w="med" len="med"/>
          </a:ln>
          <a:extLst>
            <a:ext uri="{909E8E84-426E-40DD-AFC4-6F175D3DCCD1}">
              <a14:hiddenFill xmlns="" xmlns:a14="http://schemas.microsoft.com/office/drawing/2010/main">
                <a:noFill/>
              </a14:hiddenFill>
            </a:ext>
          </a:extLst>
        </p:spPr>
        <p:txBody>
          <a:bodyPr lIns="107950" tIns="53975" rIns="107950" bIns="53975"/>
          <a:lstStyle/>
          <a:p>
            <a:endParaRPr lang="zh-CN" altLang="en-US"/>
          </a:p>
        </p:txBody>
      </p:sp>
      <p:sp>
        <p:nvSpPr>
          <p:cNvPr id="22555" name="Line 29"/>
          <p:cNvSpPr>
            <a:spLocks noChangeShapeType="1"/>
          </p:cNvSpPr>
          <p:nvPr/>
        </p:nvSpPr>
        <p:spPr bwMode="auto">
          <a:xfrm rot="-5400000">
            <a:off x="6100117" y="3514423"/>
            <a:ext cx="3041650" cy="0"/>
          </a:xfrm>
          <a:prstGeom prst="line">
            <a:avLst/>
          </a:prstGeom>
          <a:noFill/>
          <a:ln w="76200">
            <a:solidFill>
              <a:srgbClr val="008000"/>
            </a:solidFill>
            <a:round/>
            <a:headEnd/>
            <a:tailEnd type="triangle" w="med" len="med"/>
          </a:ln>
          <a:extLst>
            <a:ext uri="{909E8E84-426E-40DD-AFC4-6F175D3DCCD1}">
              <a14:hiddenFill xmlns="" xmlns:a14="http://schemas.microsoft.com/office/drawing/2010/main">
                <a:noFill/>
              </a14:hiddenFill>
            </a:ext>
          </a:extLst>
        </p:spPr>
        <p:txBody>
          <a:bodyPr lIns="107950" tIns="53975" rIns="107950" bIns="53975"/>
          <a:lstStyle/>
          <a:p>
            <a:endParaRPr lang="zh-CN" altLang="en-US"/>
          </a:p>
        </p:txBody>
      </p:sp>
      <p:sp>
        <p:nvSpPr>
          <p:cNvPr id="22556" name="Line 30"/>
          <p:cNvSpPr>
            <a:spLocks noChangeShapeType="1"/>
          </p:cNvSpPr>
          <p:nvPr/>
        </p:nvSpPr>
        <p:spPr bwMode="auto">
          <a:xfrm>
            <a:off x="7270105" y="788232"/>
            <a:ext cx="11113" cy="4361317"/>
          </a:xfrm>
          <a:prstGeom prst="line">
            <a:avLst/>
          </a:prstGeom>
          <a:noFill/>
          <a:ln w="177800">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zh-CN" altLang="en-US"/>
          </a:p>
        </p:txBody>
      </p:sp>
      <p:grpSp>
        <p:nvGrpSpPr>
          <p:cNvPr id="22557" name="Group 31"/>
          <p:cNvGrpSpPr>
            <a:grpSpLocks/>
          </p:cNvGrpSpPr>
          <p:nvPr/>
        </p:nvGrpSpPr>
        <p:grpSpPr bwMode="auto">
          <a:xfrm>
            <a:off x="7189142" y="5225748"/>
            <a:ext cx="196850" cy="1447800"/>
            <a:chOff x="3696" y="3072"/>
            <a:chExt cx="96" cy="912"/>
          </a:xfrm>
        </p:grpSpPr>
        <p:sp>
          <p:nvSpPr>
            <p:cNvPr id="22560" name="Rectangle 32"/>
            <p:cNvSpPr>
              <a:spLocks noChangeArrowheads="1"/>
            </p:cNvSpPr>
            <p:nvPr/>
          </p:nvSpPr>
          <p:spPr bwMode="auto">
            <a:xfrm>
              <a:off x="3696" y="3072"/>
              <a:ext cx="96" cy="19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1" name="Rectangle 33"/>
            <p:cNvSpPr>
              <a:spLocks noChangeArrowheads="1"/>
            </p:cNvSpPr>
            <p:nvPr/>
          </p:nvSpPr>
          <p:spPr bwMode="auto">
            <a:xfrm>
              <a:off x="3696" y="3312"/>
              <a:ext cx="96" cy="19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2" name="Rectangle 34"/>
            <p:cNvSpPr>
              <a:spLocks noChangeArrowheads="1"/>
            </p:cNvSpPr>
            <p:nvPr/>
          </p:nvSpPr>
          <p:spPr bwMode="auto">
            <a:xfrm>
              <a:off x="3696" y="3552"/>
              <a:ext cx="96" cy="19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3" name="Rectangle 35"/>
            <p:cNvSpPr>
              <a:spLocks noChangeArrowheads="1"/>
            </p:cNvSpPr>
            <p:nvPr/>
          </p:nvSpPr>
          <p:spPr bwMode="auto">
            <a:xfrm>
              <a:off x="3696" y="3792"/>
              <a:ext cx="96" cy="19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grpSp>
      <p:sp>
        <p:nvSpPr>
          <p:cNvPr id="22558" name="AutoShape 36"/>
          <p:cNvSpPr>
            <a:spLocks noChangeArrowheads="1"/>
          </p:cNvSpPr>
          <p:nvPr/>
        </p:nvSpPr>
        <p:spPr bwMode="auto">
          <a:xfrm>
            <a:off x="8036867" y="2150760"/>
            <a:ext cx="1982788" cy="3816350"/>
          </a:xfrm>
          <a:prstGeom prst="upArrow">
            <a:avLst>
              <a:gd name="adj1" fmla="val 48380"/>
              <a:gd name="adj2" fmla="val 57412"/>
            </a:avLst>
          </a:prstGeom>
          <a:noFill/>
          <a:ln w="38100">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lIns="91274" tIns="45638" rIns="91274" bIns="45638"/>
          <a:lstStyle/>
          <a:p>
            <a:pPr algn="ctr" eaLnBrk="0" hangingPunct="0">
              <a:spcBef>
                <a:spcPct val="20000"/>
              </a:spcBef>
            </a:pPr>
            <a:r>
              <a:rPr kumimoji="0" lang="zh-CN" altLang="en-US" sz="1800">
                <a:solidFill>
                  <a:srgbClr val="993300"/>
                </a:solidFill>
                <a:latin typeface="Times New Roman" pitchFamily="18" charset="0"/>
              </a:rPr>
              <a:t>工业化</a:t>
            </a:r>
          </a:p>
          <a:p>
            <a:pPr algn="ctr" eaLnBrk="0" hangingPunct="0"/>
            <a:endParaRPr kumimoji="0" lang="zh-CN" altLang="en-US" sz="1800">
              <a:solidFill>
                <a:srgbClr val="993300"/>
              </a:solidFill>
              <a:latin typeface="Times New Roman" pitchFamily="18" charset="0"/>
            </a:endParaRPr>
          </a:p>
          <a:p>
            <a:pPr algn="ctr" eaLnBrk="0" hangingPunct="0"/>
            <a:r>
              <a:rPr kumimoji="0" lang="zh-CN" altLang="en-US" sz="1800">
                <a:solidFill>
                  <a:srgbClr val="993300"/>
                </a:solidFill>
                <a:latin typeface="Times New Roman" pitchFamily="18" charset="0"/>
              </a:rPr>
              <a:t>标准化</a:t>
            </a:r>
            <a:endParaRPr kumimoji="0" lang="zh-CN" altLang="en-US" sz="900">
              <a:solidFill>
                <a:srgbClr val="993300"/>
              </a:solidFill>
              <a:latin typeface="Times New Roman" pitchFamily="18" charset="0"/>
            </a:endParaRPr>
          </a:p>
          <a:p>
            <a:pPr algn="ctr" eaLnBrk="0" hangingPunct="0"/>
            <a:endParaRPr kumimoji="0" lang="zh-CN" altLang="en-US" sz="1000" b="0">
              <a:solidFill>
                <a:srgbClr val="993300"/>
              </a:solidFill>
              <a:latin typeface="Times New Roman" pitchFamily="18" charset="0"/>
            </a:endParaRPr>
          </a:p>
          <a:p>
            <a:pPr algn="ctr" eaLnBrk="0" hangingPunct="0">
              <a:spcBef>
                <a:spcPts val="3000"/>
              </a:spcBef>
            </a:pPr>
            <a:r>
              <a:rPr kumimoji="0" lang="zh-CN" altLang="en-US" sz="1800">
                <a:solidFill>
                  <a:srgbClr val="993300"/>
                </a:solidFill>
                <a:latin typeface="Times New Roman" pitchFamily="18" charset="0"/>
              </a:rPr>
              <a:t>统一化</a:t>
            </a:r>
            <a:endParaRPr kumimoji="0" lang="zh-CN" altLang="en-US" sz="900">
              <a:solidFill>
                <a:srgbClr val="993300"/>
              </a:solidFill>
              <a:latin typeface="Times New Roman" pitchFamily="18" charset="0"/>
            </a:endParaRPr>
          </a:p>
          <a:p>
            <a:pPr algn="ctr" eaLnBrk="0" hangingPunct="0">
              <a:spcBef>
                <a:spcPts val="3000"/>
              </a:spcBef>
            </a:pPr>
            <a:r>
              <a:rPr kumimoji="0" lang="zh-CN" altLang="en-US" sz="1800">
                <a:solidFill>
                  <a:srgbClr val="993300"/>
                </a:solidFill>
                <a:latin typeface="Times New Roman" pitchFamily="18" charset="0"/>
              </a:rPr>
              <a:t/>
            </a:r>
            <a:br>
              <a:rPr kumimoji="0" lang="zh-CN" altLang="en-US" sz="1800">
                <a:solidFill>
                  <a:srgbClr val="993300"/>
                </a:solidFill>
                <a:latin typeface="Times New Roman" pitchFamily="18" charset="0"/>
              </a:rPr>
            </a:br>
            <a:r>
              <a:rPr kumimoji="0" lang="zh-CN" altLang="en-US" sz="1800">
                <a:solidFill>
                  <a:srgbClr val="993300"/>
                </a:solidFill>
                <a:latin typeface="Times New Roman" pitchFamily="18" charset="0"/>
              </a:rPr>
              <a:t>分散的</a:t>
            </a:r>
          </a:p>
          <a:p>
            <a:pPr algn="ctr" eaLnBrk="0" hangingPunct="0"/>
            <a:r>
              <a:rPr kumimoji="0" lang="zh-CN" altLang="en-US" sz="1800">
                <a:solidFill>
                  <a:srgbClr val="993300"/>
                </a:solidFill>
                <a:latin typeface="Times New Roman" pitchFamily="18" charset="0"/>
              </a:rPr>
              <a:t>各部分</a:t>
            </a:r>
            <a:endParaRPr kumimoji="0" lang="en-US" altLang="zh-CN" sz="1800" b="0">
              <a:solidFill>
                <a:srgbClr val="993300"/>
              </a:solidFill>
              <a:latin typeface="Times New Roman" pitchFamily="18" charset="0"/>
            </a:endParaRPr>
          </a:p>
        </p:txBody>
      </p:sp>
      <p:sp>
        <p:nvSpPr>
          <p:cNvPr id="22559" name="Text Box 37"/>
          <p:cNvSpPr txBox="1">
            <a:spLocks noChangeArrowheads="1"/>
          </p:cNvSpPr>
          <p:nvPr/>
        </p:nvSpPr>
        <p:spPr bwMode="auto">
          <a:xfrm>
            <a:off x="5820717" y="1347486"/>
            <a:ext cx="1473200" cy="6057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2.4</a:t>
            </a:r>
          </a:p>
          <a:p>
            <a:pPr algn="ctr">
              <a:lnSpc>
                <a:spcPct val="25000"/>
              </a:lnSpc>
              <a:spcBef>
                <a:spcPct val="50000"/>
              </a:spcBef>
            </a:pPr>
            <a:r>
              <a:rPr kumimoji="0" lang="en-US" altLang="zh-CN" sz="1400" dirty="0">
                <a:solidFill>
                  <a:schemeClr val="hlink"/>
                </a:solidFill>
                <a:latin typeface="Arial" charset="0"/>
              </a:rPr>
              <a:t>(2011.3)</a:t>
            </a:r>
          </a:p>
        </p:txBody>
      </p:sp>
      <p:sp>
        <p:nvSpPr>
          <p:cNvPr id="40" name="Text Box 37"/>
          <p:cNvSpPr txBox="1">
            <a:spLocks noChangeArrowheads="1"/>
          </p:cNvSpPr>
          <p:nvPr/>
        </p:nvSpPr>
        <p:spPr bwMode="auto">
          <a:xfrm>
            <a:off x="5796904" y="788232"/>
            <a:ext cx="1473200" cy="6057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2.5</a:t>
            </a:r>
          </a:p>
          <a:p>
            <a:pPr algn="ctr">
              <a:lnSpc>
                <a:spcPct val="25000"/>
              </a:lnSpc>
              <a:spcBef>
                <a:spcPct val="50000"/>
              </a:spcBef>
            </a:pPr>
            <a:r>
              <a:rPr kumimoji="0" lang="en-US" altLang="zh-CN" sz="1400" dirty="0">
                <a:solidFill>
                  <a:schemeClr val="hlink"/>
                </a:solidFill>
                <a:latin typeface="Arial" charset="0"/>
              </a:rPr>
              <a:t>(2015.6)</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a:t>UML</a:t>
            </a:r>
            <a:r>
              <a:rPr lang="zh-CN" altLang="en-US"/>
              <a:t>现状</a:t>
            </a:r>
          </a:p>
        </p:txBody>
      </p:sp>
      <p:sp>
        <p:nvSpPr>
          <p:cNvPr id="23556" name="Rectangle 3"/>
          <p:cNvSpPr>
            <a:spLocks noGrp="1" noChangeArrowheads="1"/>
          </p:cNvSpPr>
          <p:nvPr>
            <p:ph idx="1"/>
          </p:nvPr>
        </p:nvSpPr>
        <p:spPr/>
        <p:txBody>
          <a:bodyPr/>
          <a:lstStyle/>
          <a:p>
            <a:pPr eaLnBrk="1" hangingPunct="1">
              <a:lnSpc>
                <a:spcPct val="90000"/>
              </a:lnSpc>
            </a:pPr>
            <a:r>
              <a:rPr lang="en-US" altLang="zh-CN" dirty="0"/>
              <a:t>UML 1.x</a:t>
            </a:r>
            <a:endParaRPr lang="zh-CN" altLang="en-US" dirty="0"/>
          </a:p>
          <a:p>
            <a:pPr lvl="1" eaLnBrk="1" hangingPunct="1">
              <a:lnSpc>
                <a:spcPct val="90000"/>
              </a:lnSpc>
            </a:pPr>
            <a:r>
              <a:rPr lang="zh-CN" altLang="en-US" dirty="0" smtClean="0"/>
              <a:t>包括</a:t>
            </a:r>
            <a:r>
              <a:rPr lang="en-US" altLang="zh-CN" dirty="0" smtClean="0"/>
              <a:t>1.1~1.5</a:t>
            </a:r>
            <a:endParaRPr lang="en-US" altLang="zh-CN" dirty="0"/>
          </a:p>
          <a:p>
            <a:pPr lvl="1" eaLnBrk="1" hangingPunct="1">
              <a:lnSpc>
                <a:spcPct val="90000"/>
              </a:lnSpc>
            </a:pPr>
            <a:r>
              <a:rPr lang="en-US" altLang="zh-CN" dirty="0"/>
              <a:t>2003</a:t>
            </a:r>
            <a:r>
              <a:rPr lang="zh-CN" altLang="en-US" dirty="0"/>
              <a:t>年</a:t>
            </a:r>
            <a:r>
              <a:rPr lang="en-US" altLang="zh-CN" dirty="0"/>
              <a:t>3</a:t>
            </a:r>
            <a:r>
              <a:rPr lang="zh-CN" altLang="en-US" dirty="0"/>
              <a:t>月发</a:t>
            </a:r>
            <a:r>
              <a:rPr lang="zh-CN" altLang="en-US" dirty="0" smtClean="0"/>
              <a:t>布</a:t>
            </a:r>
            <a:r>
              <a:rPr lang="en-US" altLang="zh-CN" dirty="0" smtClean="0"/>
              <a:t>UML </a:t>
            </a:r>
            <a:r>
              <a:rPr lang="en-US" altLang="zh-CN" dirty="0"/>
              <a:t>1.5</a:t>
            </a:r>
            <a:endParaRPr lang="zh-CN" altLang="en-US" dirty="0"/>
          </a:p>
          <a:p>
            <a:pPr eaLnBrk="1" hangingPunct="1">
              <a:lnSpc>
                <a:spcPct val="90000"/>
              </a:lnSpc>
            </a:pPr>
            <a:r>
              <a:rPr lang="en-US" altLang="zh-CN" dirty="0"/>
              <a:t>UML 2</a:t>
            </a:r>
          </a:p>
          <a:p>
            <a:pPr lvl="1" eaLnBrk="1" hangingPunct="1">
              <a:lnSpc>
                <a:spcPct val="90000"/>
              </a:lnSpc>
            </a:pPr>
            <a:r>
              <a:rPr lang="en-US" altLang="zh-CN" dirty="0"/>
              <a:t>2005</a:t>
            </a:r>
            <a:r>
              <a:rPr lang="zh-CN" altLang="en-US" dirty="0"/>
              <a:t>年</a:t>
            </a:r>
            <a:r>
              <a:rPr lang="en-US" altLang="zh-CN" dirty="0"/>
              <a:t>7</a:t>
            </a:r>
            <a:r>
              <a:rPr lang="zh-CN" altLang="en-US" dirty="0"/>
              <a:t>月正式发布</a:t>
            </a:r>
            <a:r>
              <a:rPr lang="en-US" altLang="zh-CN" dirty="0"/>
              <a:t>UML 2.0</a:t>
            </a:r>
            <a:r>
              <a:rPr lang="zh-CN" altLang="en-US" dirty="0"/>
              <a:t>，分为基础结构和上层结构</a:t>
            </a:r>
          </a:p>
          <a:p>
            <a:pPr lvl="1" eaLnBrk="1" hangingPunct="1">
              <a:lnSpc>
                <a:spcPct val="90000"/>
              </a:lnSpc>
            </a:pPr>
            <a:r>
              <a:rPr lang="en-US" altLang="zh-CN" dirty="0"/>
              <a:t>2011</a:t>
            </a:r>
            <a:r>
              <a:rPr lang="zh-CN" altLang="en-US" dirty="0"/>
              <a:t>年</a:t>
            </a:r>
            <a:r>
              <a:rPr lang="en-US" altLang="zh-CN" dirty="0"/>
              <a:t>3</a:t>
            </a:r>
            <a:r>
              <a:rPr lang="zh-CN" altLang="en-US" dirty="0"/>
              <a:t>月</a:t>
            </a:r>
            <a:r>
              <a:rPr lang="en-US" altLang="zh-CN" dirty="0"/>
              <a:t>UML2.4</a:t>
            </a:r>
            <a:r>
              <a:rPr lang="zh-CN" altLang="en-US" dirty="0"/>
              <a:t>，</a:t>
            </a:r>
            <a:r>
              <a:rPr lang="en-US" altLang="zh-CN" dirty="0"/>
              <a:t>2011</a:t>
            </a:r>
            <a:r>
              <a:rPr lang="zh-CN" altLang="en-US" dirty="0"/>
              <a:t>年</a:t>
            </a:r>
            <a:r>
              <a:rPr lang="en-US" altLang="zh-CN" dirty="0"/>
              <a:t>8</a:t>
            </a:r>
            <a:r>
              <a:rPr lang="zh-CN" altLang="en-US" dirty="0"/>
              <a:t>月</a:t>
            </a:r>
            <a:r>
              <a:rPr lang="en-US" altLang="zh-CN" dirty="0"/>
              <a:t>UML2.4.1</a:t>
            </a:r>
            <a:r>
              <a:rPr lang="zh-CN" altLang="en-US" dirty="0"/>
              <a:t>，</a:t>
            </a:r>
            <a:r>
              <a:rPr lang="en-US" altLang="zh-CN" dirty="0"/>
              <a:t>2012</a:t>
            </a:r>
            <a:r>
              <a:rPr lang="zh-CN" altLang="en-US" dirty="0"/>
              <a:t>年</a:t>
            </a:r>
            <a:r>
              <a:rPr lang="en-US" altLang="zh-CN" dirty="0"/>
              <a:t>5</a:t>
            </a:r>
            <a:r>
              <a:rPr lang="zh-CN" altLang="en-US" dirty="0"/>
              <a:t>月</a:t>
            </a:r>
            <a:r>
              <a:rPr lang="en-US" altLang="zh-CN" dirty="0"/>
              <a:t>ISO/IEC 19505-1:2012</a:t>
            </a:r>
            <a:r>
              <a:rPr lang="zh-CN" altLang="en-US" dirty="0"/>
              <a:t>，</a:t>
            </a:r>
            <a:r>
              <a:rPr lang="en-US" altLang="zh-CN" dirty="0"/>
              <a:t> ISO/IEC 19505-2:2012</a:t>
            </a:r>
          </a:p>
          <a:p>
            <a:pPr lvl="1" eaLnBrk="1" hangingPunct="1">
              <a:lnSpc>
                <a:spcPct val="90000"/>
              </a:lnSpc>
            </a:pPr>
            <a:r>
              <a:rPr lang="en-US" altLang="zh-CN" dirty="0"/>
              <a:t>2015</a:t>
            </a:r>
            <a:r>
              <a:rPr lang="zh-CN" altLang="en-US" dirty="0"/>
              <a:t>年</a:t>
            </a:r>
            <a:r>
              <a:rPr lang="en-US" altLang="zh-CN" dirty="0"/>
              <a:t>6</a:t>
            </a:r>
            <a:r>
              <a:rPr lang="zh-CN" altLang="en-US" dirty="0"/>
              <a:t>月</a:t>
            </a:r>
            <a:r>
              <a:rPr lang="en-US" altLang="zh-CN" dirty="0"/>
              <a:t>UML2.5</a:t>
            </a:r>
          </a:p>
          <a:p>
            <a:pPr lvl="1" eaLnBrk="1" hangingPunct="1">
              <a:lnSpc>
                <a:spcPct val="90000"/>
              </a:lnSpc>
            </a:pPr>
            <a:r>
              <a:rPr lang="en-US" altLang="zh-CN" dirty="0"/>
              <a:t>2017</a:t>
            </a:r>
            <a:r>
              <a:rPr lang="zh-CN" altLang="en-US" dirty="0"/>
              <a:t>年</a:t>
            </a:r>
            <a:r>
              <a:rPr lang="en-US" altLang="zh-CN" dirty="0"/>
              <a:t>12</a:t>
            </a:r>
            <a:r>
              <a:rPr lang="zh-CN" altLang="en-US" dirty="0"/>
              <a:t>月</a:t>
            </a:r>
            <a:r>
              <a:rPr lang="en-US" altLang="zh-CN" dirty="0"/>
              <a:t>UML2.5.1</a:t>
            </a:r>
          </a:p>
        </p:txBody>
      </p:sp>
      <p:sp>
        <p:nvSpPr>
          <p:cNvPr id="2355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2B6FBAD0-70E5-44EF-9E27-AA8968E22977}" type="slidenum">
              <a:rPr lang="en-US" altLang="zh-CN" sz="1200" b="0">
                <a:solidFill>
                  <a:srgbClr val="4D4D4D"/>
                </a:solidFill>
                <a:latin typeface="Arial" charset="0"/>
              </a:rPr>
              <a:pPr eaLnBrk="1" hangingPunct="1"/>
              <a:t>16</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dirty="0"/>
              <a:t>UML</a:t>
            </a:r>
            <a:r>
              <a:rPr lang="zh-CN" altLang="en-US" dirty="0"/>
              <a:t>的统一</a:t>
            </a:r>
            <a:endParaRPr lang="en-US" altLang="zh-CN" dirty="0"/>
          </a:p>
        </p:txBody>
      </p:sp>
      <p:sp>
        <p:nvSpPr>
          <p:cNvPr id="25604" name="Rectangle 3"/>
          <p:cNvSpPr>
            <a:spLocks noGrp="1" noChangeArrowheads="1"/>
          </p:cNvSpPr>
          <p:nvPr>
            <p:ph idx="1"/>
          </p:nvPr>
        </p:nvSpPr>
        <p:spPr/>
        <p:txBody>
          <a:bodyPr/>
          <a:lstStyle/>
          <a:p>
            <a:pPr eaLnBrk="1" hangingPunct="1"/>
            <a:r>
              <a:rPr lang="en-US" altLang="zh-CN"/>
              <a:t>Grady Booch</a:t>
            </a:r>
            <a:br>
              <a:rPr lang="en-US" altLang="zh-CN"/>
            </a:br>
            <a:r>
              <a:rPr lang="en-US" altLang="zh-CN"/>
              <a:t>(Booch)</a:t>
            </a:r>
            <a:endParaRPr lang="zh-CN" altLang="en-US"/>
          </a:p>
          <a:p>
            <a:pPr eaLnBrk="1" hangingPunct="1"/>
            <a:endParaRPr lang="en-US" altLang="zh-CN"/>
          </a:p>
          <a:p>
            <a:pPr eaLnBrk="1" hangingPunct="1"/>
            <a:r>
              <a:rPr lang="en-US" altLang="zh-CN"/>
              <a:t>Ivar Jacobson</a:t>
            </a:r>
            <a:br>
              <a:rPr lang="en-US" altLang="zh-CN"/>
            </a:br>
            <a:r>
              <a:rPr lang="en-US" altLang="zh-CN"/>
              <a:t>(OOSE)</a:t>
            </a:r>
          </a:p>
          <a:p>
            <a:pPr eaLnBrk="1" hangingPunct="1"/>
            <a:endParaRPr lang="en-US" altLang="zh-CN"/>
          </a:p>
          <a:p>
            <a:pPr eaLnBrk="1" hangingPunct="1"/>
            <a:r>
              <a:rPr lang="en-US" altLang="zh-CN"/>
              <a:t>James Rumbaugh</a:t>
            </a:r>
            <a:br>
              <a:rPr lang="en-US" altLang="zh-CN"/>
            </a:br>
            <a:r>
              <a:rPr lang="en-US" altLang="zh-CN"/>
              <a:t>(OMT)</a:t>
            </a:r>
          </a:p>
        </p:txBody>
      </p:sp>
      <p:sp>
        <p:nvSpPr>
          <p:cNvPr id="2560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41E4CAF6-E255-4A93-9AF6-E34045607A5C}" type="slidenum">
              <a:rPr lang="en-US" altLang="zh-CN" sz="1200" b="0">
                <a:solidFill>
                  <a:srgbClr val="4D4D4D"/>
                </a:solidFill>
                <a:latin typeface="Arial" charset="0"/>
              </a:rPr>
              <a:pPr eaLnBrk="1" hangingPunct="1"/>
              <a:t>17</a:t>
            </a:fld>
            <a:r>
              <a:rPr lang="en-US" altLang="zh-CN" sz="1200" b="0">
                <a:solidFill>
                  <a:srgbClr val="4D4D4D"/>
                </a:solidFill>
                <a:latin typeface="Arial" charset="0"/>
              </a:rPr>
              <a:t>-</a:t>
            </a:r>
          </a:p>
        </p:txBody>
      </p:sp>
      <p:pic>
        <p:nvPicPr>
          <p:cNvPr id="25605" name="Picture 4" descr="Dr.Ivar Jacobs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7715" y="3285381"/>
            <a:ext cx="13970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6" name="Picture 5" descr="Grady Booch"/>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63952" y="1536576"/>
            <a:ext cx="13970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7" name="Picture 6" descr="Rumbaugh"/>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608168" y="5013176"/>
            <a:ext cx="1381125" cy="1655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dirty="0"/>
              <a:t>UML</a:t>
            </a:r>
            <a:r>
              <a:rPr lang="zh-CN" altLang="en-US" dirty="0"/>
              <a:t>的统一</a:t>
            </a:r>
            <a:r>
              <a:rPr lang="en-US" altLang="zh-CN" dirty="0"/>
              <a:t>(</a:t>
            </a:r>
            <a:r>
              <a:rPr lang="zh-CN" altLang="en-US" dirty="0"/>
              <a:t>续</a:t>
            </a:r>
            <a:r>
              <a:rPr lang="en-US" altLang="zh-CN" dirty="0"/>
              <a:t>)</a:t>
            </a:r>
          </a:p>
        </p:txBody>
      </p:sp>
      <p:sp>
        <p:nvSpPr>
          <p:cNvPr id="24580" name="Rectangle 3"/>
          <p:cNvSpPr>
            <a:spLocks noGrp="1" noChangeArrowheads="1"/>
          </p:cNvSpPr>
          <p:nvPr>
            <p:ph idx="1"/>
          </p:nvPr>
        </p:nvSpPr>
        <p:spPr/>
        <p:txBody>
          <a:bodyPr/>
          <a:lstStyle/>
          <a:p>
            <a:pPr eaLnBrk="1" hangingPunct="1"/>
            <a:r>
              <a:rPr lang="zh-CN" altLang="en-US" dirty="0"/>
              <a:t>统一了什么？</a:t>
            </a:r>
          </a:p>
          <a:p>
            <a:pPr lvl="1" eaLnBrk="1" hangingPunct="1"/>
            <a:r>
              <a:rPr lang="zh-CN" altLang="en-US" dirty="0"/>
              <a:t>开发生命周期</a:t>
            </a:r>
            <a:endParaRPr lang="en-US" altLang="zh-CN" dirty="0"/>
          </a:p>
          <a:p>
            <a:pPr lvl="1" eaLnBrk="1" hangingPunct="1"/>
            <a:r>
              <a:rPr lang="zh-CN" altLang="en-US" dirty="0"/>
              <a:t>应用领域</a:t>
            </a:r>
          </a:p>
          <a:p>
            <a:pPr lvl="1" eaLnBrk="1" hangingPunct="1"/>
            <a:r>
              <a:rPr lang="zh-CN" altLang="en-US" dirty="0"/>
              <a:t>实现语言和平台</a:t>
            </a:r>
          </a:p>
          <a:p>
            <a:pPr lvl="1" eaLnBrk="1" hangingPunct="1"/>
            <a:r>
              <a:rPr lang="zh-CN" altLang="en-US" dirty="0"/>
              <a:t>开发过</a:t>
            </a:r>
            <a:r>
              <a:rPr lang="zh-CN" altLang="en-US" dirty="0" smtClean="0"/>
              <a:t>程</a:t>
            </a:r>
            <a:endParaRPr lang="zh-CN" altLang="en-US" dirty="0"/>
          </a:p>
          <a:p>
            <a:pPr eaLnBrk="1" hangingPunct="1"/>
            <a:endParaRPr lang="zh-CN" altLang="en-US" dirty="0"/>
          </a:p>
        </p:txBody>
      </p:sp>
      <p:sp>
        <p:nvSpPr>
          <p:cNvPr id="2457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019A8046-0CA7-40E1-A5A3-0AC1BBCE31AE}" type="slidenum">
              <a:rPr lang="en-US" altLang="zh-CN" sz="1200" b="0">
                <a:solidFill>
                  <a:srgbClr val="4D4D4D"/>
                </a:solidFill>
                <a:latin typeface="Arial" charset="0"/>
              </a:rPr>
              <a:pPr eaLnBrk="1" hangingPunct="1"/>
              <a:t>18</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537603"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可视化建模基础</a:t>
            </a:r>
          </a:p>
          <a:p>
            <a:pPr eaLnBrk="1" hangingPunct="1">
              <a:lnSpc>
                <a:spcPct val="150000"/>
              </a:lnSpc>
              <a:defRPr/>
            </a:pPr>
            <a:r>
              <a:rPr lang="zh-CN" altLang="en-US" dirty="0">
                <a:solidFill>
                  <a:srgbClr val="4D4D4D"/>
                </a:solidFill>
              </a:rPr>
              <a:t>统一建模语</a:t>
            </a:r>
            <a:r>
              <a:rPr lang="zh-CN" altLang="en-US" dirty="0" smtClean="0">
                <a:solidFill>
                  <a:srgbClr val="4D4D4D"/>
                </a:solidFill>
              </a:rPr>
              <a:t>言</a:t>
            </a:r>
            <a:endParaRPr lang="zh-CN" altLang="en-US" dirty="0">
              <a:solidFill>
                <a:srgbClr val="4D4D4D"/>
              </a:solidFill>
            </a:endParaRPr>
          </a:p>
          <a:p>
            <a:pPr eaLnBrk="1" hangingPunct="1">
              <a:lnSpc>
                <a:spcPct val="150000"/>
              </a:lnSpc>
              <a:defRPr/>
            </a:pPr>
            <a:r>
              <a:rPr lang="en-US" altLang="zh-CN" dirty="0">
                <a:solidFill>
                  <a:schemeClr val="hlink"/>
                </a:solidFill>
                <a:effectLst>
                  <a:outerShdw blurRad="38100" dist="38100" dir="2700000" algn="tl">
                    <a:srgbClr val="C0C0C0"/>
                  </a:outerShdw>
                </a:effectLst>
              </a:rPr>
              <a:t>UML2</a:t>
            </a:r>
            <a:r>
              <a:rPr lang="zh-CN" altLang="en-US" dirty="0">
                <a:solidFill>
                  <a:schemeClr val="hlink"/>
                </a:solidFill>
                <a:effectLst>
                  <a:outerShdw blurRad="38100" dist="38100" dir="2700000" algn="tl">
                    <a:srgbClr val="C0C0C0"/>
                  </a:outerShdw>
                </a:effectLst>
              </a:rPr>
              <a:t>概念模型</a:t>
            </a:r>
            <a:endParaRPr lang="en-US" altLang="zh-CN" dirty="0">
              <a:solidFill>
                <a:schemeClr val="hlink"/>
              </a:solidFill>
              <a:effectLst>
                <a:outerShdw blurRad="38100" dist="38100" dir="2700000" algn="tl">
                  <a:srgbClr val="C0C0C0"/>
                </a:outerShdw>
              </a:effectLst>
            </a:endParaRPr>
          </a:p>
          <a:p>
            <a:pPr eaLnBrk="1" hangingPunct="1">
              <a:lnSpc>
                <a:spcPct val="150000"/>
              </a:lnSpc>
              <a:defRPr/>
            </a:pPr>
            <a:r>
              <a:rPr lang="zh-CN" altLang="en-US" dirty="0"/>
              <a:t>应用</a:t>
            </a:r>
            <a:r>
              <a:rPr lang="en-US" altLang="zh-CN" dirty="0"/>
              <a:t>UML2</a:t>
            </a:r>
            <a:r>
              <a:rPr lang="zh-CN" altLang="en-US" dirty="0"/>
              <a:t>建模</a:t>
            </a:r>
            <a:endParaRPr lang="en-US" altLang="zh-CN" dirty="0"/>
          </a:p>
        </p:txBody>
      </p:sp>
      <p:sp>
        <p:nvSpPr>
          <p:cNvPr id="378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7F96731-C899-4EFA-9447-5ABDFF9BA6F3}" type="slidenum">
              <a:rPr lang="en-US" altLang="zh-CN" sz="1200" b="0">
                <a:solidFill>
                  <a:srgbClr val="4D4D4D"/>
                </a:solidFill>
                <a:latin typeface="Arial" charset="0"/>
              </a:rPr>
              <a:pPr eaLnBrk="1" hangingPunct="1"/>
              <a:t>19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可视</a:t>
            </a:r>
            <a:r>
              <a:rPr lang="zh-CN" altLang="en-US" dirty="0" smtClean="0"/>
              <a:t>化建模基础</a:t>
            </a:r>
            <a:endParaRPr lang="zh-CN" altLang="en-US" dirty="0"/>
          </a:p>
        </p:txBody>
      </p:sp>
      <p:sp>
        <p:nvSpPr>
          <p:cNvPr id="3" name="副标题 2"/>
          <p:cNvSpPr>
            <a:spLocks noGrp="1"/>
          </p:cNvSpPr>
          <p:nvPr>
            <p:ph type="subTitle" idx="1"/>
          </p:nvPr>
        </p:nvSpPr>
        <p:spPr/>
        <p:txBody>
          <a:bodyPr/>
          <a:lstStyle/>
          <a:p>
            <a:r>
              <a:rPr lang="zh-CN" altLang="en-US" dirty="0" smtClean="0"/>
              <a:t>第 </a:t>
            </a:r>
            <a:r>
              <a:rPr lang="en-US" altLang="zh-CN" dirty="0"/>
              <a:t>3</a:t>
            </a:r>
            <a:r>
              <a:rPr lang="en-US" altLang="zh-CN" dirty="0" smtClean="0"/>
              <a:t> </a:t>
            </a:r>
            <a:r>
              <a:rPr lang="zh-CN" altLang="en-US" dirty="0" smtClean="0"/>
              <a:t>部分</a:t>
            </a:r>
            <a:endParaRPr lang="zh-CN" altLang="en-US" dirty="0"/>
          </a:p>
        </p:txBody>
      </p:sp>
    </p:spTree>
    <p:extLst>
      <p:ext uri="{BB962C8B-B14F-4D97-AF65-F5344CB8AC3E}">
        <p14:creationId xmlns="" xmlns:p14="http://schemas.microsoft.com/office/powerpoint/2010/main" val="66779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dirty="0"/>
              <a:t>UML2</a:t>
            </a:r>
            <a:r>
              <a:rPr lang="zh-CN" altLang="en-US" dirty="0"/>
              <a:t>概念模型</a:t>
            </a:r>
          </a:p>
        </p:txBody>
      </p:sp>
      <p:sp>
        <p:nvSpPr>
          <p:cNvPr id="389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4AD6A4F-991F-43B0-8F0F-5AE2A48478C4}" type="slidenum">
              <a:rPr lang="en-US" altLang="zh-CN" sz="1200" b="0">
                <a:solidFill>
                  <a:srgbClr val="4D4D4D"/>
                </a:solidFill>
                <a:latin typeface="Arial" charset="0"/>
              </a:rPr>
              <a:pPr eaLnBrk="1" hangingPunct="1"/>
              <a:t>20</a:t>
            </a:fld>
            <a:r>
              <a:rPr lang="en-US" altLang="zh-CN" sz="1200" b="0">
                <a:solidFill>
                  <a:srgbClr val="4D4D4D"/>
                </a:solidFill>
                <a:latin typeface="Arial" charset="0"/>
              </a:rPr>
              <a:t>-</a:t>
            </a:r>
          </a:p>
        </p:txBody>
      </p:sp>
      <p:sp>
        <p:nvSpPr>
          <p:cNvPr id="38916" name="Rectangle 3"/>
          <p:cNvSpPr>
            <a:spLocks noChangeArrowheads="1"/>
          </p:cNvSpPr>
          <p:nvPr/>
        </p:nvSpPr>
        <p:spPr bwMode="auto">
          <a:xfrm>
            <a:off x="4684713" y="1701801"/>
            <a:ext cx="2476500"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en-US" altLang="zh-CN" dirty="0">
                <a:solidFill>
                  <a:srgbClr val="660066"/>
                </a:solidFill>
                <a:latin typeface="Arial" charset="0"/>
              </a:rPr>
              <a:t>UML</a:t>
            </a:r>
            <a:r>
              <a:rPr kumimoji="0" lang="zh-CN" altLang="en-US" dirty="0">
                <a:solidFill>
                  <a:srgbClr val="660066"/>
                </a:solidFill>
                <a:latin typeface="Arial" charset="0"/>
              </a:rPr>
              <a:t>概念模型</a:t>
            </a:r>
            <a:r>
              <a:rPr kumimoji="0" lang="en-US" altLang="zh-CN" dirty="0">
                <a:solidFill>
                  <a:srgbClr val="660066"/>
                </a:solidFill>
                <a:latin typeface="Arial" charset="0"/>
              </a:rPr>
              <a:t/>
            </a:r>
            <a:br>
              <a:rPr kumimoji="0" lang="en-US" altLang="zh-CN" dirty="0">
                <a:solidFill>
                  <a:srgbClr val="660066"/>
                </a:solidFill>
                <a:latin typeface="Arial" charset="0"/>
              </a:rPr>
            </a:br>
            <a:r>
              <a:rPr kumimoji="0" lang="en-US" altLang="zh-CN" sz="1600" dirty="0">
                <a:solidFill>
                  <a:srgbClr val="660066"/>
                </a:solidFill>
                <a:latin typeface="Arial" charset="0"/>
              </a:rPr>
              <a:t>structure</a:t>
            </a:r>
          </a:p>
        </p:txBody>
      </p:sp>
      <p:sp>
        <p:nvSpPr>
          <p:cNvPr id="38917" name="Rectangle 4"/>
          <p:cNvSpPr>
            <a:spLocks noChangeArrowheads="1"/>
          </p:cNvSpPr>
          <p:nvPr/>
        </p:nvSpPr>
        <p:spPr bwMode="auto">
          <a:xfrm>
            <a:off x="2566989"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构造块</a:t>
            </a:r>
          </a:p>
          <a:p>
            <a:pPr algn="ctr" eaLnBrk="0" hangingPunct="0"/>
            <a:r>
              <a:rPr kumimoji="0" lang="en-US" altLang="zh-CN" sz="1400">
                <a:solidFill>
                  <a:srgbClr val="660066"/>
                </a:solidFill>
                <a:latin typeface="Arial" charset="0"/>
              </a:rPr>
              <a:t>building blocks</a:t>
            </a:r>
          </a:p>
        </p:txBody>
      </p:sp>
      <p:sp>
        <p:nvSpPr>
          <p:cNvPr id="38918" name="Rectangle 5"/>
          <p:cNvSpPr>
            <a:spLocks noChangeArrowheads="1"/>
          </p:cNvSpPr>
          <p:nvPr/>
        </p:nvSpPr>
        <p:spPr bwMode="auto">
          <a:xfrm>
            <a:off x="4943475" y="3357564"/>
            <a:ext cx="1944688"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通用机制</a:t>
            </a:r>
          </a:p>
          <a:p>
            <a:pPr algn="ctr" eaLnBrk="0" hangingPunct="0"/>
            <a:r>
              <a:rPr kumimoji="0" lang="en-US" altLang="zh-CN" sz="1400">
                <a:solidFill>
                  <a:srgbClr val="660066"/>
                </a:solidFill>
                <a:latin typeface="Arial" charset="0"/>
              </a:rPr>
              <a:t>common mechanisms</a:t>
            </a:r>
          </a:p>
        </p:txBody>
      </p:sp>
      <p:sp>
        <p:nvSpPr>
          <p:cNvPr id="38919" name="Rectangle 6"/>
          <p:cNvSpPr>
            <a:spLocks noChangeArrowheads="1"/>
          </p:cNvSpPr>
          <p:nvPr/>
        </p:nvSpPr>
        <p:spPr bwMode="auto">
          <a:xfrm>
            <a:off x="7319964"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dirty="0">
                <a:solidFill>
                  <a:srgbClr val="660066"/>
                </a:solidFill>
                <a:latin typeface="Arial" charset="0"/>
              </a:rPr>
              <a:t>架构</a:t>
            </a:r>
          </a:p>
          <a:p>
            <a:pPr algn="ctr" eaLnBrk="0" hangingPunct="0"/>
            <a:r>
              <a:rPr kumimoji="0" lang="en-US" altLang="zh-CN" sz="1400" dirty="0">
                <a:solidFill>
                  <a:srgbClr val="660066"/>
                </a:solidFill>
                <a:latin typeface="Arial" charset="0"/>
              </a:rPr>
              <a:t>architecture</a:t>
            </a:r>
          </a:p>
        </p:txBody>
      </p:sp>
      <p:cxnSp>
        <p:nvCxnSpPr>
          <p:cNvPr id="38920" name="AutoShape 7"/>
          <p:cNvCxnSpPr>
            <a:cxnSpLocks noChangeShapeType="1"/>
            <a:stCxn id="38916" idx="2"/>
            <a:endCxn id="38917" idx="0"/>
          </p:cNvCxnSpPr>
          <p:nvPr/>
        </p:nvCxnSpPr>
        <p:spPr bwMode="auto">
          <a:xfrm rot="5400000">
            <a:off x="4273550" y="1698625"/>
            <a:ext cx="915988" cy="2382838"/>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38921" name="AutoShape 8"/>
          <p:cNvCxnSpPr>
            <a:cxnSpLocks noChangeShapeType="1"/>
            <a:stCxn id="38916" idx="2"/>
            <a:endCxn id="38918" idx="0"/>
          </p:cNvCxnSpPr>
          <p:nvPr/>
        </p:nvCxnSpPr>
        <p:spPr bwMode="auto">
          <a:xfrm flipH="1">
            <a:off x="5916613" y="2432050"/>
            <a:ext cx="6350" cy="915988"/>
          </a:xfrm>
          <a:prstGeom prst="straightConnector1">
            <a:avLst/>
          </a:prstGeom>
          <a:noFill/>
          <a:ln w="28575">
            <a:solidFill>
              <a:schemeClr val="folHlink"/>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38922" name="AutoShape 9"/>
          <p:cNvCxnSpPr>
            <a:cxnSpLocks noChangeShapeType="1"/>
            <a:stCxn id="38916" idx="2"/>
            <a:endCxn id="38919" idx="0"/>
          </p:cNvCxnSpPr>
          <p:nvPr/>
        </p:nvCxnSpPr>
        <p:spPr bwMode="auto">
          <a:xfrm rot="16200000" flipH="1">
            <a:off x="6650038" y="1704976"/>
            <a:ext cx="915988" cy="2370137"/>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sp>
        <p:nvSpPr>
          <p:cNvPr id="38923" name="AutoShape 10"/>
          <p:cNvSpPr>
            <a:spLocks noChangeArrowheads="1"/>
          </p:cNvSpPr>
          <p:nvPr/>
        </p:nvSpPr>
        <p:spPr bwMode="auto">
          <a:xfrm>
            <a:off x="2423914" y="4510089"/>
            <a:ext cx="2375942" cy="358775"/>
          </a:xfrm>
          <a:prstGeom prst="wedgeRectCallout">
            <a:avLst>
              <a:gd name="adj1" fmla="val -4852"/>
              <a:gd name="adj2" fmla="val -165931"/>
            </a:avLst>
          </a:prstGeom>
          <a:noFill/>
          <a:ln w="12700" cap="rnd">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2000" dirty="0">
                <a:solidFill>
                  <a:srgbClr val="FF3300"/>
                </a:solidFill>
                <a:latin typeface="Arial" charset="0"/>
              </a:rPr>
              <a:t>基本</a:t>
            </a:r>
            <a:r>
              <a:rPr kumimoji="0" lang="en-US" altLang="zh-CN" sz="2000" dirty="0">
                <a:solidFill>
                  <a:srgbClr val="FF3300"/>
                </a:solidFill>
                <a:latin typeface="Arial" charset="0"/>
              </a:rPr>
              <a:t>UML</a:t>
            </a:r>
            <a:r>
              <a:rPr kumimoji="0" lang="zh-CN" altLang="en-US" sz="2000" dirty="0">
                <a:solidFill>
                  <a:srgbClr val="FF3300"/>
                </a:solidFill>
                <a:latin typeface="Arial" charset="0"/>
              </a:rPr>
              <a:t>建模</a:t>
            </a:r>
            <a:r>
              <a:rPr kumimoji="0" lang="zh-CN" altLang="en-US" sz="2000" dirty="0" smtClean="0">
                <a:solidFill>
                  <a:srgbClr val="FF3300"/>
                </a:solidFill>
                <a:latin typeface="Arial" charset="0"/>
              </a:rPr>
              <a:t>元素</a:t>
            </a:r>
            <a:endParaRPr kumimoji="0" lang="zh-CN" altLang="en-US" sz="2000" dirty="0">
              <a:solidFill>
                <a:srgbClr val="FF3300"/>
              </a:solidFill>
              <a:latin typeface="Arial" charset="0"/>
            </a:endParaRPr>
          </a:p>
        </p:txBody>
      </p:sp>
      <p:sp>
        <p:nvSpPr>
          <p:cNvPr id="38924" name="AutoShape 11"/>
          <p:cNvSpPr>
            <a:spLocks noChangeArrowheads="1"/>
          </p:cNvSpPr>
          <p:nvPr/>
        </p:nvSpPr>
        <p:spPr bwMode="auto">
          <a:xfrm>
            <a:off x="4079776" y="4868863"/>
            <a:ext cx="3024559" cy="360362"/>
          </a:xfrm>
          <a:prstGeom prst="wedgeRectCallout">
            <a:avLst>
              <a:gd name="adj1" fmla="val 9963"/>
              <a:gd name="adj2" fmla="val -264977"/>
            </a:avLst>
          </a:prstGeom>
          <a:noFill/>
          <a:ln w="12700" cap="rnd">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2000" dirty="0" smtClean="0">
                <a:solidFill>
                  <a:srgbClr val="FF3300"/>
                </a:solidFill>
                <a:latin typeface="Arial" charset="0"/>
              </a:rPr>
              <a:t>应用于构造块的通用方法</a:t>
            </a:r>
            <a:endParaRPr kumimoji="0" lang="zh-CN" altLang="en-US" sz="2000" dirty="0">
              <a:solidFill>
                <a:srgbClr val="FF3300"/>
              </a:solidFill>
              <a:latin typeface="Arial" charset="0"/>
            </a:endParaRPr>
          </a:p>
        </p:txBody>
      </p:sp>
      <p:sp>
        <p:nvSpPr>
          <p:cNvPr id="38925" name="AutoShape 12"/>
          <p:cNvSpPr>
            <a:spLocks noChangeArrowheads="1"/>
          </p:cNvSpPr>
          <p:nvPr/>
        </p:nvSpPr>
        <p:spPr bwMode="auto">
          <a:xfrm>
            <a:off x="6960096" y="5229226"/>
            <a:ext cx="1872208" cy="360363"/>
          </a:xfrm>
          <a:prstGeom prst="wedgeRectCallout">
            <a:avLst>
              <a:gd name="adj1" fmla="val 22347"/>
              <a:gd name="adj2" fmla="val -368500"/>
            </a:avLst>
          </a:prstGeom>
          <a:noFill/>
          <a:ln w="12700" cap="rnd">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2000" dirty="0">
                <a:solidFill>
                  <a:srgbClr val="FF3300"/>
                </a:solidFill>
                <a:latin typeface="Arial" charset="0"/>
              </a:rPr>
              <a:t>组织</a:t>
            </a:r>
            <a:r>
              <a:rPr kumimoji="0" lang="en-US" altLang="zh-CN" sz="2000" dirty="0" smtClean="0">
                <a:solidFill>
                  <a:srgbClr val="FF3300"/>
                </a:solidFill>
                <a:latin typeface="Arial" charset="0"/>
              </a:rPr>
              <a:t>UML</a:t>
            </a:r>
            <a:r>
              <a:rPr kumimoji="0" lang="zh-CN" altLang="en-US" sz="2000" dirty="0">
                <a:solidFill>
                  <a:srgbClr val="FF3300"/>
                </a:solidFill>
                <a:latin typeface="Arial" charset="0"/>
              </a:rPr>
              <a:t>视图</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a:t>构造块</a:t>
            </a:r>
            <a:endParaRPr lang="en-US" altLang="zh-CN"/>
          </a:p>
        </p:txBody>
      </p:sp>
      <p:sp>
        <p:nvSpPr>
          <p:cNvPr id="39940" name="Rectangle 3"/>
          <p:cNvSpPr>
            <a:spLocks noGrp="1" noChangeArrowheads="1"/>
          </p:cNvSpPr>
          <p:nvPr>
            <p:ph idx="1"/>
          </p:nvPr>
        </p:nvSpPr>
        <p:spPr/>
        <p:txBody>
          <a:bodyPr/>
          <a:lstStyle/>
          <a:p>
            <a:pPr eaLnBrk="1" hangingPunct="1">
              <a:lnSpc>
                <a:spcPct val="90000"/>
              </a:lnSpc>
            </a:pPr>
            <a:r>
              <a:rPr lang="zh-CN" altLang="en-US" dirty="0"/>
              <a:t>构造块</a:t>
            </a:r>
            <a:r>
              <a:rPr lang="en-US" altLang="zh-CN" dirty="0"/>
              <a:t>(building blocks)</a:t>
            </a:r>
            <a:endParaRPr lang="zh-CN" altLang="en-US" dirty="0"/>
          </a:p>
          <a:p>
            <a:pPr lvl="1" eaLnBrk="1" hangingPunct="1">
              <a:lnSpc>
                <a:spcPct val="90000"/>
              </a:lnSpc>
            </a:pPr>
            <a:r>
              <a:rPr lang="zh-CN" altLang="en-US" b="1" dirty="0"/>
              <a:t>事物</a:t>
            </a:r>
            <a:r>
              <a:rPr lang="en-US" altLang="zh-CN" dirty="0"/>
              <a:t>(things)</a:t>
            </a:r>
            <a:endParaRPr lang="zh-CN" altLang="en-US" dirty="0"/>
          </a:p>
          <a:p>
            <a:pPr lvl="2" eaLnBrk="1" hangingPunct="1">
              <a:lnSpc>
                <a:spcPct val="90000"/>
              </a:lnSpc>
            </a:pPr>
            <a:r>
              <a:rPr lang="zh-CN" altLang="en-US" dirty="0"/>
              <a:t>结构、行为、分组、注释</a:t>
            </a:r>
            <a:endParaRPr lang="en-US" altLang="zh-CN" dirty="0"/>
          </a:p>
          <a:p>
            <a:pPr lvl="1" eaLnBrk="1" hangingPunct="1">
              <a:lnSpc>
                <a:spcPct val="90000"/>
              </a:lnSpc>
            </a:pPr>
            <a:r>
              <a:rPr lang="zh-CN" altLang="en-US" b="1" dirty="0"/>
              <a:t>关系</a:t>
            </a:r>
            <a:r>
              <a:rPr lang="en-US" altLang="zh-CN" dirty="0"/>
              <a:t>(relationships)</a:t>
            </a:r>
            <a:endParaRPr lang="zh-CN" altLang="en-US" dirty="0"/>
          </a:p>
          <a:p>
            <a:pPr lvl="2" eaLnBrk="1" hangingPunct="1">
              <a:lnSpc>
                <a:spcPct val="90000"/>
              </a:lnSpc>
            </a:pPr>
            <a:r>
              <a:rPr lang="zh-CN" altLang="en-US" dirty="0"/>
              <a:t>依赖、关联、泛化、实现</a:t>
            </a:r>
            <a:endParaRPr lang="en-US" altLang="zh-CN" dirty="0"/>
          </a:p>
          <a:p>
            <a:pPr lvl="1" eaLnBrk="1" hangingPunct="1">
              <a:lnSpc>
                <a:spcPct val="90000"/>
              </a:lnSpc>
            </a:pPr>
            <a:r>
              <a:rPr lang="zh-CN" altLang="en-US" b="1" dirty="0"/>
              <a:t>图</a:t>
            </a:r>
            <a:r>
              <a:rPr lang="en-US" altLang="zh-CN" dirty="0"/>
              <a:t>(diagram)</a:t>
            </a:r>
            <a:endParaRPr lang="zh-CN" altLang="en-US" dirty="0"/>
          </a:p>
          <a:p>
            <a:pPr lvl="2" eaLnBrk="1" hangingPunct="1">
              <a:lnSpc>
                <a:spcPct val="90000"/>
              </a:lnSpc>
            </a:pPr>
            <a:r>
              <a:rPr lang="zh-CN" altLang="en-US" dirty="0"/>
              <a:t>静态</a:t>
            </a:r>
            <a:r>
              <a:rPr lang="en-US" altLang="zh-CN" dirty="0"/>
              <a:t>(7</a:t>
            </a:r>
            <a:r>
              <a:rPr lang="zh-CN" altLang="en-US" dirty="0"/>
              <a:t>种</a:t>
            </a:r>
            <a:r>
              <a:rPr lang="en-US" altLang="zh-CN" dirty="0"/>
              <a:t>)</a:t>
            </a:r>
            <a:r>
              <a:rPr lang="zh-CN" altLang="en-US" dirty="0"/>
              <a:t>：类图、对象图、构件图、部署图、</a:t>
            </a:r>
            <a:r>
              <a:rPr lang="zh-CN" altLang="en-US" dirty="0">
                <a:solidFill>
                  <a:srgbClr val="0070C0"/>
                </a:solidFill>
              </a:rPr>
              <a:t>包图、组合结构图、外廓图</a:t>
            </a:r>
            <a:endParaRPr lang="en-US" altLang="zh-CN" dirty="0">
              <a:solidFill>
                <a:srgbClr val="0070C0"/>
              </a:solidFill>
            </a:endParaRPr>
          </a:p>
          <a:p>
            <a:pPr lvl="2" eaLnBrk="1" hangingPunct="1">
              <a:lnSpc>
                <a:spcPct val="90000"/>
              </a:lnSpc>
            </a:pPr>
            <a:r>
              <a:rPr lang="zh-CN" altLang="en-US" dirty="0"/>
              <a:t>动态</a:t>
            </a:r>
            <a:r>
              <a:rPr lang="en-US" altLang="zh-CN" dirty="0"/>
              <a:t>(7</a:t>
            </a:r>
            <a:r>
              <a:rPr lang="zh-CN" altLang="en-US" dirty="0"/>
              <a:t>种</a:t>
            </a:r>
            <a:r>
              <a:rPr lang="en-US" altLang="zh-CN" dirty="0"/>
              <a:t>)</a:t>
            </a:r>
            <a:r>
              <a:rPr lang="zh-CN" altLang="en-US" dirty="0"/>
              <a:t>：顺序图、</a:t>
            </a:r>
            <a:r>
              <a:rPr lang="zh-CN" altLang="en-US" dirty="0">
                <a:solidFill>
                  <a:srgbClr val="336600"/>
                </a:solidFill>
              </a:rPr>
              <a:t>通信图</a:t>
            </a:r>
            <a:r>
              <a:rPr lang="zh-CN" altLang="en-US" dirty="0"/>
              <a:t>、</a:t>
            </a:r>
            <a:r>
              <a:rPr lang="zh-CN" altLang="en-US" dirty="0">
                <a:solidFill>
                  <a:srgbClr val="0070C0"/>
                </a:solidFill>
              </a:rPr>
              <a:t>时间图、</a:t>
            </a:r>
            <a:r>
              <a:rPr lang="zh-CN" altLang="en-US" dirty="0" smtClean="0">
                <a:solidFill>
                  <a:srgbClr val="0070C0"/>
                </a:solidFill>
              </a:rPr>
              <a:t>交互概览</a:t>
            </a:r>
            <a:r>
              <a:rPr lang="zh-CN" altLang="en-US" dirty="0">
                <a:solidFill>
                  <a:srgbClr val="0070C0"/>
                </a:solidFill>
              </a:rPr>
              <a:t>图</a:t>
            </a:r>
            <a:r>
              <a:rPr lang="zh-CN" altLang="en-US" dirty="0"/>
              <a:t>、活动图、</a:t>
            </a:r>
            <a:r>
              <a:rPr lang="zh-CN" altLang="en-US" dirty="0">
                <a:solidFill>
                  <a:srgbClr val="336600"/>
                </a:solidFill>
              </a:rPr>
              <a:t>状态机图</a:t>
            </a:r>
            <a:r>
              <a:rPr lang="zh-CN" altLang="en-US" dirty="0"/>
              <a:t>、用例图</a:t>
            </a:r>
          </a:p>
        </p:txBody>
      </p:sp>
      <p:sp>
        <p:nvSpPr>
          <p:cNvPr id="3993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9212CCE8-FD07-4301-A10A-11B48E16AE7F}" type="slidenum">
              <a:rPr lang="en-US" altLang="zh-CN" sz="1200" b="0">
                <a:solidFill>
                  <a:srgbClr val="4D4D4D"/>
                </a:solidFill>
                <a:latin typeface="Arial" charset="0"/>
              </a:rPr>
              <a:pPr eaLnBrk="1" hangingPunct="1"/>
              <a:t>21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dirty="0"/>
              <a:t>事物</a:t>
            </a:r>
            <a:r>
              <a:rPr lang="en-US" altLang="zh-CN" dirty="0"/>
              <a:t>(things)</a:t>
            </a:r>
          </a:p>
        </p:txBody>
      </p:sp>
      <p:sp>
        <p:nvSpPr>
          <p:cNvPr id="40964" name="Rectangle 3"/>
          <p:cNvSpPr>
            <a:spLocks noGrp="1" noChangeArrowheads="1"/>
          </p:cNvSpPr>
          <p:nvPr>
            <p:ph idx="1"/>
          </p:nvPr>
        </p:nvSpPr>
        <p:spPr/>
        <p:txBody>
          <a:bodyPr/>
          <a:lstStyle/>
          <a:p>
            <a:pPr eaLnBrk="1" hangingPunct="1">
              <a:lnSpc>
                <a:spcPct val="90000"/>
              </a:lnSpc>
            </a:pPr>
            <a:r>
              <a:rPr lang="zh-CN" altLang="en-US" dirty="0"/>
              <a:t>结构</a:t>
            </a:r>
            <a:r>
              <a:rPr lang="en-US" altLang="zh-CN" dirty="0"/>
              <a:t>(structural)</a:t>
            </a:r>
            <a:r>
              <a:rPr lang="zh-CN" altLang="en-US" dirty="0"/>
              <a:t>事物：</a:t>
            </a:r>
            <a:r>
              <a:rPr lang="en-US" altLang="zh-CN" dirty="0"/>
              <a:t>UML</a:t>
            </a:r>
            <a:r>
              <a:rPr lang="zh-CN" altLang="en-US" dirty="0"/>
              <a:t>模型中的名词</a:t>
            </a:r>
            <a:endParaRPr lang="en-US" altLang="zh-CN" dirty="0"/>
          </a:p>
          <a:p>
            <a:pPr lvl="1" eaLnBrk="1" hangingPunct="1">
              <a:lnSpc>
                <a:spcPct val="90000"/>
              </a:lnSpc>
            </a:pPr>
            <a:r>
              <a:rPr lang="zh-CN" altLang="en-US" dirty="0"/>
              <a:t>模型的静态部分</a:t>
            </a:r>
            <a:endParaRPr lang="en-US" altLang="zh-CN" dirty="0"/>
          </a:p>
          <a:p>
            <a:pPr lvl="1" eaLnBrk="1" hangingPunct="1">
              <a:lnSpc>
                <a:spcPct val="90000"/>
              </a:lnSpc>
            </a:pPr>
            <a:r>
              <a:rPr lang="zh-CN" altLang="en-US" dirty="0"/>
              <a:t>用于描述概念元素或物理元素</a:t>
            </a:r>
            <a:endParaRPr lang="en-US" altLang="zh-CN" dirty="0"/>
          </a:p>
          <a:p>
            <a:pPr lvl="1" eaLnBrk="1" hangingPunct="1">
              <a:lnSpc>
                <a:spcPct val="90000"/>
              </a:lnSpc>
            </a:pPr>
            <a:r>
              <a:rPr lang="zh-CN" altLang="en-US" dirty="0"/>
              <a:t>常见的结构事物</a:t>
            </a:r>
          </a:p>
          <a:p>
            <a:pPr lvl="2" eaLnBrk="1" hangingPunct="1">
              <a:lnSpc>
                <a:spcPct val="90000"/>
              </a:lnSpc>
            </a:pPr>
            <a:r>
              <a:rPr lang="zh-CN" altLang="en-US" dirty="0"/>
              <a:t>类、</a:t>
            </a:r>
            <a:r>
              <a:rPr lang="zh-CN" altLang="en-US"/>
              <a:t>接</a:t>
            </a:r>
            <a:r>
              <a:rPr lang="zh-CN" altLang="en-US" smtClean="0"/>
              <a:t>口</a:t>
            </a:r>
            <a:endParaRPr lang="en-US" altLang="zh-CN" smtClean="0"/>
          </a:p>
          <a:p>
            <a:pPr lvl="2" eaLnBrk="1" hangingPunct="1">
              <a:lnSpc>
                <a:spcPct val="90000"/>
              </a:lnSpc>
            </a:pPr>
            <a:r>
              <a:rPr lang="zh-CN" altLang="en-US" smtClean="0"/>
              <a:t>用例</a:t>
            </a:r>
            <a:endParaRPr lang="zh-CN" altLang="en-US" dirty="0"/>
          </a:p>
          <a:p>
            <a:pPr lvl="2" eaLnBrk="1" hangingPunct="1">
              <a:lnSpc>
                <a:spcPct val="90000"/>
              </a:lnSpc>
            </a:pPr>
            <a:r>
              <a:rPr kumimoji="0" lang="zh-CN" altLang="en-US" dirty="0"/>
              <a:t>构件、工件、节点</a:t>
            </a:r>
            <a:endParaRPr kumimoji="0" lang="en-US" altLang="zh-CN" dirty="0"/>
          </a:p>
          <a:p>
            <a:pPr eaLnBrk="1" hangingPunct="1">
              <a:lnSpc>
                <a:spcPct val="90000"/>
              </a:lnSpc>
            </a:pPr>
            <a:endParaRPr kumimoji="0" lang="zh-CN" altLang="en-US" dirty="0"/>
          </a:p>
        </p:txBody>
      </p:sp>
      <p:sp>
        <p:nvSpPr>
          <p:cNvPr id="4096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F56E66F-044D-4CA1-9B0F-BFA87D368BED}" type="slidenum">
              <a:rPr lang="en-US" altLang="zh-CN" sz="1200" b="0">
                <a:solidFill>
                  <a:srgbClr val="4D4D4D"/>
                </a:solidFill>
                <a:latin typeface="Arial" charset="0"/>
              </a:rPr>
              <a:pPr eaLnBrk="1" hangingPunct="1"/>
              <a:t>22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事物</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t>行为</a:t>
            </a:r>
            <a:r>
              <a:rPr lang="en-US" altLang="zh-CN" dirty="0"/>
              <a:t>(behavioral)</a:t>
            </a:r>
            <a:r>
              <a:rPr lang="zh-CN" altLang="en-US" dirty="0"/>
              <a:t>事物：</a:t>
            </a:r>
            <a:r>
              <a:rPr lang="en-US" altLang="zh-CN" dirty="0"/>
              <a:t>UML</a:t>
            </a:r>
            <a:r>
              <a:rPr lang="zh-CN" altLang="en-US" dirty="0"/>
              <a:t>模型中的动词</a:t>
            </a:r>
            <a:r>
              <a:rPr lang="zh-CN" altLang="en-US" dirty="0" smtClean="0"/>
              <a:t>，描述模型的动态部分，表示</a:t>
            </a:r>
            <a:r>
              <a:rPr lang="zh-CN" altLang="en-US" dirty="0"/>
              <a:t>跨越时间和空间的行为</a:t>
            </a:r>
          </a:p>
          <a:p>
            <a:pPr lvl="1" eaLnBrk="1" hangingPunct="1">
              <a:lnSpc>
                <a:spcPct val="90000"/>
              </a:lnSpc>
            </a:pPr>
            <a:r>
              <a:rPr lang="zh-CN" altLang="en-US" dirty="0"/>
              <a:t>交互、状态机、活动</a:t>
            </a:r>
            <a:endParaRPr lang="en-US" altLang="zh-CN" dirty="0"/>
          </a:p>
          <a:p>
            <a:pPr eaLnBrk="1" hangingPunct="1">
              <a:lnSpc>
                <a:spcPct val="90000"/>
              </a:lnSpc>
            </a:pPr>
            <a:r>
              <a:rPr kumimoji="0" lang="zh-CN" altLang="en-US" dirty="0"/>
              <a:t>分组</a:t>
            </a:r>
            <a:r>
              <a:rPr kumimoji="0" lang="en-US" altLang="zh-CN" dirty="0"/>
              <a:t>(grouping)</a:t>
            </a:r>
            <a:r>
              <a:rPr lang="zh-CN" altLang="en-US" dirty="0"/>
              <a:t>事物：用于将模型元素组织在一起</a:t>
            </a:r>
            <a:endParaRPr kumimoji="0" lang="zh-CN" altLang="en-US" dirty="0"/>
          </a:p>
          <a:p>
            <a:pPr lvl="1" eaLnBrk="1" hangingPunct="1">
              <a:lnSpc>
                <a:spcPct val="90000"/>
              </a:lnSpc>
            </a:pPr>
            <a:r>
              <a:rPr kumimoji="0" lang="zh-CN" altLang="en-US" dirty="0" smtClean="0"/>
              <a:t>包</a:t>
            </a:r>
            <a:r>
              <a:rPr lang="zh-CN" altLang="en-US" dirty="0" smtClean="0"/>
              <a:t>（</a:t>
            </a:r>
            <a:r>
              <a:rPr kumimoji="0" lang="zh-CN" altLang="en-US" dirty="0" smtClean="0"/>
              <a:t>框架、子</a:t>
            </a:r>
            <a:r>
              <a:rPr kumimoji="0" lang="zh-CN" altLang="en-US" dirty="0"/>
              <a:t>系统</a:t>
            </a:r>
            <a:r>
              <a:rPr kumimoji="0" lang="en-US" altLang="zh-CN" dirty="0" smtClean="0"/>
              <a:t>…</a:t>
            </a:r>
            <a:r>
              <a:rPr kumimoji="0" lang="zh-CN" altLang="en-US" dirty="0" smtClean="0"/>
              <a:t>）</a:t>
            </a:r>
            <a:endParaRPr kumimoji="0" lang="en-US" altLang="zh-CN" dirty="0"/>
          </a:p>
          <a:p>
            <a:pPr eaLnBrk="1" hangingPunct="1">
              <a:lnSpc>
                <a:spcPct val="90000"/>
              </a:lnSpc>
            </a:pPr>
            <a:r>
              <a:rPr kumimoji="0" lang="zh-CN" altLang="en-US" dirty="0"/>
              <a:t>注释</a:t>
            </a:r>
            <a:r>
              <a:rPr kumimoji="0" lang="en-US" altLang="zh-CN" dirty="0"/>
              <a:t>(</a:t>
            </a:r>
            <a:r>
              <a:rPr kumimoji="0" lang="en-US" altLang="zh-CN" dirty="0" err="1"/>
              <a:t>annotational</a:t>
            </a:r>
            <a:r>
              <a:rPr kumimoji="0" lang="en-US" altLang="zh-CN" dirty="0"/>
              <a:t>)</a:t>
            </a:r>
            <a:r>
              <a:rPr kumimoji="0" lang="zh-CN" altLang="en-US" dirty="0"/>
              <a:t>事物：用来描述、说明或标注模型中的任何</a:t>
            </a:r>
            <a:r>
              <a:rPr kumimoji="0" lang="zh-CN" altLang="en-US" dirty="0" smtClean="0"/>
              <a:t>元素</a:t>
            </a:r>
            <a:endParaRPr kumimoji="0" lang="en-US" altLang="zh-CN" dirty="0" smtClean="0"/>
          </a:p>
          <a:p>
            <a:pPr lvl="1">
              <a:lnSpc>
                <a:spcPct val="90000"/>
              </a:lnSpc>
            </a:pPr>
            <a:r>
              <a:rPr lang="zh-CN" altLang="en-US" dirty="0"/>
              <a:t>注解</a:t>
            </a:r>
          </a:p>
        </p:txBody>
      </p:sp>
      <p:sp>
        <p:nvSpPr>
          <p:cNvPr id="4" name="灯片编号占位符 3"/>
          <p:cNvSpPr>
            <a:spLocks noGrp="1"/>
          </p:cNvSpPr>
          <p:nvPr>
            <p:ph type="sldNum" sz="quarter" idx="12"/>
          </p:nvPr>
        </p:nvSpPr>
        <p:spPr/>
        <p:txBody>
          <a:bodyPr/>
          <a:lstStyle/>
          <a:p>
            <a:pPr>
              <a:defRPr/>
            </a:pPr>
            <a:r>
              <a:rPr lang="en-US" altLang="zh-CN"/>
              <a:t>-</a:t>
            </a:r>
            <a:fld id="{D3E9CD17-CB30-40D7-8787-AA294C5FB899}" type="slidenum">
              <a:rPr lang="en-US" altLang="zh-CN" smtClean="0"/>
              <a:pPr>
                <a:defRPr/>
              </a:pPr>
              <a:t>23</a:t>
            </a:fld>
            <a:r>
              <a:rPr lang="en-US" altLang="zh-CN"/>
              <a:t>-</a:t>
            </a:r>
          </a:p>
        </p:txBody>
      </p:sp>
    </p:spTree>
    <p:extLst>
      <p:ext uri="{BB962C8B-B14F-4D97-AF65-F5344CB8AC3E}">
        <p14:creationId xmlns="" xmlns:p14="http://schemas.microsoft.com/office/powerpoint/2010/main" val="2107983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a:t>关系</a:t>
            </a:r>
          </a:p>
        </p:txBody>
      </p:sp>
      <p:sp>
        <p:nvSpPr>
          <p:cNvPr id="4198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C5E10C69-61BA-4B80-97A2-00821FDDB180}" type="slidenum">
              <a:rPr lang="en-US" altLang="zh-CN" sz="1200" b="0">
                <a:solidFill>
                  <a:srgbClr val="4D4D4D"/>
                </a:solidFill>
                <a:latin typeface="Arial" charset="0"/>
              </a:rPr>
              <a:pPr eaLnBrk="1" hangingPunct="1"/>
              <a:t>24</a:t>
            </a:fld>
            <a:r>
              <a:rPr lang="en-US" altLang="zh-CN" sz="1200" b="0">
                <a:solidFill>
                  <a:srgbClr val="4D4D4D"/>
                </a:solidFill>
                <a:latin typeface="Arial" charset="0"/>
              </a:rPr>
              <a:t>-</a:t>
            </a:r>
          </a:p>
        </p:txBody>
      </p:sp>
      <p:sp>
        <p:nvSpPr>
          <p:cNvPr id="543747" name="Rectangle 3"/>
          <p:cNvSpPr>
            <a:spLocks noChangeArrowheads="1"/>
          </p:cNvSpPr>
          <p:nvPr/>
        </p:nvSpPr>
        <p:spPr bwMode="auto">
          <a:xfrm>
            <a:off x="4725467" y="2204765"/>
            <a:ext cx="1944687" cy="720725"/>
          </a:xfrm>
          <a:prstGeom prst="rect">
            <a:avLst/>
          </a:prstGeom>
          <a:solidFill>
            <a:srgbClr val="99CCFF"/>
          </a:solidFill>
          <a:ln w="19050">
            <a:solidFill>
              <a:schemeClr val="folHlink"/>
            </a:solidFill>
            <a:miter lim="800000"/>
            <a:headEnd type="none" w="sm" len="sm"/>
            <a:tailEnd type="none" w="sm" len="sm"/>
          </a:ln>
          <a:effectLst/>
        </p:spPr>
        <p:txBody>
          <a:bodyPr wrap="none" anchor="ctr"/>
          <a:lstStyle/>
          <a:p>
            <a:pPr algn="ctr" eaLnBrk="0" hangingPunct="0">
              <a:defRPr/>
            </a:pPr>
            <a:r>
              <a:rPr kumimoji="0" lang="zh-CN" altLang="en-US" sz="2800" dirty="0">
                <a:solidFill>
                  <a:srgbClr val="660066"/>
                </a:solidFill>
                <a:effectLst>
                  <a:outerShdw blurRad="38100" dist="38100" dir="2700000" algn="tl">
                    <a:srgbClr val="000000"/>
                  </a:outerShdw>
                </a:effectLst>
                <a:latin typeface="Arial" charset="0"/>
              </a:rPr>
              <a:t>关系</a:t>
            </a:r>
          </a:p>
          <a:p>
            <a:pPr algn="ctr" eaLnBrk="0" hangingPunct="0">
              <a:defRPr/>
            </a:pPr>
            <a:r>
              <a:rPr kumimoji="0" lang="en-US" altLang="zh-CN" sz="1800" dirty="0">
                <a:solidFill>
                  <a:srgbClr val="660066"/>
                </a:solidFill>
                <a:effectLst>
                  <a:outerShdw blurRad="38100" dist="38100" dir="2700000" algn="tl">
                    <a:srgbClr val="000000"/>
                  </a:outerShdw>
                </a:effectLst>
                <a:latin typeface="Arial" charset="0"/>
              </a:rPr>
              <a:t>relationships</a:t>
            </a:r>
          </a:p>
        </p:txBody>
      </p:sp>
      <p:cxnSp>
        <p:nvCxnSpPr>
          <p:cNvPr id="41989" name="AutoShape 4"/>
          <p:cNvCxnSpPr>
            <a:cxnSpLocks noChangeShapeType="1"/>
            <a:stCxn id="543747" idx="2"/>
            <a:endCxn id="543753" idx="0"/>
          </p:cNvCxnSpPr>
          <p:nvPr/>
        </p:nvCxnSpPr>
        <p:spPr bwMode="auto">
          <a:xfrm rot="5400000">
            <a:off x="3865041" y="2141264"/>
            <a:ext cx="1039812" cy="2627312"/>
          </a:xfrm>
          <a:prstGeom prst="bentConnector3">
            <a:avLst>
              <a:gd name="adj1" fmla="val 49468"/>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41990" name="AutoShape 5"/>
          <p:cNvCxnSpPr>
            <a:cxnSpLocks noChangeShapeType="1"/>
            <a:stCxn id="543747" idx="2"/>
            <a:endCxn id="543756" idx="0"/>
          </p:cNvCxnSpPr>
          <p:nvPr/>
        </p:nvCxnSpPr>
        <p:spPr bwMode="auto">
          <a:xfrm rot="16200000" flipH="1">
            <a:off x="6725716" y="1907901"/>
            <a:ext cx="1039812" cy="3094038"/>
          </a:xfrm>
          <a:prstGeom prst="bentConnector3">
            <a:avLst>
              <a:gd name="adj1" fmla="val 49468"/>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sp>
        <p:nvSpPr>
          <p:cNvPr id="41991" name="Line 6"/>
          <p:cNvSpPr>
            <a:spLocks noChangeShapeType="1"/>
          </p:cNvSpPr>
          <p:nvPr/>
        </p:nvSpPr>
        <p:spPr bwMode="auto">
          <a:xfrm>
            <a:off x="4092054" y="4033565"/>
            <a:ext cx="1362075" cy="1587"/>
          </a:xfrm>
          <a:prstGeom prst="line">
            <a:avLst/>
          </a:prstGeom>
          <a:noFill/>
          <a:ln w="25400">
            <a:solidFill>
              <a:schemeClr val="folHlink"/>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zh-CN" altLang="en-US"/>
          </a:p>
        </p:txBody>
      </p:sp>
      <p:sp>
        <p:nvSpPr>
          <p:cNvPr id="41992" name="Line 7"/>
          <p:cNvSpPr>
            <a:spLocks noChangeShapeType="1"/>
          </p:cNvSpPr>
          <p:nvPr/>
        </p:nvSpPr>
        <p:spPr bwMode="auto">
          <a:xfrm flipV="1">
            <a:off x="2423592" y="4046265"/>
            <a:ext cx="1366837" cy="1587"/>
          </a:xfrm>
          <a:prstGeom prst="line">
            <a:avLst/>
          </a:prstGeom>
          <a:noFill/>
          <a:ln w="25400">
            <a:solidFill>
              <a:schemeClr val="folHlink"/>
            </a:solidFill>
            <a:prstDash val="dash"/>
            <a:round/>
            <a:headEnd type="none" w="sm" len="sm"/>
            <a:tailEnd type="arrow" w="lg" len="lg"/>
          </a:ln>
          <a:extLst>
            <a:ext uri="{909E8E84-426E-40DD-AFC4-6F175D3DCCD1}">
              <a14:hiddenFill xmlns="" xmlns:a14="http://schemas.microsoft.com/office/drawing/2010/main">
                <a:noFill/>
              </a14:hiddenFill>
            </a:ext>
          </a:extLst>
        </p:spPr>
        <p:txBody>
          <a:bodyPr wrap="none"/>
          <a:lstStyle/>
          <a:p>
            <a:endParaRPr lang="zh-CN" altLang="en-US"/>
          </a:p>
        </p:txBody>
      </p:sp>
      <p:sp>
        <p:nvSpPr>
          <p:cNvPr id="41993" name="AutoShape 8"/>
          <p:cNvSpPr>
            <a:spLocks noChangeArrowheads="1"/>
          </p:cNvSpPr>
          <p:nvPr/>
        </p:nvSpPr>
        <p:spPr bwMode="auto">
          <a:xfrm>
            <a:off x="6166916" y="3931965"/>
            <a:ext cx="1441450" cy="257175"/>
          </a:xfrm>
          <a:prstGeom prst="rightArrow">
            <a:avLst>
              <a:gd name="adj1" fmla="val 0"/>
              <a:gd name="adj2" fmla="val 140227"/>
            </a:avLst>
          </a:prstGeom>
          <a:noFill/>
          <a:ln w="25400">
            <a:solidFill>
              <a:schemeClr val="folHlink"/>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43753" name="Rectangle 9"/>
          <p:cNvSpPr>
            <a:spLocks noChangeArrowheads="1"/>
          </p:cNvSpPr>
          <p:nvPr/>
        </p:nvSpPr>
        <p:spPr bwMode="auto">
          <a:xfrm>
            <a:off x="2495028" y="3974827"/>
            <a:ext cx="1150938" cy="8223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rPr>
              <a:t>依赖</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rPr>
              <a:t>dependency</a:t>
            </a:r>
            <a:endParaRPr kumimoji="0" lang="zh-CN" altLang="en-US">
              <a:solidFill>
                <a:srgbClr val="660066"/>
              </a:solidFill>
              <a:effectLst>
                <a:outerShdw blurRad="38100" dist="38100" dir="2700000" algn="tl">
                  <a:srgbClr val="C0C0C0"/>
                </a:outerShdw>
              </a:effectLst>
              <a:latin typeface="Arial" charset="0"/>
            </a:endParaRPr>
          </a:p>
          <a:p>
            <a:pPr algn="ctr" eaLnBrk="0" hangingPunct="0">
              <a:defRPr/>
            </a:pPr>
            <a:endParaRPr kumimoji="0" lang="en-US" altLang="zh-CN" sz="1800">
              <a:solidFill>
                <a:srgbClr val="660066"/>
              </a:solidFill>
              <a:effectLst>
                <a:outerShdw blurRad="38100" dist="38100" dir="2700000" algn="tl">
                  <a:srgbClr val="C0C0C0"/>
                </a:outerShdw>
              </a:effectLst>
              <a:latin typeface="Arial" charset="0"/>
            </a:endParaRPr>
          </a:p>
        </p:txBody>
      </p:sp>
      <p:sp>
        <p:nvSpPr>
          <p:cNvPr id="543754" name="Rectangle 10"/>
          <p:cNvSpPr>
            <a:spLocks noChangeArrowheads="1"/>
          </p:cNvSpPr>
          <p:nvPr/>
        </p:nvSpPr>
        <p:spPr bwMode="auto">
          <a:xfrm>
            <a:off x="4222228" y="3989114"/>
            <a:ext cx="1150938" cy="533400"/>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rPr>
              <a:t>关联</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rPr>
              <a:t>association</a:t>
            </a:r>
          </a:p>
        </p:txBody>
      </p:sp>
      <p:sp>
        <p:nvSpPr>
          <p:cNvPr id="543755" name="Rectangle 11"/>
          <p:cNvSpPr>
            <a:spLocks noChangeArrowheads="1"/>
          </p:cNvSpPr>
          <p:nvPr/>
        </p:nvSpPr>
        <p:spPr bwMode="auto">
          <a:xfrm>
            <a:off x="6238354" y="3989115"/>
            <a:ext cx="1133475" cy="5429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rPr>
              <a:t>泛化</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rPr>
              <a:t>generalization</a:t>
            </a:r>
          </a:p>
        </p:txBody>
      </p:sp>
      <p:sp>
        <p:nvSpPr>
          <p:cNvPr id="543756" name="Rectangle 12"/>
          <p:cNvSpPr>
            <a:spLocks noChangeArrowheads="1"/>
          </p:cNvSpPr>
          <p:nvPr/>
        </p:nvSpPr>
        <p:spPr bwMode="auto">
          <a:xfrm>
            <a:off x="8254478" y="3974827"/>
            <a:ext cx="1074738" cy="6064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rPr>
              <a:t>实现</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rPr>
              <a:t>realization</a:t>
            </a:r>
          </a:p>
        </p:txBody>
      </p:sp>
      <p:cxnSp>
        <p:nvCxnSpPr>
          <p:cNvPr id="41998" name="AutoShape 13"/>
          <p:cNvCxnSpPr>
            <a:cxnSpLocks noChangeShapeType="1"/>
            <a:stCxn id="543747" idx="2"/>
            <a:endCxn id="543754" idx="0"/>
          </p:cNvCxnSpPr>
          <p:nvPr/>
        </p:nvCxnSpPr>
        <p:spPr bwMode="auto">
          <a:xfrm rot="5400000">
            <a:off x="4721497" y="3012008"/>
            <a:ext cx="1054100" cy="900112"/>
          </a:xfrm>
          <a:prstGeom prst="bentConnector3">
            <a:avLst>
              <a:gd name="adj1" fmla="val 49546"/>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41999" name="AutoShape 14"/>
          <p:cNvCxnSpPr>
            <a:cxnSpLocks noChangeShapeType="1"/>
            <a:stCxn id="543747" idx="2"/>
            <a:endCxn id="543755" idx="0"/>
          </p:cNvCxnSpPr>
          <p:nvPr/>
        </p:nvCxnSpPr>
        <p:spPr bwMode="auto">
          <a:xfrm rot="16200000" flipH="1">
            <a:off x="5724797" y="2908820"/>
            <a:ext cx="1054100" cy="1106488"/>
          </a:xfrm>
          <a:prstGeom prst="bentConnector3">
            <a:avLst>
              <a:gd name="adj1" fmla="val 49546"/>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grpSp>
        <p:nvGrpSpPr>
          <p:cNvPr id="42000" name="Group 15"/>
          <p:cNvGrpSpPr>
            <a:grpSpLocks/>
          </p:cNvGrpSpPr>
          <p:nvPr/>
        </p:nvGrpSpPr>
        <p:grpSpPr bwMode="auto">
          <a:xfrm>
            <a:off x="8110016" y="3933551"/>
            <a:ext cx="1441450" cy="287338"/>
            <a:chOff x="3243" y="2976"/>
            <a:chExt cx="908" cy="181"/>
          </a:xfrm>
        </p:grpSpPr>
        <p:sp>
          <p:nvSpPr>
            <p:cNvPr id="42001" name="AutoShape 16"/>
            <p:cNvSpPr>
              <a:spLocks noChangeArrowheads="1"/>
            </p:cNvSpPr>
            <p:nvPr/>
          </p:nvSpPr>
          <p:spPr bwMode="auto">
            <a:xfrm rot="5400000">
              <a:off x="3969" y="2976"/>
              <a:ext cx="181" cy="182"/>
            </a:xfrm>
            <a:prstGeom prst="flowChartExtract">
              <a:avLst/>
            </a:prstGeom>
            <a:noFill/>
            <a:ln w="9525">
              <a:solidFill>
                <a:schemeClr val="folHlink"/>
              </a:solidFill>
              <a:miter lim="800000"/>
              <a:headEnd/>
              <a:tailEnd/>
            </a:ln>
            <a:extLst>
              <a:ext uri="{909E8E84-426E-40DD-AFC4-6F175D3DCCD1}">
                <a14:hiddenFill xmlns="" xmlns:a14="http://schemas.microsoft.com/office/drawing/2010/main">
                  <a:solidFill>
                    <a:srgbClr val="FFFFFF"/>
                  </a:solidFill>
                </a14:hiddenFill>
              </a:ext>
            </a:extLst>
          </p:spPr>
          <p:txBody>
            <a:bodyPr rot="10800000" vert="eaVert" wrap="none" anchor="ctr"/>
            <a:lstStyle/>
            <a:p>
              <a:pPr algn="r"/>
              <a:endParaRPr lang="zh-CN" altLang="en-US" b="0"/>
            </a:p>
          </p:txBody>
        </p:sp>
        <p:cxnSp>
          <p:nvCxnSpPr>
            <p:cNvPr id="42002" name="AutoShape 17"/>
            <p:cNvCxnSpPr>
              <a:cxnSpLocks noChangeShapeType="1"/>
              <a:stCxn id="42001" idx="2"/>
            </p:cNvCxnSpPr>
            <p:nvPr/>
          </p:nvCxnSpPr>
          <p:spPr bwMode="auto">
            <a:xfrm flipH="1">
              <a:off x="3243" y="3066"/>
              <a:ext cx="727" cy="1"/>
            </a:xfrm>
            <a:prstGeom prst="straightConnector1">
              <a:avLst/>
            </a:prstGeom>
            <a:noFill/>
            <a:ln w="25400">
              <a:solidFill>
                <a:schemeClr val="folHlink"/>
              </a:solidFill>
              <a:prstDash val="dash"/>
              <a:miter lim="800000"/>
              <a:headEnd/>
              <a:tailEnd/>
            </a:ln>
            <a:extLst>
              <a:ext uri="{909E8E84-426E-40DD-AFC4-6F175D3DCCD1}">
                <a14:hiddenFill xmlns=""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48DAC7F-01C5-498A-801A-E2C723256D2C}"/>
              </a:ext>
            </a:extLst>
          </p:cNvPr>
          <p:cNvSpPr>
            <a:spLocks noGrp="1"/>
          </p:cNvSpPr>
          <p:nvPr>
            <p:ph type="title"/>
          </p:nvPr>
        </p:nvSpPr>
        <p:spPr/>
        <p:txBody>
          <a:bodyPr/>
          <a:lstStyle/>
          <a:p>
            <a:r>
              <a:rPr lang="zh-CN" altLang="en-US" dirty="0"/>
              <a:t>图</a:t>
            </a:r>
          </a:p>
        </p:txBody>
      </p:sp>
      <p:sp>
        <p:nvSpPr>
          <p:cNvPr id="4" name="灯片编号占位符 3">
            <a:extLst>
              <a:ext uri="{FF2B5EF4-FFF2-40B4-BE49-F238E27FC236}">
                <a16:creationId xmlns="" xmlns:a16="http://schemas.microsoft.com/office/drawing/2014/main" id="{7EA47195-232C-40FB-BA13-69EBE8BA2DCB}"/>
              </a:ext>
            </a:extLst>
          </p:cNvPr>
          <p:cNvSpPr>
            <a:spLocks noGrp="1"/>
          </p:cNvSpPr>
          <p:nvPr>
            <p:ph type="sldNum" sz="quarter" idx="12"/>
          </p:nvPr>
        </p:nvSpPr>
        <p:spPr/>
        <p:txBody>
          <a:bodyPr/>
          <a:lstStyle/>
          <a:p>
            <a:pPr>
              <a:defRPr/>
            </a:pPr>
            <a:r>
              <a:rPr lang="en-US" altLang="zh-CN"/>
              <a:t>-</a:t>
            </a:r>
            <a:fld id="{74C2F54C-52AD-47FC-B80B-56D32F7F9136}" type="slidenum">
              <a:rPr lang="en-US" altLang="zh-CN" smtClean="0"/>
              <a:pPr>
                <a:defRPr/>
              </a:pPr>
              <a:t>25</a:t>
            </a:fld>
            <a:r>
              <a:rPr lang="en-US" altLang="zh-CN"/>
              <a:t>-</a:t>
            </a:r>
          </a:p>
        </p:txBody>
      </p:sp>
      <p:graphicFrame>
        <p:nvGraphicFramePr>
          <p:cNvPr id="5" name="图示 4">
            <a:extLst>
              <a:ext uri="{FF2B5EF4-FFF2-40B4-BE49-F238E27FC236}">
                <a16:creationId xmlns="" xmlns:a16="http://schemas.microsoft.com/office/drawing/2014/main" id="{6854EB49-1097-4AA0-BD2E-1A0FB2EEE317}"/>
              </a:ext>
            </a:extLst>
          </p:cNvPr>
          <p:cNvGraphicFramePr/>
          <p:nvPr>
            <p:extLst>
              <p:ext uri="{D42A27DB-BD31-4B8C-83A1-F6EECF244321}">
                <p14:modId xmlns="" xmlns:p14="http://schemas.microsoft.com/office/powerpoint/2010/main" val="207978584"/>
              </p:ext>
            </p:extLst>
          </p:nvPr>
        </p:nvGraphicFramePr>
        <p:xfrm>
          <a:off x="119336" y="1367739"/>
          <a:ext cx="10873208" cy="544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81407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dirty="0"/>
              <a:t>UML2</a:t>
            </a:r>
            <a:r>
              <a:rPr lang="zh-CN" altLang="en-US" dirty="0"/>
              <a:t>概念模型</a:t>
            </a:r>
          </a:p>
        </p:txBody>
      </p:sp>
      <p:sp>
        <p:nvSpPr>
          <p:cNvPr id="389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4AD6A4F-991F-43B0-8F0F-5AE2A48478C4}" type="slidenum">
              <a:rPr lang="en-US" altLang="zh-CN" sz="1200" b="0">
                <a:solidFill>
                  <a:srgbClr val="4D4D4D"/>
                </a:solidFill>
                <a:latin typeface="Arial" charset="0"/>
              </a:rPr>
              <a:pPr eaLnBrk="1" hangingPunct="1"/>
              <a:t>26</a:t>
            </a:fld>
            <a:r>
              <a:rPr lang="en-US" altLang="zh-CN" sz="1200" b="0">
                <a:solidFill>
                  <a:srgbClr val="4D4D4D"/>
                </a:solidFill>
                <a:latin typeface="Arial" charset="0"/>
              </a:rPr>
              <a:t>-</a:t>
            </a:r>
          </a:p>
        </p:txBody>
      </p:sp>
      <p:sp>
        <p:nvSpPr>
          <p:cNvPr id="38916" name="Rectangle 3"/>
          <p:cNvSpPr>
            <a:spLocks noChangeArrowheads="1"/>
          </p:cNvSpPr>
          <p:nvPr/>
        </p:nvSpPr>
        <p:spPr bwMode="auto">
          <a:xfrm>
            <a:off x="4684713" y="1701801"/>
            <a:ext cx="2476500"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en-US" altLang="zh-CN" dirty="0">
                <a:solidFill>
                  <a:srgbClr val="660066"/>
                </a:solidFill>
                <a:latin typeface="Arial" charset="0"/>
              </a:rPr>
              <a:t>UML</a:t>
            </a:r>
            <a:r>
              <a:rPr kumimoji="0" lang="zh-CN" altLang="en-US" dirty="0">
                <a:solidFill>
                  <a:srgbClr val="660066"/>
                </a:solidFill>
                <a:latin typeface="Arial" charset="0"/>
              </a:rPr>
              <a:t>概念模型</a:t>
            </a:r>
            <a:r>
              <a:rPr kumimoji="0" lang="en-US" altLang="zh-CN" dirty="0">
                <a:solidFill>
                  <a:srgbClr val="660066"/>
                </a:solidFill>
                <a:latin typeface="Arial" charset="0"/>
              </a:rPr>
              <a:t/>
            </a:r>
            <a:br>
              <a:rPr kumimoji="0" lang="en-US" altLang="zh-CN" dirty="0">
                <a:solidFill>
                  <a:srgbClr val="660066"/>
                </a:solidFill>
                <a:latin typeface="Arial" charset="0"/>
              </a:rPr>
            </a:br>
            <a:r>
              <a:rPr kumimoji="0" lang="en-US" altLang="zh-CN" sz="1600" dirty="0">
                <a:solidFill>
                  <a:srgbClr val="660066"/>
                </a:solidFill>
                <a:latin typeface="Arial" charset="0"/>
              </a:rPr>
              <a:t>structure</a:t>
            </a:r>
          </a:p>
        </p:txBody>
      </p:sp>
      <p:sp>
        <p:nvSpPr>
          <p:cNvPr id="38917" name="Rectangle 4"/>
          <p:cNvSpPr>
            <a:spLocks noChangeArrowheads="1"/>
          </p:cNvSpPr>
          <p:nvPr/>
        </p:nvSpPr>
        <p:spPr bwMode="auto">
          <a:xfrm>
            <a:off x="2566989"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构造块</a:t>
            </a:r>
          </a:p>
          <a:p>
            <a:pPr algn="ctr" eaLnBrk="0" hangingPunct="0"/>
            <a:r>
              <a:rPr kumimoji="0" lang="en-US" altLang="zh-CN" sz="1400">
                <a:solidFill>
                  <a:srgbClr val="660066"/>
                </a:solidFill>
                <a:latin typeface="Arial" charset="0"/>
              </a:rPr>
              <a:t>building blocks</a:t>
            </a:r>
          </a:p>
        </p:txBody>
      </p:sp>
      <p:sp>
        <p:nvSpPr>
          <p:cNvPr id="38918" name="Rectangle 5"/>
          <p:cNvSpPr>
            <a:spLocks noChangeArrowheads="1"/>
          </p:cNvSpPr>
          <p:nvPr/>
        </p:nvSpPr>
        <p:spPr bwMode="auto">
          <a:xfrm>
            <a:off x="4943475" y="3357564"/>
            <a:ext cx="1944688"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通用机制</a:t>
            </a:r>
          </a:p>
          <a:p>
            <a:pPr algn="ctr" eaLnBrk="0" hangingPunct="0"/>
            <a:r>
              <a:rPr kumimoji="0" lang="en-US" altLang="zh-CN" sz="1400">
                <a:solidFill>
                  <a:srgbClr val="660066"/>
                </a:solidFill>
                <a:latin typeface="Arial" charset="0"/>
              </a:rPr>
              <a:t>common mechanisms</a:t>
            </a:r>
          </a:p>
        </p:txBody>
      </p:sp>
      <p:sp>
        <p:nvSpPr>
          <p:cNvPr id="38919" name="Rectangle 6"/>
          <p:cNvSpPr>
            <a:spLocks noChangeArrowheads="1"/>
          </p:cNvSpPr>
          <p:nvPr/>
        </p:nvSpPr>
        <p:spPr bwMode="auto">
          <a:xfrm>
            <a:off x="7319964"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dirty="0">
                <a:solidFill>
                  <a:srgbClr val="660066"/>
                </a:solidFill>
                <a:latin typeface="Arial" charset="0"/>
              </a:rPr>
              <a:t>架构</a:t>
            </a:r>
          </a:p>
          <a:p>
            <a:pPr algn="ctr" eaLnBrk="0" hangingPunct="0"/>
            <a:r>
              <a:rPr kumimoji="0" lang="en-US" altLang="zh-CN" sz="1400" dirty="0">
                <a:solidFill>
                  <a:srgbClr val="660066"/>
                </a:solidFill>
                <a:latin typeface="Arial" charset="0"/>
              </a:rPr>
              <a:t>architecture</a:t>
            </a:r>
          </a:p>
        </p:txBody>
      </p:sp>
      <p:cxnSp>
        <p:nvCxnSpPr>
          <p:cNvPr id="38920" name="AutoShape 7"/>
          <p:cNvCxnSpPr>
            <a:cxnSpLocks noChangeShapeType="1"/>
            <a:stCxn id="38916" idx="2"/>
            <a:endCxn id="38917" idx="0"/>
          </p:cNvCxnSpPr>
          <p:nvPr/>
        </p:nvCxnSpPr>
        <p:spPr bwMode="auto">
          <a:xfrm rot="5400000">
            <a:off x="4273550" y="1698625"/>
            <a:ext cx="915988" cy="2382838"/>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38921" name="AutoShape 8"/>
          <p:cNvCxnSpPr>
            <a:cxnSpLocks noChangeShapeType="1"/>
            <a:stCxn id="38916" idx="2"/>
            <a:endCxn id="38918" idx="0"/>
          </p:cNvCxnSpPr>
          <p:nvPr/>
        </p:nvCxnSpPr>
        <p:spPr bwMode="auto">
          <a:xfrm flipH="1">
            <a:off x="5916613" y="2432050"/>
            <a:ext cx="6350" cy="915988"/>
          </a:xfrm>
          <a:prstGeom prst="straightConnector1">
            <a:avLst/>
          </a:prstGeom>
          <a:noFill/>
          <a:ln w="28575">
            <a:solidFill>
              <a:schemeClr val="folHlink"/>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38922" name="AutoShape 9"/>
          <p:cNvCxnSpPr>
            <a:cxnSpLocks noChangeShapeType="1"/>
            <a:stCxn id="38916" idx="2"/>
            <a:endCxn id="38919" idx="0"/>
          </p:cNvCxnSpPr>
          <p:nvPr/>
        </p:nvCxnSpPr>
        <p:spPr bwMode="auto">
          <a:xfrm rot="16200000" flipH="1">
            <a:off x="6650038" y="1704976"/>
            <a:ext cx="915988" cy="2370137"/>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sp>
        <p:nvSpPr>
          <p:cNvPr id="38923" name="AutoShape 10"/>
          <p:cNvSpPr>
            <a:spLocks noChangeArrowheads="1"/>
          </p:cNvSpPr>
          <p:nvPr/>
        </p:nvSpPr>
        <p:spPr bwMode="auto">
          <a:xfrm>
            <a:off x="2423914" y="4510089"/>
            <a:ext cx="2375942" cy="358775"/>
          </a:xfrm>
          <a:prstGeom prst="wedgeRectCallout">
            <a:avLst>
              <a:gd name="adj1" fmla="val -4852"/>
              <a:gd name="adj2" fmla="val -165931"/>
            </a:avLst>
          </a:prstGeom>
          <a:noFill/>
          <a:ln w="12700" cap="rnd">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2000" dirty="0">
                <a:solidFill>
                  <a:srgbClr val="FF3300"/>
                </a:solidFill>
                <a:latin typeface="Arial" charset="0"/>
              </a:rPr>
              <a:t>基本</a:t>
            </a:r>
            <a:r>
              <a:rPr kumimoji="0" lang="en-US" altLang="zh-CN" sz="2000" dirty="0">
                <a:solidFill>
                  <a:srgbClr val="FF3300"/>
                </a:solidFill>
                <a:latin typeface="Arial" charset="0"/>
              </a:rPr>
              <a:t>UML</a:t>
            </a:r>
            <a:r>
              <a:rPr kumimoji="0" lang="zh-CN" altLang="en-US" sz="2000" dirty="0">
                <a:solidFill>
                  <a:srgbClr val="FF3300"/>
                </a:solidFill>
                <a:latin typeface="Arial" charset="0"/>
              </a:rPr>
              <a:t>建模</a:t>
            </a:r>
            <a:r>
              <a:rPr kumimoji="0" lang="zh-CN" altLang="en-US" sz="2000" dirty="0" smtClean="0">
                <a:solidFill>
                  <a:srgbClr val="FF3300"/>
                </a:solidFill>
                <a:latin typeface="Arial" charset="0"/>
              </a:rPr>
              <a:t>元素</a:t>
            </a:r>
            <a:endParaRPr kumimoji="0" lang="zh-CN" altLang="en-US" sz="2000" dirty="0">
              <a:solidFill>
                <a:srgbClr val="FF3300"/>
              </a:solidFill>
              <a:latin typeface="Arial" charset="0"/>
            </a:endParaRPr>
          </a:p>
        </p:txBody>
      </p:sp>
      <p:sp>
        <p:nvSpPr>
          <p:cNvPr id="38924" name="AutoShape 11"/>
          <p:cNvSpPr>
            <a:spLocks noChangeArrowheads="1"/>
          </p:cNvSpPr>
          <p:nvPr/>
        </p:nvSpPr>
        <p:spPr bwMode="auto">
          <a:xfrm>
            <a:off x="4079776" y="4868863"/>
            <a:ext cx="3024559" cy="360362"/>
          </a:xfrm>
          <a:prstGeom prst="wedgeRectCallout">
            <a:avLst>
              <a:gd name="adj1" fmla="val 9963"/>
              <a:gd name="adj2" fmla="val -264977"/>
            </a:avLst>
          </a:prstGeom>
          <a:noFill/>
          <a:ln w="12700" cap="rnd">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2000" dirty="0" smtClean="0">
                <a:solidFill>
                  <a:srgbClr val="FF3300"/>
                </a:solidFill>
                <a:latin typeface="Arial" charset="0"/>
              </a:rPr>
              <a:t>应用于构造块的通用方法</a:t>
            </a:r>
            <a:endParaRPr kumimoji="0" lang="zh-CN" altLang="en-US" sz="2000" dirty="0">
              <a:solidFill>
                <a:srgbClr val="FF3300"/>
              </a:solidFill>
              <a:latin typeface="Arial" charset="0"/>
            </a:endParaRPr>
          </a:p>
        </p:txBody>
      </p:sp>
      <p:sp>
        <p:nvSpPr>
          <p:cNvPr id="38925" name="AutoShape 12"/>
          <p:cNvSpPr>
            <a:spLocks noChangeArrowheads="1"/>
          </p:cNvSpPr>
          <p:nvPr/>
        </p:nvSpPr>
        <p:spPr bwMode="auto">
          <a:xfrm>
            <a:off x="6960096" y="5229226"/>
            <a:ext cx="1872208" cy="360363"/>
          </a:xfrm>
          <a:prstGeom prst="wedgeRectCallout">
            <a:avLst>
              <a:gd name="adj1" fmla="val 22347"/>
              <a:gd name="adj2" fmla="val -368500"/>
            </a:avLst>
          </a:prstGeom>
          <a:noFill/>
          <a:ln w="12700" cap="rnd">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2000" dirty="0">
                <a:solidFill>
                  <a:srgbClr val="FF3300"/>
                </a:solidFill>
                <a:latin typeface="Arial" charset="0"/>
              </a:rPr>
              <a:t>组织</a:t>
            </a:r>
            <a:r>
              <a:rPr kumimoji="0" lang="en-US" altLang="zh-CN" sz="2000" dirty="0" smtClean="0">
                <a:solidFill>
                  <a:srgbClr val="FF3300"/>
                </a:solidFill>
                <a:latin typeface="Arial" charset="0"/>
              </a:rPr>
              <a:t>UML</a:t>
            </a:r>
            <a:r>
              <a:rPr kumimoji="0" lang="zh-CN" altLang="en-US" sz="2000" dirty="0">
                <a:solidFill>
                  <a:srgbClr val="FF3300"/>
                </a:solidFill>
                <a:latin typeface="Arial" charset="0"/>
              </a:rPr>
              <a:t>视图</a:t>
            </a:r>
          </a:p>
        </p:txBody>
      </p:sp>
    </p:spTree>
    <p:extLst>
      <p:ext uri="{BB962C8B-B14F-4D97-AF65-F5344CB8AC3E}">
        <p14:creationId xmlns="" xmlns:p14="http://schemas.microsoft.com/office/powerpoint/2010/main" val="2507746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a:t>通用机制</a:t>
            </a:r>
            <a:endParaRPr lang="en-US" altLang="zh-CN"/>
          </a:p>
        </p:txBody>
      </p:sp>
      <p:sp>
        <p:nvSpPr>
          <p:cNvPr id="43012" name="Rectangle 3"/>
          <p:cNvSpPr>
            <a:spLocks noGrp="1" noChangeArrowheads="1"/>
          </p:cNvSpPr>
          <p:nvPr>
            <p:ph idx="1"/>
          </p:nvPr>
        </p:nvSpPr>
        <p:spPr/>
        <p:txBody>
          <a:bodyPr/>
          <a:lstStyle/>
          <a:p>
            <a:pPr eaLnBrk="1" hangingPunct="1">
              <a:lnSpc>
                <a:spcPct val="90000"/>
              </a:lnSpc>
            </a:pPr>
            <a:r>
              <a:rPr lang="zh-CN" altLang="en-US" dirty="0"/>
              <a:t>规格说明</a:t>
            </a:r>
            <a:r>
              <a:rPr lang="en-US" altLang="zh-CN" dirty="0"/>
              <a:t>(Specifications)</a:t>
            </a:r>
          </a:p>
          <a:p>
            <a:pPr lvl="1" eaLnBrk="1" hangingPunct="1">
              <a:lnSpc>
                <a:spcPct val="90000"/>
              </a:lnSpc>
            </a:pPr>
            <a:r>
              <a:rPr lang="zh-CN" altLang="en-US" dirty="0"/>
              <a:t>文本维度的模型描述</a:t>
            </a:r>
          </a:p>
          <a:p>
            <a:pPr eaLnBrk="1" hangingPunct="1">
              <a:lnSpc>
                <a:spcPct val="90000"/>
              </a:lnSpc>
            </a:pPr>
            <a:r>
              <a:rPr lang="zh-CN" altLang="en-US" dirty="0"/>
              <a:t>修饰</a:t>
            </a:r>
            <a:r>
              <a:rPr lang="en-US" altLang="zh-CN" dirty="0"/>
              <a:t>(Adornments)</a:t>
            </a:r>
          </a:p>
          <a:p>
            <a:pPr lvl="1" eaLnBrk="1" hangingPunct="1">
              <a:lnSpc>
                <a:spcPct val="90000"/>
              </a:lnSpc>
            </a:pPr>
            <a:r>
              <a:rPr lang="zh-CN" altLang="en-US" dirty="0"/>
              <a:t>描述建模元素的细节信息</a:t>
            </a:r>
            <a:endParaRPr lang="en-US" altLang="zh-CN" dirty="0"/>
          </a:p>
          <a:p>
            <a:pPr eaLnBrk="1" hangingPunct="1">
              <a:lnSpc>
                <a:spcPct val="90000"/>
              </a:lnSpc>
            </a:pPr>
            <a:r>
              <a:rPr lang="zh-CN" altLang="en-US" dirty="0"/>
              <a:t>通用划分</a:t>
            </a:r>
            <a:r>
              <a:rPr lang="en-US" altLang="zh-CN" dirty="0"/>
              <a:t>(Common Divisions)</a:t>
            </a:r>
          </a:p>
          <a:p>
            <a:pPr lvl="1" eaLnBrk="1" hangingPunct="1">
              <a:lnSpc>
                <a:spcPct val="90000"/>
              </a:lnSpc>
            </a:pPr>
            <a:r>
              <a:rPr kumimoji="0" lang="zh-CN" altLang="en-US" dirty="0"/>
              <a:t>建模时对事物的划分方法</a:t>
            </a:r>
            <a:endParaRPr kumimoji="0" lang="en-US" altLang="zh-CN" dirty="0"/>
          </a:p>
          <a:p>
            <a:pPr eaLnBrk="1" hangingPunct="1">
              <a:lnSpc>
                <a:spcPct val="90000"/>
              </a:lnSpc>
            </a:pPr>
            <a:r>
              <a:rPr lang="zh-CN" altLang="en-US" dirty="0"/>
              <a:t>扩展机制</a:t>
            </a:r>
            <a:r>
              <a:rPr lang="en-US" altLang="zh-CN" dirty="0"/>
              <a:t>(E</a:t>
            </a:r>
            <a:r>
              <a:rPr lang="zh-CN" altLang="zh-CN" dirty="0"/>
              <a:t>xtensibility </a:t>
            </a:r>
            <a:r>
              <a:rPr lang="zh-CN" altLang="en-US" dirty="0"/>
              <a:t>M</a:t>
            </a:r>
            <a:r>
              <a:rPr lang="zh-CN" altLang="zh-CN" dirty="0"/>
              <a:t>echanisms</a:t>
            </a:r>
            <a:r>
              <a:rPr lang="en-US" altLang="zh-CN" dirty="0"/>
              <a:t>)</a:t>
            </a:r>
          </a:p>
          <a:p>
            <a:pPr lvl="1" eaLnBrk="1" hangingPunct="1">
              <a:lnSpc>
                <a:spcPct val="90000"/>
              </a:lnSpc>
            </a:pPr>
            <a:r>
              <a:rPr lang="zh-CN" altLang="en-US" dirty="0"/>
              <a:t>用</a:t>
            </a:r>
            <a:r>
              <a:rPr lang="zh-CN" altLang="en-US" dirty="0" smtClean="0"/>
              <a:t>于扩展</a:t>
            </a:r>
            <a:r>
              <a:rPr lang="en-US" altLang="zh-CN" dirty="0" smtClean="0"/>
              <a:t>UML</a:t>
            </a:r>
            <a:r>
              <a:rPr lang="zh-CN" altLang="en-US" dirty="0" smtClean="0"/>
              <a:t>建模元素</a:t>
            </a:r>
            <a:endParaRPr lang="en-US" altLang="zh-CN" dirty="0" smtClean="0"/>
          </a:p>
        </p:txBody>
      </p:sp>
      <p:sp>
        <p:nvSpPr>
          <p:cNvPr id="4301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4290DA7E-9A34-4560-9739-397A12C1F5D2}" type="slidenum">
              <a:rPr lang="en-US" altLang="zh-CN" sz="1200" b="0">
                <a:solidFill>
                  <a:srgbClr val="4D4D4D"/>
                </a:solidFill>
                <a:latin typeface="Arial" charset="0"/>
              </a:rPr>
              <a:pPr eaLnBrk="1" hangingPunct="1"/>
              <a:t>27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t>规格说明</a:t>
            </a:r>
            <a:r>
              <a:rPr lang="en-US" altLang="zh-CN"/>
              <a:t>(Specifications)</a:t>
            </a:r>
            <a:endParaRPr lang="zh-CN" altLang="en-US"/>
          </a:p>
        </p:txBody>
      </p:sp>
      <p:sp>
        <p:nvSpPr>
          <p:cNvPr id="44036" name="Rectangle 3"/>
          <p:cNvSpPr>
            <a:spLocks noGrp="1" noChangeArrowheads="1"/>
          </p:cNvSpPr>
          <p:nvPr>
            <p:ph idx="1"/>
          </p:nvPr>
        </p:nvSpPr>
        <p:spPr/>
        <p:txBody>
          <a:bodyPr/>
          <a:lstStyle/>
          <a:p>
            <a:pPr eaLnBrk="1" hangingPunct="1"/>
            <a:r>
              <a:rPr kumimoji="0" lang="en-US" altLang="zh-CN" dirty="0">
                <a:solidFill>
                  <a:srgbClr val="000000"/>
                </a:solidFill>
              </a:rPr>
              <a:t>UML</a:t>
            </a:r>
            <a:r>
              <a:rPr kumimoji="0" lang="zh-CN" altLang="en-US" dirty="0">
                <a:solidFill>
                  <a:srgbClr val="000000"/>
                </a:solidFill>
              </a:rPr>
              <a:t>模型至少具有两种维度：</a:t>
            </a:r>
          </a:p>
          <a:p>
            <a:pPr lvl="1" eaLnBrk="1" hangingPunct="1"/>
            <a:r>
              <a:rPr kumimoji="0" lang="zh-CN" altLang="en-US" dirty="0">
                <a:solidFill>
                  <a:srgbClr val="000000"/>
                </a:solidFill>
              </a:rPr>
              <a:t>图形维度：使用图和图标可视化模型</a:t>
            </a:r>
          </a:p>
          <a:p>
            <a:pPr lvl="1" eaLnBrk="1" hangingPunct="1"/>
            <a:r>
              <a:rPr kumimoji="0" lang="zh-CN" altLang="en-US" dirty="0">
                <a:solidFill>
                  <a:srgbClr val="000000"/>
                </a:solidFill>
              </a:rPr>
              <a:t>文本维度：各种建模元素的规格说明</a:t>
            </a:r>
          </a:p>
          <a:p>
            <a:pPr eaLnBrk="1" hangingPunct="1"/>
            <a:r>
              <a:rPr kumimoji="0" lang="zh-CN" altLang="en-US" dirty="0">
                <a:solidFill>
                  <a:srgbClr val="000000"/>
                </a:solidFill>
              </a:rPr>
              <a:t>规格说明</a:t>
            </a:r>
          </a:p>
          <a:p>
            <a:pPr lvl="1" eaLnBrk="1" hangingPunct="1"/>
            <a:r>
              <a:rPr kumimoji="0" lang="zh-CN" altLang="en-US" dirty="0">
                <a:solidFill>
                  <a:srgbClr val="000000"/>
                </a:solidFill>
              </a:rPr>
              <a:t>模型元素的特征和语义的文本描述</a:t>
            </a:r>
          </a:p>
          <a:p>
            <a:pPr lvl="1" eaLnBrk="1" hangingPunct="1"/>
            <a:r>
              <a:rPr kumimoji="0" lang="zh-CN" altLang="en-US" dirty="0">
                <a:solidFill>
                  <a:srgbClr val="000000"/>
                </a:solidFill>
              </a:rPr>
              <a:t>形成</a:t>
            </a:r>
            <a:r>
              <a:rPr kumimoji="0" lang="zh-CN" altLang="en-US" dirty="0" smtClean="0">
                <a:solidFill>
                  <a:srgbClr val="000000"/>
                </a:solidFill>
              </a:rPr>
              <a:t>了模型</a:t>
            </a:r>
            <a:r>
              <a:rPr kumimoji="0" lang="zh-CN" altLang="en-US" dirty="0">
                <a:solidFill>
                  <a:srgbClr val="000000"/>
                </a:solidFill>
              </a:rPr>
              <a:t>的语义背板（</a:t>
            </a:r>
            <a:r>
              <a:rPr kumimoji="0" lang="en-US" altLang="zh-CN" dirty="0">
                <a:solidFill>
                  <a:srgbClr val="000000"/>
                </a:solidFill>
              </a:rPr>
              <a:t>semantic backplane</a:t>
            </a:r>
            <a:r>
              <a:rPr kumimoji="0" lang="zh-CN" altLang="en-US" dirty="0">
                <a:solidFill>
                  <a:srgbClr val="000000"/>
                </a:solidFill>
              </a:rPr>
              <a:t>），赋予模型意义，各种图仅仅是该背板的视图或者可视化投影</a:t>
            </a:r>
          </a:p>
          <a:p>
            <a:pPr lvl="1" eaLnBrk="1" hangingPunct="1"/>
            <a:r>
              <a:rPr kumimoji="0" lang="en-US" altLang="zh-CN" dirty="0">
                <a:solidFill>
                  <a:srgbClr val="000000"/>
                </a:solidFill>
              </a:rPr>
              <a:t>death by diagram</a:t>
            </a:r>
            <a:r>
              <a:rPr kumimoji="0" lang="en-US" altLang="zh-CN" dirty="0" smtClean="0">
                <a:solidFill>
                  <a:srgbClr val="000000"/>
                </a:solidFill>
              </a:rPr>
              <a:t>(</a:t>
            </a:r>
            <a:r>
              <a:rPr lang="zh-CN" altLang="en-US" dirty="0">
                <a:solidFill>
                  <a:srgbClr val="000000"/>
                </a:solidFill>
              </a:rPr>
              <a:t>因</a:t>
            </a:r>
            <a:r>
              <a:rPr kumimoji="0" lang="zh-CN" altLang="en-US" dirty="0" smtClean="0">
                <a:solidFill>
                  <a:srgbClr val="000000"/>
                </a:solidFill>
              </a:rPr>
              <a:t>图</a:t>
            </a:r>
            <a:r>
              <a:rPr kumimoji="0" lang="zh-CN" altLang="en-US" dirty="0">
                <a:solidFill>
                  <a:srgbClr val="000000"/>
                </a:solidFill>
              </a:rPr>
              <a:t>形而死亡</a:t>
            </a:r>
            <a:r>
              <a:rPr kumimoji="0" lang="en-US" altLang="zh-CN" dirty="0">
                <a:solidFill>
                  <a:srgbClr val="000000"/>
                </a:solidFill>
              </a:rPr>
              <a:t>)</a:t>
            </a:r>
          </a:p>
        </p:txBody>
      </p:sp>
      <p:sp>
        <p:nvSpPr>
          <p:cNvPr id="4403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DD61C93D-DFDD-45EE-92EC-CC5A275FCBE4}" type="slidenum">
              <a:rPr lang="en-US" altLang="zh-CN" sz="1200" b="0">
                <a:solidFill>
                  <a:srgbClr val="4D4D4D"/>
                </a:solidFill>
                <a:latin typeface="Arial" charset="0"/>
              </a:rPr>
              <a:pPr eaLnBrk="1" hangingPunct="1"/>
              <a:t>28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t>修饰</a:t>
            </a:r>
            <a:r>
              <a:rPr lang="en-US" altLang="zh-CN"/>
              <a:t>(adornments)</a:t>
            </a:r>
            <a:endParaRPr lang="zh-CN" altLang="en-US"/>
          </a:p>
        </p:txBody>
      </p:sp>
      <p:sp>
        <p:nvSpPr>
          <p:cNvPr id="45060" name="Rectangle 3"/>
          <p:cNvSpPr>
            <a:spLocks noGrp="1" noChangeArrowheads="1"/>
          </p:cNvSpPr>
          <p:nvPr>
            <p:ph idx="1"/>
          </p:nvPr>
        </p:nvSpPr>
        <p:spPr/>
        <p:txBody>
          <a:bodyPr/>
          <a:lstStyle/>
          <a:p>
            <a:pPr eaLnBrk="1" hangingPunct="1"/>
            <a:r>
              <a:rPr lang="en-US" altLang="zh-CN">
                <a:solidFill>
                  <a:srgbClr val="000000"/>
                </a:solidFill>
              </a:rPr>
              <a:t>UML</a:t>
            </a:r>
            <a:r>
              <a:rPr lang="zh-CN" altLang="en-US">
                <a:solidFill>
                  <a:srgbClr val="000000"/>
                </a:solidFill>
              </a:rPr>
              <a:t>表示法中的每一个元素都有一个基本符号，可以把各种修饰细节添加到这些符号上</a:t>
            </a:r>
            <a:endParaRPr kumimoji="0" lang="zh-CN" altLang="en-US">
              <a:solidFill>
                <a:srgbClr val="000000"/>
              </a:solidFill>
            </a:endParaRPr>
          </a:p>
          <a:p>
            <a:pPr lvl="1" eaLnBrk="1" hangingPunct="1"/>
            <a:r>
              <a:rPr lang="zh-CN" altLang="en-US">
                <a:solidFill>
                  <a:srgbClr val="000000"/>
                </a:solidFill>
              </a:rPr>
              <a:t>只有在修饰增强了图的整体清晰性和可读性或者突出模型的某些重要特征时，才应该表示那些修饰</a:t>
            </a:r>
          </a:p>
        </p:txBody>
      </p:sp>
      <p:sp>
        <p:nvSpPr>
          <p:cNvPr id="45058"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87DE7ECF-A20C-4C27-A76E-F5B6DB6D8DA3}" type="slidenum">
              <a:rPr lang="en-US" altLang="zh-CN" sz="1200" b="0">
                <a:solidFill>
                  <a:srgbClr val="4D4D4D"/>
                </a:solidFill>
                <a:latin typeface="Arial" charset="0"/>
              </a:rPr>
              <a:pPr eaLnBrk="1" hangingPunct="1"/>
              <a:t>29</a:t>
            </a:fld>
            <a:r>
              <a:rPr lang="en-US" altLang="zh-CN" sz="1200" b="0">
                <a:solidFill>
                  <a:srgbClr val="4D4D4D"/>
                </a:solidFill>
                <a:latin typeface="Arial" charset="0"/>
              </a:rPr>
              <a:t>-</a:t>
            </a:r>
          </a:p>
        </p:txBody>
      </p:sp>
      <p:pic>
        <p:nvPicPr>
          <p:cNvPr id="45061"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43674" y="3788494"/>
            <a:ext cx="2648669" cy="273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45062" name="Rectangle 5"/>
          <p:cNvSpPr>
            <a:spLocks noChangeArrowheads="1"/>
          </p:cNvSpPr>
          <p:nvPr/>
        </p:nvSpPr>
        <p:spPr bwMode="auto">
          <a:xfrm>
            <a:off x="3503613" y="4723531"/>
            <a:ext cx="1058862" cy="431800"/>
          </a:xfrm>
          <a:prstGeom prst="rect">
            <a:avLst/>
          </a:prstGeom>
          <a:noFill/>
          <a:ln w="12700">
            <a:solidFill>
              <a:srgbClr val="333333"/>
            </a:solidFill>
            <a:miter lim="800000"/>
            <a:headEnd type="none" w="sm" len="sm"/>
            <a:tailEnd type="none" w="sm" len="sm"/>
          </a:ln>
          <a:scene3d>
            <a:camera prst="legacyObliqueTopRight"/>
            <a:lightRig rig="legacyFlat3" dir="b"/>
          </a:scene3d>
          <a:sp3d extrusionH="36500" prstMaterial="legacyMatte">
            <a:bevelT w="13500" h="13500" prst="angle"/>
            <a:bevelB w="13500" h="13500" prst="angle"/>
            <a:extrusionClr>
              <a:schemeClr val="tx1"/>
            </a:extrusionClr>
          </a:sp3d>
          <a:extLst>
            <a:ext uri="{909E8E84-426E-40DD-AFC4-6F175D3DCCD1}">
              <a14:hiddenFill xmlns="" xmlns:a14="http://schemas.microsoft.com/office/drawing/2010/main">
                <a:solidFill>
                  <a:srgbClr val="FFFFFF"/>
                </a:solidFill>
              </a14:hiddenFill>
            </a:ext>
          </a:extLst>
        </p:spPr>
        <p:txBody>
          <a:bodyPr wrap="none" anchor="ctr">
            <a:flatTx/>
          </a:bodyPr>
          <a:lstStyle/>
          <a:p>
            <a:pPr algn="ctr" eaLnBrk="0" hangingPunct="0"/>
            <a:r>
              <a:rPr kumimoji="0" lang="en-US" altLang="zh-CN" sz="1800">
                <a:solidFill>
                  <a:srgbClr val="000000"/>
                </a:solidFill>
                <a:latin typeface="Arial" charset="0"/>
              </a:rPr>
              <a:t>Window</a:t>
            </a:r>
          </a:p>
        </p:txBody>
      </p:sp>
      <p:sp>
        <p:nvSpPr>
          <p:cNvPr id="45063" name="AutoShape 6"/>
          <p:cNvSpPr>
            <a:spLocks noChangeArrowheads="1"/>
          </p:cNvSpPr>
          <p:nvPr/>
        </p:nvSpPr>
        <p:spPr bwMode="auto">
          <a:xfrm>
            <a:off x="5097463" y="4652095"/>
            <a:ext cx="976312" cy="485775"/>
          </a:xfrm>
          <a:prstGeom prst="rightArrow">
            <a:avLst>
              <a:gd name="adj1" fmla="val 50000"/>
              <a:gd name="adj2" fmla="val 50245"/>
            </a:avLst>
          </a:prstGeom>
          <a:solidFill>
            <a:srgbClr val="C0C0C0"/>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6148" name="Rectangle 3"/>
          <p:cNvSpPr>
            <a:spLocks noGrp="1" noChangeArrowheads="1"/>
          </p:cNvSpPr>
          <p:nvPr>
            <p:ph idx="1"/>
          </p:nvPr>
        </p:nvSpPr>
        <p:spPr/>
        <p:txBody>
          <a:bodyPr/>
          <a:lstStyle/>
          <a:p>
            <a:pPr eaLnBrk="1" hangingPunct="1">
              <a:lnSpc>
                <a:spcPct val="150000"/>
              </a:lnSpc>
            </a:pPr>
            <a:r>
              <a:rPr lang="zh-CN" altLang="en-US" dirty="0"/>
              <a:t>可视化建模基础</a:t>
            </a:r>
          </a:p>
          <a:p>
            <a:pPr eaLnBrk="1" hangingPunct="1">
              <a:lnSpc>
                <a:spcPct val="150000"/>
              </a:lnSpc>
            </a:pPr>
            <a:r>
              <a:rPr lang="zh-CN" altLang="en-US" dirty="0"/>
              <a:t>统一建模语</a:t>
            </a:r>
            <a:r>
              <a:rPr lang="zh-CN" altLang="en-US" dirty="0" smtClean="0"/>
              <a:t>言</a:t>
            </a:r>
            <a:endParaRPr lang="zh-CN" altLang="en-US" dirty="0"/>
          </a:p>
          <a:p>
            <a:pPr eaLnBrk="1" hangingPunct="1">
              <a:lnSpc>
                <a:spcPct val="150000"/>
              </a:lnSpc>
            </a:pPr>
            <a:r>
              <a:rPr lang="en-US" altLang="zh-CN" dirty="0"/>
              <a:t>UML2</a:t>
            </a:r>
            <a:r>
              <a:rPr lang="zh-CN" altLang="en-US" dirty="0"/>
              <a:t>概念模型</a:t>
            </a:r>
            <a:endParaRPr lang="en-US" altLang="zh-CN" dirty="0"/>
          </a:p>
          <a:p>
            <a:pPr eaLnBrk="1" hangingPunct="1">
              <a:lnSpc>
                <a:spcPct val="150000"/>
              </a:lnSpc>
            </a:pPr>
            <a:r>
              <a:rPr lang="zh-CN" altLang="en-US" dirty="0"/>
              <a:t>应用</a:t>
            </a:r>
            <a:r>
              <a:rPr lang="en-US" altLang="zh-CN" dirty="0"/>
              <a:t>UML2</a:t>
            </a:r>
            <a:r>
              <a:rPr lang="zh-CN" altLang="en-US" dirty="0"/>
              <a:t>建模</a:t>
            </a:r>
            <a:endParaRPr lang="en-US" altLang="zh-CN" dirty="0"/>
          </a:p>
        </p:txBody>
      </p:sp>
      <p:sp>
        <p:nvSpPr>
          <p:cNvPr id="61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E0331BF2-1D5D-4EF2-8748-58A2AE196DDE}" type="slidenum">
              <a:rPr lang="en-US" altLang="zh-CN" sz="1200" b="0">
                <a:solidFill>
                  <a:srgbClr val="4D4D4D"/>
                </a:solidFill>
                <a:latin typeface="Arial" charset="0"/>
              </a:rPr>
              <a:pPr eaLnBrk="1" hangingPunct="1"/>
              <a:t>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a:t>通用划分</a:t>
            </a:r>
          </a:p>
        </p:txBody>
      </p:sp>
      <p:sp>
        <p:nvSpPr>
          <p:cNvPr id="46084" name="Rectangle 3"/>
          <p:cNvSpPr>
            <a:spLocks noGrp="1" noChangeArrowheads="1"/>
          </p:cNvSpPr>
          <p:nvPr>
            <p:ph idx="1"/>
          </p:nvPr>
        </p:nvSpPr>
        <p:spPr/>
        <p:txBody>
          <a:bodyPr/>
          <a:lstStyle/>
          <a:p>
            <a:pPr eaLnBrk="1" hangingPunct="1">
              <a:lnSpc>
                <a:spcPct val="80000"/>
              </a:lnSpc>
            </a:pPr>
            <a:r>
              <a:rPr kumimoji="0" lang="zh-CN" altLang="en-US" dirty="0"/>
              <a:t>类元</a:t>
            </a:r>
            <a:r>
              <a:rPr kumimoji="0" lang="en-US" altLang="zh-CN" dirty="0"/>
              <a:t>(classifier)</a:t>
            </a:r>
            <a:r>
              <a:rPr kumimoji="0" lang="zh-CN" altLang="en-US" dirty="0"/>
              <a:t>和实例的划分</a:t>
            </a:r>
          </a:p>
          <a:p>
            <a:pPr lvl="1" eaLnBrk="1" hangingPunct="1">
              <a:lnSpc>
                <a:spcPct val="80000"/>
              </a:lnSpc>
            </a:pPr>
            <a:r>
              <a:rPr kumimoji="0" lang="zh-CN" altLang="en-US" dirty="0"/>
              <a:t>类元表示一种</a:t>
            </a:r>
            <a:r>
              <a:rPr lang="zh-CN" altLang="en-US" dirty="0"/>
              <a:t>抽象</a:t>
            </a:r>
          </a:p>
          <a:p>
            <a:pPr lvl="1" eaLnBrk="1" hangingPunct="1">
              <a:lnSpc>
                <a:spcPct val="80000"/>
              </a:lnSpc>
            </a:pPr>
            <a:r>
              <a:rPr lang="zh-CN" altLang="en-US" dirty="0"/>
              <a:t>实例则是这种抽象的一个具体表现</a:t>
            </a:r>
          </a:p>
          <a:p>
            <a:pPr lvl="2" eaLnBrk="1" hangingPunct="1">
              <a:lnSpc>
                <a:spcPct val="80000"/>
              </a:lnSpc>
            </a:pPr>
            <a:r>
              <a:rPr kumimoji="0" lang="zh-CN" altLang="en-US" dirty="0"/>
              <a:t>例：类</a:t>
            </a:r>
            <a:r>
              <a:rPr kumimoji="0" lang="en-US" altLang="zh-CN" dirty="0"/>
              <a:t>/</a:t>
            </a:r>
            <a:r>
              <a:rPr kumimoji="0" lang="zh-CN" altLang="en-US" dirty="0"/>
              <a:t>对象、用例</a:t>
            </a:r>
            <a:r>
              <a:rPr kumimoji="0" lang="en-US" altLang="zh-CN" dirty="0"/>
              <a:t>/</a:t>
            </a:r>
            <a:r>
              <a:rPr kumimoji="0" lang="zh-CN" altLang="en-US" dirty="0"/>
              <a:t>场景、构件</a:t>
            </a:r>
            <a:r>
              <a:rPr kumimoji="0" lang="en-US" altLang="zh-CN" dirty="0"/>
              <a:t>/</a:t>
            </a:r>
            <a:r>
              <a:rPr kumimoji="0" lang="zh-CN" altLang="en-US" dirty="0"/>
              <a:t>构件实例</a:t>
            </a:r>
            <a:r>
              <a:rPr kumimoji="0" lang="en-US" altLang="zh-CN" dirty="0"/>
              <a:t>…</a:t>
            </a:r>
          </a:p>
          <a:p>
            <a:pPr eaLnBrk="1" hangingPunct="1">
              <a:lnSpc>
                <a:spcPct val="80000"/>
              </a:lnSpc>
            </a:pPr>
            <a:r>
              <a:rPr lang="zh-CN" altLang="en-US" dirty="0"/>
              <a:t>接口和实现的分离</a:t>
            </a:r>
            <a:endParaRPr lang="en-US" altLang="zh-CN" dirty="0"/>
          </a:p>
          <a:p>
            <a:pPr lvl="1" eaLnBrk="1" hangingPunct="1">
              <a:lnSpc>
                <a:spcPct val="80000"/>
              </a:lnSpc>
            </a:pPr>
            <a:r>
              <a:rPr lang="zh-CN" altLang="en-US" dirty="0"/>
              <a:t>接口声明行为的契约</a:t>
            </a:r>
            <a:r>
              <a:rPr lang="en-US" altLang="zh-CN" dirty="0"/>
              <a:t>(</a:t>
            </a:r>
            <a:r>
              <a:rPr lang="zh-CN" altLang="en-US" dirty="0"/>
              <a:t>做什么</a:t>
            </a:r>
            <a:r>
              <a:rPr lang="en-US" altLang="zh-CN" dirty="0"/>
              <a:t>)</a:t>
            </a:r>
          </a:p>
          <a:p>
            <a:pPr lvl="1" eaLnBrk="1" hangingPunct="1">
              <a:lnSpc>
                <a:spcPct val="80000"/>
              </a:lnSpc>
            </a:pPr>
            <a:r>
              <a:rPr lang="zh-CN" altLang="en-US" dirty="0"/>
              <a:t>实现表示对该契约的具体实现细节</a:t>
            </a:r>
            <a:r>
              <a:rPr lang="en-US" altLang="zh-CN" dirty="0"/>
              <a:t>(</a:t>
            </a:r>
            <a:r>
              <a:rPr lang="zh-CN" altLang="en-US" dirty="0"/>
              <a:t>如何做</a:t>
            </a:r>
            <a:r>
              <a:rPr lang="en-US" altLang="zh-CN" dirty="0"/>
              <a:t>)</a:t>
            </a:r>
          </a:p>
          <a:p>
            <a:pPr lvl="2" eaLnBrk="1" hangingPunct="1">
              <a:lnSpc>
                <a:spcPct val="80000"/>
              </a:lnSpc>
            </a:pPr>
            <a:r>
              <a:rPr lang="zh-CN" altLang="en-US" dirty="0"/>
              <a:t>例：接口</a:t>
            </a:r>
            <a:r>
              <a:rPr lang="en-US" altLang="zh-CN" dirty="0"/>
              <a:t>/</a:t>
            </a:r>
            <a:r>
              <a:rPr lang="zh-CN" altLang="en-US" dirty="0"/>
              <a:t>子系统、用例</a:t>
            </a:r>
            <a:r>
              <a:rPr lang="en-US" altLang="zh-CN" dirty="0"/>
              <a:t>/</a:t>
            </a:r>
            <a:r>
              <a:rPr lang="zh-CN" altLang="en-US" dirty="0"/>
              <a:t>用例实现、操作</a:t>
            </a:r>
            <a:r>
              <a:rPr lang="en-US" altLang="zh-CN" dirty="0"/>
              <a:t>/</a:t>
            </a:r>
            <a:r>
              <a:rPr lang="zh-CN" altLang="en-US" dirty="0"/>
              <a:t>方法</a:t>
            </a:r>
            <a:r>
              <a:rPr lang="en-US" altLang="zh-CN" dirty="0"/>
              <a:t>…</a:t>
            </a:r>
            <a:endParaRPr lang="zh-CN" altLang="en-US" dirty="0"/>
          </a:p>
        </p:txBody>
      </p:sp>
      <p:sp>
        <p:nvSpPr>
          <p:cNvPr id="4608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158F0C70-E61E-4A80-87CF-AD5806FB3D6C}" type="slidenum">
              <a:rPr lang="en-US" altLang="zh-CN" sz="1200" b="0">
                <a:solidFill>
                  <a:srgbClr val="4D4D4D"/>
                </a:solidFill>
                <a:latin typeface="Arial" charset="0"/>
              </a:rPr>
              <a:pPr eaLnBrk="1" hangingPunct="1"/>
              <a:t>30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扩展机制</a:t>
            </a:r>
          </a:p>
        </p:txBody>
      </p:sp>
      <p:sp>
        <p:nvSpPr>
          <p:cNvPr id="48132" name="Rectangle 3"/>
          <p:cNvSpPr>
            <a:spLocks noGrp="1" noChangeArrowheads="1"/>
          </p:cNvSpPr>
          <p:nvPr>
            <p:ph idx="1"/>
          </p:nvPr>
        </p:nvSpPr>
        <p:spPr/>
        <p:txBody>
          <a:bodyPr/>
          <a:lstStyle/>
          <a:p>
            <a:pPr eaLnBrk="1" hangingPunct="1">
              <a:lnSpc>
                <a:spcPct val="90000"/>
              </a:lnSpc>
            </a:pPr>
            <a:r>
              <a:rPr lang="zh-CN" altLang="en-US" dirty="0"/>
              <a:t>构造型</a:t>
            </a:r>
            <a:r>
              <a:rPr lang="en-US" altLang="zh-CN" dirty="0"/>
              <a:t>(stereotypes)</a:t>
            </a:r>
          </a:p>
          <a:p>
            <a:pPr lvl="1" eaLnBrk="1" hangingPunct="1">
              <a:lnSpc>
                <a:spcPct val="90000"/>
              </a:lnSpc>
            </a:pPr>
            <a:r>
              <a:rPr lang="zh-CN" altLang="en-US" dirty="0"/>
              <a:t>基于已有的建模元素引入新的建模元素</a:t>
            </a:r>
          </a:p>
          <a:p>
            <a:pPr eaLnBrk="1" hangingPunct="1">
              <a:lnSpc>
                <a:spcPct val="90000"/>
              </a:lnSpc>
            </a:pPr>
            <a:r>
              <a:rPr lang="zh-CN" altLang="en-US" dirty="0"/>
              <a:t>标记值</a:t>
            </a:r>
            <a:r>
              <a:rPr lang="en-US" altLang="zh-CN" dirty="0"/>
              <a:t>(tagged value)</a:t>
            </a:r>
          </a:p>
          <a:p>
            <a:pPr lvl="1" eaLnBrk="1" hangingPunct="1">
              <a:lnSpc>
                <a:spcPct val="90000"/>
              </a:lnSpc>
            </a:pPr>
            <a:r>
              <a:rPr lang="zh-CN" altLang="en-US" dirty="0"/>
              <a:t>扩展</a:t>
            </a:r>
            <a:r>
              <a:rPr lang="en-US" altLang="zh-CN" dirty="0"/>
              <a:t>UML</a:t>
            </a:r>
            <a:r>
              <a:rPr lang="zh-CN" altLang="en-US" dirty="0"/>
              <a:t>构造型的特性，可以用来创建构造型的</a:t>
            </a:r>
            <a:r>
              <a:rPr lang="zh-CN" altLang="en-US" dirty="0" smtClean="0"/>
              <a:t>详细信息</a:t>
            </a:r>
            <a:endParaRPr lang="zh-CN" altLang="en-US" dirty="0"/>
          </a:p>
          <a:p>
            <a:pPr eaLnBrk="1" hangingPunct="1">
              <a:lnSpc>
                <a:spcPct val="90000"/>
              </a:lnSpc>
            </a:pPr>
            <a:r>
              <a:rPr lang="zh-CN" altLang="en-US" dirty="0"/>
              <a:t>约束</a:t>
            </a:r>
            <a:r>
              <a:rPr lang="en-US" altLang="zh-CN" dirty="0"/>
              <a:t>(constraint)</a:t>
            </a:r>
          </a:p>
          <a:p>
            <a:pPr lvl="1" eaLnBrk="1" hangingPunct="1">
              <a:lnSpc>
                <a:spcPct val="90000"/>
              </a:lnSpc>
            </a:pPr>
            <a:r>
              <a:rPr lang="zh-CN" altLang="en-US" dirty="0"/>
              <a:t>扩展</a:t>
            </a:r>
            <a:r>
              <a:rPr lang="en-US" altLang="zh-CN" dirty="0"/>
              <a:t>UML</a:t>
            </a:r>
            <a:r>
              <a:rPr lang="zh-CN" altLang="en-US" dirty="0"/>
              <a:t>构造块的语义，可以用来增加新的规则或修改现有的规</a:t>
            </a:r>
            <a:r>
              <a:rPr lang="zh-CN" altLang="en-US" dirty="0" smtClean="0"/>
              <a:t>则</a:t>
            </a:r>
            <a:endParaRPr lang="zh-CN" altLang="en-US" dirty="0"/>
          </a:p>
        </p:txBody>
      </p:sp>
      <p:sp>
        <p:nvSpPr>
          <p:cNvPr id="4813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B177CC9-4E75-44C2-8D0F-72C51E48F3ED}" type="slidenum">
              <a:rPr lang="en-US" altLang="zh-CN" sz="1200" b="0">
                <a:solidFill>
                  <a:srgbClr val="4D4D4D"/>
                </a:solidFill>
                <a:latin typeface="Arial" charset="0"/>
              </a:rPr>
              <a:pPr eaLnBrk="1" hangingPunct="1"/>
              <a:t>31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a:t>外廓</a:t>
            </a:r>
            <a:r>
              <a:rPr lang="en-US" altLang="zh-CN"/>
              <a:t>(Profile)</a:t>
            </a:r>
          </a:p>
        </p:txBody>
      </p:sp>
      <p:sp>
        <p:nvSpPr>
          <p:cNvPr id="52228" name="Rectangle 3"/>
          <p:cNvSpPr>
            <a:spLocks noGrp="1" noChangeArrowheads="1"/>
          </p:cNvSpPr>
          <p:nvPr>
            <p:ph idx="1"/>
          </p:nvPr>
        </p:nvSpPr>
        <p:spPr>
          <a:xfrm>
            <a:off x="609600" y="1775192"/>
            <a:ext cx="10972800" cy="5082808"/>
          </a:xfrm>
        </p:spPr>
        <p:txBody>
          <a:bodyPr/>
          <a:lstStyle/>
          <a:p>
            <a:pPr eaLnBrk="1" hangingPunct="1"/>
            <a:r>
              <a:rPr lang="zh-CN" altLang="en-US" dirty="0"/>
              <a:t>外廓</a:t>
            </a:r>
          </a:p>
          <a:p>
            <a:pPr lvl="1" eaLnBrk="1" hangingPunct="1"/>
            <a:r>
              <a:rPr lang="zh-CN" altLang="en-US" dirty="0"/>
              <a:t>基于</a:t>
            </a:r>
            <a:r>
              <a:rPr lang="en-US" altLang="zh-CN" dirty="0"/>
              <a:t>UML</a:t>
            </a:r>
            <a:r>
              <a:rPr lang="zh-CN" altLang="en-US" dirty="0"/>
              <a:t>元素的子集为特定领域定义了</a:t>
            </a:r>
            <a:r>
              <a:rPr lang="en-US" altLang="zh-CN" dirty="0"/>
              <a:t>UML</a:t>
            </a:r>
            <a:r>
              <a:rPr lang="zh-CN" altLang="en-US" dirty="0"/>
              <a:t>的一个特定版本，即定义了一组对</a:t>
            </a:r>
            <a:r>
              <a:rPr lang="en-US" altLang="zh-CN" dirty="0"/>
              <a:t>UML</a:t>
            </a:r>
            <a:r>
              <a:rPr lang="zh-CN" altLang="en-US" dirty="0"/>
              <a:t>已有模型的扩展和限定机制，以用于某个特定领域</a:t>
            </a:r>
          </a:p>
          <a:p>
            <a:pPr lvl="1" eaLnBrk="1" hangingPunct="1"/>
            <a:r>
              <a:rPr lang="zh-CN" altLang="en-US" dirty="0"/>
              <a:t>这些扩展和限定机制包括：预定义的构造型、标记值、约束和基类</a:t>
            </a:r>
          </a:p>
          <a:p>
            <a:pPr lvl="1" eaLnBrk="1" hangingPunct="1"/>
            <a:r>
              <a:rPr lang="zh-CN" altLang="en-US" dirty="0"/>
              <a:t>建立在普通的</a:t>
            </a:r>
            <a:r>
              <a:rPr lang="en-US" altLang="zh-CN" dirty="0"/>
              <a:t>UML</a:t>
            </a:r>
            <a:r>
              <a:rPr lang="zh-CN" altLang="en-US" dirty="0"/>
              <a:t>元素基础上，并不代表一种新的语</a:t>
            </a:r>
            <a:r>
              <a:rPr lang="zh-CN" altLang="en-US" dirty="0" smtClean="0"/>
              <a:t>言</a:t>
            </a:r>
            <a:endParaRPr lang="en-US" altLang="zh-CN" dirty="0" smtClean="0"/>
          </a:p>
          <a:p>
            <a:r>
              <a:rPr lang="zh-CN" altLang="en-US" dirty="0"/>
              <a:t>外廓</a:t>
            </a:r>
            <a:r>
              <a:rPr lang="zh-CN" altLang="en-US" dirty="0" smtClean="0"/>
              <a:t>图</a:t>
            </a:r>
            <a:r>
              <a:rPr lang="en-US" altLang="zh-CN" dirty="0"/>
              <a:t>(</a:t>
            </a:r>
            <a:r>
              <a:rPr lang="en-US" altLang="zh-CN" dirty="0" smtClean="0"/>
              <a:t>Profile Diagram</a:t>
            </a:r>
            <a:r>
              <a:rPr lang="en-US" altLang="zh-CN" dirty="0"/>
              <a:t>)</a:t>
            </a:r>
            <a:endParaRPr lang="en-US" altLang="zh-CN" dirty="0" smtClean="0"/>
          </a:p>
          <a:p>
            <a:pPr lvl="1"/>
            <a:r>
              <a:rPr lang="zh-CN" altLang="en-US" dirty="0" smtClean="0"/>
              <a:t>专</a:t>
            </a:r>
            <a:r>
              <a:rPr lang="zh-CN" altLang="en-US" dirty="0"/>
              <a:t>门用于可视化描述外廓以及构造型、标记值、约束等</a:t>
            </a:r>
          </a:p>
        </p:txBody>
      </p:sp>
      <p:sp>
        <p:nvSpPr>
          <p:cNvPr id="5222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700BAAD-0F11-4398-8374-4979B21B92AA}" type="slidenum">
              <a:rPr lang="en-US" altLang="zh-CN" sz="1200" b="0">
                <a:solidFill>
                  <a:srgbClr val="4D4D4D"/>
                </a:solidFill>
                <a:latin typeface="Arial" charset="0"/>
              </a:rPr>
              <a:pPr eaLnBrk="1" hangingPunct="1"/>
              <a:t>32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a:t>OMG</a:t>
            </a:r>
            <a:r>
              <a:rPr lang="zh-CN" altLang="en-US"/>
              <a:t>提供的</a:t>
            </a:r>
            <a:r>
              <a:rPr lang="en-US" altLang="zh-CN"/>
              <a:t>Profile</a:t>
            </a:r>
          </a:p>
        </p:txBody>
      </p:sp>
      <p:sp>
        <p:nvSpPr>
          <p:cNvPr id="53252" name="Rectangle 3"/>
          <p:cNvSpPr>
            <a:spLocks noGrp="1" noChangeArrowheads="1"/>
          </p:cNvSpPr>
          <p:nvPr>
            <p:ph idx="1"/>
          </p:nvPr>
        </p:nvSpPr>
        <p:spPr/>
        <p:txBody>
          <a:bodyPr/>
          <a:lstStyle/>
          <a:p>
            <a:pPr eaLnBrk="1" hangingPunct="1">
              <a:lnSpc>
                <a:spcPct val="80000"/>
              </a:lnSpc>
            </a:pPr>
            <a:r>
              <a:rPr lang="en-US" altLang="zh-CN" dirty="0"/>
              <a:t>OMG</a:t>
            </a:r>
            <a:r>
              <a:rPr lang="zh-CN" altLang="en-US" dirty="0"/>
              <a:t>基于</a:t>
            </a:r>
            <a:r>
              <a:rPr lang="en-US" altLang="zh-CN" dirty="0"/>
              <a:t>Profile</a:t>
            </a:r>
            <a:r>
              <a:rPr lang="zh-CN" altLang="en-US" dirty="0"/>
              <a:t>机制扩展</a:t>
            </a:r>
            <a:r>
              <a:rPr lang="en-US" altLang="zh-CN" dirty="0"/>
              <a:t>UML</a:t>
            </a:r>
            <a:r>
              <a:rPr lang="zh-CN" altLang="en-US" dirty="0"/>
              <a:t>应用</a:t>
            </a:r>
          </a:p>
          <a:p>
            <a:pPr lvl="1" eaLnBrk="1" hangingPunct="1">
              <a:lnSpc>
                <a:spcPct val="80000"/>
              </a:lnSpc>
            </a:pPr>
            <a:r>
              <a:rPr lang="en-US" altLang="zh-CN" dirty="0"/>
              <a:t>MARTE (UML Profile for Modeling and Analysis of Real-time and Embedded Systems)</a:t>
            </a:r>
          </a:p>
          <a:p>
            <a:pPr lvl="1" eaLnBrk="1" hangingPunct="1">
              <a:lnSpc>
                <a:spcPct val="80000"/>
              </a:lnSpc>
            </a:pPr>
            <a:r>
              <a:rPr lang="en-US" altLang="zh-CN" dirty="0"/>
              <a:t>UML Testing Profile</a:t>
            </a:r>
          </a:p>
          <a:p>
            <a:pPr lvl="1" eaLnBrk="1" hangingPunct="1">
              <a:lnSpc>
                <a:spcPct val="80000"/>
              </a:lnSpc>
            </a:pPr>
            <a:r>
              <a:rPr lang="en-US" altLang="zh-CN" dirty="0"/>
              <a:t>UML Profile for System on a Chip (</a:t>
            </a:r>
            <a:r>
              <a:rPr lang="en-US" altLang="zh-CN" dirty="0" err="1"/>
              <a:t>SoC</a:t>
            </a:r>
            <a:r>
              <a:rPr lang="en-US" altLang="zh-CN" dirty="0"/>
              <a:t>)</a:t>
            </a:r>
          </a:p>
          <a:p>
            <a:pPr lvl="1" eaLnBrk="1" hangingPunct="1">
              <a:lnSpc>
                <a:spcPct val="80000"/>
              </a:lnSpc>
            </a:pPr>
            <a:r>
              <a:rPr lang="en-US" altLang="zh-CN" dirty="0" err="1"/>
              <a:t>SoaML</a:t>
            </a:r>
            <a:r>
              <a:rPr lang="en-US" altLang="zh-CN" dirty="0"/>
              <a:t> (Service oriented architecture Modeling Language) </a:t>
            </a:r>
          </a:p>
          <a:p>
            <a:pPr lvl="1" eaLnBrk="1" hangingPunct="1">
              <a:lnSpc>
                <a:spcPct val="80000"/>
              </a:lnSpc>
            </a:pPr>
            <a:r>
              <a:rPr lang="en-US" altLang="zh-CN" dirty="0" err="1"/>
              <a:t>SysML</a:t>
            </a:r>
            <a:r>
              <a:rPr lang="en-US" altLang="zh-CN" dirty="0"/>
              <a:t> (OMG Systems Modeling Language)</a:t>
            </a:r>
          </a:p>
          <a:p>
            <a:pPr lvl="1" eaLnBrk="1" hangingPunct="1">
              <a:lnSpc>
                <a:spcPct val="80000"/>
              </a:lnSpc>
            </a:pPr>
            <a:r>
              <a:rPr lang="en-US" altLang="zh-CN" dirty="0"/>
              <a:t>EAI (UML Profile for Enterprise Application Integration) </a:t>
            </a:r>
          </a:p>
          <a:p>
            <a:pPr lvl="1" eaLnBrk="1" hangingPunct="1">
              <a:lnSpc>
                <a:spcPct val="80000"/>
              </a:lnSpc>
            </a:pPr>
            <a:r>
              <a:rPr lang="en-US" altLang="zh-CN" dirty="0"/>
              <a:t>……</a:t>
            </a:r>
            <a:endParaRPr lang="zh-CN" altLang="en-US" dirty="0"/>
          </a:p>
        </p:txBody>
      </p:sp>
      <p:sp>
        <p:nvSpPr>
          <p:cNvPr id="5325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7E1552F-8FB5-474B-A47C-254CAEE33CF0}" type="slidenum">
              <a:rPr lang="en-US" altLang="zh-CN" sz="1200" b="0">
                <a:solidFill>
                  <a:srgbClr val="4D4D4D"/>
                </a:solidFill>
                <a:latin typeface="Arial" charset="0"/>
              </a:rPr>
              <a:pPr eaLnBrk="1" hangingPunct="1"/>
              <a:t>33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dirty="0"/>
              <a:t>UML2</a:t>
            </a:r>
            <a:r>
              <a:rPr lang="zh-CN" altLang="en-US" dirty="0"/>
              <a:t>概念模型</a:t>
            </a:r>
          </a:p>
        </p:txBody>
      </p:sp>
      <p:sp>
        <p:nvSpPr>
          <p:cNvPr id="389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4AD6A4F-991F-43B0-8F0F-5AE2A48478C4}" type="slidenum">
              <a:rPr lang="en-US" altLang="zh-CN" sz="1200" b="0">
                <a:solidFill>
                  <a:srgbClr val="4D4D4D"/>
                </a:solidFill>
                <a:latin typeface="Arial" charset="0"/>
              </a:rPr>
              <a:pPr eaLnBrk="1" hangingPunct="1"/>
              <a:t>34</a:t>
            </a:fld>
            <a:r>
              <a:rPr lang="en-US" altLang="zh-CN" sz="1200" b="0">
                <a:solidFill>
                  <a:srgbClr val="4D4D4D"/>
                </a:solidFill>
                <a:latin typeface="Arial" charset="0"/>
              </a:rPr>
              <a:t>-</a:t>
            </a:r>
          </a:p>
        </p:txBody>
      </p:sp>
      <p:sp>
        <p:nvSpPr>
          <p:cNvPr id="38916" name="Rectangle 3"/>
          <p:cNvSpPr>
            <a:spLocks noChangeArrowheads="1"/>
          </p:cNvSpPr>
          <p:nvPr/>
        </p:nvSpPr>
        <p:spPr bwMode="auto">
          <a:xfrm>
            <a:off x="4684713" y="1701801"/>
            <a:ext cx="2476500"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en-US" altLang="zh-CN" dirty="0">
                <a:solidFill>
                  <a:srgbClr val="660066"/>
                </a:solidFill>
                <a:latin typeface="Arial" charset="0"/>
              </a:rPr>
              <a:t>UML</a:t>
            </a:r>
            <a:r>
              <a:rPr kumimoji="0" lang="zh-CN" altLang="en-US" dirty="0">
                <a:solidFill>
                  <a:srgbClr val="660066"/>
                </a:solidFill>
                <a:latin typeface="Arial" charset="0"/>
              </a:rPr>
              <a:t>概念模型</a:t>
            </a:r>
            <a:r>
              <a:rPr kumimoji="0" lang="en-US" altLang="zh-CN" dirty="0">
                <a:solidFill>
                  <a:srgbClr val="660066"/>
                </a:solidFill>
                <a:latin typeface="Arial" charset="0"/>
              </a:rPr>
              <a:t/>
            </a:r>
            <a:br>
              <a:rPr kumimoji="0" lang="en-US" altLang="zh-CN" dirty="0">
                <a:solidFill>
                  <a:srgbClr val="660066"/>
                </a:solidFill>
                <a:latin typeface="Arial" charset="0"/>
              </a:rPr>
            </a:br>
            <a:r>
              <a:rPr kumimoji="0" lang="en-US" altLang="zh-CN" sz="1600" dirty="0">
                <a:solidFill>
                  <a:srgbClr val="660066"/>
                </a:solidFill>
                <a:latin typeface="Arial" charset="0"/>
              </a:rPr>
              <a:t>structure</a:t>
            </a:r>
          </a:p>
        </p:txBody>
      </p:sp>
      <p:sp>
        <p:nvSpPr>
          <p:cNvPr id="38917" name="Rectangle 4"/>
          <p:cNvSpPr>
            <a:spLocks noChangeArrowheads="1"/>
          </p:cNvSpPr>
          <p:nvPr/>
        </p:nvSpPr>
        <p:spPr bwMode="auto">
          <a:xfrm>
            <a:off x="2566989"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构造块</a:t>
            </a:r>
          </a:p>
          <a:p>
            <a:pPr algn="ctr" eaLnBrk="0" hangingPunct="0"/>
            <a:r>
              <a:rPr kumimoji="0" lang="en-US" altLang="zh-CN" sz="1400">
                <a:solidFill>
                  <a:srgbClr val="660066"/>
                </a:solidFill>
                <a:latin typeface="Arial" charset="0"/>
              </a:rPr>
              <a:t>building blocks</a:t>
            </a:r>
          </a:p>
        </p:txBody>
      </p:sp>
      <p:sp>
        <p:nvSpPr>
          <p:cNvPr id="38918" name="Rectangle 5"/>
          <p:cNvSpPr>
            <a:spLocks noChangeArrowheads="1"/>
          </p:cNvSpPr>
          <p:nvPr/>
        </p:nvSpPr>
        <p:spPr bwMode="auto">
          <a:xfrm>
            <a:off x="4943475" y="3357564"/>
            <a:ext cx="1944688"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通用机制</a:t>
            </a:r>
          </a:p>
          <a:p>
            <a:pPr algn="ctr" eaLnBrk="0" hangingPunct="0"/>
            <a:r>
              <a:rPr kumimoji="0" lang="en-US" altLang="zh-CN" sz="1400">
                <a:solidFill>
                  <a:srgbClr val="660066"/>
                </a:solidFill>
                <a:latin typeface="Arial" charset="0"/>
              </a:rPr>
              <a:t>common mechanisms</a:t>
            </a:r>
          </a:p>
        </p:txBody>
      </p:sp>
      <p:sp>
        <p:nvSpPr>
          <p:cNvPr id="38919" name="Rectangle 6"/>
          <p:cNvSpPr>
            <a:spLocks noChangeArrowheads="1"/>
          </p:cNvSpPr>
          <p:nvPr/>
        </p:nvSpPr>
        <p:spPr bwMode="auto">
          <a:xfrm>
            <a:off x="7319964" y="3357564"/>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dirty="0">
                <a:solidFill>
                  <a:srgbClr val="660066"/>
                </a:solidFill>
                <a:latin typeface="Arial" charset="0"/>
              </a:rPr>
              <a:t>架构</a:t>
            </a:r>
          </a:p>
          <a:p>
            <a:pPr algn="ctr" eaLnBrk="0" hangingPunct="0"/>
            <a:r>
              <a:rPr kumimoji="0" lang="en-US" altLang="zh-CN" sz="1400" dirty="0">
                <a:solidFill>
                  <a:srgbClr val="660066"/>
                </a:solidFill>
                <a:latin typeface="Arial" charset="0"/>
              </a:rPr>
              <a:t>architecture</a:t>
            </a:r>
          </a:p>
        </p:txBody>
      </p:sp>
      <p:cxnSp>
        <p:nvCxnSpPr>
          <p:cNvPr id="38920" name="AutoShape 7"/>
          <p:cNvCxnSpPr>
            <a:cxnSpLocks noChangeShapeType="1"/>
            <a:stCxn id="38916" idx="2"/>
            <a:endCxn id="38917" idx="0"/>
          </p:cNvCxnSpPr>
          <p:nvPr/>
        </p:nvCxnSpPr>
        <p:spPr bwMode="auto">
          <a:xfrm rot="5400000">
            <a:off x="4273550" y="1698625"/>
            <a:ext cx="915988" cy="2382838"/>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38921" name="AutoShape 8"/>
          <p:cNvCxnSpPr>
            <a:cxnSpLocks noChangeShapeType="1"/>
            <a:stCxn id="38916" idx="2"/>
            <a:endCxn id="38918" idx="0"/>
          </p:cNvCxnSpPr>
          <p:nvPr/>
        </p:nvCxnSpPr>
        <p:spPr bwMode="auto">
          <a:xfrm flipH="1">
            <a:off x="5916613" y="2432050"/>
            <a:ext cx="6350" cy="915988"/>
          </a:xfrm>
          <a:prstGeom prst="straightConnector1">
            <a:avLst/>
          </a:prstGeom>
          <a:noFill/>
          <a:ln w="28575">
            <a:solidFill>
              <a:schemeClr val="folHlink"/>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38922" name="AutoShape 9"/>
          <p:cNvCxnSpPr>
            <a:cxnSpLocks noChangeShapeType="1"/>
            <a:stCxn id="38916" idx="2"/>
            <a:endCxn id="38919" idx="0"/>
          </p:cNvCxnSpPr>
          <p:nvPr/>
        </p:nvCxnSpPr>
        <p:spPr bwMode="auto">
          <a:xfrm rot="16200000" flipH="1">
            <a:off x="6650038" y="1704976"/>
            <a:ext cx="915988" cy="2370137"/>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sp>
        <p:nvSpPr>
          <p:cNvPr id="38923" name="AutoShape 10"/>
          <p:cNvSpPr>
            <a:spLocks noChangeArrowheads="1"/>
          </p:cNvSpPr>
          <p:nvPr/>
        </p:nvSpPr>
        <p:spPr bwMode="auto">
          <a:xfrm>
            <a:off x="2423914" y="4510089"/>
            <a:ext cx="2375942" cy="358775"/>
          </a:xfrm>
          <a:prstGeom prst="wedgeRectCallout">
            <a:avLst>
              <a:gd name="adj1" fmla="val -4852"/>
              <a:gd name="adj2" fmla="val -165931"/>
            </a:avLst>
          </a:prstGeom>
          <a:noFill/>
          <a:ln w="12700" cap="rnd">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2000" dirty="0">
                <a:solidFill>
                  <a:srgbClr val="FF3300"/>
                </a:solidFill>
                <a:latin typeface="Arial" charset="0"/>
              </a:rPr>
              <a:t>基本</a:t>
            </a:r>
            <a:r>
              <a:rPr kumimoji="0" lang="en-US" altLang="zh-CN" sz="2000" dirty="0">
                <a:solidFill>
                  <a:srgbClr val="FF3300"/>
                </a:solidFill>
                <a:latin typeface="Arial" charset="0"/>
              </a:rPr>
              <a:t>UML</a:t>
            </a:r>
            <a:r>
              <a:rPr kumimoji="0" lang="zh-CN" altLang="en-US" sz="2000" dirty="0">
                <a:solidFill>
                  <a:srgbClr val="FF3300"/>
                </a:solidFill>
                <a:latin typeface="Arial" charset="0"/>
              </a:rPr>
              <a:t>建模</a:t>
            </a:r>
            <a:r>
              <a:rPr kumimoji="0" lang="zh-CN" altLang="en-US" sz="2000" dirty="0" smtClean="0">
                <a:solidFill>
                  <a:srgbClr val="FF3300"/>
                </a:solidFill>
                <a:latin typeface="Arial" charset="0"/>
              </a:rPr>
              <a:t>元素</a:t>
            </a:r>
            <a:endParaRPr kumimoji="0" lang="zh-CN" altLang="en-US" sz="2000" dirty="0">
              <a:solidFill>
                <a:srgbClr val="FF3300"/>
              </a:solidFill>
              <a:latin typeface="Arial" charset="0"/>
            </a:endParaRPr>
          </a:p>
        </p:txBody>
      </p:sp>
      <p:sp>
        <p:nvSpPr>
          <p:cNvPr id="38924" name="AutoShape 11"/>
          <p:cNvSpPr>
            <a:spLocks noChangeArrowheads="1"/>
          </p:cNvSpPr>
          <p:nvPr/>
        </p:nvSpPr>
        <p:spPr bwMode="auto">
          <a:xfrm>
            <a:off x="4079776" y="4868863"/>
            <a:ext cx="3024559" cy="360362"/>
          </a:xfrm>
          <a:prstGeom prst="wedgeRectCallout">
            <a:avLst>
              <a:gd name="adj1" fmla="val 9963"/>
              <a:gd name="adj2" fmla="val -264977"/>
            </a:avLst>
          </a:prstGeom>
          <a:noFill/>
          <a:ln w="12700" cap="rnd">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2000" dirty="0" smtClean="0">
                <a:solidFill>
                  <a:srgbClr val="FF3300"/>
                </a:solidFill>
                <a:latin typeface="Arial" charset="0"/>
              </a:rPr>
              <a:t>应用于构造块的通用方法</a:t>
            </a:r>
            <a:endParaRPr kumimoji="0" lang="zh-CN" altLang="en-US" sz="2000" dirty="0">
              <a:solidFill>
                <a:srgbClr val="FF3300"/>
              </a:solidFill>
              <a:latin typeface="Arial" charset="0"/>
            </a:endParaRPr>
          </a:p>
        </p:txBody>
      </p:sp>
      <p:sp>
        <p:nvSpPr>
          <p:cNvPr id="38925" name="AutoShape 12"/>
          <p:cNvSpPr>
            <a:spLocks noChangeArrowheads="1"/>
          </p:cNvSpPr>
          <p:nvPr/>
        </p:nvSpPr>
        <p:spPr bwMode="auto">
          <a:xfrm>
            <a:off x="6960096" y="5229226"/>
            <a:ext cx="1872208" cy="360363"/>
          </a:xfrm>
          <a:prstGeom prst="wedgeRectCallout">
            <a:avLst>
              <a:gd name="adj1" fmla="val 22347"/>
              <a:gd name="adj2" fmla="val -368500"/>
            </a:avLst>
          </a:prstGeom>
          <a:noFill/>
          <a:ln w="12700" cap="rnd">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2000" dirty="0">
                <a:solidFill>
                  <a:srgbClr val="FF3300"/>
                </a:solidFill>
                <a:latin typeface="Arial" charset="0"/>
              </a:rPr>
              <a:t>组织</a:t>
            </a:r>
            <a:r>
              <a:rPr kumimoji="0" lang="en-US" altLang="zh-CN" sz="2000" dirty="0" smtClean="0">
                <a:solidFill>
                  <a:srgbClr val="FF3300"/>
                </a:solidFill>
                <a:latin typeface="Arial" charset="0"/>
              </a:rPr>
              <a:t>UML</a:t>
            </a:r>
            <a:r>
              <a:rPr kumimoji="0" lang="zh-CN" altLang="en-US" sz="2000" dirty="0">
                <a:solidFill>
                  <a:srgbClr val="FF3300"/>
                </a:solidFill>
                <a:latin typeface="Arial" charset="0"/>
              </a:rPr>
              <a:t>视图</a:t>
            </a:r>
          </a:p>
        </p:txBody>
      </p:sp>
    </p:spTree>
    <p:extLst>
      <p:ext uri="{BB962C8B-B14F-4D97-AF65-F5344CB8AC3E}">
        <p14:creationId xmlns="" xmlns:p14="http://schemas.microsoft.com/office/powerpoint/2010/main" val="4290782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dirty="0"/>
              <a:t>架构：</a:t>
            </a:r>
            <a:r>
              <a:rPr lang="en-US" altLang="zh-CN" dirty="0"/>
              <a:t>4+1</a:t>
            </a:r>
            <a:r>
              <a:rPr lang="zh-CN" altLang="en-US" dirty="0"/>
              <a:t>视图</a:t>
            </a:r>
          </a:p>
        </p:txBody>
      </p:sp>
      <p:sp>
        <p:nvSpPr>
          <p:cNvPr id="5632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350AECCB-CAB9-488D-9B52-F06DB1443EC9}" type="slidenum">
              <a:rPr lang="en-US" altLang="zh-CN" sz="1200" b="0">
                <a:solidFill>
                  <a:srgbClr val="4D4D4D"/>
                </a:solidFill>
                <a:latin typeface="Arial" charset="0"/>
              </a:rPr>
              <a:pPr eaLnBrk="1" hangingPunct="1"/>
              <a:t>35</a:t>
            </a:fld>
            <a:r>
              <a:rPr lang="en-US" altLang="zh-CN" sz="1200" b="0">
                <a:solidFill>
                  <a:srgbClr val="4D4D4D"/>
                </a:solidFill>
                <a:latin typeface="Arial" charset="0"/>
              </a:rPr>
              <a:t>-</a:t>
            </a:r>
          </a:p>
        </p:txBody>
      </p:sp>
      <p:grpSp>
        <p:nvGrpSpPr>
          <p:cNvPr id="56324" name="Group 3"/>
          <p:cNvGrpSpPr>
            <a:grpSpLocks/>
          </p:cNvGrpSpPr>
          <p:nvPr/>
        </p:nvGrpSpPr>
        <p:grpSpPr bwMode="auto">
          <a:xfrm>
            <a:off x="2279650" y="1773262"/>
            <a:ext cx="7848600" cy="4464050"/>
            <a:chOff x="571" y="929"/>
            <a:chExt cx="4668" cy="2592"/>
          </a:xfrm>
        </p:grpSpPr>
        <p:sp>
          <p:nvSpPr>
            <p:cNvPr id="56325" name="Rectangle 4"/>
            <p:cNvSpPr>
              <a:spLocks noChangeArrowheads="1"/>
            </p:cNvSpPr>
            <p:nvPr/>
          </p:nvSpPr>
          <p:spPr bwMode="auto">
            <a:xfrm>
              <a:off x="571" y="929"/>
              <a:ext cx="2253" cy="1289"/>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6326" name="Rectangle 5"/>
            <p:cNvSpPr>
              <a:spLocks noChangeArrowheads="1"/>
            </p:cNvSpPr>
            <p:nvPr/>
          </p:nvSpPr>
          <p:spPr bwMode="auto">
            <a:xfrm>
              <a:off x="571" y="2257"/>
              <a:ext cx="2253" cy="1264"/>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6327" name="Rectangle 6"/>
            <p:cNvSpPr>
              <a:spLocks noChangeArrowheads="1"/>
            </p:cNvSpPr>
            <p:nvPr/>
          </p:nvSpPr>
          <p:spPr bwMode="auto">
            <a:xfrm>
              <a:off x="2875" y="929"/>
              <a:ext cx="2296" cy="1289"/>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59111" name="Rectangle 7"/>
            <p:cNvSpPr>
              <a:spLocks noChangeArrowheads="1"/>
            </p:cNvSpPr>
            <p:nvPr/>
          </p:nvSpPr>
          <p:spPr bwMode="auto">
            <a:xfrm>
              <a:off x="1483" y="2657"/>
              <a:ext cx="1074"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Process View</a:t>
              </a:r>
            </a:p>
          </p:txBody>
        </p:sp>
        <p:sp>
          <p:nvSpPr>
            <p:cNvPr id="56329" name="Rectangle 8"/>
            <p:cNvSpPr>
              <a:spLocks noChangeArrowheads="1"/>
            </p:cNvSpPr>
            <p:nvPr/>
          </p:nvSpPr>
          <p:spPr bwMode="auto">
            <a:xfrm>
              <a:off x="2883" y="2257"/>
              <a:ext cx="2296" cy="1264"/>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59113" name="Rectangle 9"/>
            <p:cNvSpPr>
              <a:spLocks noChangeArrowheads="1"/>
            </p:cNvSpPr>
            <p:nvPr/>
          </p:nvSpPr>
          <p:spPr bwMode="auto">
            <a:xfrm>
              <a:off x="3067" y="2657"/>
              <a:ext cx="146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Deployment View</a:t>
              </a:r>
            </a:p>
          </p:txBody>
        </p:sp>
        <p:graphicFrame>
          <p:nvGraphicFramePr>
            <p:cNvPr id="56331" name="Object 10"/>
            <p:cNvGraphicFramePr>
              <a:graphicFrameLocks/>
            </p:cNvGraphicFramePr>
            <p:nvPr/>
          </p:nvGraphicFramePr>
          <p:xfrm>
            <a:off x="4459" y="977"/>
            <a:ext cx="656" cy="516"/>
          </p:xfrm>
          <a:graphic>
            <a:graphicData uri="http://schemas.openxmlformats.org/presentationml/2006/ole">
              <p:oleObj spid="_x0000_s7518" name="CorelDRAW" r:id="rId3" imgW="457200" imgH="457200" progId="">
                <p:embed/>
              </p:oleObj>
            </a:graphicData>
          </a:graphic>
        </p:graphicFrame>
        <p:sp>
          <p:nvSpPr>
            <p:cNvPr id="559115" name="Rectangle 11"/>
            <p:cNvSpPr>
              <a:spLocks noChangeArrowheads="1"/>
            </p:cNvSpPr>
            <p:nvPr/>
          </p:nvSpPr>
          <p:spPr bwMode="auto">
            <a:xfrm>
              <a:off x="1483" y="1313"/>
              <a:ext cx="1015"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Logical View</a:t>
              </a:r>
            </a:p>
          </p:txBody>
        </p:sp>
        <p:graphicFrame>
          <p:nvGraphicFramePr>
            <p:cNvPr id="56333" name="Object 12"/>
            <p:cNvGraphicFramePr>
              <a:graphicFrameLocks/>
            </p:cNvGraphicFramePr>
            <p:nvPr/>
          </p:nvGraphicFramePr>
          <p:xfrm>
            <a:off x="619" y="1025"/>
            <a:ext cx="608" cy="495"/>
          </p:xfrm>
          <a:graphic>
            <a:graphicData uri="http://schemas.openxmlformats.org/presentationml/2006/ole">
              <p:oleObj spid="_x0000_s7519" name="CorelDRAW" r:id="rId4" imgW="457200" imgH="457200" progId="">
                <p:embed/>
              </p:oleObj>
            </a:graphicData>
          </a:graphic>
        </p:graphicFrame>
        <p:sp>
          <p:nvSpPr>
            <p:cNvPr id="56334" name="Oval 13"/>
            <p:cNvSpPr>
              <a:spLocks noChangeArrowheads="1"/>
            </p:cNvSpPr>
            <p:nvPr/>
          </p:nvSpPr>
          <p:spPr bwMode="auto">
            <a:xfrm>
              <a:off x="2004" y="1601"/>
              <a:ext cx="1783" cy="954"/>
            </a:xfrm>
            <a:prstGeom prst="ellipse">
              <a:avLst/>
            </a:prstGeom>
            <a:solidFill>
              <a:srgbClr val="FFFF99"/>
            </a:solidFill>
            <a:ln w="38100">
              <a:solidFill>
                <a:srgbClr val="5F5F5F"/>
              </a:solidFill>
              <a:round/>
              <a:headEnd/>
              <a:tailEnd/>
            </a:ln>
          </p:spPr>
          <p:txBody>
            <a:bodyPr wrap="none" anchor="ctr"/>
            <a:lstStyle/>
            <a:p>
              <a:endParaRPr lang="zh-CN" altLang="en-US"/>
            </a:p>
          </p:txBody>
        </p:sp>
        <p:sp>
          <p:nvSpPr>
            <p:cNvPr id="559118" name="Rectangle 14"/>
            <p:cNvSpPr>
              <a:spLocks noChangeArrowheads="1"/>
            </p:cNvSpPr>
            <p:nvPr/>
          </p:nvSpPr>
          <p:spPr bwMode="auto">
            <a:xfrm>
              <a:off x="2347" y="2177"/>
              <a:ext cx="114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Use-Case View</a:t>
              </a:r>
            </a:p>
          </p:txBody>
        </p:sp>
        <p:graphicFrame>
          <p:nvGraphicFramePr>
            <p:cNvPr id="56336" name="Object 15"/>
            <p:cNvGraphicFramePr>
              <a:graphicFrameLocks/>
            </p:cNvGraphicFramePr>
            <p:nvPr/>
          </p:nvGraphicFramePr>
          <p:xfrm>
            <a:off x="2587" y="1649"/>
            <a:ext cx="755" cy="468"/>
          </p:xfrm>
          <a:graphic>
            <a:graphicData uri="http://schemas.openxmlformats.org/presentationml/2006/ole">
              <p:oleObj spid="_x0000_s7520" name="CorelDRAW" r:id="rId5" imgW="914400" imgH="914400" progId="">
                <p:embed/>
              </p:oleObj>
            </a:graphicData>
          </a:graphic>
        </p:graphicFrame>
        <p:sp>
          <p:nvSpPr>
            <p:cNvPr id="559120" name="Rectangle 16"/>
            <p:cNvSpPr>
              <a:spLocks noChangeArrowheads="1"/>
            </p:cNvSpPr>
            <p:nvPr/>
          </p:nvSpPr>
          <p:spPr bwMode="auto">
            <a:xfrm>
              <a:off x="3067" y="1313"/>
              <a:ext cx="159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Implementation View</a:t>
              </a:r>
            </a:p>
          </p:txBody>
        </p:sp>
        <p:grpSp>
          <p:nvGrpSpPr>
            <p:cNvPr id="56338" name="Group 17"/>
            <p:cNvGrpSpPr>
              <a:grpSpLocks/>
            </p:cNvGrpSpPr>
            <p:nvPr/>
          </p:nvGrpSpPr>
          <p:grpSpPr bwMode="auto">
            <a:xfrm>
              <a:off x="1775" y="1780"/>
              <a:ext cx="783" cy="324"/>
              <a:chOff x="1056" y="755"/>
              <a:chExt cx="783" cy="324"/>
            </a:xfrm>
          </p:grpSpPr>
          <p:sp>
            <p:nvSpPr>
              <p:cNvPr id="56366" name="Rectangle 18"/>
              <p:cNvSpPr>
                <a:spLocks noChangeArrowheads="1"/>
              </p:cNvSpPr>
              <p:nvPr/>
            </p:nvSpPr>
            <p:spPr bwMode="auto">
              <a:xfrm>
                <a:off x="1056" y="755"/>
                <a:ext cx="613" cy="1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a:solidFill>
                      <a:srgbClr val="FF3300"/>
                    </a:solidFill>
                    <a:latin typeface="Arial" charset="0"/>
                    <a:ea typeface="Gulim" pitchFamily="34" charset="-127"/>
                  </a:rPr>
                  <a:t>End-user </a:t>
                </a:r>
              </a:p>
            </p:txBody>
          </p:sp>
          <p:sp>
            <p:nvSpPr>
              <p:cNvPr id="56367" name="Rectangle 19"/>
              <p:cNvSpPr>
                <a:spLocks noChangeArrowheads="1"/>
              </p:cNvSpPr>
              <p:nvPr/>
            </p:nvSpPr>
            <p:spPr bwMode="auto">
              <a:xfrm>
                <a:off x="1056" y="894"/>
                <a:ext cx="783" cy="1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i="1">
                    <a:solidFill>
                      <a:schemeClr val="bg2"/>
                    </a:solidFill>
                    <a:latin typeface="Arial" charset="0"/>
                    <a:ea typeface="Gulim" pitchFamily="34" charset="-127"/>
                  </a:rPr>
                  <a:t>Functionality</a:t>
                </a:r>
                <a:endParaRPr kumimoji="0" lang="en-US" altLang="ko-KR" sz="1400" i="1">
                  <a:latin typeface="Arial" charset="0"/>
                  <a:ea typeface="Gulim" pitchFamily="34" charset="-127"/>
                </a:endParaRPr>
              </a:p>
            </p:txBody>
          </p:sp>
        </p:grpSp>
        <p:sp>
          <p:nvSpPr>
            <p:cNvPr id="56339" name="Rectangle 20"/>
            <p:cNvSpPr>
              <a:spLocks noChangeArrowheads="1"/>
            </p:cNvSpPr>
            <p:nvPr/>
          </p:nvSpPr>
          <p:spPr bwMode="auto">
            <a:xfrm>
              <a:off x="3946" y="1841"/>
              <a:ext cx="1293" cy="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1600" tIns="50800" rIns="101600" bIns="50800">
              <a:spAutoFit/>
            </a:bodyPr>
            <a:lstStyle/>
            <a:p>
              <a:pPr algn="r" defTabSz="1014413" eaLnBrk="0" hangingPunct="0"/>
              <a:r>
                <a:rPr kumimoji="0" lang="en-US" altLang="ko-KR" sz="1400">
                  <a:solidFill>
                    <a:srgbClr val="FF3300"/>
                  </a:solidFill>
                  <a:latin typeface="Arial" charset="0"/>
                  <a:ea typeface="Gulim" pitchFamily="34" charset="-127"/>
                </a:rPr>
                <a:t>Programmers</a:t>
              </a:r>
              <a:r>
                <a:rPr kumimoji="0" lang="en-US" altLang="ko-KR" sz="1400">
                  <a:solidFill>
                    <a:schemeClr val="bg2"/>
                  </a:solidFill>
                  <a:latin typeface="Arial" charset="0"/>
                  <a:ea typeface="Gulim" pitchFamily="34" charset="-127"/>
                </a:rPr>
                <a:t> </a:t>
              </a:r>
            </a:p>
            <a:p>
              <a:pPr algn="r" defTabSz="1014413" eaLnBrk="0" hangingPunct="0"/>
              <a:r>
                <a:rPr kumimoji="0" lang="en-US" altLang="ko-KR" sz="1400" i="1">
                  <a:solidFill>
                    <a:schemeClr val="bg2"/>
                  </a:solidFill>
                  <a:latin typeface="Arial" charset="0"/>
                  <a:ea typeface="Gulim" pitchFamily="34" charset="-127"/>
                </a:rPr>
                <a:t>Software management</a:t>
              </a:r>
              <a:r>
                <a:rPr kumimoji="0" lang="en-US" altLang="ko-KR" sz="1600">
                  <a:solidFill>
                    <a:schemeClr val="bg2"/>
                  </a:solidFill>
                  <a:latin typeface="Arial" charset="0"/>
                  <a:ea typeface="Gulim" pitchFamily="34" charset="-127"/>
                </a:rPr>
                <a:t> </a:t>
              </a:r>
            </a:p>
          </p:txBody>
        </p:sp>
        <p:grpSp>
          <p:nvGrpSpPr>
            <p:cNvPr id="56340" name="Group 21"/>
            <p:cNvGrpSpPr>
              <a:grpSpLocks/>
            </p:cNvGrpSpPr>
            <p:nvPr/>
          </p:nvGrpSpPr>
          <p:grpSpPr bwMode="auto">
            <a:xfrm>
              <a:off x="571" y="2897"/>
              <a:ext cx="1087" cy="579"/>
              <a:chOff x="1680" y="2832"/>
              <a:chExt cx="1087" cy="579"/>
            </a:xfrm>
          </p:grpSpPr>
          <p:sp>
            <p:nvSpPr>
              <p:cNvPr id="56364" name="Rectangle 22"/>
              <p:cNvSpPr>
                <a:spLocks noChangeArrowheads="1"/>
              </p:cNvSpPr>
              <p:nvPr/>
            </p:nvSpPr>
            <p:spPr bwMode="auto">
              <a:xfrm>
                <a:off x="1680" y="2976"/>
                <a:ext cx="774" cy="4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i="1">
                    <a:solidFill>
                      <a:schemeClr val="bg2"/>
                    </a:solidFill>
                    <a:latin typeface="Arial" charset="0"/>
                    <a:ea typeface="Gulim" pitchFamily="34" charset="-127"/>
                  </a:rPr>
                  <a:t>Performance</a:t>
                </a:r>
              </a:p>
              <a:p>
                <a:pPr defTabSz="1014413" eaLnBrk="0" hangingPunct="0"/>
                <a:r>
                  <a:rPr kumimoji="0" lang="en-US" altLang="ko-KR" sz="1400" i="1">
                    <a:solidFill>
                      <a:schemeClr val="bg2"/>
                    </a:solidFill>
                    <a:latin typeface="Arial" charset="0"/>
                    <a:ea typeface="Gulim" pitchFamily="34" charset="-127"/>
                  </a:rPr>
                  <a:t>Scalability</a:t>
                </a:r>
              </a:p>
              <a:p>
                <a:pPr defTabSz="1014413" eaLnBrk="0" hangingPunct="0"/>
                <a:r>
                  <a:rPr kumimoji="0" lang="en-US" altLang="ko-KR" sz="1400" i="1">
                    <a:solidFill>
                      <a:schemeClr val="bg2"/>
                    </a:solidFill>
                    <a:latin typeface="Arial" charset="0"/>
                    <a:ea typeface="Gulim" pitchFamily="34" charset="-127"/>
                  </a:rPr>
                  <a:t>Throughput</a:t>
                </a:r>
                <a:r>
                  <a:rPr kumimoji="0" lang="en-US" altLang="ko-KR" sz="1400">
                    <a:solidFill>
                      <a:schemeClr val="bg2"/>
                    </a:solidFill>
                    <a:latin typeface="Arial" charset="0"/>
                    <a:ea typeface="Gulim" pitchFamily="34" charset="-127"/>
                  </a:rPr>
                  <a:t> </a:t>
                </a:r>
              </a:p>
            </p:txBody>
          </p:sp>
          <p:sp>
            <p:nvSpPr>
              <p:cNvPr id="56365" name="Rectangle 23"/>
              <p:cNvSpPr>
                <a:spLocks noChangeArrowheads="1"/>
              </p:cNvSpPr>
              <p:nvPr/>
            </p:nvSpPr>
            <p:spPr bwMode="auto">
              <a:xfrm>
                <a:off x="1680" y="2832"/>
                <a:ext cx="1087" cy="1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a:solidFill>
                      <a:srgbClr val="FF3300"/>
                    </a:solidFill>
                    <a:latin typeface="Arial" charset="0"/>
                    <a:ea typeface="Gulim" pitchFamily="34" charset="-127"/>
                  </a:rPr>
                  <a:t>System integrators</a:t>
                </a:r>
              </a:p>
            </p:txBody>
          </p:sp>
        </p:grpSp>
        <p:sp>
          <p:nvSpPr>
            <p:cNvPr id="56341" name="Rectangle 24"/>
            <p:cNvSpPr>
              <a:spLocks noChangeArrowheads="1"/>
            </p:cNvSpPr>
            <p:nvPr/>
          </p:nvSpPr>
          <p:spPr bwMode="auto">
            <a:xfrm>
              <a:off x="3547" y="3041"/>
              <a:ext cx="1617" cy="4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1600" tIns="50800" rIns="101600" bIns="50800">
              <a:spAutoFit/>
            </a:bodyPr>
            <a:lstStyle/>
            <a:p>
              <a:pPr algn="r" defTabSz="1014413" eaLnBrk="0" hangingPunct="0"/>
              <a:r>
                <a:rPr kumimoji="0" lang="en-US" altLang="ko-KR" sz="1400" i="1">
                  <a:solidFill>
                    <a:schemeClr val="bg2"/>
                  </a:solidFill>
                  <a:latin typeface="Arial" charset="0"/>
                  <a:ea typeface="Gulim" pitchFamily="34" charset="-127"/>
                </a:rPr>
                <a:t>System topology</a:t>
              </a:r>
              <a:r>
                <a:rPr kumimoji="0" lang="en-US" altLang="ko-KR" sz="1400">
                  <a:solidFill>
                    <a:schemeClr val="bg2"/>
                  </a:solidFill>
                  <a:latin typeface="Arial" charset="0"/>
                  <a:ea typeface="Gulim" pitchFamily="34" charset="-127"/>
                </a:rPr>
                <a:t> </a:t>
              </a:r>
            </a:p>
            <a:p>
              <a:pPr algn="r" defTabSz="1014413" eaLnBrk="0" hangingPunct="0"/>
              <a:r>
                <a:rPr kumimoji="0" lang="en-US" altLang="ko-KR" sz="1400" i="1">
                  <a:solidFill>
                    <a:schemeClr val="bg2"/>
                  </a:solidFill>
                  <a:latin typeface="Arial" charset="0"/>
                  <a:ea typeface="Gulim" pitchFamily="34" charset="-127"/>
                </a:rPr>
                <a:t>Delivery, installation</a:t>
              </a:r>
            </a:p>
            <a:p>
              <a:pPr algn="r" defTabSz="1014413" eaLnBrk="0" hangingPunct="0"/>
              <a:r>
                <a:rPr kumimoji="0" lang="en-US" altLang="ko-KR" sz="1400" i="1">
                  <a:solidFill>
                    <a:schemeClr val="bg2"/>
                  </a:solidFill>
                  <a:latin typeface="Arial" charset="0"/>
                  <a:ea typeface="Gulim" pitchFamily="34" charset="-127"/>
                </a:rPr>
                <a:t>communication</a:t>
              </a:r>
              <a:endParaRPr kumimoji="0" lang="en-US" altLang="ko-KR" sz="1400" i="1">
                <a:solidFill>
                  <a:srgbClr val="FE9B03"/>
                </a:solidFill>
                <a:latin typeface="Arial" charset="0"/>
                <a:ea typeface="Gulim" pitchFamily="34" charset="-127"/>
              </a:endParaRPr>
            </a:p>
          </p:txBody>
        </p:sp>
        <p:sp>
          <p:nvSpPr>
            <p:cNvPr id="56342" name="Rectangle 25"/>
            <p:cNvSpPr>
              <a:spLocks noChangeArrowheads="1"/>
            </p:cNvSpPr>
            <p:nvPr/>
          </p:nvSpPr>
          <p:spPr bwMode="auto">
            <a:xfrm>
              <a:off x="3986" y="2897"/>
              <a:ext cx="1134" cy="1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1600" tIns="50800" rIns="101600" bIns="50800">
              <a:spAutoFit/>
            </a:bodyPr>
            <a:lstStyle/>
            <a:p>
              <a:pPr algn="r" defTabSz="1014413" eaLnBrk="0" hangingPunct="0"/>
              <a:r>
                <a:rPr kumimoji="0" lang="en-US" altLang="ko-KR" sz="1400">
                  <a:solidFill>
                    <a:srgbClr val="FF3300"/>
                  </a:solidFill>
                  <a:latin typeface="Arial" charset="0"/>
                  <a:ea typeface="Gulim" pitchFamily="34" charset="-127"/>
                </a:rPr>
                <a:t>System engineering</a:t>
              </a:r>
            </a:p>
          </p:txBody>
        </p:sp>
        <p:graphicFrame>
          <p:nvGraphicFramePr>
            <p:cNvPr id="56343" name="Object 26"/>
            <p:cNvGraphicFramePr>
              <a:graphicFrameLocks/>
            </p:cNvGraphicFramePr>
            <p:nvPr/>
          </p:nvGraphicFramePr>
          <p:xfrm>
            <a:off x="619" y="2321"/>
            <a:ext cx="656" cy="516"/>
          </p:xfrm>
          <a:graphic>
            <a:graphicData uri="http://schemas.openxmlformats.org/presentationml/2006/ole">
              <p:oleObj spid="_x0000_s7521" name="CorelDRAW" r:id="rId6" imgW="457200" imgH="457200" progId="">
                <p:embed/>
              </p:oleObj>
            </a:graphicData>
          </a:graphic>
        </p:graphicFrame>
        <p:grpSp>
          <p:nvGrpSpPr>
            <p:cNvPr id="56344" name="Group 27"/>
            <p:cNvGrpSpPr>
              <a:grpSpLocks/>
            </p:cNvGrpSpPr>
            <p:nvPr/>
          </p:nvGrpSpPr>
          <p:grpSpPr bwMode="auto">
            <a:xfrm>
              <a:off x="4457" y="2370"/>
              <a:ext cx="437" cy="485"/>
              <a:chOff x="5185" y="1876"/>
              <a:chExt cx="437" cy="485"/>
            </a:xfrm>
          </p:grpSpPr>
          <p:sp>
            <p:nvSpPr>
              <p:cNvPr id="56346" name="Rectangle 28"/>
              <p:cNvSpPr>
                <a:spLocks noChangeArrowheads="1"/>
              </p:cNvSpPr>
              <p:nvPr/>
            </p:nvSpPr>
            <p:spPr bwMode="auto">
              <a:xfrm>
                <a:off x="5185" y="1897"/>
                <a:ext cx="102" cy="107"/>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47" name="Freeform 29"/>
              <p:cNvSpPr>
                <a:spLocks/>
              </p:cNvSpPr>
              <p:nvPr/>
            </p:nvSpPr>
            <p:spPr bwMode="auto">
              <a:xfrm>
                <a:off x="5185" y="1876"/>
                <a:ext cx="142" cy="21"/>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48" name="Freeform 30"/>
              <p:cNvSpPr>
                <a:spLocks/>
              </p:cNvSpPr>
              <p:nvPr/>
            </p:nvSpPr>
            <p:spPr bwMode="auto">
              <a:xfrm>
                <a:off x="5287" y="1876"/>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49" name="Rectangle 31"/>
              <p:cNvSpPr>
                <a:spLocks noChangeArrowheads="1"/>
              </p:cNvSpPr>
              <p:nvPr/>
            </p:nvSpPr>
            <p:spPr bwMode="auto">
              <a:xfrm>
                <a:off x="5480" y="1924"/>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0" name="Freeform 32"/>
              <p:cNvSpPr>
                <a:spLocks/>
              </p:cNvSpPr>
              <p:nvPr/>
            </p:nvSpPr>
            <p:spPr bwMode="auto">
              <a:xfrm>
                <a:off x="5480" y="1902"/>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chemeClr val="bg2"/>
              </a:solidFill>
              <a:ln w="0">
                <a:solidFill>
                  <a:schemeClr val="folHlink"/>
                </a:solidFill>
                <a:round/>
                <a:headEnd/>
                <a:tailEnd/>
              </a:ln>
            </p:spPr>
            <p:txBody>
              <a:bodyPr/>
              <a:lstStyle/>
              <a:p>
                <a:endParaRPr lang="zh-CN" altLang="en-US"/>
              </a:p>
            </p:txBody>
          </p:sp>
          <p:sp>
            <p:nvSpPr>
              <p:cNvPr id="56351" name="Freeform 33"/>
              <p:cNvSpPr>
                <a:spLocks/>
              </p:cNvSpPr>
              <p:nvPr/>
            </p:nvSpPr>
            <p:spPr bwMode="auto">
              <a:xfrm>
                <a:off x="5582" y="1902"/>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chemeClr val="bg2"/>
              </a:solidFill>
              <a:ln w="0">
                <a:solidFill>
                  <a:schemeClr val="folHlink"/>
                </a:solidFill>
                <a:round/>
                <a:headEnd/>
                <a:tailEnd/>
              </a:ln>
            </p:spPr>
            <p:txBody>
              <a:bodyPr/>
              <a:lstStyle/>
              <a:p>
                <a:endParaRPr lang="zh-CN" altLang="en-US"/>
              </a:p>
            </p:txBody>
          </p:sp>
          <p:sp>
            <p:nvSpPr>
              <p:cNvPr id="56352" name="Line 34"/>
              <p:cNvSpPr>
                <a:spLocks noChangeShapeType="1"/>
              </p:cNvSpPr>
              <p:nvPr/>
            </p:nvSpPr>
            <p:spPr bwMode="auto">
              <a:xfrm>
                <a:off x="5307" y="1940"/>
                <a:ext cx="173" cy="26"/>
              </a:xfrm>
              <a:prstGeom prst="line">
                <a:avLst/>
              </a:prstGeom>
              <a:noFill/>
              <a:ln w="0">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6353" name="Rectangle 35"/>
              <p:cNvSpPr>
                <a:spLocks noChangeArrowheads="1"/>
              </p:cNvSpPr>
              <p:nvPr/>
            </p:nvSpPr>
            <p:spPr bwMode="auto">
              <a:xfrm>
                <a:off x="5185" y="2096"/>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4" name="Freeform 36"/>
              <p:cNvSpPr>
                <a:spLocks/>
              </p:cNvSpPr>
              <p:nvPr/>
            </p:nvSpPr>
            <p:spPr bwMode="auto">
              <a:xfrm>
                <a:off x="5185" y="2074"/>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55" name="Freeform 37"/>
              <p:cNvSpPr>
                <a:spLocks/>
              </p:cNvSpPr>
              <p:nvPr/>
            </p:nvSpPr>
            <p:spPr bwMode="auto">
              <a:xfrm>
                <a:off x="5287" y="2074"/>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56" name="Line 38"/>
              <p:cNvSpPr>
                <a:spLocks noChangeShapeType="1"/>
              </p:cNvSpPr>
              <p:nvPr/>
            </p:nvSpPr>
            <p:spPr bwMode="auto">
              <a:xfrm flipV="1">
                <a:off x="5307" y="1966"/>
                <a:ext cx="173" cy="172"/>
              </a:xfrm>
              <a:prstGeom prst="line">
                <a:avLst/>
              </a:prstGeom>
              <a:noFill/>
              <a:ln w="0">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6357" name="Rectangle 39"/>
              <p:cNvSpPr>
                <a:spLocks noChangeArrowheads="1"/>
              </p:cNvSpPr>
              <p:nvPr/>
            </p:nvSpPr>
            <p:spPr bwMode="auto">
              <a:xfrm>
                <a:off x="5480" y="2149"/>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8" name="Freeform 40"/>
              <p:cNvSpPr>
                <a:spLocks/>
              </p:cNvSpPr>
              <p:nvPr/>
            </p:nvSpPr>
            <p:spPr bwMode="auto">
              <a:xfrm>
                <a:off x="5480" y="2127"/>
                <a:ext cx="142" cy="22"/>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chemeClr val="bg2"/>
              </a:solidFill>
              <a:ln w="0">
                <a:solidFill>
                  <a:schemeClr val="folHlink"/>
                </a:solidFill>
                <a:round/>
                <a:headEnd/>
                <a:tailEnd/>
              </a:ln>
            </p:spPr>
            <p:txBody>
              <a:bodyPr/>
              <a:lstStyle/>
              <a:p>
                <a:endParaRPr lang="zh-CN" altLang="en-US"/>
              </a:p>
            </p:txBody>
          </p:sp>
          <p:sp>
            <p:nvSpPr>
              <p:cNvPr id="56359" name="Freeform 41"/>
              <p:cNvSpPr>
                <a:spLocks/>
              </p:cNvSpPr>
              <p:nvPr/>
            </p:nvSpPr>
            <p:spPr bwMode="auto">
              <a:xfrm>
                <a:off x="5582" y="2127"/>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chemeClr val="bg2"/>
              </a:solidFill>
              <a:ln w="0">
                <a:solidFill>
                  <a:schemeClr val="folHlink"/>
                </a:solidFill>
                <a:round/>
                <a:headEnd/>
                <a:tailEnd/>
              </a:ln>
            </p:spPr>
            <p:txBody>
              <a:bodyPr/>
              <a:lstStyle/>
              <a:p>
                <a:endParaRPr lang="zh-CN" altLang="en-US"/>
              </a:p>
            </p:txBody>
          </p:sp>
          <p:sp>
            <p:nvSpPr>
              <p:cNvPr id="56360" name="Rectangle 42"/>
              <p:cNvSpPr>
                <a:spLocks noChangeArrowheads="1"/>
              </p:cNvSpPr>
              <p:nvPr/>
            </p:nvSpPr>
            <p:spPr bwMode="auto">
              <a:xfrm>
                <a:off x="5185" y="2254"/>
                <a:ext cx="102" cy="107"/>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61" name="Freeform 43"/>
              <p:cNvSpPr>
                <a:spLocks/>
              </p:cNvSpPr>
              <p:nvPr/>
            </p:nvSpPr>
            <p:spPr bwMode="auto">
              <a:xfrm>
                <a:off x="5185" y="2233"/>
                <a:ext cx="142" cy="21"/>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7F7F7F"/>
              </a:solidFill>
              <a:ln w="0">
                <a:solidFill>
                  <a:schemeClr val="folHlink"/>
                </a:solidFill>
                <a:round/>
                <a:headEnd/>
                <a:tailEnd/>
              </a:ln>
            </p:spPr>
            <p:txBody>
              <a:bodyPr/>
              <a:lstStyle/>
              <a:p>
                <a:endParaRPr lang="zh-CN" altLang="en-US"/>
              </a:p>
            </p:txBody>
          </p:sp>
          <p:sp>
            <p:nvSpPr>
              <p:cNvPr id="56362" name="Freeform 44"/>
              <p:cNvSpPr>
                <a:spLocks/>
              </p:cNvSpPr>
              <p:nvPr/>
            </p:nvSpPr>
            <p:spPr bwMode="auto">
              <a:xfrm>
                <a:off x="5287" y="2233"/>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7F7F7F"/>
              </a:solidFill>
              <a:ln w="0">
                <a:solidFill>
                  <a:schemeClr val="folHlink"/>
                </a:solidFill>
                <a:round/>
                <a:headEnd/>
                <a:tailEnd/>
              </a:ln>
            </p:spPr>
            <p:txBody>
              <a:bodyPr/>
              <a:lstStyle/>
              <a:p>
                <a:endParaRPr lang="zh-CN" altLang="en-US"/>
              </a:p>
            </p:txBody>
          </p:sp>
          <p:sp>
            <p:nvSpPr>
              <p:cNvPr id="56363" name="Line 45"/>
              <p:cNvSpPr>
                <a:spLocks noChangeShapeType="1"/>
              </p:cNvSpPr>
              <p:nvPr/>
            </p:nvSpPr>
            <p:spPr bwMode="auto">
              <a:xfrm flipV="1">
                <a:off x="5307" y="2191"/>
                <a:ext cx="173" cy="106"/>
              </a:xfrm>
              <a:prstGeom prst="line">
                <a:avLst/>
              </a:prstGeom>
              <a:noFill/>
              <a:ln w="0">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6345" name="Rectangle 46"/>
            <p:cNvSpPr>
              <a:spLocks noChangeArrowheads="1"/>
            </p:cNvSpPr>
            <p:nvPr/>
          </p:nvSpPr>
          <p:spPr bwMode="auto">
            <a:xfrm>
              <a:off x="571" y="1841"/>
              <a:ext cx="1103" cy="3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5748" tIns="47874" rIns="95748" bIns="47874">
              <a:spAutoFit/>
            </a:bodyPr>
            <a:lstStyle/>
            <a:p>
              <a:pPr defTabSz="955675" eaLnBrk="0" hangingPunct="0"/>
              <a:r>
                <a:rPr kumimoji="0" lang="en-US" altLang="zh-CN" sz="1400">
                  <a:solidFill>
                    <a:srgbClr val="FF3300"/>
                  </a:solidFill>
                  <a:latin typeface="Arial" charset="0"/>
                  <a:ea typeface="Gulim" pitchFamily="34" charset="-127"/>
                </a:rPr>
                <a:t>Analysts/Designers</a:t>
              </a:r>
            </a:p>
            <a:p>
              <a:pPr defTabSz="955675" eaLnBrk="0" hangingPunct="0"/>
              <a:r>
                <a:rPr kumimoji="0" lang="en-US" altLang="zh-CN" sz="1400" i="1">
                  <a:solidFill>
                    <a:schemeClr val="bg2"/>
                  </a:solidFill>
                  <a:latin typeface="Arial" charset="0"/>
                </a:rPr>
                <a:t>Structure</a:t>
              </a:r>
              <a:r>
                <a:rPr kumimoji="0" lang="en-US" altLang="zh-CN" sz="1400">
                  <a:solidFill>
                    <a:schemeClr val="hlink"/>
                  </a:solidFill>
                  <a:latin typeface="Arial" charset="0"/>
                </a:rPr>
                <a:t> </a:t>
              </a:r>
              <a:endParaRPr kumimoji="0" lang="en-US" altLang="zh-CN" sz="1400">
                <a:solidFill>
                  <a:srgbClr val="000000"/>
                </a:solidFill>
                <a:latin typeface="Arial" charset="0"/>
              </a:endParaRPr>
            </a:p>
          </p:txBody>
        </p:sp>
      </p:grpSp>
    </p:spTree>
  </p:cSld>
  <p:clrMapOvr>
    <a:masterClrMapping/>
  </p:clrMapOvr>
  <p:transition>
    <p:plu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a:t>4+1</a:t>
            </a:r>
            <a:r>
              <a:rPr lang="zh-CN" altLang="en-US"/>
              <a:t>视图</a:t>
            </a:r>
            <a:r>
              <a:rPr lang="en-US" altLang="zh-CN"/>
              <a:t>(</a:t>
            </a:r>
            <a:r>
              <a:rPr lang="zh-CN" altLang="en-US"/>
              <a:t>续</a:t>
            </a:r>
            <a:r>
              <a:rPr lang="en-US" altLang="zh-CN"/>
              <a:t>)</a:t>
            </a:r>
          </a:p>
        </p:txBody>
      </p:sp>
      <p:sp>
        <p:nvSpPr>
          <p:cNvPr id="57348" name="Rectangle 3"/>
          <p:cNvSpPr>
            <a:spLocks noGrp="1" noChangeArrowheads="1"/>
          </p:cNvSpPr>
          <p:nvPr>
            <p:ph idx="1"/>
          </p:nvPr>
        </p:nvSpPr>
        <p:spPr/>
        <p:txBody>
          <a:bodyPr>
            <a:normAutofit/>
          </a:bodyPr>
          <a:lstStyle/>
          <a:p>
            <a:pPr eaLnBrk="1" hangingPunct="1">
              <a:lnSpc>
                <a:spcPct val="90000"/>
              </a:lnSpc>
            </a:pPr>
            <a:r>
              <a:rPr lang="zh-CN" altLang="en-US" sz="2800" dirty="0"/>
              <a:t>用例视图（</a:t>
            </a:r>
            <a:r>
              <a:rPr lang="en-US" altLang="zh-CN" sz="2800" dirty="0"/>
              <a:t>Use Case View</a:t>
            </a:r>
            <a:r>
              <a:rPr lang="zh-CN" altLang="en-US" sz="2800" dirty="0"/>
              <a:t>）</a:t>
            </a:r>
            <a:endParaRPr lang="en-US" altLang="zh-CN" sz="2800" dirty="0"/>
          </a:p>
          <a:p>
            <a:pPr lvl="1" eaLnBrk="1" hangingPunct="1">
              <a:lnSpc>
                <a:spcPct val="90000"/>
              </a:lnSpc>
            </a:pPr>
            <a:r>
              <a:rPr lang="en-US" altLang="zh-CN" sz="2400" dirty="0"/>
              <a:t>End-user: </a:t>
            </a:r>
            <a:r>
              <a:rPr lang="en-US" altLang="zh-CN" sz="2400" dirty="0" smtClean="0"/>
              <a:t>Functionality</a:t>
            </a:r>
            <a:r>
              <a:rPr lang="zh-CN" altLang="en-US" sz="2400" dirty="0" smtClean="0"/>
              <a:t>（功能性需求）</a:t>
            </a:r>
            <a:endParaRPr lang="en-US" altLang="zh-CN" sz="2400" dirty="0"/>
          </a:p>
          <a:p>
            <a:pPr lvl="1" eaLnBrk="1" hangingPunct="1">
              <a:lnSpc>
                <a:spcPct val="90000"/>
              </a:lnSpc>
            </a:pPr>
            <a:r>
              <a:rPr lang="zh-CN" altLang="en-US" sz="2400" dirty="0" smtClean="0"/>
              <a:t>所有</a:t>
            </a:r>
            <a:r>
              <a:rPr lang="zh-CN" altLang="en-US" sz="2400" dirty="0"/>
              <a:t>其他视图都是从用例视图派生而来，该视图把系统的基本需求捕获为用例并提供构造其他视图的基础</a:t>
            </a:r>
          </a:p>
          <a:p>
            <a:pPr eaLnBrk="1" hangingPunct="1">
              <a:lnSpc>
                <a:spcPct val="90000"/>
              </a:lnSpc>
            </a:pPr>
            <a:r>
              <a:rPr lang="zh-CN" altLang="en-US" sz="2800" dirty="0"/>
              <a:t>逻辑视图（</a:t>
            </a:r>
            <a:r>
              <a:rPr lang="en-US" altLang="zh-CN" sz="2800" dirty="0"/>
              <a:t>Logical </a:t>
            </a:r>
            <a:r>
              <a:rPr lang="en-US" altLang="zh-CN" sz="2800" dirty="0" smtClean="0"/>
              <a:t>View</a:t>
            </a:r>
            <a:r>
              <a:rPr lang="zh-CN" altLang="en-US" sz="2800" dirty="0" smtClean="0"/>
              <a:t>）</a:t>
            </a:r>
            <a:endParaRPr lang="en-US" altLang="zh-CN" sz="2800" dirty="0"/>
          </a:p>
          <a:p>
            <a:pPr lvl="1" eaLnBrk="1" hangingPunct="1">
              <a:lnSpc>
                <a:spcPct val="90000"/>
              </a:lnSpc>
            </a:pPr>
            <a:r>
              <a:rPr lang="en-US" altLang="zh-CN" sz="2400" dirty="0"/>
              <a:t>Analysts/Designers: </a:t>
            </a:r>
            <a:r>
              <a:rPr lang="en-US" altLang="zh-CN" sz="2400" dirty="0" smtClean="0"/>
              <a:t>Structure</a:t>
            </a:r>
            <a:r>
              <a:rPr lang="zh-CN" altLang="en-US" sz="2400" dirty="0" smtClean="0"/>
              <a:t>（软件结构）</a:t>
            </a:r>
            <a:endParaRPr lang="en-US" altLang="zh-CN" sz="2400" dirty="0"/>
          </a:p>
          <a:p>
            <a:pPr lvl="1" eaLnBrk="1" hangingPunct="1">
              <a:lnSpc>
                <a:spcPct val="90000"/>
              </a:lnSpc>
            </a:pPr>
            <a:r>
              <a:rPr lang="zh-CN" altLang="en-US" sz="2400" dirty="0" smtClean="0"/>
              <a:t>作</a:t>
            </a:r>
            <a:r>
              <a:rPr lang="zh-CN" altLang="en-US" sz="2400" dirty="0"/>
              <a:t>为类和对象的</a:t>
            </a:r>
            <a:r>
              <a:rPr lang="zh-CN" altLang="en-US" sz="2400" dirty="0" smtClean="0"/>
              <a:t>集合，重</a:t>
            </a:r>
            <a:r>
              <a:rPr lang="zh-CN" altLang="en-US" sz="2400" dirty="0"/>
              <a:t>点是展示对象和类是如何组成系统、实现所需系统行</a:t>
            </a:r>
            <a:r>
              <a:rPr lang="zh-CN" altLang="en-US" sz="2400" dirty="0" smtClean="0"/>
              <a:t>为</a:t>
            </a:r>
            <a:endParaRPr lang="zh-CN" altLang="en-US" sz="2400" dirty="0"/>
          </a:p>
        </p:txBody>
      </p:sp>
      <p:sp>
        <p:nvSpPr>
          <p:cNvPr id="573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9903D9B-681B-4921-924F-6C596A0A5408}" type="slidenum">
              <a:rPr lang="en-US" altLang="zh-CN" sz="1200" b="0">
                <a:solidFill>
                  <a:srgbClr val="4D4D4D"/>
                </a:solidFill>
                <a:latin typeface="Arial" charset="0"/>
              </a:rPr>
              <a:pPr eaLnBrk="1" hangingPunct="1"/>
              <a:t>36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a:t>4+1</a:t>
            </a:r>
            <a:r>
              <a:rPr lang="zh-CN" altLang="en-US"/>
              <a:t>视图</a:t>
            </a:r>
            <a:r>
              <a:rPr lang="en-US" altLang="zh-CN"/>
              <a:t>(</a:t>
            </a:r>
            <a:r>
              <a:rPr lang="zh-CN" altLang="en-US"/>
              <a:t>续</a:t>
            </a:r>
            <a:r>
              <a:rPr lang="en-US" altLang="zh-CN"/>
              <a:t>)</a:t>
            </a:r>
          </a:p>
        </p:txBody>
      </p:sp>
      <p:sp>
        <p:nvSpPr>
          <p:cNvPr id="58372" name="Rectangle 3"/>
          <p:cNvSpPr>
            <a:spLocks noGrp="1" noChangeArrowheads="1"/>
          </p:cNvSpPr>
          <p:nvPr>
            <p:ph idx="1"/>
          </p:nvPr>
        </p:nvSpPr>
        <p:spPr/>
        <p:txBody>
          <a:bodyPr>
            <a:normAutofit/>
          </a:bodyPr>
          <a:lstStyle/>
          <a:p>
            <a:pPr eaLnBrk="1" hangingPunct="1"/>
            <a:r>
              <a:rPr lang="zh-CN" altLang="en-US" sz="2400" dirty="0"/>
              <a:t>进程视图（</a:t>
            </a:r>
            <a:r>
              <a:rPr lang="en-US" altLang="zh-CN" sz="2400" dirty="0"/>
              <a:t>Process </a:t>
            </a:r>
            <a:r>
              <a:rPr lang="en-US" altLang="zh-CN" sz="2400" dirty="0" smtClean="0"/>
              <a:t>View</a:t>
            </a:r>
            <a:r>
              <a:rPr lang="zh-CN" altLang="en-US" sz="2400" dirty="0" smtClean="0"/>
              <a:t>）</a:t>
            </a:r>
            <a:endParaRPr lang="en-US" altLang="zh-CN" sz="2400" dirty="0"/>
          </a:p>
          <a:p>
            <a:pPr lvl="1" eaLnBrk="1" hangingPunct="1"/>
            <a:r>
              <a:rPr lang="en-US" altLang="zh-CN" sz="2000" dirty="0"/>
              <a:t>System integrators: Performance, Scalability, </a:t>
            </a:r>
            <a:r>
              <a:rPr lang="en-US" altLang="zh-CN" sz="2000" dirty="0" smtClean="0"/>
              <a:t>Throughput</a:t>
            </a:r>
            <a:r>
              <a:rPr lang="zh-CN" altLang="en-US" sz="2000" dirty="0" smtClean="0"/>
              <a:t>（性能、可扩展性、吞吐量）</a:t>
            </a:r>
            <a:endParaRPr lang="en-US" altLang="zh-CN" sz="2000" dirty="0"/>
          </a:p>
          <a:p>
            <a:pPr lvl="1" eaLnBrk="1" hangingPunct="1"/>
            <a:r>
              <a:rPr lang="zh-CN" altLang="en-US" sz="2000" dirty="0" smtClean="0"/>
              <a:t>建模系</a:t>
            </a:r>
            <a:r>
              <a:rPr lang="zh-CN" altLang="en-US" sz="2000" dirty="0"/>
              <a:t>统中的可执行线程和进</a:t>
            </a:r>
            <a:r>
              <a:rPr lang="zh-CN" altLang="en-US" sz="2000" dirty="0" smtClean="0"/>
              <a:t>程。</a:t>
            </a:r>
            <a:r>
              <a:rPr lang="zh-CN" altLang="en-US" sz="2000" dirty="0"/>
              <a:t>其实，它是逻辑视图面向进程的变体，包含所有相同</a:t>
            </a:r>
            <a:r>
              <a:rPr lang="zh-CN" altLang="en-US" sz="2000" dirty="0" smtClean="0"/>
              <a:t>的</a:t>
            </a:r>
            <a:r>
              <a:rPr lang="zh-CN" altLang="en-US" sz="2000" dirty="0"/>
              <a:t>工件</a:t>
            </a:r>
          </a:p>
          <a:p>
            <a:pPr eaLnBrk="1" hangingPunct="1"/>
            <a:r>
              <a:rPr lang="zh-CN" altLang="en-US" sz="2400" dirty="0"/>
              <a:t>实现视图（</a:t>
            </a:r>
            <a:r>
              <a:rPr lang="en-US" altLang="zh-CN" sz="2400" dirty="0"/>
              <a:t>Implementation View</a:t>
            </a:r>
            <a:r>
              <a:rPr lang="zh-CN" altLang="en-US" sz="2400" dirty="0"/>
              <a:t>）</a:t>
            </a:r>
            <a:endParaRPr lang="en-US" altLang="zh-CN" sz="2400" dirty="0"/>
          </a:p>
          <a:p>
            <a:pPr lvl="1" eaLnBrk="1" hangingPunct="1"/>
            <a:r>
              <a:rPr lang="en-US" altLang="zh-CN" sz="2000" dirty="0"/>
              <a:t>Programmers: Software </a:t>
            </a:r>
            <a:r>
              <a:rPr lang="en-US" altLang="zh-CN" sz="2000" dirty="0" smtClean="0"/>
              <a:t>Management</a:t>
            </a:r>
            <a:r>
              <a:rPr lang="zh-CN" altLang="en-US" sz="2000" dirty="0" smtClean="0"/>
              <a:t>（系统组装和配置管理）</a:t>
            </a:r>
            <a:endParaRPr lang="en-US" altLang="zh-CN" sz="2000" dirty="0"/>
          </a:p>
          <a:p>
            <a:pPr lvl="1" eaLnBrk="1" hangingPunct="1"/>
            <a:r>
              <a:rPr lang="zh-CN" altLang="en-US" sz="2000" dirty="0" smtClean="0"/>
              <a:t>对</a:t>
            </a:r>
            <a:r>
              <a:rPr lang="zh-CN" altLang="en-US" sz="2000" dirty="0"/>
              <a:t>组</a:t>
            </a:r>
            <a:r>
              <a:rPr lang="zh-CN" altLang="en-US" sz="2000" dirty="0" smtClean="0"/>
              <a:t>成系</a:t>
            </a:r>
            <a:r>
              <a:rPr lang="zh-CN" altLang="en-US" sz="2000" dirty="0"/>
              <a:t>统的</a:t>
            </a:r>
            <a:r>
              <a:rPr lang="zh-CN" altLang="en-US" sz="2000" dirty="0" smtClean="0"/>
              <a:t>物理代码、文件</a:t>
            </a:r>
            <a:r>
              <a:rPr lang="zh-CN" altLang="en-US" sz="2000" dirty="0"/>
              <a:t>和组件进行建</a:t>
            </a:r>
            <a:r>
              <a:rPr lang="zh-CN" altLang="en-US" sz="2000" dirty="0" smtClean="0"/>
              <a:t>模</a:t>
            </a:r>
            <a:endParaRPr lang="zh-CN" altLang="en-US" sz="2000" dirty="0"/>
          </a:p>
          <a:p>
            <a:pPr eaLnBrk="1" hangingPunct="1"/>
            <a:r>
              <a:rPr lang="zh-CN" altLang="en-US" sz="2400" dirty="0"/>
              <a:t>部署视图（</a:t>
            </a:r>
            <a:r>
              <a:rPr lang="en-US" altLang="zh-CN" sz="2400" dirty="0"/>
              <a:t>Deployment </a:t>
            </a:r>
            <a:r>
              <a:rPr lang="en-US" altLang="zh-CN" sz="2400" dirty="0" smtClean="0"/>
              <a:t>View</a:t>
            </a:r>
            <a:r>
              <a:rPr lang="zh-CN" altLang="en-US" sz="2400" dirty="0" smtClean="0"/>
              <a:t>）</a:t>
            </a:r>
            <a:endParaRPr lang="en-US" altLang="zh-CN" sz="2400" dirty="0"/>
          </a:p>
          <a:p>
            <a:pPr lvl="1" eaLnBrk="1" hangingPunct="1"/>
            <a:r>
              <a:rPr lang="en-US" altLang="zh-CN" sz="2000" dirty="0"/>
              <a:t>System </a:t>
            </a:r>
            <a:r>
              <a:rPr lang="en-US" altLang="zh-CN" sz="2000" dirty="0" smtClean="0"/>
              <a:t>engineers: </a:t>
            </a:r>
            <a:r>
              <a:rPr lang="en-US" altLang="zh-CN" sz="2000" dirty="0"/>
              <a:t>System Topology, Delivery, Installation, </a:t>
            </a:r>
            <a:r>
              <a:rPr lang="en-US" altLang="zh-CN" sz="2000" dirty="0" smtClean="0"/>
              <a:t>Communication</a:t>
            </a:r>
            <a:r>
              <a:rPr lang="zh-CN" altLang="en-US" sz="2000" dirty="0" smtClean="0"/>
              <a:t>（拓扑、分布、移交、安装等）</a:t>
            </a:r>
            <a:endParaRPr lang="en-US" altLang="zh-CN" sz="2000" dirty="0"/>
          </a:p>
          <a:p>
            <a:pPr lvl="1" eaLnBrk="1" hangingPunct="1"/>
            <a:r>
              <a:rPr lang="zh-CN" altLang="en-US" sz="2000" dirty="0"/>
              <a:t>目标是</a:t>
            </a:r>
            <a:r>
              <a:rPr lang="zh-CN" altLang="en-US" sz="2000" dirty="0" smtClean="0"/>
              <a:t>把</a:t>
            </a:r>
            <a:r>
              <a:rPr lang="zh-CN" altLang="en-US" sz="2000" dirty="0"/>
              <a:t>组件物理地部署到一组物理的、可计算节点</a:t>
            </a:r>
            <a:r>
              <a:rPr lang="zh-CN" altLang="en-US" sz="2000" dirty="0" smtClean="0"/>
              <a:t>上</a:t>
            </a:r>
            <a:endParaRPr lang="zh-CN" altLang="en-US" sz="2000" dirty="0"/>
          </a:p>
        </p:txBody>
      </p:sp>
      <p:sp>
        <p:nvSpPr>
          <p:cNvPr id="583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85D984BE-C585-495F-A845-6D0E7549F503}" type="slidenum">
              <a:rPr lang="en-US" altLang="zh-CN" sz="1200" b="0">
                <a:solidFill>
                  <a:srgbClr val="4D4D4D"/>
                </a:solidFill>
                <a:latin typeface="Arial" charset="0"/>
              </a:rPr>
              <a:pPr eaLnBrk="1" hangingPunct="1"/>
              <a:t>37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按照开发阶段组织模型架构</a:t>
            </a:r>
          </a:p>
        </p:txBody>
      </p:sp>
      <p:sp>
        <p:nvSpPr>
          <p:cNvPr id="4" name="灯片编号占位符 3"/>
          <p:cNvSpPr>
            <a:spLocks noGrp="1"/>
          </p:cNvSpPr>
          <p:nvPr>
            <p:ph type="sldNum" sz="quarter" idx="12"/>
          </p:nvPr>
        </p:nvSpPr>
        <p:spPr/>
        <p:txBody>
          <a:bodyPr/>
          <a:lstStyle/>
          <a:p>
            <a:pPr>
              <a:defRPr/>
            </a:pPr>
            <a:r>
              <a:rPr lang="en-US" altLang="zh-CN"/>
              <a:t>-</a:t>
            </a:r>
            <a:fld id="{D3E9CD17-CB30-40D7-8787-AA294C5FB899}" type="slidenum">
              <a:rPr lang="en-US" altLang="zh-CN" smtClean="0"/>
              <a:pPr>
                <a:defRPr/>
              </a:pPr>
              <a:t>38</a:t>
            </a:fld>
            <a:r>
              <a:rPr lang="en-US" altLang="zh-CN"/>
              <a:t>-</a:t>
            </a:r>
          </a:p>
        </p:txBody>
      </p:sp>
      <p:pic>
        <p:nvPicPr>
          <p:cNvPr id="60418" name="图片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75720" y="1734258"/>
            <a:ext cx="4501480" cy="4791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168831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565251"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可视化建模</a:t>
            </a:r>
          </a:p>
          <a:p>
            <a:pPr eaLnBrk="1" hangingPunct="1">
              <a:lnSpc>
                <a:spcPct val="150000"/>
              </a:lnSpc>
              <a:defRPr/>
            </a:pPr>
            <a:r>
              <a:rPr lang="zh-CN" altLang="en-US" dirty="0">
                <a:solidFill>
                  <a:srgbClr val="4D4D4D"/>
                </a:solidFill>
              </a:rPr>
              <a:t>统一建模语</a:t>
            </a:r>
            <a:r>
              <a:rPr lang="zh-CN" altLang="en-US" dirty="0" smtClean="0">
                <a:solidFill>
                  <a:srgbClr val="4D4D4D"/>
                </a:solidFill>
              </a:rPr>
              <a:t>言</a:t>
            </a:r>
            <a:endParaRPr lang="zh-CN" altLang="en-US" dirty="0">
              <a:solidFill>
                <a:srgbClr val="4D4D4D"/>
              </a:solidFill>
            </a:endParaRPr>
          </a:p>
          <a:p>
            <a:pPr eaLnBrk="1" hangingPunct="1">
              <a:lnSpc>
                <a:spcPct val="150000"/>
              </a:lnSpc>
              <a:defRPr/>
            </a:pPr>
            <a:r>
              <a:rPr lang="en-US" altLang="zh-CN" dirty="0">
                <a:solidFill>
                  <a:srgbClr val="4D4D4D"/>
                </a:solidFill>
              </a:rPr>
              <a:t>UML2</a:t>
            </a:r>
            <a:r>
              <a:rPr lang="zh-CN" altLang="en-US" dirty="0">
                <a:solidFill>
                  <a:srgbClr val="4D4D4D"/>
                </a:solidFill>
              </a:rPr>
              <a:t>概念模型</a:t>
            </a:r>
          </a:p>
          <a:p>
            <a:pPr eaLnBrk="1" hangingPunct="1">
              <a:lnSpc>
                <a:spcPct val="150000"/>
              </a:lnSpc>
              <a:defRPr/>
            </a:pPr>
            <a:r>
              <a:rPr lang="zh-CN" altLang="en-US" dirty="0">
                <a:solidFill>
                  <a:schemeClr val="hlink"/>
                </a:solidFill>
                <a:effectLst>
                  <a:outerShdw blurRad="38100" dist="38100" dir="2700000" algn="tl">
                    <a:srgbClr val="C0C0C0"/>
                  </a:outerShdw>
                </a:effectLst>
              </a:rPr>
              <a:t>应用</a:t>
            </a:r>
            <a:r>
              <a:rPr lang="en-US" altLang="zh-CN" dirty="0">
                <a:solidFill>
                  <a:schemeClr val="hlink"/>
                </a:solidFill>
                <a:effectLst>
                  <a:outerShdw blurRad="38100" dist="38100" dir="2700000" algn="tl">
                    <a:srgbClr val="C0C0C0"/>
                  </a:outerShdw>
                </a:effectLst>
              </a:rPr>
              <a:t>UML2</a:t>
            </a:r>
            <a:r>
              <a:rPr lang="zh-CN" altLang="en-US" dirty="0">
                <a:solidFill>
                  <a:schemeClr val="hlink"/>
                </a:solidFill>
                <a:effectLst>
                  <a:outerShdw blurRad="38100" dist="38100" dir="2700000" algn="tl">
                    <a:srgbClr val="C0C0C0"/>
                  </a:outerShdw>
                </a:effectLst>
              </a:rPr>
              <a:t>建模</a:t>
            </a:r>
            <a:endParaRPr lang="en-US" altLang="zh-CN" dirty="0">
              <a:solidFill>
                <a:schemeClr val="hlink"/>
              </a:solidFill>
              <a:effectLst>
                <a:outerShdw blurRad="38100" dist="38100" dir="2700000" algn="tl">
                  <a:srgbClr val="C0C0C0"/>
                </a:outerShdw>
              </a:effectLst>
            </a:endParaRPr>
          </a:p>
        </p:txBody>
      </p:sp>
      <p:sp>
        <p:nvSpPr>
          <p:cNvPr id="6041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BB36AA1-B0D9-49C4-A9F3-DC5E769B144B}" type="slidenum">
              <a:rPr lang="en-US" altLang="zh-CN" sz="1200" b="0">
                <a:solidFill>
                  <a:srgbClr val="4D4D4D"/>
                </a:solidFill>
                <a:latin typeface="Arial" charset="0"/>
              </a:rPr>
              <a:pPr eaLnBrk="1" hangingPunct="1"/>
              <a:t>39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a:t>内</a:t>
            </a:r>
            <a:r>
              <a:rPr lang="zh-CN" altLang="en-US" dirty="0" smtClean="0"/>
              <a:t>容概要</a:t>
            </a:r>
            <a:endParaRPr lang="en-US" altLang="zh-CN" dirty="0"/>
          </a:p>
        </p:txBody>
      </p:sp>
      <p:sp>
        <p:nvSpPr>
          <p:cNvPr id="493571" name="Rectangle 3"/>
          <p:cNvSpPr>
            <a:spLocks noGrp="1" noChangeArrowheads="1"/>
          </p:cNvSpPr>
          <p:nvPr>
            <p:ph idx="1"/>
          </p:nvPr>
        </p:nvSpPr>
        <p:spPr/>
        <p:txBody>
          <a:bodyPr/>
          <a:lstStyle/>
          <a:p>
            <a:pPr eaLnBrk="1" hangingPunct="1">
              <a:lnSpc>
                <a:spcPct val="150000"/>
              </a:lnSpc>
              <a:defRPr/>
            </a:pPr>
            <a:r>
              <a:rPr lang="zh-CN" altLang="en-US" dirty="0">
                <a:solidFill>
                  <a:schemeClr val="hlink"/>
                </a:solidFill>
                <a:effectLst>
                  <a:outerShdw blurRad="38100" dist="38100" dir="2700000" algn="tl">
                    <a:srgbClr val="C0C0C0"/>
                  </a:outerShdw>
                </a:effectLst>
              </a:rPr>
              <a:t>可视化建模基础</a:t>
            </a:r>
          </a:p>
          <a:p>
            <a:pPr eaLnBrk="1" hangingPunct="1">
              <a:lnSpc>
                <a:spcPct val="150000"/>
              </a:lnSpc>
              <a:defRPr/>
            </a:pPr>
            <a:r>
              <a:rPr lang="zh-CN" altLang="en-US" dirty="0"/>
              <a:t>统一建模语</a:t>
            </a:r>
            <a:r>
              <a:rPr lang="zh-CN" altLang="en-US" dirty="0" smtClean="0"/>
              <a:t>言</a:t>
            </a:r>
            <a:endParaRPr lang="en-US" altLang="zh-CN" dirty="0"/>
          </a:p>
          <a:p>
            <a:pPr eaLnBrk="1" hangingPunct="1">
              <a:lnSpc>
                <a:spcPct val="150000"/>
              </a:lnSpc>
              <a:defRPr/>
            </a:pPr>
            <a:r>
              <a:rPr lang="en-US" altLang="zh-CN" dirty="0"/>
              <a:t>UML2</a:t>
            </a:r>
            <a:r>
              <a:rPr lang="zh-CN" altLang="en-US" dirty="0"/>
              <a:t>概念模型</a:t>
            </a:r>
            <a:endParaRPr lang="en-US" altLang="zh-CN" dirty="0"/>
          </a:p>
          <a:p>
            <a:pPr eaLnBrk="1" hangingPunct="1">
              <a:lnSpc>
                <a:spcPct val="150000"/>
              </a:lnSpc>
              <a:defRPr/>
            </a:pPr>
            <a:r>
              <a:rPr lang="zh-CN" altLang="en-US" dirty="0"/>
              <a:t>应用</a:t>
            </a:r>
            <a:r>
              <a:rPr lang="en-US" altLang="zh-CN" dirty="0"/>
              <a:t>UML2</a:t>
            </a:r>
            <a:r>
              <a:rPr lang="zh-CN" altLang="en-US" dirty="0"/>
              <a:t>建模</a:t>
            </a:r>
            <a:endParaRPr lang="en-US" altLang="zh-CN" dirty="0"/>
          </a:p>
        </p:txBody>
      </p:sp>
      <p:sp>
        <p:nvSpPr>
          <p:cNvPr id="71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8BC61E82-345C-44FC-87A9-D0581B56D50D}" type="slidenum">
              <a:rPr lang="en-US" altLang="zh-CN" sz="1200" b="0">
                <a:solidFill>
                  <a:srgbClr val="4D4D4D"/>
                </a:solidFill>
                <a:latin typeface="Arial" charset="0"/>
              </a:rPr>
              <a:pPr eaLnBrk="1" hangingPunct="1"/>
              <a:t>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CN" dirty="0"/>
              <a:t>UML2.5</a:t>
            </a:r>
            <a:r>
              <a:rPr lang="zh-CN" altLang="en-US" dirty="0"/>
              <a:t>中的</a:t>
            </a:r>
            <a:r>
              <a:rPr lang="en-US" altLang="zh-CN" dirty="0"/>
              <a:t>14</a:t>
            </a:r>
            <a:r>
              <a:rPr lang="zh-CN" altLang="en-US" dirty="0"/>
              <a:t>种图</a:t>
            </a:r>
            <a:endParaRPr lang="en-US" altLang="zh-CN" dirty="0"/>
          </a:p>
        </p:txBody>
      </p:sp>
      <p:sp>
        <p:nvSpPr>
          <p:cNvPr id="61442"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DC99E53D-4AC2-4927-A437-CDCB4A945CDE}" type="slidenum">
              <a:rPr lang="en-US" altLang="zh-CN" sz="1200" b="0">
                <a:solidFill>
                  <a:srgbClr val="4D4D4D"/>
                </a:solidFill>
                <a:latin typeface="Arial" charset="0"/>
              </a:rPr>
              <a:pPr eaLnBrk="1" hangingPunct="1"/>
              <a:t>40</a:t>
            </a:fld>
            <a:r>
              <a:rPr lang="en-US" altLang="zh-CN" sz="1200" b="0">
                <a:solidFill>
                  <a:srgbClr val="4D4D4D"/>
                </a:solidFill>
                <a:latin typeface="Arial" charset="0"/>
              </a:rPr>
              <a:t>-</a:t>
            </a:r>
          </a:p>
        </p:txBody>
      </p:sp>
      <p:sp>
        <p:nvSpPr>
          <p:cNvPr id="61444" name="Rectangle 3"/>
          <p:cNvSpPr>
            <a:spLocks noChangeArrowheads="1"/>
          </p:cNvSpPr>
          <p:nvPr/>
        </p:nvSpPr>
        <p:spPr bwMode="auto">
          <a:xfrm>
            <a:off x="5112844" y="1553422"/>
            <a:ext cx="1537674" cy="571084"/>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en-US" altLang="zh-CN" dirty="0">
                <a:solidFill>
                  <a:schemeClr val="hlink"/>
                </a:solidFill>
                <a:latin typeface="Arial" charset="0"/>
              </a:rPr>
              <a:t>UML2.5-</a:t>
            </a:r>
            <a:r>
              <a:rPr kumimoji="0" lang="zh-CN" altLang="en-US" dirty="0">
                <a:solidFill>
                  <a:schemeClr val="hlink"/>
                </a:solidFill>
                <a:latin typeface="Arial" charset="0"/>
              </a:rPr>
              <a:t>图</a:t>
            </a:r>
          </a:p>
          <a:p>
            <a:pPr algn="ctr" eaLnBrk="0" hangingPunct="0"/>
            <a:r>
              <a:rPr kumimoji="0" lang="en-US" altLang="zh-CN" sz="1100" dirty="0">
                <a:solidFill>
                  <a:schemeClr val="hlink"/>
                </a:solidFill>
                <a:latin typeface="Arial" charset="0"/>
              </a:rPr>
              <a:t>Diagrams</a:t>
            </a:r>
          </a:p>
        </p:txBody>
      </p:sp>
      <p:sp>
        <p:nvSpPr>
          <p:cNvPr id="61445" name="Rectangle 4"/>
          <p:cNvSpPr>
            <a:spLocks noChangeArrowheads="1"/>
          </p:cNvSpPr>
          <p:nvPr/>
        </p:nvSpPr>
        <p:spPr bwMode="auto">
          <a:xfrm>
            <a:off x="2522044" y="2347170"/>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类图</a:t>
            </a:r>
          </a:p>
          <a:p>
            <a:pPr algn="ctr" eaLnBrk="0" hangingPunct="0"/>
            <a:r>
              <a:rPr kumimoji="0" lang="en-US" altLang="zh-CN" sz="1100">
                <a:solidFill>
                  <a:schemeClr val="hlink"/>
                </a:solidFill>
                <a:latin typeface="Arial" charset="0"/>
              </a:rPr>
              <a:t>Class Diagrams</a:t>
            </a:r>
          </a:p>
        </p:txBody>
      </p:sp>
      <p:sp>
        <p:nvSpPr>
          <p:cNvPr id="61446" name="Rectangle 5"/>
          <p:cNvSpPr>
            <a:spLocks noChangeArrowheads="1"/>
          </p:cNvSpPr>
          <p:nvPr/>
        </p:nvSpPr>
        <p:spPr bwMode="auto">
          <a:xfrm>
            <a:off x="2522044" y="2994151"/>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对象图</a:t>
            </a:r>
          </a:p>
          <a:p>
            <a:pPr algn="ctr" eaLnBrk="0" hangingPunct="0"/>
            <a:r>
              <a:rPr kumimoji="0" lang="en-US" altLang="zh-CN" sz="1100">
                <a:solidFill>
                  <a:schemeClr val="hlink"/>
                </a:solidFill>
                <a:latin typeface="Arial" charset="0"/>
              </a:rPr>
              <a:t>Object Diagrams</a:t>
            </a:r>
          </a:p>
        </p:txBody>
      </p:sp>
      <p:sp>
        <p:nvSpPr>
          <p:cNvPr id="61447" name="Rectangle 6"/>
          <p:cNvSpPr>
            <a:spLocks noChangeArrowheads="1"/>
          </p:cNvSpPr>
          <p:nvPr/>
        </p:nvSpPr>
        <p:spPr bwMode="auto">
          <a:xfrm>
            <a:off x="2522044" y="3642223"/>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构件图</a:t>
            </a:r>
          </a:p>
          <a:p>
            <a:pPr algn="ctr" eaLnBrk="0" hangingPunct="0"/>
            <a:r>
              <a:rPr kumimoji="0" lang="en-US" altLang="zh-CN" sz="1100">
                <a:solidFill>
                  <a:schemeClr val="hlink"/>
                </a:solidFill>
                <a:latin typeface="Arial" charset="0"/>
              </a:rPr>
              <a:t>Component Diagrams</a:t>
            </a:r>
          </a:p>
        </p:txBody>
      </p:sp>
      <p:cxnSp>
        <p:nvCxnSpPr>
          <p:cNvPr id="61448" name="AutoShape 7"/>
          <p:cNvCxnSpPr>
            <a:cxnSpLocks noChangeShapeType="1"/>
            <a:stCxn id="61444" idx="2"/>
            <a:endCxn id="61445" idx="3"/>
          </p:cNvCxnSpPr>
          <p:nvPr/>
        </p:nvCxnSpPr>
        <p:spPr bwMode="auto">
          <a:xfrm rot="5400000">
            <a:off x="5039782" y="1758699"/>
            <a:ext cx="476093" cy="1207707"/>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sp>
        <p:nvSpPr>
          <p:cNvPr id="61449" name="Rectangle 8"/>
          <p:cNvSpPr>
            <a:spLocks noChangeArrowheads="1"/>
          </p:cNvSpPr>
          <p:nvPr/>
        </p:nvSpPr>
        <p:spPr bwMode="auto">
          <a:xfrm>
            <a:off x="2522044" y="4290295"/>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部署图</a:t>
            </a:r>
          </a:p>
          <a:p>
            <a:pPr algn="ctr" eaLnBrk="0" hangingPunct="0"/>
            <a:r>
              <a:rPr kumimoji="0" lang="en-US" altLang="zh-CN" sz="1100">
                <a:solidFill>
                  <a:schemeClr val="hlink"/>
                </a:solidFill>
                <a:latin typeface="Arial" charset="0"/>
              </a:rPr>
              <a:t>Deployment Diagrams</a:t>
            </a:r>
          </a:p>
        </p:txBody>
      </p:sp>
      <p:sp>
        <p:nvSpPr>
          <p:cNvPr id="61450" name="Rectangle 9"/>
          <p:cNvSpPr>
            <a:spLocks noChangeArrowheads="1"/>
          </p:cNvSpPr>
          <p:nvPr/>
        </p:nvSpPr>
        <p:spPr bwMode="auto">
          <a:xfrm>
            <a:off x="6986094" y="6162503"/>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用例图</a:t>
            </a:r>
          </a:p>
          <a:p>
            <a:pPr algn="ctr" eaLnBrk="0" hangingPunct="0"/>
            <a:r>
              <a:rPr kumimoji="0" lang="en-US" altLang="zh-CN" sz="1100">
                <a:solidFill>
                  <a:schemeClr val="hlink"/>
                </a:solidFill>
                <a:latin typeface="Arial" charset="0"/>
              </a:rPr>
              <a:t>Use Case Diagrams</a:t>
            </a:r>
          </a:p>
        </p:txBody>
      </p:sp>
      <p:sp>
        <p:nvSpPr>
          <p:cNvPr id="61451" name="Rectangle 10"/>
          <p:cNvSpPr>
            <a:spLocks noChangeArrowheads="1"/>
          </p:cNvSpPr>
          <p:nvPr/>
        </p:nvSpPr>
        <p:spPr bwMode="auto">
          <a:xfrm>
            <a:off x="6986094" y="2274145"/>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顺序图</a:t>
            </a:r>
          </a:p>
          <a:p>
            <a:pPr algn="ctr" eaLnBrk="0" hangingPunct="0"/>
            <a:r>
              <a:rPr kumimoji="0" lang="en-US" altLang="zh-CN" sz="1100">
                <a:solidFill>
                  <a:schemeClr val="hlink"/>
                </a:solidFill>
                <a:latin typeface="Arial" charset="0"/>
              </a:rPr>
              <a:t>Sequence Diagrams</a:t>
            </a:r>
          </a:p>
        </p:txBody>
      </p:sp>
      <p:sp>
        <p:nvSpPr>
          <p:cNvPr id="61452" name="Rectangle 11"/>
          <p:cNvSpPr>
            <a:spLocks noChangeArrowheads="1"/>
          </p:cNvSpPr>
          <p:nvPr/>
        </p:nvSpPr>
        <p:spPr bwMode="auto">
          <a:xfrm>
            <a:off x="6986094" y="2922143"/>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通信图</a:t>
            </a:r>
          </a:p>
          <a:p>
            <a:pPr algn="ctr" eaLnBrk="0" hangingPunct="0"/>
            <a:r>
              <a:rPr kumimoji="0" lang="en-US" altLang="zh-CN" sz="1100">
                <a:solidFill>
                  <a:schemeClr val="hlink"/>
                </a:solidFill>
                <a:latin typeface="Arial" charset="0"/>
              </a:rPr>
              <a:t>Communication Diagrams</a:t>
            </a:r>
          </a:p>
        </p:txBody>
      </p:sp>
      <p:sp>
        <p:nvSpPr>
          <p:cNvPr id="61453" name="Rectangle 12"/>
          <p:cNvSpPr>
            <a:spLocks noChangeArrowheads="1"/>
          </p:cNvSpPr>
          <p:nvPr/>
        </p:nvSpPr>
        <p:spPr bwMode="auto">
          <a:xfrm>
            <a:off x="6986094" y="5514431"/>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状态机图</a:t>
            </a:r>
          </a:p>
          <a:p>
            <a:pPr algn="ctr" eaLnBrk="0" hangingPunct="0"/>
            <a:r>
              <a:rPr kumimoji="0" lang="en-US" altLang="zh-CN" sz="1100">
                <a:solidFill>
                  <a:schemeClr val="hlink"/>
                </a:solidFill>
                <a:latin typeface="Arial" charset="0"/>
              </a:rPr>
              <a:t>State Machine Diagrams</a:t>
            </a:r>
          </a:p>
        </p:txBody>
      </p:sp>
      <p:sp>
        <p:nvSpPr>
          <p:cNvPr id="61454" name="Rectangle 13"/>
          <p:cNvSpPr>
            <a:spLocks noChangeArrowheads="1"/>
          </p:cNvSpPr>
          <p:nvPr/>
        </p:nvSpPr>
        <p:spPr bwMode="auto">
          <a:xfrm>
            <a:off x="6986094" y="4866359"/>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dirty="0">
                <a:solidFill>
                  <a:schemeClr val="hlink"/>
                </a:solidFill>
                <a:latin typeface="Arial" charset="0"/>
              </a:rPr>
              <a:t>活动图</a:t>
            </a:r>
          </a:p>
          <a:p>
            <a:pPr algn="ctr" eaLnBrk="0" hangingPunct="0"/>
            <a:r>
              <a:rPr kumimoji="0" lang="en-US" altLang="zh-CN" sz="1100" dirty="0">
                <a:solidFill>
                  <a:schemeClr val="hlink"/>
                </a:solidFill>
                <a:latin typeface="Arial" charset="0"/>
              </a:rPr>
              <a:t>Activity Diagrams</a:t>
            </a:r>
          </a:p>
        </p:txBody>
      </p:sp>
      <p:cxnSp>
        <p:nvCxnSpPr>
          <p:cNvPr id="61455" name="AutoShape 14"/>
          <p:cNvCxnSpPr>
            <a:cxnSpLocks noChangeShapeType="1"/>
            <a:stCxn id="61444" idx="2"/>
            <a:endCxn id="61446" idx="3"/>
          </p:cNvCxnSpPr>
          <p:nvPr/>
        </p:nvCxnSpPr>
        <p:spPr bwMode="auto">
          <a:xfrm rot="5400000">
            <a:off x="4716291" y="2082190"/>
            <a:ext cx="1123074" cy="1207707"/>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61456" name="AutoShape 15"/>
          <p:cNvCxnSpPr>
            <a:cxnSpLocks noChangeShapeType="1"/>
            <a:stCxn id="61444" idx="2"/>
            <a:endCxn id="61447" idx="3"/>
          </p:cNvCxnSpPr>
          <p:nvPr/>
        </p:nvCxnSpPr>
        <p:spPr bwMode="auto">
          <a:xfrm rot="5400000">
            <a:off x="4392255" y="2406226"/>
            <a:ext cx="1771146" cy="1207707"/>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61457" name="AutoShape 16"/>
          <p:cNvCxnSpPr>
            <a:cxnSpLocks noChangeShapeType="1"/>
            <a:stCxn id="61444" idx="2"/>
            <a:endCxn id="61449" idx="3"/>
          </p:cNvCxnSpPr>
          <p:nvPr/>
        </p:nvCxnSpPr>
        <p:spPr bwMode="auto">
          <a:xfrm rot="5400000">
            <a:off x="4068219" y="2730262"/>
            <a:ext cx="2419218" cy="1207707"/>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61458" name="AutoShape 17"/>
          <p:cNvCxnSpPr>
            <a:cxnSpLocks noChangeShapeType="1"/>
            <a:stCxn id="61444" idx="2"/>
            <a:endCxn id="61450" idx="1"/>
          </p:cNvCxnSpPr>
          <p:nvPr/>
        </p:nvCxnSpPr>
        <p:spPr bwMode="auto">
          <a:xfrm rot="16200000" flipH="1">
            <a:off x="4288174" y="3718012"/>
            <a:ext cx="4291426" cy="1104413"/>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61459" name="AutoShape 18"/>
          <p:cNvCxnSpPr>
            <a:cxnSpLocks noChangeShapeType="1"/>
            <a:stCxn id="61444" idx="2"/>
            <a:endCxn id="61451" idx="1"/>
          </p:cNvCxnSpPr>
          <p:nvPr/>
        </p:nvCxnSpPr>
        <p:spPr bwMode="auto">
          <a:xfrm rot="16200000" flipH="1">
            <a:off x="6232353" y="1773833"/>
            <a:ext cx="403068" cy="1104413"/>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61460" name="AutoShape 19"/>
          <p:cNvCxnSpPr>
            <a:cxnSpLocks noChangeShapeType="1"/>
            <a:stCxn id="61444" idx="2"/>
            <a:endCxn id="61452" idx="1"/>
          </p:cNvCxnSpPr>
          <p:nvPr/>
        </p:nvCxnSpPr>
        <p:spPr bwMode="auto">
          <a:xfrm rot="16200000" flipH="1">
            <a:off x="5908354" y="2097832"/>
            <a:ext cx="1051066" cy="1104413"/>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61461" name="AutoShape 20"/>
          <p:cNvCxnSpPr>
            <a:cxnSpLocks noChangeShapeType="1"/>
            <a:stCxn id="61444" idx="2"/>
            <a:endCxn id="61453" idx="1"/>
          </p:cNvCxnSpPr>
          <p:nvPr/>
        </p:nvCxnSpPr>
        <p:spPr bwMode="auto">
          <a:xfrm rot="16200000" flipH="1">
            <a:off x="4612210" y="3393976"/>
            <a:ext cx="3643354" cy="1104413"/>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61462" name="AutoShape 21"/>
          <p:cNvCxnSpPr>
            <a:cxnSpLocks noChangeShapeType="1"/>
            <a:stCxn id="61444" idx="2"/>
            <a:endCxn id="61454" idx="1"/>
          </p:cNvCxnSpPr>
          <p:nvPr/>
        </p:nvCxnSpPr>
        <p:spPr bwMode="auto">
          <a:xfrm rot="16200000" flipH="1">
            <a:off x="4936246" y="3069940"/>
            <a:ext cx="2995282" cy="1104413"/>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sp>
        <p:nvSpPr>
          <p:cNvPr id="567318" name="Text Box 22"/>
          <p:cNvSpPr txBox="1">
            <a:spLocks noChangeArrowheads="1"/>
          </p:cNvSpPr>
          <p:nvPr/>
        </p:nvSpPr>
        <p:spPr bwMode="auto">
          <a:xfrm>
            <a:off x="2880819" y="1553421"/>
            <a:ext cx="1475299" cy="707886"/>
          </a:xfrm>
          <a:prstGeom prst="rect">
            <a:avLst/>
          </a:prstGeom>
          <a:noFill/>
          <a:ln w="12700">
            <a:noFill/>
            <a:miter lim="800000"/>
            <a:headEnd type="none" w="sm" len="sm"/>
            <a:tailEnd type="none" w="sm" len="sm"/>
          </a:ln>
          <a:effectLst/>
        </p:spPr>
        <p:txBody>
          <a:bodyPr wrap="square">
            <a:spAutoFit/>
          </a:bodyPr>
          <a:lstStyle/>
          <a:p>
            <a:pPr algn="ctr" eaLnBrk="0" hangingPunct="0">
              <a:spcBef>
                <a:spcPct val="50000"/>
              </a:spcBef>
              <a:defRPr/>
            </a:pPr>
            <a:r>
              <a:rPr kumimoji="0" lang="zh-CN" altLang="en-US" sz="2000">
                <a:effectLst>
                  <a:outerShdw blurRad="38100" dist="38100" dir="2700000" algn="tl">
                    <a:srgbClr val="C0C0C0"/>
                  </a:outerShdw>
                </a:effectLst>
                <a:latin typeface="Arial" charset="0"/>
              </a:rPr>
              <a:t>静态模型</a:t>
            </a:r>
            <a:br>
              <a:rPr kumimoji="0" lang="zh-CN" altLang="en-US" sz="2000">
                <a:effectLst>
                  <a:outerShdw blurRad="38100" dist="38100" dir="2700000" algn="tl">
                    <a:srgbClr val="C0C0C0"/>
                  </a:outerShdw>
                </a:effectLst>
                <a:latin typeface="Arial" charset="0"/>
              </a:rPr>
            </a:br>
            <a:r>
              <a:rPr kumimoji="0" lang="en-US" altLang="zh-CN" sz="2000">
                <a:effectLst>
                  <a:outerShdw blurRad="38100" dist="38100" dir="2700000" algn="tl">
                    <a:srgbClr val="C0C0C0"/>
                  </a:outerShdw>
                </a:effectLst>
                <a:latin typeface="Arial" charset="0"/>
              </a:rPr>
              <a:t>(</a:t>
            </a:r>
            <a:r>
              <a:rPr kumimoji="0" lang="zh-CN" altLang="en-US" sz="2000">
                <a:effectLst>
                  <a:outerShdw blurRad="38100" dist="38100" dir="2700000" algn="tl">
                    <a:srgbClr val="C0C0C0"/>
                  </a:outerShdw>
                </a:effectLst>
                <a:latin typeface="Arial" charset="0"/>
              </a:rPr>
              <a:t>系统结构</a:t>
            </a:r>
            <a:r>
              <a:rPr kumimoji="0" lang="en-US" altLang="zh-CN" sz="2000">
                <a:effectLst>
                  <a:outerShdw blurRad="38100" dist="38100" dir="2700000" algn="tl">
                    <a:srgbClr val="C0C0C0"/>
                  </a:outerShdw>
                </a:effectLst>
                <a:latin typeface="Arial" charset="0"/>
              </a:rPr>
              <a:t>)</a:t>
            </a:r>
          </a:p>
        </p:txBody>
      </p:sp>
      <p:sp>
        <p:nvSpPr>
          <p:cNvPr id="567319" name="Text Box 23"/>
          <p:cNvSpPr txBox="1">
            <a:spLocks noChangeArrowheads="1"/>
          </p:cNvSpPr>
          <p:nvPr/>
        </p:nvSpPr>
        <p:spPr bwMode="auto">
          <a:xfrm>
            <a:off x="7489332" y="1481983"/>
            <a:ext cx="1475299" cy="707886"/>
          </a:xfrm>
          <a:prstGeom prst="rect">
            <a:avLst/>
          </a:prstGeom>
          <a:noFill/>
          <a:ln w="12700">
            <a:noFill/>
            <a:miter lim="800000"/>
            <a:headEnd type="none" w="sm" len="sm"/>
            <a:tailEnd type="none" w="sm" len="sm"/>
          </a:ln>
          <a:effectLst/>
        </p:spPr>
        <p:txBody>
          <a:bodyPr wrap="square">
            <a:spAutoFit/>
          </a:bodyPr>
          <a:lstStyle/>
          <a:p>
            <a:pPr algn="ctr" eaLnBrk="0" hangingPunct="0">
              <a:spcBef>
                <a:spcPct val="50000"/>
              </a:spcBef>
              <a:defRPr/>
            </a:pPr>
            <a:r>
              <a:rPr kumimoji="0" lang="zh-CN" altLang="en-US" sz="2000">
                <a:effectLst>
                  <a:outerShdw blurRad="38100" dist="38100" dir="2700000" algn="tl">
                    <a:srgbClr val="C0C0C0"/>
                  </a:outerShdw>
                </a:effectLst>
                <a:latin typeface="Arial" charset="0"/>
              </a:rPr>
              <a:t>动态模型</a:t>
            </a:r>
            <a:br>
              <a:rPr kumimoji="0" lang="zh-CN" altLang="en-US" sz="2000">
                <a:effectLst>
                  <a:outerShdw blurRad="38100" dist="38100" dir="2700000" algn="tl">
                    <a:srgbClr val="C0C0C0"/>
                  </a:outerShdw>
                </a:effectLst>
                <a:latin typeface="Arial" charset="0"/>
              </a:rPr>
            </a:br>
            <a:r>
              <a:rPr kumimoji="0" lang="en-US" altLang="zh-CN" sz="2000">
                <a:effectLst>
                  <a:outerShdw blurRad="38100" dist="38100" dir="2700000" algn="tl">
                    <a:srgbClr val="C0C0C0"/>
                  </a:outerShdw>
                </a:effectLst>
                <a:latin typeface="Arial" charset="0"/>
              </a:rPr>
              <a:t>(</a:t>
            </a:r>
            <a:r>
              <a:rPr kumimoji="0" lang="zh-CN" altLang="en-US" sz="2000">
                <a:effectLst>
                  <a:outerShdw blurRad="38100" dist="38100" dir="2700000" algn="tl">
                    <a:srgbClr val="C0C0C0"/>
                  </a:outerShdw>
                </a:effectLst>
                <a:latin typeface="Arial" charset="0"/>
              </a:rPr>
              <a:t>系统行为</a:t>
            </a:r>
            <a:r>
              <a:rPr kumimoji="0" lang="en-US" altLang="zh-CN" sz="2000">
                <a:effectLst>
                  <a:outerShdw blurRad="38100" dist="38100" dir="2700000" algn="tl">
                    <a:srgbClr val="C0C0C0"/>
                  </a:outerShdw>
                </a:effectLst>
                <a:latin typeface="Arial" charset="0"/>
              </a:rPr>
              <a:t>)</a:t>
            </a:r>
          </a:p>
        </p:txBody>
      </p:sp>
      <p:sp>
        <p:nvSpPr>
          <p:cNvPr id="61465" name="Rectangle 24"/>
          <p:cNvSpPr>
            <a:spLocks noChangeArrowheads="1"/>
          </p:cNvSpPr>
          <p:nvPr/>
        </p:nvSpPr>
        <p:spPr bwMode="auto">
          <a:xfrm>
            <a:off x="2522044" y="4938367"/>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包图</a:t>
            </a:r>
          </a:p>
          <a:p>
            <a:pPr algn="ctr" eaLnBrk="0" hangingPunct="0"/>
            <a:r>
              <a:rPr kumimoji="0" lang="en-US" altLang="zh-CN" sz="1100">
                <a:solidFill>
                  <a:schemeClr val="hlink"/>
                </a:solidFill>
                <a:latin typeface="Arial" charset="0"/>
              </a:rPr>
              <a:t>Package Diagrams</a:t>
            </a:r>
          </a:p>
        </p:txBody>
      </p:sp>
      <p:sp>
        <p:nvSpPr>
          <p:cNvPr id="61466" name="Rectangle 25"/>
          <p:cNvSpPr>
            <a:spLocks noChangeArrowheads="1"/>
          </p:cNvSpPr>
          <p:nvPr/>
        </p:nvSpPr>
        <p:spPr bwMode="auto">
          <a:xfrm>
            <a:off x="2522044" y="5586439"/>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组合结构图</a:t>
            </a:r>
          </a:p>
          <a:p>
            <a:pPr algn="ctr" eaLnBrk="0" hangingPunct="0"/>
            <a:r>
              <a:rPr kumimoji="0" lang="en-US" altLang="zh-CN" sz="1100">
                <a:solidFill>
                  <a:schemeClr val="hlink"/>
                </a:solidFill>
                <a:latin typeface="Arial" charset="0"/>
              </a:rPr>
              <a:t>Composite Structure Diagrams</a:t>
            </a:r>
          </a:p>
        </p:txBody>
      </p:sp>
      <p:sp>
        <p:nvSpPr>
          <p:cNvPr id="61467" name="Rectangle 26"/>
          <p:cNvSpPr>
            <a:spLocks noChangeArrowheads="1"/>
          </p:cNvSpPr>
          <p:nvPr/>
        </p:nvSpPr>
        <p:spPr bwMode="auto">
          <a:xfrm>
            <a:off x="6986094" y="3570215"/>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dirty="0">
                <a:solidFill>
                  <a:schemeClr val="hlink"/>
                </a:solidFill>
                <a:latin typeface="Arial" charset="0"/>
              </a:rPr>
              <a:t>时间图</a:t>
            </a:r>
          </a:p>
          <a:p>
            <a:pPr algn="ctr" eaLnBrk="0" hangingPunct="0"/>
            <a:r>
              <a:rPr kumimoji="0" lang="en-US" altLang="zh-CN" sz="1100" dirty="0">
                <a:solidFill>
                  <a:schemeClr val="hlink"/>
                </a:solidFill>
                <a:latin typeface="Arial" charset="0"/>
              </a:rPr>
              <a:t>Timing Diagrams</a:t>
            </a:r>
          </a:p>
        </p:txBody>
      </p:sp>
      <p:sp>
        <p:nvSpPr>
          <p:cNvPr id="61468" name="Rectangle 27"/>
          <p:cNvSpPr>
            <a:spLocks noChangeArrowheads="1"/>
          </p:cNvSpPr>
          <p:nvPr/>
        </p:nvSpPr>
        <p:spPr bwMode="auto">
          <a:xfrm>
            <a:off x="6986094" y="4218287"/>
            <a:ext cx="2151930"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dirty="0" smtClean="0">
                <a:solidFill>
                  <a:schemeClr val="hlink"/>
                </a:solidFill>
                <a:latin typeface="Arial" charset="0"/>
              </a:rPr>
              <a:t>交互概览</a:t>
            </a:r>
            <a:r>
              <a:rPr kumimoji="0" lang="zh-CN" altLang="en-US" sz="2000" dirty="0">
                <a:solidFill>
                  <a:schemeClr val="hlink"/>
                </a:solidFill>
                <a:latin typeface="Arial" charset="0"/>
              </a:rPr>
              <a:t>图</a:t>
            </a:r>
          </a:p>
          <a:p>
            <a:pPr algn="ctr" eaLnBrk="0" hangingPunct="0"/>
            <a:r>
              <a:rPr kumimoji="0" lang="en-US" altLang="zh-CN" sz="1100" dirty="0">
                <a:solidFill>
                  <a:schemeClr val="hlink"/>
                </a:solidFill>
                <a:latin typeface="Arial" charset="0"/>
              </a:rPr>
              <a:t>Interaction Overview Diagrams</a:t>
            </a:r>
          </a:p>
        </p:txBody>
      </p:sp>
      <p:cxnSp>
        <p:nvCxnSpPr>
          <p:cNvPr id="61469" name="AutoShape 28"/>
          <p:cNvCxnSpPr>
            <a:cxnSpLocks noChangeShapeType="1"/>
            <a:stCxn id="61444" idx="2"/>
            <a:endCxn id="61467" idx="1"/>
          </p:cNvCxnSpPr>
          <p:nvPr/>
        </p:nvCxnSpPr>
        <p:spPr bwMode="auto">
          <a:xfrm rot="16200000" flipH="1">
            <a:off x="5584318" y="2421868"/>
            <a:ext cx="1699138" cy="1104413"/>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61470" name="AutoShape 29"/>
          <p:cNvCxnSpPr>
            <a:cxnSpLocks noChangeShapeType="1"/>
            <a:stCxn id="61444" idx="2"/>
            <a:endCxn id="61468" idx="1"/>
          </p:cNvCxnSpPr>
          <p:nvPr/>
        </p:nvCxnSpPr>
        <p:spPr bwMode="auto">
          <a:xfrm rot="16200000" flipH="1">
            <a:off x="5260282" y="2745904"/>
            <a:ext cx="2347210" cy="1104413"/>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61471" name="AutoShape 30"/>
          <p:cNvCxnSpPr>
            <a:cxnSpLocks noChangeShapeType="1"/>
            <a:stCxn id="61444" idx="2"/>
            <a:endCxn id="61465" idx="3"/>
          </p:cNvCxnSpPr>
          <p:nvPr/>
        </p:nvCxnSpPr>
        <p:spPr bwMode="auto">
          <a:xfrm rot="5400000">
            <a:off x="3744183" y="3054298"/>
            <a:ext cx="3067290" cy="1207707"/>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cxnSp>
        <p:nvCxnSpPr>
          <p:cNvPr id="61472" name="AutoShape 31"/>
          <p:cNvCxnSpPr>
            <a:cxnSpLocks noChangeShapeType="1"/>
            <a:stCxn id="61444" idx="2"/>
            <a:endCxn id="61466" idx="3"/>
          </p:cNvCxnSpPr>
          <p:nvPr/>
        </p:nvCxnSpPr>
        <p:spPr bwMode="auto">
          <a:xfrm rot="5400000">
            <a:off x="3420147" y="3378334"/>
            <a:ext cx="3715362" cy="1207707"/>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sp>
        <p:nvSpPr>
          <p:cNvPr id="61473" name="Rectangle 32"/>
          <p:cNvSpPr>
            <a:spLocks noChangeArrowheads="1"/>
          </p:cNvSpPr>
          <p:nvPr/>
        </p:nvSpPr>
        <p:spPr bwMode="auto">
          <a:xfrm>
            <a:off x="2520455" y="6234511"/>
            <a:ext cx="2151928" cy="50685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sz="2000">
                <a:solidFill>
                  <a:schemeClr val="hlink"/>
                </a:solidFill>
                <a:latin typeface="Arial" charset="0"/>
              </a:rPr>
              <a:t>外廓图</a:t>
            </a:r>
          </a:p>
          <a:p>
            <a:pPr algn="ctr" eaLnBrk="0" hangingPunct="0"/>
            <a:r>
              <a:rPr kumimoji="0" lang="en-US" altLang="zh-CN" sz="1100">
                <a:solidFill>
                  <a:schemeClr val="hlink"/>
                </a:solidFill>
                <a:latin typeface="Arial" charset="0"/>
              </a:rPr>
              <a:t>Profile Diagrams</a:t>
            </a:r>
          </a:p>
        </p:txBody>
      </p:sp>
      <p:cxnSp>
        <p:nvCxnSpPr>
          <p:cNvPr id="61474" name="AutoShape 33"/>
          <p:cNvCxnSpPr>
            <a:cxnSpLocks noChangeShapeType="1"/>
            <a:stCxn id="61444" idx="2"/>
            <a:endCxn id="61473" idx="3"/>
          </p:cNvCxnSpPr>
          <p:nvPr/>
        </p:nvCxnSpPr>
        <p:spPr bwMode="auto">
          <a:xfrm rot="5400000">
            <a:off x="3095315" y="3701574"/>
            <a:ext cx="4363434" cy="1209298"/>
          </a:xfrm>
          <a:prstGeom prst="bentConnector2">
            <a:avLst/>
          </a:prstGeom>
          <a:noFill/>
          <a:ln w="28575">
            <a:solidFill>
              <a:schemeClr val="folHlink"/>
            </a:solidFill>
            <a:miter lim="800000"/>
            <a:headEnd type="none" w="sm" len="sm"/>
            <a:tailEnd type="triangle" w="lg" len="lg"/>
          </a:ln>
          <a:extLst>
            <a:ext uri="{909E8E84-426E-40DD-AFC4-6F175D3DCCD1}">
              <a14:hiddenFill xmlns=""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altLang="zh-CN" dirty="0"/>
              <a:t>UML2 14</a:t>
            </a:r>
            <a:r>
              <a:rPr lang="zh-CN" altLang="en-US" dirty="0"/>
              <a:t>种图</a:t>
            </a:r>
            <a:r>
              <a:rPr lang="en-US" altLang="zh-CN" dirty="0"/>
              <a:t>-</a:t>
            </a:r>
            <a:r>
              <a:rPr lang="zh-CN" altLang="en-US" dirty="0"/>
              <a:t>结构模型</a:t>
            </a:r>
          </a:p>
        </p:txBody>
      </p:sp>
      <p:sp>
        <p:nvSpPr>
          <p:cNvPr id="63492" name="Rectangle 3"/>
          <p:cNvSpPr>
            <a:spLocks noGrp="1" noChangeArrowheads="1"/>
          </p:cNvSpPr>
          <p:nvPr>
            <p:ph idx="1"/>
          </p:nvPr>
        </p:nvSpPr>
        <p:spPr/>
        <p:txBody>
          <a:bodyPr>
            <a:normAutofit/>
          </a:bodyPr>
          <a:lstStyle/>
          <a:p>
            <a:pPr eaLnBrk="1" hangingPunct="1"/>
            <a:r>
              <a:rPr lang="zh-CN" altLang="en-US" sz="2400" dirty="0"/>
              <a:t>类模型</a:t>
            </a:r>
          </a:p>
          <a:p>
            <a:pPr lvl="1" eaLnBrk="1" hangingPunct="1"/>
            <a:r>
              <a:rPr lang="zh-CN" altLang="en-US" sz="2000" dirty="0"/>
              <a:t>类图：类、接口以及它们之间的关系</a:t>
            </a:r>
          </a:p>
          <a:p>
            <a:pPr lvl="1" eaLnBrk="1" hangingPunct="1"/>
            <a:r>
              <a:rPr lang="zh-CN" altLang="en-US" sz="2000" dirty="0"/>
              <a:t>包图：包以及它们之间的依赖关系</a:t>
            </a:r>
          </a:p>
          <a:p>
            <a:pPr lvl="1" eaLnBrk="1" hangingPunct="1"/>
            <a:r>
              <a:rPr lang="zh-CN" altLang="en-US" sz="2000" dirty="0"/>
              <a:t>对象图：对象以及它们之间的链接关系</a:t>
            </a:r>
          </a:p>
          <a:p>
            <a:pPr eaLnBrk="1" hangingPunct="1"/>
            <a:r>
              <a:rPr lang="zh-CN" altLang="en-US" sz="2400" dirty="0"/>
              <a:t>构件模型</a:t>
            </a:r>
          </a:p>
          <a:p>
            <a:pPr lvl="1" eaLnBrk="1" hangingPunct="1"/>
            <a:r>
              <a:rPr lang="zh-CN" altLang="en-US" sz="2000" dirty="0"/>
              <a:t>构件图：构件以及之间的依赖关系</a:t>
            </a:r>
          </a:p>
          <a:p>
            <a:pPr eaLnBrk="1" hangingPunct="1"/>
            <a:r>
              <a:rPr lang="zh-CN" altLang="en-US" sz="2400" dirty="0"/>
              <a:t>组合结构模型</a:t>
            </a:r>
          </a:p>
          <a:p>
            <a:pPr lvl="1" eaLnBrk="1" hangingPunct="1"/>
            <a:r>
              <a:rPr lang="zh-CN" altLang="en-US" sz="2000" dirty="0"/>
              <a:t>组合结构图：</a:t>
            </a:r>
            <a:r>
              <a:rPr kumimoji="0" lang="zh-CN" altLang="en-US" sz="2000" dirty="0"/>
              <a:t>系统某一部分</a:t>
            </a:r>
            <a:r>
              <a:rPr kumimoji="0" lang="en-US" altLang="zh-CN" sz="2000" dirty="0"/>
              <a:t>(</a:t>
            </a:r>
            <a:r>
              <a:rPr kumimoji="0" lang="zh-CN" altLang="en-US" sz="2000" dirty="0"/>
              <a:t>组合结构</a:t>
            </a:r>
            <a:r>
              <a:rPr kumimoji="0" lang="en-US" altLang="zh-CN" sz="2000" dirty="0"/>
              <a:t>)</a:t>
            </a:r>
            <a:r>
              <a:rPr kumimoji="0" lang="zh-CN" altLang="en-US" sz="2000" dirty="0"/>
              <a:t>的内部结构</a:t>
            </a:r>
            <a:endParaRPr lang="zh-CN" altLang="en-US" sz="2000" dirty="0"/>
          </a:p>
          <a:p>
            <a:pPr eaLnBrk="1" hangingPunct="1"/>
            <a:r>
              <a:rPr lang="zh-CN" altLang="en-US" sz="2400" dirty="0"/>
              <a:t>部署模型</a:t>
            </a:r>
          </a:p>
          <a:p>
            <a:pPr lvl="1" eaLnBrk="1" hangingPunct="1"/>
            <a:r>
              <a:rPr lang="zh-CN" altLang="en-US" sz="2000" dirty="0"/>
              <a:t>部署图：构件在节点上的部署情况</a:t>
            </a:r>
          </a:p>
          <a:p>
            <a:pPr eaLnBrk="1" hangingPunct="1"/>
            <a:r>
              <a:rPr lang="zh-CN" altLang="en-US" sz="2400" dirty="0"/>
              <a:t>外廓模型</a:t>
            </a:r>
          </a:p>
          <a:p>
            <a:pPr lvl="1" eaLnBrk="1" hangingPunct="1"/>
            <a:r>
              <a:rPr lang="zh-CN" altLang="en-US" sz="2000" dirty="0"/>
              <a:t>外廓图：外廓以及所包含构造型、标记值、约束和基类等</a:t>
            </a:r>
          </a:p>
        </p:txBody>
      </p:sp>
      <p:sp>
        <p:nvSpPr>
          <p:cNvPr id="634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97828666-5AD1-4742-8A0C-66FF0F169200}" type="slidenum">
              <a:rPr lang="en-US" altLang="zh-CN" sz="1200" b="0">
                <a:solidFill>
                  <a:srgbClr val="4D4D4D"/>
                </a:solidFill>
                <a:latin typeface="Arial" charset="0"/>
              </a:rPr>
              <a:pPr eaLnBrk="1" hangingPunct="1"/>
              <a:t>41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altLang="zh-CN" dirty="0"/>
              <a:t>UML2 14</a:t>
            </a:r>
            <a:r>
              <a:rPr lang="zh-CN" altLang="en-US" dirty="0"/>
              <a:t>种图</a:t>
            </a:r>
            <a:r>
              <a:rPr lang="en-US" altLang="zh-CN" dirty="0"/>
              <a:t>-</a:t>
            </a:r>
            <a:r>
              <a:rPr lang="zh-CN" altLang="en-US" dirty="0"/>
              <a:t>行为模型</a:t>
            </a:r>
          </a:p>
        </p:txBody>
      </p:sp>
      <p:sp>
        <p:nvSpPr>
          <p:cNvPr id="64516" name="Rectangle 3"/>
          <p:cNvSpPr>
            <a:spLocks noGrp="1" noChangeArrowheads="1"/>
          </p:cNvSpPr>
          <p:nvPr>
            <p:ph idx="1"/>
          </p:nvPr>
        </p:nvSpPr>
        <p:spPr/>
        <p:txBody>
          <a:bodyPr>
            <a:normAutofit/>
          </a:bodyPr>
          <a:lstStyle/>
          <a:p>
            <a:pPr eaLnBrk="1" hangingPunct="1"/>
            <a:r>
              <a:rPr lang="zh-CN" altLang="en-US" sz="2400" dirty="0"/>
              <a:t>活动模型</a:t>
            </a:r>
          </a:p>
          <a:p>
            <a:pPr lvl="1" eaLnBrk="1" hangingPunct="1"/>
            <a:r>
              <a:rPr lang="zh-CN" altLang="en-US" sz="2000" dirty="0"/>
              <a:t>活动图：动作及活动执行的控制流或数据流</a:t>
            </a:r>
          </a:p>
          <a:p>
            <a:pPr eaLnBrk="1" hangingPunct="1"/>
            <a:r>
              <a:rPr lang="zh-CN" altLang="en-US" sz="2400" dirty="0"/>
              <a:t>交互模型</a:t>
            </a:r>
          </a:p>
          <a:p>
            <a:pPr lvl="1" eaLnBrk="1" hangingPunct="1"/>
            <a:r>
              <a:rPr lang="zh-CN" altLang="en-US" sz="2000" dirty="0"/>
              <a:t>顺序图：对象间交互序列的执行顺序</a:t>
            </a:r>
          </a:p>
          <a:p>
            <a:pPr lvl="1" eaLnBrk="1" hangingPunct="1"/>
            <a:r>
              <a:rPr lang="zh-CN" altLang="en-US" sz="2000" dirty="0"/>
              <a:t>通信图：对象间的协作以及交互序列</a:t>
            </a:r>
          </a:p>
          <a:p>
            <a:pPr lvl="1" eaLnBrk="1" hangingPunct="1"/>
            <a:r>
              <a:rPr lang="zh-CN" altLang="en-US" sz="2000" dirty="0"/>
              <a:t>时间图：对象交互中真实的时间信息</a:t>
            </a:r>
          </a:p>
          <a:p>
            <a:pPr lvl="1" eaLnBrk="1" hangingPunct="1"/>
            <a:r>
              <a:rPr lang="zh-CN" altLang="en-US" sz="2000" dirty="0" smtClean="0"/>
              <a:t>交互概览</a:t>
            </a:r>
            <a:r>
              <a:rPr lang="zh-CN" altLang="en-US" sz="2000" dirty="0"/>
              <a:t>图：多个交互之间的执行顺序</a:t>
            </a:r>
          </a:p>
          <a:p>
            <a:pPr eaLnBrk="1" hangingPunct="1"/>
            <a:r>
              <a:rPr lang="zh-CN" altLang="en-US" sz="2400" dirty="0"/>
              <a:t>状态机模型</a:t>
            </a:r>
          </a:p>
          <a:p>
            <a:pPr lvl="1" eaLnBrk="1" hangingPunct="1"/>
            <a:r>
              <a:rPr lang="zh-CN" altLang="en-US" sz="2000" dirty="0"/>
              <a:t>状态机</a:t>
            </a:r>
            <a:r>
              <a:rPr lang="zh-CN" altLang="en-US" sz="2000" dirty="0" smtClean="0"/>
              <a:t>图：（单个）对</a:t>
            </a:r>
            <a:r>
              <a:rPr lang="zh-CN" altLang="en-US" sz="2000" dirty="0"/>
              <a:t>象所经历的状态迁移过程</a:t>
            </a:r>
          </a:p>
          <a:p>
            <a:pPr eaLnBrk="1" hangingPunct="1"/>
            <a:r>
              <a:rPr lang="zh-CN" altLang="en-US" sz="2400" dirty="0"/>
              <a:t>用例模型</a:t>
            </a:r>
          </a:p>
          <a:p>
            <a:pPr lvl="1" eaLnBrk="1" hangingPunct="1"/>
            <a:r>
              <a:rPr lang="zh-CN" altLang="en-US" sz="2000" dirty="0"/>
              <a:t>用例图：以外部用户视角描述系</a:t>
            </a:r>
            <a:r>
              <a:rPr lang="zh-CN" altLang="en-US" sz="2000" dirty="0" smtClean="0"/>
              <a:t>统</a:t>
            </a:r>
            <a:r>
              <a:rPr lang="zh-CN" altLang="en-US" sz="2000" dirty="0"/>
              <a:t>功能</a:t>
            </a:r>
          </a:p>
        </p:txBody>
      </p:sp>
      <p:sp>
        <p:nvSpPr>
          <p:cNvPr id="645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15835E42-CE24-445A-87EC-748DBE0408C8}" type="slidenum">
              <a:rPr lang="en-US" altLang="zh-CN" sz="1200" b="0">
                <a:solidFill>
                  <a:srgbClr val="4D4D4D"/>
                </a:solidFill>
                <a:latin typeface="Arial" charset="0"/>
              </a:rPr>
              <a:pPr eaLnBrk="1" hangingPunct="1"/>
              <a:t>42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altLang="zh-CN"/>
              <a:t>UML</a:t>
            </a:r>
            <a:r>
              <a:rPr lang="zh-CN" altLang="en-US"/>
              <a:t>建模工具</a:t>
            </a:r>
          </a:p>
        </p:txBody>
      </p:sp>
      <p:sp>
        <p:nvSpPr>
          <p:cNvPr id="65540" name="Rectangle 3"/>
          <p:cNvSpPr>
            <a:spLocks noGrp="1" noChangeArrowheads="1"/>
          </p:cNvSpPr>
          <p:nvPr>
            <p:ph idx="1"/>
          </p:nvPr>
        </p:nvSpPr>
        <p:spPr/>
        <p:txBody>
          <a:bodyPr/>
          <a:lstStyle/>
          <a:p>
            <a:pPr eaLnBrk="1" hangingPunct="1">
              <a:lnSpc>
                <a:spcPct val="90000"/>
              </a:lnSpc>
            </a:pPr>
            <a:r>
              <a:rPr lang="en-US" altLang="zh-CN"/>
              <a:t>IBM Rational Suite</a:t>
            </a:r>
          </a:p>
          <a:p>
            <a:pPr lvl="1" eaLnBrk="1" hangingPunct="1">
              <a:lnSpc>
                <a:spcPct val="90000"/>
              </a:lnSpc>
            </a:pPr>
            <a:r>
              <a:rPr lang="en-US" altLang="zh-CN"/>
              <a:t>Rational Rose 2003</a:t>
            </a:r>
          </a:p>
          <a:p>
            <a:pPr lvl="2" eaLnBrk="1" hangingPunct="1">
              <a:lnSpc>
                <a:spcPct val="90000"/>
              </a:lnSpc>
            </a:pPr>
            <a:r>
              <a:rPr lang="zh-CN" altLang="en-US"/>
              <a:t>经典的</a:t>
            </a:r>
            <a:r>
              <a:rPr lang="en-US" altLang="zh-CN"/>
              <a:t>UML</a:t>
            </a:r>
            <a:r>
              <a:rPr lang="zh-CN" altLang="en-US"/>
              <a:t>建模工具，目前仍有广泛的应用</a:t>
            </a:r>
          </a:p>
          <a:p>
            <a:pPr lvl="2" eaLnBrk="1" hangingPunct="1">
              <a:lnSpc>
                <a:spcPct val="90000"/>
              </a:lnSpc>
            </a:pPr>
            <a:r>
              <a:rPr lang="zh-CN" altLang="en-US"/>
              <a:t>不支持</a:t>
            </a:r>
            <a:r>
              <a:rPr lang="en-US" altLang="zh-CN"/>
              <a:t>UML2.0</a:t>
            </a:r>
          </a:p>
          <a:p>
            <a:pPr lvl="1" eaLnBrk="1" hangingPunct="1">
              <a:lnSpc>
                <a:spcPct val="90000"/>
              </a:lnSpc>
            </a:pPr>
            <a:r>
              <a:rPr lang="en-US" altLang="zh-CN"/>
              <a:t>Rational Software Architecture</a:t>
            </a:r>
          </a:p>
          <a:p>
            <a:pPr lvl="2" eaLnBrk="1" hangingPunct="1">
              <a:lnSpc>
                <a:spcPct val="90000"/>
              </a:lnSpc>
            </a:pPr>
            <a:r>
              <a:rPr lang="en-US" altLang="zh-CN"/>
              <a:t>IBM</a:t>
            </a:r>
            <a:r>
              <a:rPr lang="zh-CN" altLang="en-US"/>
              <a:t>兼并</a:t>
            </a:r>
            <a:r>
              <a:rPr lang="en-US" altLang="zh-CN"/>
              <a:t>Rational</a:t>
            </a:r>
            <a:r>
              <a:rPr lang="zh-CN" altLang="en-US"/>
              <a:t>之后，重新基于</a:t>
            </a:r>
            <a:r>
              <a:rPr lang="en-US" altLang="zh-CN"/>
              <a:t>Eclipse</a:t>
            </a:r>
            <a:r>
              <a:rPr lang="zh-CN" altLang="en-US"/>
              <a:t>平台构建的集成开发平台，提供从业务建模、需求分析、设计到系统实现的完整环境</a:t>
            </a:r>
            <a:endParaRPr lang="en-US" altLang="zh-CN"/>
          </a:p>
          <a:p>
            <a:pPr lvl="1" eaLnBrk="1" hangingPunct="1">
              <a:lnSpc>
                <a:spcPct val="90000"/>
              </a:lnSpc>
            </a:pPr>
            <a:r>
              <a:rPr lang="en-US" altLang="zh-CN"/>
              <a:t>IBM Rational Rhapsody</a:t>
            </a:r>
          </a:p>
          <a:p>
            <a:pPr lvl="2" eaLnBrk="1" hangingPunct="1">
              <a:lnSpc>
                <a:spcPct val="90000"/>
              </a:lnSpc>
            </a:pPr>
            <a:r>
              <a:rPr lang="en-US" altLang="zh-CN"/>
              <a:t>IBM</a:t>
            </a:r>
            <a:r>
              <a:rPr lang="zh-CN" altLang="en-US"/>
              <a:t>兼并另一家</a:t>
            </a:r>
            <a:r>
              <a:rPr lang="en-US" altLang="zh-CN"/>
              <a:t>UML</a:t>
            </a:r>
            <a:r>
              <a:rPr lang="zh-CN" altLang="en-US"/>
              <a:t>建模工具后重新发布的产品</a:t>
            </a:r>
          </a:p>
          <a:p>
            <a:pPr lvl="2" eaLnBrk="1" hangingPunct="1">
              <a:lnSpc>
                <a:spcPct val="90000"/>
              </a:lnSpc>
            </a:pPr>
            <a:r>
              <a:rPr lang="zh-CN" altLang="en-US"/>
              <a:t>主要用于嵌入式领域建模，涉及软硬件等各个层次的模型</a:t>
            </a:r>
            <a:endParaRPr lang="en-US" altLang="zh-CN"/>
          </a:p>
        </p:txBody>
      </p:sp>
      <p:sp>
        <p:nvSpPr>
          <p:cNvPr id="6553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8A3D5CED-4E49-4AFF-A6E2-25961EFD676F}" type="slidenum">
              <a:rPr lang="en-US" altLang="zh-CN" sz="1200" b="0">
                <a:solidFill>
                  <a:srgbClr val="4D4D4D"/>
                </a:solidFill>
                <a:latin typeface="Arial" charset="0"/>
              </a:rPr>
              <a:pPr eaLnBrk="1" hangingPunct="1"/>
              <a:t>43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altLang="zh-CN"/>
              <a:t>UML</a:t>
            </a:r>
            <a:r>
              <a:rPr lang="zh-CN" altLang="en-US"/>
              <a:t>建模工具</a:t>
            </a:r>
            <a:r>
              <a:rPr lang="en-US" altLang="zh-CN"/>
              <a:t>(</a:t>
            </a:r>
            <a:r>
              <a:rPr lang="zh-CN" altLang="en-US"/>
              <a:t>续</a:t>
            </a:r>
            <a:r>
              <a:rPr lang="en-US" altLang="zh-CN"/>
              <a:t>)</a:t>
            </a:r>
          </a:p>
        </p:txBody>
      </p:sp>
      <p:sp>
        <p:nvSpPr>
          <p:cNvPr id="66564" name="Rectangle 3"/>
          <p:cNvSpPr>
            <a:spLocks noGrp="1" noChangeArrowheads="1"/>
          </p:cNvSpPr>
          <p:nvPr>
            <p:ph idx="1"/>
          </p:nvPr>
        </p:nvSpPr>
        <p:spPr/>
        <p:txBody>
          <a:bodyPr/>
          <a:lstStyle/>
          <a:p>
            <a:pPr eaLnBrk="1" hangingPunct="1">
              <a:lnSpc>
                <a:spcPct val="90000"/>
              </a:lnSpc>
            </a:pPr>
            <a:r>
              <a:rPr lang="en-US" altLang="zh-CN" dirty="0">
                <a:solidFill>
                  <a:srgbClr val="FF0000"/>
                </a:solidFill>
              </a:rPr>
              <a:t>Enterprise Architect</a:t>
            </a:r>
          </a:p>
          <a:p>
            <a:pPr eaLnBrk="1" hangingPunct="1">
              <a:lnSpc>
                <a:spcPct val="90000"/>
              </a:lnSpc>
            </a:pPr>
            <a:r>
              <a:rPr lang="en-US" altLang="zh-CN" dirty="0"/>
              <a:t>Sybase </a:t>
            </a:r>
            <a:r>
              <a:rPr lang="en-US" altLang="zh-CN" dirty="0" err="1"/>
              <a:t>PowerDesigner</a:t>
            </a:r>
            <a:endParaRPr lang="en-US" altLang="zh-CN" dirty="0"/>
          </a:p>
          <a:p>
            <a:pPr eaLnBrk="1" hangingPunct="1">
              <a:lnSpc>
                <a:spcPct val="90000"/>
              </a:lnSpc>
            </a:pPr>
            <a:r>
              <a:rPr lang="en-US" altLang="zh-CN" dirty="0"/>
              <a:t>Microsoft Visio</a:t>
            </a:r>
          </a:p>
          <a:p>
            <a:pPr eaLnBrk="1" hangingPunct="1">
              <a:lnSpc>
                <a:spcPct val="90000"/>
              </a:lnSpc>
            </a:pPr>
            <a:r>
              <a:rPr kumimoji="0" lang="zh-CN" altLang="en-US" dirty="0"/>
              <a:t>数以百计的各类共享</a:t>
            </a:r>
            <a:r>
              <a:rPr kumimoji="0" lang="en-US" altLang="zh-CN" dirty="0"/>
              <a:t>/</a:t>
            </a:r>
            <a:r>
              <a:rPr kumimoji="0" lang="zh-CN" altLang="en-US" dirty="0"/>
              <a:t>开源工具</a:t>
            </a:r>
          </a:p>
          <a:p>
            <a:pPr lvl="1" eaLnBrk="1" hangingPunct="1">
              <a:lnSpc>
                <a:spcPct val="90000"/>
              </a:lnSpc>
            </a:pPr>
            <a:r>
              <a:rPr kumimoji="0" lang="en-US" altLang="zh-CN" dirty="0" err="1"/>
              <a:t>StarUML</a:t>
            </a:r>
            <a:endParaRPr kumimoji="0" lang="en-US" altLang="zh-CN" dirty="0"/>
          </a:p>
          <a:p>
            <a:pPr lvl="1" eaLnBrk="1" hangingPunct="1">
              <a:lnSpc>
                <a:spcPct val="90000"/>
              </a:lnSpc>
            </a:pPr>
            <a:r>
              <a:rPr kumimoji="0" lang="en-US" altLang="zh-CN" dirty="0" err="1"/>
              <a:t>ArgoUML</a:t>
            </a:r>
            <a:endParaRPr kumimoji="0" lang="en-US" altLang="zh-CN" dirty="0"/>
          </a:p>
          <a:p>
            <a:pPr lvl="1" eaLnBrk="1" hangingPunct="1">
              <a:lnSpc>
                <a:spcPct val="90000"/>
              </a:lnSpc>
            </a:pPr>
            <a:r>
              <a:rPr lang="en-US" altLang="zh-CN" dirty="0" err="1"/>
              <a:t>Kant&amp;Plato</a:t>
            </a:r>
            <a:endParaRPr kumimoji="0" lang="en-US" altLang="zh-CN" dirty="0"/>
          </a:p>
          <a:p>
            <a:pPr lvl="1" eaLnBrk="1" hangingPunct="1">
              <a:lnSpc>
                <a:spcPct val="90000"/>
              </a:lnSpc>
            </a:pPr>
            <a:r>
              <a:rPr kumimoji="0" lang="en-US" altLang="zh-CN" dirty="0"/>
              <a:t>……</a:t>
            </a:r>
          </a:p>
          <a:p>
            <a:pPr lvl="1" eaLnBrk="1" hangingPunct="1">
              <a:lnSpc>
                <a:spcPct val="90000"/>
              </a:lnSpc>
            </a:pPr>
            <a:r>
              <a:rPr lang="en-US" altLang="zh-CN" dirty="0">
                <a:hlinkClick r:id="rId2"/>
              </a:rPr>
              <a:t>http://www.umlchina.com/Tools/Newindex1.htm</a:t>
            </a:r>
            <a:endParaRPr lang="en-US" altLang="zh-CN" dirty="0"/>
          </a:p>
        </p:txBody>
      </p:sp>
      <p:sp>
        <p:nvSpPr>
          <p:cNvPr id="6656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B85D833-9C75-4D64-8BB4-4258C715BB61}" type="slidenum">
              <a:rPr lang="en-US" altLang="zh-CN" sz="1200" b="0">
                <a:solidFill>
                  <a:srgbClr val="4D4D4D"/>
                </a:solidFill>
                <a:latin typeface="Arial" charset="0"/>
              </a:rPr>
              <a:pPr eaLnBrk="1" hangingPunct="1"/>
              <a:t>44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a:t>示例：图书馆管理系统</a:t>
            </a:r>
          </a:p>
        </p:txBody>
      </p:sp>
      <p:sp>
        <p:nvSpPr>
          <p:cNvPr id="70660" name="Rectangle 3"/>
          <p:cNvSpPr>
            <a:spLocks noGrp="1" noChangeArrowheads="1"/>
          </p:cNvSpPr>
          <p:nvPr>
            <p:ph idx="1"/>
          </p:nvPr>
        </p:nvSpPr>
        <p:spPr/>
        <p:txBody>
          <a:bodyPr/>
          <a:lstStyle/>
          <a:p>
            <a:pPr eaLnBrk="1" hangingPunct="1"/>
            <a:r>
              <a:rPr lang="zh-CN" altLang="en-US" sz="2800"/>
              <a:t>某图书馆管理系统</a:t>
            </a:r>
            <a:endParaRPr lang="en-US" altLang="zh-CN" sz="2800"/>
          </a:p>
          <a:p>
            <a:pPr lvl="1" eaLnBrk="1" hangingPunct="1"/>
            <a:r>
              <a:rPr lang="zh-CN" altLang="en-US" sz="2400"/>
              <a:t>是一个基于</a:t>
            </a:r>
            <a:r>
              <a:rPr lang="en-US" altLang="zh-CN" sz="2400"/>
              <a:t>Web</a:t>
            </a:r>
            <a:r>
              <a:rPr lang="zh-CN" altLang="en-US" sz="2400"/>
              <a:t>的计算机应用系统</a:t>
            </a:r>
          </a:p>
          <a:p>
            <a:pPr lvl="1" eaLnBrk="1" hangingPunct="1"/>
            <a:r>
              <a:rPr lang="zh-CN" altLang="en-US" sz="2400"/>
              <a:t>读者可以查询图书信息以及借阅信息</a:t>
            </a:r>
            <a:endParaRPr lang="en-US" altLang="zh-CN" sz="2400"/>
          </a:p>
          <a:p>
            <a:pPr lvl="1" eaLnBrk="1" hangingPunct="1"/>
            <a:r>
              <a:rPr lang="zh-CN" altLang="en-US" sz="2400"/>
              <a:t>读者可以通过系统预约所需的图书</a:t>
            </a:r>
          </a:p>
          <a:p>
            <a:pPr lvl="1" eaLnBrk="1" hangingPunct="1"/>
            <a:r>
              <a:rPr lang="zh-CN" altLang="en-US" sz="2400"/>
              <a:t>图书馆工作人员利用该系统完成读者的借书、还书业务</a:t>
            </a:r>
            <a:endParaRPr lang="en-US" altLang="zh-CN" sz="2400"/>
          </a:p>
          <a:p>
            <a:pPr lvl="1" eaLnBrk="1" hangingPunct="1"/>
            <a:r>
              <a:rPr lang="zh-CN" altLang="en-US" sz="2400"/>
              <a:t>图书馆工作人员可以对图书信息、读者信息等进行维护</a:t>
            </a:r>
          </a:p>
          <a:p>
            <a:pPr lvl="1" eaLnBrk="1" hangingPunct="1"/>
            <a:r>
              <a:rPr lang="zh-CN" altLang="en-US" sz="2400"/>
              <a:t>对于到期的图书，系统会自动向读者发送催还信息</a:t>
            </a:r>
            <a:endParaRPr lang="en-US" altLang="zh-CN" sz="2400"/>
          </a:p>
          <a:p>
            <a:pPr lvl="1" eaLnBrk="1" hangingPunct="1"/>
            <a:r>
              <a:rPr lang="zh-CN" altLang="en-US" sz="2400"/>
              <a:t>管理员会定期进行系统维护</a:t>
            </a:r>
          </a:p>
          <a:p>
            <a:pPr lvl="1" eaLnBrk="1" hangingPunct="1"/>
            <a:r>
              <a:rPr lang="en-US" altLang="zh-CN" sz="2400"/>
              <a:t>……</a:t>
            </a:r>
          </a:p>
        </p:txBody>
      </p:sp>
      <p:sp>
        <p:nvSpPr>
          <p:cNvPr id="7065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E0920EE7-6CB2-4788-AEC1-3913D1E47B6E}" type="slidenum">
              <a:rPr lang="en-US" altLang="zh-CN" sz="1200" b="0">
                <a:solidFill>
                  <a:srgbClr val="4D4D4D"/>
                </a:solidFill>
                <a:latin typeface="Arial" charset="0"/>
              </a:rPr>
              <a:pPr eaLnBrk="1" hangingPunct="1"/>
              <a:t>45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en-US"/>
              <a:t>用例图</a:t>
            </a:r>
          </a:p>
        </p:txBody>
      </p:sp>
      <p:sp>
        <p:nvSpPr>
          <p:cNvPr id="576515" name="Rectangle 3"/>
          <p:cNvSpPr>
            <a:spLocks noGrp="1" noChangeArrowheads="1"/>
          </p:cNvSpPr>
          <p:nvPr>
            <p:ph idx="1"/>
          </p:nvPr>
        </p:nvSpPr>
        <p:spPr/>
        <p:txBody>
          <a:bodyPr/>
          <a:lstStyle/>
          <a:p>
            <a:pPr eaLnBrk="1" hangingPunct="1">
              <a:lnSpc>
                <a:spcPct val="80000"/>
              </a:lnSpc>
              <a:defRPr/>
            </a:pPr>
            <a:r>
              <a:rPr lang="zh-CN" altLang="en-US" sz="2800" dirty="0"/>
              <a:t>用例图（</a:t>
            </a:r>
            <a:r>
              <a:rPr lang="en-US" altLang="zh-CN" sz="2800" dirty="0"/>
              <a:t>Use Case Diagram</a:t>
            </a:r>
            <a:r>
              <a:rPr lang="zh-CN" altLang="en-US" sz="2800" dirty="0"/>
              <a:t>）是被称为</a:t>
            </a:r>
            <a:r>
              <a:rPr lang="zh-CN" altLang="en-US" sz="2800" dirty="0">
                <a:solidFill>
                  <a:srgbClr val="FF0000"/>
                </a:solidFill>
                <a:effectLst>
                  <a:outerShdw blurRad="38100" dist="38100" dir="2700000" algn="tl">
                    <a:srgbClr val="C0C0C0"/>
                  </a:outerShdw>
                </a:effectLst>
              </a:rPr>
              <a:t>参与者</a:t>
            </a:r>
            <a:r>
              <a:rPr lang="en-US" altLang="zh-CN" sz="2800" dirty="0"/>
              <a:t>(Actor)</a:t>
            </a:r>
            <a:r>
              <a:rPr lang="zh-CN" altLang="en-US" sz="2800" dirty="0"/>
              <a:t>的外部用户所能观察到的</a:t>
            </a:r>
            <a:r>
              <a:rPr lang="zh-CN" altLang="en-US" sz="2800" dirty="0">
                <a:solidFill>
                  <a:srgbClr val="A50021"/>
                </a:solidFill>
                <a:effectLst>
                  <a:outerShdw blurRad="38100" dist="38100" dir="2700000" algn="tl">
                    <a:srgbClr val="C0C0C0"/>
                  </a:outerShdw>
                </a:effectLst>
              </a:rPr>
              <a:t>系统功能</a:t>
            </a:r>
            <a:r>
              <a:rPr lang="zh-CN" altLang="en-US" sz="2800" dirty="0"/>
              <a:t>的模型图</a:t>
            </a:r>
          </a:p>
          <a:p>
            <a:pPr lvl="1" eaLnBrk="1" hangingPunct="1">
              <a:lnSpc>
                <a:spcPct val="80000"/>
              </a:lnSpc>
              <a:defRPr/>
            </a:pPr>
            <a:r>
              <a:rPr lang="zh-CN" altLang="en-US" sz="2400" dirty="0"/>
              <a:t>列出系统中的用例和参与者</a:t>
            </a:r>
          </a:p>
          <a:p>
            <a:pPr lvl="1" eaLnBrk="1" hangingPunct="1">
              <a:lnSpc>
                <a:spcPct val="80000"/>
              </a:lnSpc>
              <a:defRPr/>
            </a:pPr>
            <a:r>
              <a:rPr lang="zh-CN" altLang="en-US" sz="2400" dirty="0"/>
              <a:t>显示哪个参与者参与了哪个用例的执行</a:t>
            </a:r>
          </a:p>
          <a:p>
            <a:pPr eaLnBrk="1" hangingPunct="1">
              <a:lnSpc>
                <a:spcPct val="80000"/>
              </a:lnSpc>
              <a:defRPr/>
            </a:pPr>
            <a:r>
              <a:rPr kumimoji="0" lang="zh-CN" altLang="en-US" sz="2800" dirty="0"/>
              <a:t>核心概</a:t>
            </a:r>
            <a:r>
              <a:rPr lang="zh-CN" altLang="en-US" sz="2800" dirty="0"/>
              <a:t>念</a:t>
            </a:r>
          </a:p>
          <a:p>
            <a:pPr lvl="1" eaLnBrk="1" hangingPunct="1">
              <a:lnSpc>
                <a:spcPct val="80000"/>
              </a:lnSpc>
              <a:defRPr/>
            </a:pPr>
            <a:r>
              <a:rPr lang="zh-CN" altLang="en-US" sz="2400" dirty="0"/>
              <a:t>用例：系统中的一个功能单元，可以被描述为参与者与系统之间的一次交互作用</a:t>
            </a:r>
          </a:p>
          <a:p>
            <a:pPr lvl="1" eaLnBrk="1" hangingPunct="1">
              <a:lnSpc>
                <a:spcPct val="80000"/>
              </a:lnSpc>
              <a:defRPr/>
            </a:pPr>
            <a:r>
              <a:rPr lang="zh-CN" altLang="en-US" sz="2400" dirty="0"/>
              <a:t>参与</a:t>
            </a:r>
            <a:r>
              <a:rPr lang="zh-CN" altLang="en-US" sz="2400" dirty="0" smtClean="0"/>
              <a:t>者与参</a:t>
            </a:r>
            <a:r>
              <a:rPr lang="zh-CN" altLang="en-US" sz="2400" dirty="0"/>
              <a:t>与</a:t>
            </a:r>
            <a:r>
              <a:rPr lang="zh-CN" altLang="en-US" sz="2400" dirty="0" smtClean="0"/>
              <a:t>者之间的关系：泛</a:t>
            </a:r>
            <a:r>
              <a:rPr lang="zh-CN" altLang="en-US" sz="2400" dirty="0"/>
              <a:t>化</a:t>
            </a:r>
          </a:p>
          <a:p>
            <a:pPr lvl="1" eaLnBrk="1" hangingPunct="1">
              <a:lnSpc>
                <a:spcPct val="80000"/>
              </a:lnSpc>
              <a:defRPr/>
            </a:pPr>
            <a:r>
              <a:rPr lang="zh-CN" altLang="en-US" sz="2400" dirty="0"/>
              <a:t>用例与参与者之间的关系：关联</a:t>
            </a:r>
          </a:p>
          <a:p>
            <a:pPr lvl="1" eaLnBrk="1" hangingPunct="1">
              <a:lnSpc>
                <a:spcPct val="80000"/>
              </a:lnSpc>
              <a:defRPr/>
            </a:pPr>
            <a:r>
              <a:rPr lang="zh-CN" altLang="en-US" sz="2400" dirty="0"/>
              <a:t>用例之间关系：扩展、</a:t>
            </a:r>
            <a:r>
              <a:rPr lang="zh-CN" altLang="en-US" sz="2400" dirty="0" smtClean="0"/>
              <a:t>包含、</a:t>
            </a:r>
            <a:r>
              <a:rPr lang="zh-CN" altLang="en-US" sz="2400" dirty="0"/>
              <a:t>泛化</a:t>
            </a:r>
          </a:p>
          <a:p>
            <a:pPr eaLnBrk="1" hangingPunct="1">
              <a:lnSpc>
                <a:spcPct val="80000"/>
              </a:lnSpc>
              <a:defRPr/>
            </a:pPr>
            <a:r>
              <a:rPr lang="zh-CN" altLang="en-US" sz="2800" dirty="0"/>
              <a:t>推荐使用场合</a:t>
            </a:r>
          </a:p>
          <a:p>
            <a:pPr lvl="1" eaLnBrk="1" hangingPunct="1">
              <a:lnSpc>
                <a:spcPct val="80000"/>
              </a:lnSpc>
              <a:defRPr/>
            </a:pPr>
            <a:r>
              <a:rPr lang="zh-CN" altLang="en-US" sz="2400" dirty="0"/>
              <a:t>业务建模、需求获</a:t>
            </a:r>
            <a:r>
              <a:rPr lang="zh-CN" altLang="en-US" sz="2400" dirty="0" smtClean="0"/>
              <a:t>取和定</a:t>
            </a:r>
            <a:r>
              <a:rPr lang="zh-CN" altLang="en-US" sz="2400" dirty="0"/>
              <a:t>义</a:t>
            </a:r>
          </a:p>
        </p:txBody>
      </p:sp>
      <p:sp>
        <p:nvSpPr>
          <p:cNvPr id="7168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CD7058B9-9E75-4670-AE16-5E43A76A933D}" type="slidenum">
              <a:rPr lang="en-US" altLang="zh-CN" sz="1200" b="0">
                <a:solidFill>
                  <a:srgbClr val="4D4D4D"/>
                </a:solidFill>
                <a:latin typeface="Arial" charset="0"/>
              </a:rPr>
              <a:pPr eaLnBrk="1" hangingPunct="1"/>
              <a:t>46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pPr eaLnBrk="1" hangingPunct="1"/>
            <a:r>
              <a:rPr lang="zh-CN" altLang="en-US" dirty="0"/>
              <a:t>用例</a:t>
            </a:r>
            <a:r>
              <a:rPr lang="zh-CN" altLang="en-US" dirty="0" smtClean="0"/>
              <a:t>图主要元素</a:t>
            </a:r>
            <a:endParaRPr lang="zh-CN" altLang="en-US" dirty="0"/>
          </a:p>
        </p:txBody>
      </p:sp>
      <p:sp>
        <p:nvSpPr>
          <p:cNvPr id="10445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A32898BE-DC8F-4C5D-AB16-066AB0BE49C9}" type="slidenum">
              <a:rPr lang="en-US" altLang="zh-CN" sz="1200" b="0">
                <a:solidFill>
                  <a:srgbClr val="4D4D4D"/>
                </a:solidFill>
                <a:latin typeface="Arial" charset="0"/>
              </a:rPr>
              <a:pPr eaLnBrk="1" hangingPunct="1"/>
              <a:t>47</a:t>
            </a:fld>
            <a:r>
              <a:rPr lang="en-US" altLang="zh-CN" sz="1200" b="0">
                <a:solidFill>
                  <a:srgbClr val="4D4D4D"/>
                </a:solidFill>
                <a:latin typeface="Arial" charset="0"/>
              </a:rPr>
              <a:t>-</a:t>
            </a:r>
          </a:p>
        </p:txBody>
      </p:sp>
      <p:pic>
        <p:nvPicPr>
          <p:cNvPr id="10445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87538" y="1605914"/>
            <a:ext cx="7088782" cy="4737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00106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a:t>图书馆管理系统用例图</a:t>
            </a:r>
          </a:p>
        </p:txBody>
      </p:sp>
      <p:sp>
        <p:nvSpPr>
          <p:cNvPr id="7270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ED66243-9D99-4C00-AF46-ED66DFA38558}" type="slidenum">
              <a:rPr lang="en-US" altLang="zh-CN" sz="1200" b="0">
                <a:solidFill>
                  <a:srgbClr val="4D4D4D"/>
                </a:solidFill>
                <a:latin typeface="Arial" charset="0"/>
              </a:rPr>
              <a:pPr eaLnBrk="1" hangingPunct="1"/>
              <a:t>48</a:t>
            </a:fld>
            <a:r>
              <a:rPr lang="en-US" altLang="zh-CN" sz="1200" b="0">
                <a:solidFill>
                  <a:srgbClr val="4D4D4D"/>
                </a:solidFill>
                <a:latin typeface="Arial" charset="0"/>
              </a:rPr>
              <a:t>-</a:t>
            </a:r>
          </a:p>
        </p:txBody>
      </p:sp>
      <p:pic>
        <p:nvPicPr>
          <p:cNvPr id="72708"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55913" y="1556792"/>
            <a:ext cx="5362547" cy="3806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78564" name="Rectangle 4"/>
          <p:cNvSpPr>
            <a:spLocks noChangeArrowheads="1"/>
          </p:cNvSpPr>
          <p:nvPr/>
        </p:nvSpPr>
        <p:spPr bwMode="auto">
          <a:xfrm>
            <a:off x="1991544" y="5543103"/>
            <a:ext cx="7272809" cy="1077218"/>
          </a:xfrm>
          <a:prstGeom prst="rect">
            <a:avLst/>
          </a:prstGeom>
          <a:noFill/>
          <a:ln w="9525">
            <a:noFill/>
            <a:miter lim="800000"/>
            <a:headEnd/>
            <a:tailEnd/>
          </a:ln>
          <a:effectLst/>
        </p:spPr>
        <p:txBody>
          <a:bodyPr wrap="square">
            <a:spAutoFit/>
          </a:bodyPr>
          <a:lstStyle/>
          <a:p>
            <a:pPr algn="ctr">
              <a:defRPr/>
            </a:pPr>
            <a:r>
              <a:rPr lang="zh-CN" altLang="en-US" sz="3200" dirty="0">
                <a:solidFill>
                  <a:schemeClr val="hlink"/>
                </a:solidFill>
                <a:effectLst>
                  <a:outerShdw blurRad="38100" dist="38100" dir="2700000" algn="tl">
                    <a:srgbClr val="C0C0C0"/>
                  </a:outerShdw>
                </a:effectLst>
              </a:rPr>
              <a:t>从用例图中我们得到了什么信息？</a:t>
            </a:r>
            <a:br>
              <a:rPr lang="zh-CN" altLang="en-US" sz="3200" dirty="0">
                <a:solidFill>
                  <a:schemeClr val="hlink"/>
                </a:solidFill>
                <a:effectLst>
                  <a:outerShdw blurRad="38100" dist="38100" dir="2700000" algn="tl">
                    <a:srgbClr val="C0C0C0"/>
                  </a:outerShdw>
                </a:effectLst>
              </a:rPr>
            </a:br>
            <a:r>
              <a:rPr lang="zh-CN" altLang="en-US" sz="3200" dirty="0">
                <a:solidFill>
                  <a:schemeClr val="hlink"/>
                </a:solidFill>
                <a:effectLst>
                  <a:outerShdw blurRad="38100" dist="38100" dir="2700000" algn="tl">
                    <a:srgbClr val="C0C0C0"/>
                  </a:outerShdw>
                </a:effectLst>
              </a:rPr>
              <a:t>得不到什么信息？</a:t>
            </a:r>
            <a:endParaRPr lang="en-US" altLang="zh-CN" sz="3200" dirty="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dissolve">
                                      <p:cBhvr>
                                        <p:cTn id="7" dur="500"/>
                                        <p:tgtEl>
                                          <p:spTgt spid="57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dirty="0" smtClean="0"/>
              <a:t>“借书”用</a:t>
            </a:r>
            <a:r>
              <a:rPr lang="zh-CN" altLang="en-US" dirty="0"/>
              <a:t>例文档</a:t>
            </a:r>
          </a:p>
        </p:txBody>
      </p:sp>
      <p:sp>
        <p:nvSpPr>
          <p:cNvPr id="7373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108BE6D6-490D-4DE9-BE24-E494431961DB}" type="slidenum">
              <a:rPr lang="en-US" altLang="zh-CN" sz="1200" b="0">
                <a:solidFill>
                  <a:srgbClr val="4D4D4D"/>
                </a:solidFill>
                <a:latin typeface="Arial" charset="0"/>
              </a:rPr>
              <a:pPr eaLnBrk="1" hangingPunct="1"/>
              <a:t>49</a:t>
            </a:fld>
            <a:r>
              <a:rPr lang="en-US" altLang="zh-CN" sz="1200" b="0">
                <a:solidFill>
                  <a:srgbClr val="4D4D4D"/>
                </a:solidFill>
                <a:latin typeface="Arial" charset="0"/>
              </a:rPr>
              <a:t>-</a:t>
            </a:r>
          </a:p>
        </p:txBody>
      </p:sp>
      <p:sp>
        <p:nvSpPr>
          <p:cNvPr id="73732" name="Rectangle 3"/>
          <p:cNvSpPr>
            <a:spLocks noChangeArrowheads="1"/>
          </p:cNvSpPr>
          <p:nvPr/>
        </p:nvSpPr>
        <p:spPr bwMode="auto">
          <a:xfrm>
            <a:off x="2135188" y="1536462"/>
            <a:ext cx="8064500" cy="390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tabLst>
                <a:tab pos="114300" algn="l"/>
              </a:tabLst>
            </a:pPr>
            <a:r>
              <a:rPr lang="en-US" altLang="zh-CN" sz="3200">
                <a:latin typeface="Arial" charset="0"/>
                <a:ea typeface="楷体_GB2312" pitchFamily="49" charset="-122"/>
                <a:cs typeface="Arial" charset="0"/>
              </a:rPr>
              <a:t>UC01</a:t>
            </a:r>
            <a:r>
              <a:rPr lang="zh-CN" altLang="en-US" sz="3200">
                <a:ea typeface="楷体_GB2312" pitchFamily="49" charset="-122"/>
                <a:cs typeface="Arial" charset="0"/>
              </a:rPr>
              <a:t>：</a:t>
            </a:r>
            <a:r>
              <a:rPr lang="zh-CN" altLang="en-US" sz="3200">
                <a:latin typeface="Times New Roman" pitchFamily="18" charset="0"/>
                <a:ea typeface="楷体_GB2312" pitchFamily="49" charset="-122"/>
                <a:cs typeface="Arial" charset="0"/>
              </a:rPr>
              <a:t>“</a:t>
            </a:r>
            <a:r>
              <a:rPr lang="zh-CN" altLang="en-US" sz="3200">
                <a:latin typeface="Arial" charset="0"/>
                <a:ea typeface="楷体_GB2312" pitchFamily="49" charset="-122"/>
                <a:cs typeface="Arial" charset="0"/>
              </a:rPr>
              <a:t>借书</a:t>
            </a:r>
            <a:r>
              <a:rPr lang="zh-CN" altLang="en-US" sz="3200">
                <a:latin typeface="Times New Roman" pitchFamily="18" charset="0"/>
                <a:ea typeface="楷体_GB2312" pitchFamily="49" charset="-122"/>
                <a:cs typeface="Arial" charset="0"/>
              </a:rPr>
              <a:t>”</a:t>
            </a:r>
            <a:r>
              <a:rPr lang="zh-CN" altLang="en-US" sz="3200">
                <a:ea typeface="楷体_GB2312" pitchFamily="49" charset="-122"/>
                <a:cs typeface="Arial" charset="0"/>
              </a:rPr>
              <a:t>用例文档</a:t>
            </a:r>
            <a:endParaRPr lang="zh-CN" altLang="en-US" sz="3200" b="0">
              <a:latin typeface="Arial"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用例名称：借书</a:t>
            </a:r>
            <a:endParaRPr lang="zh-CN" altLang="en-US" b="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用例标识：</a:t>
            </a:r>
            <a:r>
              <a:rPr lang="en-US" altLang="zh-CN">
                <a:ea typeface="楷体_GB2312" pitchFamily="49" charset="-122"/>
                <a:cs typeface="Arial" charset="0"/>
              </a:rPr>
              <a:t>UC01</a:t>
            </a:r>
            <a:endParaRPr lang="en-US" altLang="zh-CN" b="0">
              <a:latin typeface="Arial"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涉及的参与者：工作人员</a:t>
            </a:r>
          </a:p>
          <a:p>
            <a:pPr eaLnBrk="0" hangingPunct="0">
              <a:buFont typeface="Wingdings" pitchFamily="2" charset="2"/>
              <a:buChar char=""/>
              <a:tabLst>
                <a:tab pos="114300" algn="l"/>
              </a:tabLst>
            </a:pPr>
            <a:r>
              <a:rPr lang="zh-CN" altLang="en-US">
                <a:solidFill>
                  <a:srgbClr val="969696"/>
                </a:solidFill>
                <a:latin typeface="Times New Roman" pitchFamily="18" charset="0"/>
                <a:ea typeface="楷体_GB2312" pitchFamily="49" charset="-122"/>
                <a:cs typeface="Arial" charset="0"/>
              </a:rPr>
              <a:t>涉及的用例：</a:t>
            </a:r>
            <a:r>
              <a:rPr lang="zh-CN" altLang="en-US" b="0">
                <a:solidFill>
                  <a:srgbClr val="969696"/>
                </a:solidFill>
                <a:latin typeface="Times New Roman" pitchFamily="18" charset="0"/>
                <a:ea typeface="楷体_GB2312" pitchFamily="49" charset="-122"/>
                <a:cs typeface="Arial" charset="0"/>
              </a:rPr>
              <a:t>无</a:t>
            </a:r>
            <a:endParaRPr kumimoji="0" lang="en-US" altLang="zh-CN">
              <a:latin typeface="Times New Roman" pitchFamily="18"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描述：</a:t>
            </a:r>
            <a:r>
              <a:rPr lang="zh-CN" altLang="en-US" b="0">
                <a:latin typeface="Times New Roman" pitchFamily="18" charset="0"/>
                <a:ea typeface="楷体_GB2312" pitchFamily="49" charset="-122"/>
                <a:cs typeface="Arial" charset="0"/>
              </a:rPr>
              <a:t>工作人员利用该用例为读者完成借书过程	</a:t>
            </a:r>
            <a:endParaRPr lang="zh-CN" altLang="en-US" b="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前置条件：</a:t>
            </a:r>
            <a:r>
              <a:rPr lang="zh-CN" altLang="en-US" b="0">
                <a:latin typeface="Times New Roman" pitchFamily="18" charset="0"/>
                <a:ea typeface="楷体_GB2312" pitchFamily="49" charset="-122"/>
                <a:cs typeface="Arial" charset="0"/>
              </a:rPr>
              <a:t>工作人员必须登录到当前系统</a:t>
            </a:r>
          </a:p>
          <a:p>
            <a:pPr eaLnBrk="0" hangingPunct="0">
              <a:buFont typeface="Wingdings" pitchFamily="2" charset="2"/>
              <a:buChar char=""/>
              <a:tabLst>
                <a:tab pos="114300" algn="l"/>
              </a:tabLst>
            </a:pPr>
            <a:r>
              <a:rPr kumimoji="0" lang="zh-CN" altLang="en-US">
                <a:latin typeface="Times New Roman" pitchFamily="18" charset="0"/>
                <a:ea typeface="楷体_GB2312" pitchFamily="49" charset="-122"/>
                <a:cs typeface="Arial" charset="0"/>
              </a:rPr>
              <a:t>涉众利益：</a:t>
            </a:r>
          </a:p>
          <a:p>
            <a:pPr eaLnBrk="0" hangingPunct="0">
              <a:tabLst>
                <a:tab pos="114300" algn="l"/>
              </a:tabLst>
            </a:pPr>
            <a:r>
              <a:rPr kumimoji="0" lang="en-US" altLang="zh-CN" b="0">
                <a:latin typeface="Times New Roman" pitchFamily="18" charset="0"/>
                <a:ea typeface="楷体_GB2312" pitchFamily="49" charset="-122"/>
                <a:cs typeface="Arial" charset="0"/>
              </a:rPr>
              <a:t>		</a:t>
            </a:r>
            <a:r>
              <a:rPr kumimoji="0" lang="zh-CN" altLang="en-US" b="0">
                <a:latin typeface="Times New Roman" pitchFamily="18" charset="0"/>
                <a:ea typeface="楷体_GB2312" pitchFamily="49" charset="-122"/>
                <a:cs typeface="Arial" charset="0"/>
              </a:rPr>
              <a:t>读者：能够方便的找到并借出所需的图书</a:t>
            </a:r>
            <a:endParaRPr kumimoji="0" lang="en-US" altLang="zh-CN" b="0">
              <a:latin typeface="Times New Roman" pitchFamily="18" charset="0"/>
              <a:ea typeface="楷体_GB2312" pitchFamily="49" charset="-122"/>
              <a:cs typeface="Arial" charset="0"/>
            </a:endParaRPr>
          </a:p>
          <a:p>
            <a:pPr eaLnBrk="0" hangingPunct="0">
              <a:tabLst>
                <a:tab pos="114300" algn="l"/>
              </a:tabLst>
            </a:pPr>
            <a:r>
              <a:rPr kumimoji="0" lang="zh-CN" altLang="en-US" b="0">
                <a:latin typeface="Times New Roman" pitchFamily="18" charset="0"/>
                <a:ea typeface="楷体_GB2312" pitchFamily="49" charset="-122"/>
                <a:cs typeface="Arial" charset="0"/>
              </a:rPr>
              <a:t>		工作人员：能够快速并准确的完成借书工作</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a:t>模型</a:t>
            </a:r>
            <a:endParaRPr lang="en-US" altLang="zh-CN"/>
          </a:p>
        </p:txBody>
      </p:sp>
      <p:sp>
        <p:nvSpPr>
          <p:cNvPr id="8196" name="Rectangle 3"/>
          <p:cNvSpPr>
            <a:spLocks noGrp="1" noChangeArrowheads="1"/>
          </p:cNvSpPr>
          <p:nvPr>
            <p:ph idx="1"/>
          </p:nvPr>
        </p:nvSpPr>
        <p:spPr/>
        <p:txBody>
          <a:bodyPr/>
          <a:lstStyle/>
          <a:p>
            <a:pPr eaLnBrk="1" hangingPunct="1"/>
            <a:r>
              <a:rPr lang="zh-CN" altLang="en-US" dirty="0"/>
              <a:t>模型是现实世界的简化</a:t>
            </a:r>
            <a:endParaRPr lang="en-US" altLang="zh-CN" dirty="0"/>
          </a:p>
        </p:txBody>
      </p:sp>
      <p:sp>
        <p:nvSpPr>
          <p:cNvPr id="819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342AB6B-B067-4B3C-80BC-8E84961CDE5F}" type="slidenum">
              <a:rPr lang="en-US" altLang="zh-CN" sz="1200" b="0">
                <a:solidFill>
                  <a:srgbClr val="4D4D4D"/>
                </a:solidFill>
                <a:latin typeface="Arial" charset="0"/>
              </a:rPr>
              <a:pPr eaLnBrk="1" hangingPunct="1"/>
              <a:t>5</a:t>
            </a:fld>
            <a:r>
              <a:rPr lang="en-US" altLang="zh-CN" sz="1200" b="0">
                <a:solidFill>
                  <a:srgbClr val="4D4D4D"/>
                </a:solidFill>
                <a:latin typeface="Arial" charset="0"/>
              </a:rPr>
              <a:t>-</a:t>
            </a:r>
          </a:p>
        </p:txBody>
      </p:sp>
      <p:pic>
        <p:nvPicPr>
          <p:cNvPr id="819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3445" y="2492896"/>
            <a:ext cx="7762875" cy="391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a:t>“借书”用例文档</a:t>
            </a:r>
            <a:r>
              <a:rPr lang="en-US" altLang="zh-CN"/>
              <a:t>(</a:t>
            </a:r>
            <a:r>
              <a:rPr lang="zh-CN" altLang="en-US"/>
              <a:t>续</a:t>
            </a:r>
            <a:r>
              <a:rPr lang="en-US" altLang="zh-CN"/>
              <a:t>)</a:t>
            </a:r>
          </a:p>
        </p:txBody>
      </p:sp>
      <p:sp>
        <p:nvSpPr>
          <p:cNvPr id="7475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3A5020F-9C0F-44EA-8392-864F39D00DC4}" type="slidenum">
              <a:rPr lang="en-US" altLang="zh-CN" sz="1200" b="0">
                <a:solidFill>
                  <a:srgbClr val="4D4D4D"/>
                </a:solidFill>
                <a:latin typeface="Arial" charset="0"/>
              </a:rPr>
              <a:pPr eaLnBrk="1" hangingPunct="1"/>
              <a:t>50</a:t>
            </a:fld>
            <a:r>
              <a:rPr lang="en-US" altLang="zh-CN" sz="1200" b="0">
                <a:solidFill>
                  <a:srgbClr val="4D4D4D"/>
                </a:solidFill>
                <a:latin typeface="Arial" charset="0"/>
              </a:rPr>
              <a:t>-</a:t>
            </a:r>
          </a:p>
        </p:txBody>
      </p:sp>
      <p:sp>
        <p:nvSpPr>
          <p:cNvPr id="74756" name="Rectangle 3"/>
          <p:cNvSpPr>
            <a:spLocks noChangeArrowheads="1"/>
          </p:cNvSpPr>
          <p:nvPr/>
        </p:nvSpPr>
        <p:spPr bwMode="auto">
          <a:xfrm>
            <a:off x="2135188" y="1559689"/>
            <a:ext cx="8101012" cy="4893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marL="342900" indent="-342900">
              <a:buFont typeface="Wingdings" pitchFamily="2" charset="2"/>
              <a:buChar char=""/>
              <a:tabLst>
                <a:tab pos="495300" algn="l"/>
              </a:tabLst>
            </a:pPr>
            <a:r>
              <a:rPr lang="zh-CN" altLang="en-US" dirty="0">
                <a:latin typeface="Times New Roman" pitchFamily="18" charset="0"/>
              </a:rPr>
              <a:t>基本事件流：</a:t>
            </a:r>
            <a:r>
              <a:rPr lang="zh-CN" altLang="en-US" u="sng" dirty="0">
                <a:latin typeface="Times New Roman" pitchFamily="18" charset="0"/>
              </a:rPr>
              <a:t>工作人员帮助读者借阅图书</a:t>
            </a:r>
            <a:endParaRPr lang="zh-CN" altLang="en-US" b="0" u="sng" dirty="0"/>
          </a:p>
          <a:p>
            <a:pPr marL="342900" indent="-342900" eaLnBrk="0" hangingPunct="0">
              <a:buFontTx/>
              <a:buAutoNum type="arabicPeriod"/>
              <a:tabLst>
                <a:tab pos="495300" algn="l"/>
              </a:tabLst>
            </a:pPr>
            <a:r>
              <a:rPr lang="zh-CN" altLang="en-US" b="0" dirty="0">
                <a:ea typeface="楷体_GB2312" pitchFamily="49" charset="-122"/>
              </a:rPr>
              <a:t>用例起始于读者带着所要借的图书来到借阅前台；</a:t>
            </a:r>
          </a:p>
          <a:p>
            <a:pPr marL="342900" indent="-342900" eaLnBrk="0" hangingPunct="0">
              <a:buFontTx/>
              <a:buAutoNum type="arabicPeriod"/>
              <a:tabLst>
                <a:tab pos="495300" algn="l"/>
              </a:tabLst>
            </a:pPr>
            <a:r>
              <a:rPr lang="zh-CN" altLang="en-US" b="0" dirty="0">
                <a:ea typeface="楷体_GB2312" pitchFamily="49" charset="-122"/>
              </a:rPr>
              <a:t>工作人员录入读者信息；</a:t>
            </a:r>
          </a:p>
          <a:p>
            <a:pPr marL="342900" indent="-342900" eaLnBrk="0" hangingPunct="0">
              <a:buFontTx/>
              <a:buAutoNum type="arabicPeriod"/>
              <a:tabLst>
                <a:tab pos="495300" algn="l"/>
              </a:tabLst>
            </a:pPr>
            <a:r>
              <a:rPr lang="zh-CN" altLang="en-US" b="0" dirty="0">
                <a:ea typeface="楷体_GB2312" pitchFamily="49" charset="-122"/>
              </a:rPr>
              <a:t>工作人员逐一录入所有的图书信息：</a:t>
            </a:r>
            <a:endParaRPr lang="en-US" altLang="zh-CN" b="0" dirty="0">
              <a:ea typeface="楷体_GB2312" pitchFamily="49" charset="-122"/>
            </a:endParaRPr>
          </a:p>
          <a:p>
            <a:pPr marL="800100" lvl="1" indent="-342900" eaLnBrk="0" hangingPunct="0">
              <a:tabLst>
                <a:tab pos="495300" algn="l"/>
              </a:tabLst>
            </a:pPr>
            <a:r>
              <a:rPr lang="en-US" altLang="zh-CN" b="0" dirty="0">
                <a:ea typeface="楷体_GB2312" pitchFamily="49" charset="-122"/>
              </a:rPr>
              <a:t>* 3.1 </a:t>
            </a:r>
            <a:r>
              <a:rPr lang="zh-CN" altLang="en-US" b="0" dirty="0">
                <a:ea typeface="楷体_GB2312" pitchFamily="49" charset="-122"/>
              </a:rPr>
              <a:t>工作人员录入一本图书信息；</a:t>
            </a:r>
            <a:endParaRPr lang="en-US" altLang="zh-CN" b="0" dirty="0">
              <a:ea typeface="楷体_GB2312" pitchFamily="49" charset="-122"/>
            </a:endParaRPr>
          </a:p>
          <a:p>
            <a:pPr marL="800100" lvl="1" indent="-342900" eaLnBrk="0" hangingPunct="0">
              <a:tabLst>
                <a:tab pos="495300" algn="l"/>
              </a:tabLst>
            </a:pPr>
            <a:r>
              <a:rPr lang="en-US" altLang="zh-CN" b="0" dirty="0">
                <a:ea typeface="楷体_GB2312" pitchFamily="49" charset="-122"/>
              </a:rPr>
              <a:t>* 3.2 </a:t>
            </a:r>
            <a:r>
              <a:rPr lang="zh-CN" altLang="en-US" b="0" dirty="0">
                <a:ea typeface="楷体_GB2312" pitchFamily="49" charset="-122"/>
              </a:rPr>
              <a:t>系统确认该读者可以借阅当前图书；</a:t>
            </a:r>
          </a:p>
          <a:p>
            <a:pPr marL="342900" indent="-342900" eaLnBrk="0" hangingPunct="0">
              <a:buFontTx/>
              <a:buAutoNum type="arabicPeriod"/>
              <a:tabLst>
                <a:tab pos="495300" algn="l"/>
              </a:tabLst>
            </a:pPr>
            <a:r>
              <a:rPr lang="zh-CN" altLang="en-US" b="0" dirty="0">
                <a:ea typeface="楷体_GB2312" pitchFamily="49" charset="-122"/>
              </a:rPr>
              <a:t>工作人员确认本次借阅信息；</a:t>
            </a:r>
          </a:p>
          <a:p>
            <a:pPr marL="342900" indent="-342900" eaLnBrk="0" hangingPunct="0">
              <a:buFontTx/>
              <a:buAutoNum type="arabicPeriod"/>
              <a:tabLst>
                <a:tab pos="495300" algn="l"/>
              </a:tabLst>
            </a:pPr>
            <a:r>
              <a:rPr lang="zh-CN" altLang="en-US" b="0" dirty="0">
                <a:ea typeface="楷体_GB2312" pitchFamily="49" charset="-122"/>
              </a:rPr>
              <a:t>系统记录本次借阅情况。</a:t>
            </a:r>
          </a:p>
          <a:p>
            <a:pPr marL="342900" indent="-342900" eaLnBrk="0" hangingPunct="0">
              <a:buFont typeface="Wingdings" pitchFamily="2" charset="2"/>
              <a:buChar char=""/>
              <a:tabLst>
                <a:tab pos="495300" algn="l"/>
              </a:tabLst>
            </a:pPr>
            <a:r>
              <a:rPr lang="zh-CN" altLang="en-US" dirty="0">
                <a:latin typeface="Times New Roman" pitchFamily="18" charset="0"/>
              </a:rPr>
              <a:t>后置条件：</a:t>
            </a:r>
            <a:r>
              <a:rPr lang="zh-CN" altLang="en-US" b="0" dirty="0">
                <a:latin typeface="Times New Roman" pitchFamily="18" charset="0"/>
                <a:ea typeface="楷体_GB2312" pitchFamily="49" charset="-122"/>
              </a:rPr>
              <a:t>系统将读者借阅信息正确地记录到数据库中</a:t>
            </a:r>
          </a:p>
          <a:p>
            <a:pPr marL="342900" indent="-342900" eaLnBrk="0" hangingPunct="0">
              <a:buFont typeface="Wingdings" pitchFamily="2" charset="2"/>
              <a:buChar char=""/>
              <a:tabLst>
                <a:tab pos="495300" algn="l"/>
              </a:tabLst>
            </a:pPr>
            <a:r>
              <a:rPr lang="zh-CN" altLang="en-US" dirty="0">
                <a:latin typeface="Times New Roman" pitchFamily="18" charset="0"/>
              </a:rPr>
              <a:t>备选事件流</a:t>
            </a:r>
            <a:endParaRPr lang="zh-CN" altLang="en-US" b="0" dirty="0"/>
          </a:p>
          <a:p>
            <a:pPr marL="342900" indent="-342900" eaLnBrk="0" hangingPunct="0">
              <a:tabLst>
                <a:tab pos="495300" algn="l"/>
              </a:tabLst>
            </a:pPr>
            <a:r>
              <a:rPr kumimoji="0" lang="en-US" altLang="zh-CN" b="0" dirty="0">
                <a:latin typeface="Times New Roman" pitchFamily="18" charset="0"/>
                <a:ea typeface="楷体_GB2312" pitchFamily="49" charset="-122"/>
              </a:rPr>
              <a:t>2a. </a:t>
            </a:r>
            <a:r>
              <a:rPr kumimoji="0" lang="zh-CN" altLang="en-US" b="0" dirty="0">
                <a:latin typeface="Times New Roman" pitchFamily="18" charset="0"/>
                <a:ea typeface="楷体_GB2312" pitchFamily="49" charset="-122"/>
              </a:rPr>
              <a:t>读者身份不合法</a:t>
            </a:r>
            <a:endParaRPr kumimoji="0" lang="en-US" altLang="zh-CN" b="0" dirty="0">
              <a:latin typeface="Times New Roman" pitchFamily="18" charset="0"/>
              <a:ea typeface="楷体_GB2312" pitchFamily="49" charset="-122"/>
            </a:endParaRPr>
          </a:p>
          <a:p>
            <a:pPr marL="342900" indent="-342900" eaLnBrk="0" hangingPunct="0">
              <a:tabLst>
                <a:tab pos="495300" algn="l"/>
              </a:tabLst>
            </a:pPr>
            <a:r>
              <a:rPr kumimoji="0" lang="en-US" altLang="zh-CN" b="0" dirty="0">
                <a:latin typeface="Times New Roman" pitchFamily="18" charset="0"/>
                <a:ea typeface="楷体_GB2312" pitchFamily="49" charset="-122"/>
              </a:rPr>
              <a:t>2b. </a:t>
            </a:r>
            <a:r>
              <a:rPr kumimoji="0" lang="zh-CN" altLang="en-US" b="0" dirty="0">
                <a:latin typeface="Times New Roman" pitchFamily="18" charset="0"/>
                <a:ea typeface="楷体_GB2312" pitchFamily="49" charset="-122"/>
              </a:rPr>
              <a:t>读者存在欠费信息，不允许借书</a:t>
            </a:r>
          </a:p>
          <a:p>
            <a:pPr marL="342900" indent="-342900" eaLnBrk="0" hangingPunct="0">
              <a:tabLst>
                <a:tab pos="495300" algn="l"/>
              </a:tabLst>
            </a:pPr>
            <a:r>
              <a:rPr kumimoji="0" lang="en-US" altLang="zh-CN" b="0" dirty="0">
                <a:latin typeface="Times New Roman" pitchFamily="18" charset="0"/>
                <a:ea typeface="楷体_GB2312" pitchFamily="49" charset="-122"/>
              </a:rPr>
              <a:t>3.2a. </a:t>
            </a:r>
            <a:r>
              <a:rPr kumimoji="0" lang="zh-CN" altLang="en-US" b="0" dirty="0">
                <a:latin typeface="Times New Roman" pitchFamily="18" charset="0"/>
                <a:ea typeface="楷体_GB2312" pitchFamily="49" charset="-122"/>
              </a:rPr>
              <a:t>该读者不允许借阅当前图书</a:t>
            </a:r>
            <a:endParaRPr kumimoji="0" lang="en-US" altLang="zh-CN" b="0" dirty="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zh-CN" altLang="en-US"/>
              <a:t>“借书”用例文档</a:t>
            </a:r>
            <a:r>
              <a:rPr lang="en-US" altLang="zh-CN"/>
              <a:t>(</a:t>
            </a:r>
            <a:r>
              <a:rPr lang="zh-CN" altLang="en-US"/>
              <a:t>续</a:t>
            </a:r>
            <a:r>
              <a:rPr lang="en-US" altLang="zh-CN"/>
              <a:t>)</a:t>
            </a:r>
          </a:p>
        </p:txBody>
      </p:sp>
      <p:sp>
        <p:nvSpPr>
          <p:cNvPr id="7577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C22B10C1-A5A0-42DE-A8F4-1B321311B42A}" type="slidenum">
              <a:rPr lang="en-US" altLang="zh-CN" sz="1200" b="0">
                <a:solidFill>
                  <a:srgbClr val="4D4D4D"/>
                </a:solidFill>
                <a:latin typeface="Arial" charset="0"/>
              </a:rPr>
              <a:pPr eaLnBrk="1" hangingPunct="1"/>
              <a:t>51</a:t>
            </a:fld>
            <a:r>
              <a:rPr lang="en-US" altLang="zh-CN" sz="1200" b="0">
                <a:solidFill>
                  <a:srgbClr val="4D4D4D"/>
                </a:solidFill>
                <a:latin typeface="Arial" charset="0"/>
              </a:rPr>
              <a:t>-</a:t>
            </a:r>
          </a:p>
        </p:txBody>
      </p:sp>
      <p:sp>
        <p:nvSpPr>
          <p:cNvPr id="75780" name="Rectangle 3"/>
          <p:cNvSpPr>
            <a:spLocks noChangeArrowheads="1"/>
          </p:cNvSpPr>
          <p:nvPr/>
        </p:nvSpPr>
        <p:spPr bwMode="auto">
          <a:xfrm>
            <a:off x="2135189" y="1559689"/>
            <a:ext cx="8353425" cy="4893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buFont typeface="Wingdings" pitchFamily="2" charset="2"/>
              <a:buChar char=""/>
              <a:tabLst>
                <a:tab pos="533400" algn="l"/>
              </a:tabLst>
            </a:pPr>
            <a:r>
              <a:rPr lang="zh-CN" altLang="en-US" dirty="0">
                <a:latin typeface="Times New Roman" pitchFamily="18" charset="0"/>
              </a:rPr>
              <a:t>字段列表：</a:t>
            </a:r>
          </a:p>
          <a:p>
            <a:pPr>
              <a:tabLst>
                <a:tab pos="533400" algn="l"/>
              </a:tabLst>
            </a:pPr>
            <a:r>
              <a:rPr lang="en-US" altLang="zh-CN" b="0" dirty="0">
                <a:latin typeface="Times New Roman" pitchFamily="18" charset="0"/>
                <a:ea typeface="楷体_GB2312" pitchFamily="49" charset="-122"/>
              </a:rPr>
              <a:t>5. </a:t>
            </a:r>
            <a:r>
              <a:rPr lang="zh-CN" altLang="en-US" b="0" dirty="0">
                <a:latin typeface="Times New Roman" pitchFamily="18" charset="0"/>
                <a:ea typeface="楷体_GB2312" pitchFamily="49" charset="-122"/>
              </a:rPr>
              <a:t>借阅信息主要包括：读者图书证号、图书编号、借阅日期（默认为当天日期）、借阅天数以及归还日期</a:t>
            </a:r>
            <a:r>
              <a:rPr lang="zh-CN" altLang="en-US" dirty="0">
                <a:latin typeface="Times New Roman" pitchFamily="18" charset="0"/>
              </a:rPr>
              <a:t>。</a:t>
            </a:r>
          </a:p>
          <a:p>
            <a:pPr>
              <a:buFont typeface="Wingdings" pitchFamily="2" charset="2"/>
              <a:buChar char=""/>
              <a:tabLst>
                <a:tab pos="533400" algn="l"/>
              </a:tabLst>
            </a:pPr>
            <a:r>
              <a:rPr lang="zh-CN" altLang="en-US" dirty="0">
                <a:latin typeface="Times New Roman" pitchFamily="18" charset="0"/>
              </a:rPr>
              <a:t>业务规则</a:t>
            </a:r>
          </a:p>
          <a:p>
            <a:pPr>
              <a:tabLst>
                <a:tab pos="533400" algn="l"/>
              </a:tabLst>
            </a:pPr>
            <a:r>
              <a:rPr lang="en-US" altLang="zh-CN" b="0" dirty="0">
                <a:latin typeface="Times New Roman" pitchFamily="18" charset="0"/>
                <a:ea typeface="楷体_GB2312" pitchFamily="49" charset="-122"/>
              </a:rPr>
              <a:t>3.2 </a:t>
            </a:r>
            <a:r>
              <a:rPr lang="zh-CN" altLang="en-US" b="0" dirty="0">
                <a:latin typeface="Times New Roman" pitchFamily="18" charset="0"/>
                <a:ea typeface="楷体_GB2312" pitchFamily="49" charset="-122"/>
              </a:rPr>
              <a:t>系统根据当前读者的借阅规则来判断是否可以借阅图书；而借阅规则取决于读者的类型</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如本科生、研究生、老师等</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和图书的类型</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如科技类、文学类、新书等</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，并可动态配置</a:t>
            </a:r>
          </a:p>
          <a:p>
            <a:pPr>
              <a:buFont typeface="Wingdings" pitchFamily="2" charset="2"/>
              <a:buChar char=""/>
              <a:tabLst>
                <a:tab pos="533400" algn="l"/>
              </a:tabLst>
            </a:pPr>
            <a:r>
              <a:rPr lang="zh-CN" altLang="en-US" dirty="0">
                <a:latin typeface="Times New Roman" pitchFamily="18" charset="0"/>
              </a:rPr>
              <a:t>非功能需求：</a:t>
            </a:r>
            <a:r>
              <a:rPr lang="zh-CN" altLang="en-US" b="0" dirty="0">
                <a:latin typeface="Times New Roman" pitchFamily="18" charset="0"/>
                <a:ea typeface="楷体_GB2312" pitchFamily="49" charset="-122"/>
              </a:rPr>
              <a:t>无</a:t>
            </a:r>
            <a:endParaRPr lang="zh-CN" altLang="en-US" b="0" dirty="0">
              <a:ea typeface="楷体_GB2312" pitchFamily="49" charset="-122"/>
            </a:endParaRPr>
          </a:p>
          <a:p>
            <a:pPr eaLnBrk="0" hangingPunct="0">
              <a:buFont typeface="Wingdings" pitchFamily="2" charset="2"/>
              <a:buChar char=""/>
              <a:tabLst>
                <a:tab pos="533400" algn="l"/>
              </a:tabLst>
            </a:pPr>
            <a:r>
              <a:rPr lang="zh-CN" altLang="en-US" dirty="0">
                <a:latin typeface="Times New Roman" pitchFamily="18" charset="0"/>
              </a:rPr>
              <a:t>设计约束：</a:t>
            </a:r>
            <a:r>
              <a:rPr lang="zh-CN" altLang="en-US" b="0" dirty="0">
                <a:latin typeface="Times New Roman" pitchFamily="18" charset="0"/>
                <a:ea typeface="楷体_GB2312" pitchFamily="49" charset="-122"/>
              </a:rPr>
              <a:t>无</a:t>
            </a:r>
            <a:endParaRPr lang="zh-CN" altLang="en-US" b="0" dirty="0">
              <a:ea typeface="楷体_GB2312" pitchFamily="49" charset="-122"/>
            </a:endParaRPr>
          </a:p>
          <a:p>
            <a:pPr eaLnBrk="0" hangingPunct="0">
              <a:buFont typeface="Wingdings" pitchFamily="2" charset="2"/>
              <a:buChar char=""/>
              <a:tabLst>
                <a:tab pos="533400" algn="l"/>
              </a:tabLst>
            </a:pPr>
            <a:r>
              <a:rPr lang="zh-CN" altLang="en-US" dirty="0">
                <a:latin typeface="Times New Roman" pitchFamily="18" charset="0"/>
              </a:rPr>
              <a:t>部署约束：</a:t>
            </a:r>
            <a:r>
              <a:rPr lang="zh-CN" altLang="en-US" b="0" dirty="0">
                <a:latin typeface="楷体_GB2312" pitchFamily="49" charset="-122"/>
                <a:ea typeface="楷体_GB2312" pitchFamily="49" charset="-122"/>
              </a:rPr>
              <a:t>无</a:t>
            </a:r>
          </a:p>
          <a:p>
            <a:pPr eaLnBrk="0" hangingPunct="0">
              <a:buFont typeface="Wingdings" pitchFamily="2" charset="2"/>
              <a:buChar char=""/>
              <a:tabLst>
                <a:tab pos="533400" algn="l"/>
              </a:tabLst>
            </a:pPr>
            <a:r>
              <a:rPr lang="zh-CN" altLang="en-US" dirty="0">
                <a:latin typeface="Times New Roman" pitchFamily="18" charset="0"/>
              </a:rPr>
              <a:t>未解决的问题</a:t>
            </a:r>
            <a:endParaRPr lang="zh-CN" altLang="en-US" b="0" dirty="0"/>
          </a:p>
          <a:p>
            <a:pPr eaLnBrk="0" hangingPunct="0">
              <a:buFont typeface="Wingdings" pitchFamily="2" charset="2"/>
              <a:buChar char=""/>
              <a:tabLst>
                <a:tab pos="533400" algn="l"/>
              </a:tabLst>
            </a:pPr>
            <a:r>
              <a:rPr lang="en-US" altLang="zh-CN" b="0" dirty="0">
                <a:latin typeface="Times New Roman" pitchFamily="18" charset="0"/>
                <a:ea typeface="楷体_GB2312" pitchFamily="49" charset="-122"/>
              </a:rPr>
              <a:t>2b. </a:t>
            </a:r>
            <a:r>
              <a:rPr lang="zh-CN" altLang="en-US" b="0" dirty="0">
                <a:latin typeface="Times New Roman" pitchFamily="18" charset="0"/>
                <a:ea typeface="楷体_GB2312" pitchFamily="49" charset="-122"/>
              </a:rPr>
              <a:t>读者存在多少欠费记录时，才不允许借书？</a:t>
            </a:r>
          </a:p>
          <a:p>
            <a:pPr eaLnBrk="0" hangingPunct="0">
              <a:buFont typeface="Wingdings" pitchFamily="2" charset="2"/>
              <a:buChar char=""/>
              <a:tabLst>
                <a:tab pos="533400" algn="l"/>
              </a:tabLst>
            </a:pPr>
            <a:r>
              <a:rPr lang="en-US" altLang="zh-CN" b="0" dirty="0">
                <a:latin typeface="Times New Roman" pitchFamily="18" charset="0"/>
                <a:ea typeface="楷体_GB2312" pitchFamily="49" charset="-122"/>
              </a:rPr>
              <a:t>3.2 </a:t>
            </a:r>
            <a:r>
              <a:rPr lang="zh-CN" altLang="en-US" b="0" dirty="0">
                <a:latin typeface="Times New Roman" pitchFamily="18" charset="0"/>
                <a:ea typeface="楷体_GB2312" pitchFamily="49" charset="-122"/>
              </a:rPr>
              <a:t>借阅规则的具体配置情况需和用户进一步讨论？</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zh-CN" altLang="en-US"/>
              <a:t>活动图</a:t>
            </a:r>
          </a:p>
        </p:txBody>
      </p:sp>
      <p:sp>
        <p:nvSpPr>
          <p:cNvPr id="76804" name="Rectangle 3"/>
          <p:cNvSpPr>
            <a:spLocks noGrp="1" noChangeArrowheads="1"/>
          </p:cNvSpPr>
          <p:nvPr>
            <p:ph idx="1"/>
          </p:nvPr>
        </p:nvSpPr>
        <p:spPr>
          <a:xfrm>
            <a:off x="609600" y="1775192"/>
            <a:ext cx="10972800" cy="4966176"/>
          </a:xfrm>
        </p:spPr>
        <p:txBody>
          <a:bodyPr>
            <a:normAutofit/>
          </a:bodyPr>
          <a:lstStyle/>
          <a:p>
            <a:pPr eaLnBrk="1" hangingPunct="1"/>
            <a:r>
              <a:rPr lang="zh-CN" altLang="en-US" sz="2800" dirty="0"/>
              <a:t>活动图（</a:t>
            </a:r>
            <a:r>
              <a:rPr lang="en-US" altLang="zh-CN" sz="2800" dirty="0"/>
              <a:t>Activity Diagram</a:t>
            </a:r>
            <a:r>
              <a:rPr lang="zh-CN" altLang="en-US" sz="2800" dirty="0"/>
              <a:t>）</a:t>
            </a:r>
          </a:p>
          <a:p>
            <a:pPr lvl="1" eaLnBrk="1" hangingPunct="1"/>
            <a:r>
              <a:rPr lang="zh-CN" altLang="en-US" sz="2400" dirty="0"/>
              <a:t>动</a:t>
            </a:r>
            <a:r>
              <a:rPr lang="zh-CN" altLang="en-US" sz="2400" dirty="0" smtClean="0"/>
              <a:t>态行为图；主要</a:t>
            </a:r>
            <a:r>
              <a:rPr lang="zh-CN" altLang="en-US" sz="2400" dirty="0"/>
              <a:t>用于描述某一方法、机制或用例的内部行为</a:t>
            </a:r>
          </a:p>
          <a:p>
            <a:pPr eaLnBrk="1" hangingPunct="1"/>
            <a:r>
              <a:rPr lang="zh-CN" altLang="en-US" sz="2800" dirty="0"/>
              <a:t>核心概念</a:t>
            </a:r>
          </a:p>
          <a:p>
            <a:pPr lvl="1" eaLnBrk="1" hangingPunct="1"/>
            <a:r>
              <a:rPr lang="zh-CN" altLang="en-US" sz="2400" dirty="0" smtClean="0"/>
              <a:t>活</a:t>
            </a:r>
            <a:r>
              <a:rPr lang="zh-CN" altLang="en-US" sz="2400" dirty="0"/>
              <a:t>动、组合活</a:t>
            </a:r>
            <a:r>
              <a:rPr lang="zh-CN" altLang="en-US" sz="2400" dirty="0" smtClean="0"/>
              <a:t>动：表示某个内部的控制逻辑</a:t>
            </a:r>
            <a:endParaRPr lang="en-US" altLang="zh-CN" sz="2400" dirty="0" smtClean="0"/>
          </a:p>
          <a:p>
            <a:pPr lvl="1" eaLnBrk="1" hangingPunct="1"/>
            <a:r>
              <a:rPr lang="zh-CN" altLang="en-US" sz="2400" dirty="0" smtClean="0"/>
              <a:t>对象、对象流：与活动相关的数据对象</a:t>
            </a:r>
            <a:endParaRPr lang="zh-CN" altLang="en-US" sz="2400" dirty="0"/>
          </a:p>
          <a:p>
            <a:pPr lvl="1" eaLnBrk="1" hangingPunct="1"/>
            <a:r>
              <a:rPr lang="zh-CN" altLang="en-US" sz="2400" dirty="0"/>
              <a:t>转移、</a:t>
            </a:r>
            <a:r>
              <a:rPr lang="zh-CN" altLang="en-US" sz="2400" dirty="0" smtClean="0"/>
              <a:t>分支：控制活动之后的先后顺序</a:t>
            </a:r>
            <a:endParaRPr lang="zh-CN" altLang="en-US" sz="2400" dirty="0"/>
          </a:p>
          <a:p>
            <a:pPr lvl="1" eaLnBrk="1" hangingPunct="1"/>
            <a:r>
              <a:rPr lang="zh-CN" altLang="en-US" sz="2400" dirty="0"/>
              <a:t>并发、</a:t>
            </a:r>
            <a:r>
              <a:rPr lang="zh-CN" altLang="en-US" sz="2400" dirty="0" smtClean="0"/>
              <a:t>同步：支持活动间的并发和同步</a:t>
            </a:r>
            <a:endParaRPr lang="zh-CN" altLang="en-US" sz="2400" dirty="0"/>
          </a:p>
          <a:p>
            <a:pPr lvl="1" eaLnBrk="1" hangingPunct="1"/>
            <a:r>
              <a:rPr lang="zh-CN" altLang="en-US" sz="2400" dirty="0"/>
              <a:t>分</a:t>
            </a:r>
            <a:r>
              <a:rPr lang="zh-CN" altLang="en-US" sz="2400" dirty="0" smtClean="0"/>
              <a:t>区：描述活动的不同参与者</a:t>
            </a:r>
            <a:endParaRPr lang="zh-CN" altLang="en-US" sz="2400" dirty="0"/>
          </a:p>
          <a:p>
            <a:pPr eaLnBrk="1" hangingPunct="1"/>
            <a:r>
              <a:rPr lang="zh-CN" altLang="en-US" sz="2800" dirty="0"/>
              <a:t>推荐使用场合</a:t>
            </a:r>
          </a:p>
          <a:p>
            <a:pPr lvl="1" eaLnBrk="1" hangingPunct="1"/>
            <a:r>
              <a:rPr lang="zh-CN" altLang="en-US" sz="2400" dirty="0"/>
              <a:t>业务建模、需求、类设计</a:t>
            </a:r>
            <a:endParaRPr lang="en-US" altLang="zh-CN" sz="2400" dirty="0"/>
          </a:p>
        </p:txBody>
      </p:sp>
      <p:sp>
        <p:nvSpPr>
          <p:cNvPr id="7680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28D2E75C-F6D0-48CC-A4FC-275D487870AD}" type="slidenum">
              <a:rPr lang="en-US" altLang="zh-CN" sz="1200" b="0">
                <a:solidFill>
                  <a:srgbClr val="4D4D4D"/>
                </a:solidFill>
                <a:latin typeface="Arial" charset="0"/>
              </a:rPr>
              <a:pPr eaLnBrk="1" hangingPunct="1"/>
              <a:t>52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pPr eaLnBrk="1" hangingPunct="1"/>
            <a:r>
              <a:rPr lang="zh-CN" altLang="en-US" dirty="0"/>
              <a:t>活动</a:t>
            </a:r>
            <a:r>
              <a:rPr lang="zh-CN" altLang="en-US" dirty="0" smtClean="0"/>
              <a:t>图主要元素</a:t>
            </a:r>
            <a:endParaRPr lang="en-US" altLang="zh-CN" dirty="0"/>
          </a:p>
        </p:txBody>
      </p:sp>
      <p:sp>
        <p:nvSpPr>
          <p:cNvPr id="10547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2957D016-7A8B-476A-AF00-DD1FD93D167A}" type="slidenum">
              <a:rPr lang="en-US" altLang="zh-CN" sz="1200" b="0">
                <a:solidFill>
                  <a:srgbClr val="4D4D4D"/>
                </a:solidFill>
                <a:latin typeface="Arial" charset="0"/>
              </a:rPr>
              <a:pPr eaLnBrk="1" hangingPunct="1"/>
              <a:t>53</a:t>
            </a:fld>
            <a:r>
              <a:rPr lang="en-US" altLang="zh-CN" sz="1200" b="0">
                <a:solidFill>
                  <a:srgbClr val="4D4D4D"/>
                </a:solidFill>
                <a:latin typeface="Arial" charset="0"/>
              </a:rPr>
              <a:t>-</a:t>
            </a:r>
          </a:p>
        </p:txBody>
      </p:sp>
      <p:pic>
        <p:nvPicPr>
          <p:cNvPr id="105477" name="Picture 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19536" y="1700808"/>
            <a:ext cx="7304088"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903109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zh-CN" altLang="en-US"/>
              <a:t>“借书”业务的活动图</a:t>
            </a:r>
          </a:p>
        </p:txBody>
      </p:sp>
      <p:sp>
        <p:nvSpPr>
          <p:cNvPr id="7782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07FC0D8-C753-4434-9E5A-0D32CCBBF6B2}" type="slidenum">
              <a:rPr lang="en-US" altLang="zh-CN" sz="1200" b="0">
                <a:solidFill>
                  <a:srgbClr val="4D4D4D"/>
                </a:solidFill>
                <a:latin typeface="Arial" charset="0"/>
              </a:rPr>
              <a:pPr eaLnBrk="1" hangingPunct="1"/>
              <a:t>54</a:t>
            </a:fld>
            <a:r>
              <a:rPr lang="en-US" altLang="zh-CN" sz="1200" b="0">
                <a:solidFill>
                  <a:srgbClr val="4D4D4D"/>
                </a:solidFill>
                <a:latin typeface="Arial" charset="0"/>
              </a:rPr>
              <a:t>-</a:t>
            </a:r>
          </a:p>
        </p:txBody>
      </p:sp>
      <p:pic>
        <p:nvPicPr>
          <p:cNvPr id="77828"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95550" y="1556792"/>
            <a:ext cx="6336754" cy="5080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zh-CN" altLang="en-US"/>
              <a:t>静态结构图</a:t>
            </a:r>
          </a:p>
        </p:txBody>
      </p:sp>
      <p:sp>
        <p:nvSpPr>
          <p:cNvPr id="78852" name="Rectangle 3"/>
          <p:cNvSpPr>
            <a:spLocks noGrp="1" noChangeArrowheads="1"/>
          </p:cNvSpPr>
          <p:nvPr>
            <p:ph idx="1"/>
          </p:nvPr>
        </p:nvSpPr>
        <p:spPr/>
        <p:txBody>
          <a:bodyPr>
            <a:normAutofit/>
          </a:bodyPr>
          <a:lstStyle/>
          <a:p>
            <a:pPr eaLnBrk="1" hangingPunct="1"/>
            <a:r>
              <a:rPr lang="zh-CN" altLang="en-US" sz="2800" dirty="0"/>
              <a:t>类图</a:t>
            </a:r>
            <a:r>
              <a:rPr lang="en-US" altLang="zh-CN" sz="2800" dirty="0"/>
              <a:t>(Class Diagram)</a:t>
            </a:r>
          </a:p>
          <a:p>
            <a:pPr lvl="1" eaLnBrk="1" hangingPunct="1"/>
            <a:r>
              <a:rPr lang="zh-CN" altLang="en-US" sz="2400" dirty="0"/>
              <a:t>是软件的蓝图，详细描述了系统内各个对象的相关的类，以及这些类之间的静态关系</a:t>
            </a:r>
          </a:p>
          <a:p>
            <a:pPr eaLnBrk="1" hangingPunct="1"/>
            <a:r>
              <a:rPr lang="zh-CN" altLang="en-US" sz="2800" dirty="0"/>
              <a:t>对象图</a:t>
            </a:r>
            <a:r>
              <a:rPr lang="en-US" altLang="zh-CN" sz="2800" dirty="0"/>
              <a:t>(Object Diagram)</a:t>
            </a:r>
          </a:p>
          <a:p>
            <a:pPr lvl="1" eaLnBrk="1" hangingPunct="1"/>
            <a:r>
              <a:rPr lang="zh-CN" altLang="en-US" sz="2400" dirty="0"/>
              <a:t>表示在某一时</a:t>
            </a:r>
            <a:r>
              <a:rPr lang="zh-CN" altLang="en-US" sz="2400" dirty="0" smtClean="0"/>
              <a:t>刻，类</a:t>
            </a:r>
            <a:r>
              <a:rPr lang="zh-CN" altLang="en-US" sz="2400" dirty="0"/>
              <a:t>的对</a:t>
            </a:r>
            <a:r>
              <a:rPr lang="zh-CN" altLang="en-US" sz="2400" dirty="0" smtClean="0"/>
              <a:t>象的静</a:t>
            </a:r>
            <a:r>
              <a:rPr lang="zh-CN" altLang="en-US" sz="2400" dirty="0"/>
              <a:t>态结构和行为</a:t>
            </a:r>
          </a:p>
          <a:p>
            <a:pPr eaLnBrk="1" hangingPunct="1"/>
            <a:r>
              <a:rPr kumimoji="0" lang="zh-CN" altLang="en-US" sz="2800" dirty="0">
                <a:solidFill>
                  <a:srgbClr val="0070C0"/>
                </a:solidFill>
              </a:rPr>
              <a:t>包图</a:t>
            </a:r>
            <a:r>
              <a:rPr kumimoji="0" lang="en-US" altLang="zh-CN" sz="2800" dirty="0">
                <a:solidFill>
                  <a:srgbClr val="0070C0"/>
                </a:solidFill>
              </a:rPr>
              <a:t>(Package Diagram)</a:t>
            </a:r>
          </a:p>
          <a:p>
            <a:pPr lvl="1" eaLnBrk="1" hangingPunct="1"/>
            <a:r>
              <a:rPr kumimoji="0" lang="zh-CN" altLang="en-US" sz="2400" dirty="0"/>
              <a:t>展</a:t>
            </a:r>
            <a:r>
              <a:rPr kumimoji="0" lang="zh-CN" altLang="en-US" sz="2400" dirty="0" smtClean="0"/>
              <a:t>现由模型</a:t>
            </a:r>
            <a:r>
              <a:rPr kumimoji="0" lang="zh-CN" altLang="en-US" sz="2400" dirty="0"/>
              <a:t>本身分解而成的组织单元</a:t>
            </a:r>
            <a:r>
              <a:rPr kumimoji="0" lang="en-US" altLang="zh-CN" sz="2400" dirty="0"/>
              <a:t>(</a:t>
            </a:r>
            <a:r>
              <a:rPr kumimoji="0" lang="zh-CN" altLang="en-US" sz="2400" dirty="0"/>
              <a:t>包</a:t>
            </a:r>
            <a:r>
              <a:rPr kumimoji="0" lang="en-US" altLang="zh-CN" sz="2400" dirty="0"/>
              <a:t>)</a:t>
            </a:r>
            <a:r>
              <a:rPr kumimoji="0" lang="zh-CN" altLang="en-US" sz="2400" dirty="0"/>
              <a:t>以及它们的依赖关系</a:t>
            </a:r>
            <a:endParaRPr kumimoji="0" lang="en-US" altLang="zh-CN" sz="2400" dirty="0"/>
          </a:p>
          <a:p>
            <a:pPr eaLnBrk="1" hangingPunct="1"/>
            <a:r>
              <a:rPr kumimoji="0" lang="zh-CN" altLang="en-US" sz="2800" dirty="0">
                <a:solidFill>
                  <a:srgbClr val="0070C0"/>
                </a:solidFill>
              </a:rPr>
              <a:t>组合结构图</a:t>
            </a:r>
            <a:r>
              <a:rPr kumimoji="0" lang="en-US" altLang="zh-CN" sz="2800" dirty="0">
                <a:solidFill>
                  <a:srgbClr val="0070C0"/>
                </a:solidFill>
              </a:rPr>
              <a:t>(Composite Structure Diagram</a:t>
            </a:r>
            <a:r>
              <a:rPr kumimoji="0" lang="en-US" altLang="zh-CN" sz="2800" dirty="0" smtClean="0">
                <a:solidFill>
                  <a:srgbClr val="0070C0"/>
                </a:solidFill>
              </a:rPr>
              <a:t>)</a:t>
            </a:r>
            <a:r>
              <a:rPr kumimoji="0" lang="zh-CN" altLang="en-US" sz="2800" dirty="0" smtClean="0">
                <a:solidFill>
                  <a:srgbClr val="0070C0"/>
                </a:solidFill>
              </a:rPr>
              <a:t>*</a:t>
            </a:r>
            <a:endParaRPr kumimoji="0" lang="en-US" altLang="zh-CN" sz="2800" dirty="0">
              <a:solidFill>
                <a:srgbClr val="0070C0"/>
              </a:solidFill>
            </a:endParaRPr>
          </a:p>
          <a:p>
            <a:pPr lvl="1" eaLnBrk="1" hangingPunct="1"/>
            <a:r>
              <a:rPr lang="zh-CN" altLang="en-US" sz="2400" dirty="0"/>
              <a:t>描述系统中某一部分</a:t>
            </a:r>
            <a:r>
              <a:rPr lang="en-US" altLang="zh-CN" sz="2400" dirty="0"/>
              <a:t>(</a:t>
            </a:r>
            <a:r>
              <a:rPr lang="zh-CN" altLang="en-US" sz="2400" dirty="0"/>
              <a:t>组合结构</a:t>
            </a:r>
            <a:r>
              <a:rPr lang="en-US" altLang="zh-CN" sz="2400" dirty="0"/>
              <a:t>)</a:t>
            </a:r>
            <a:r>
              <a:rPr lang="zh-CN" altLang="en-US" sz="2400" dirty="0"/>
              <a:t>的内部结构，包括该部分与系统其它部分的交互点</a:t>
            </a:r>
          </a:p>
        </p:txBody>
      </p:sp>
      <p:sp>
        <p:nvSpPr>
          <p:cNvPr id="7885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15AF1DE-BF05-4AED-9067-A2C7F9331362}" type="slidenum">
              <a:rPr lang="en-US" altLang="zh-CN" sz="1200" b="0">
                <a:solidFill>
                  <a:srgbClr val="4D4D4D"/>
                </a:solidFill>
                <a:latin typeface="Arial" charset="0"/>
              </a:rPr>
              <a:pPr eaLnBrk="1" hangingPunct="1"/>
              <a:t>55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en-US"/>
              <a:t>静态结构图</a:t>
            </a:r>
            <a:r>
              <a:rPr lang="en-US" altLang="zh-CN"/>
              <a:t>(</a:t>
            </a:r>
            <a:r>
              <a:rPr lang="zh-CN" altLang="en-US"/>
              <a:t>续</a:t>
            </a:r>
            <a:r>
              <a:rPr lang="en-US" altLang="zh-CN"/>
              <a:t>)</a:t>
            </a:r>
          </a:p>
        </p:txBody>
      </p:sp>
      <p:sp>
        <p:nvSpPr>
          <p:cNvPr id="79876" name="Rectangle 3"/>
          <p:cNvSpPr>
            <a:spLocks noGrp="1" noChangeArrowheads="1"/>
          </p:cNvSpPr>
          <p:nvPr>
            <p:ph idx="1"/>
          </p:nvPr>
        </p:nvSpPr>
        <p:spPr/>
        <p:txBody>
          <a:bodyPr/>
          <a:lstStyle/>
          <a:p>
            <a:pPr eaLnBrk="1" hangingPunct="1"/>
            <a:r>
              <a:rPr lang="zh-CN" altLang="en-US" dirty="0"/>
              <a:t>核心概念</a:t>
            </a:r>
          </a:p>
          <a:p>
            <a:pPr lvl="1" eaLnBrk="1" hangingPunct="1"/>
            <a:r>
              <a:rPr lang="zh-CN" altLang="en-US" dirty="0"/>
              <a:t>类图：类、接口、依赖、关联、泛化、实现</a:t>
            </a:r>
          </a:p>
          <a:p>
            <a:pPr lvl="1" eaLnBrk="1" hangingPunct="1"/>
            <a:r>
              <a:rPr lang="zh-CN" altLang="en-US" dirty="0"/>
              <a:t>对象图：对象、链接、多重性</a:t>
            </a:r>
          </a:p>
          <a:p>
            <a:pPr lvl="1" eaLnBrk="1" hangingPunct="1"/>
            <a:r>
              <a:rPr lang="zh-CN" altLang="en-US" dirty="0"/>
              <a:t>包图：包</a:t>
            </a:r>
            <a:r>
              <a:rPr lang="en-US" altLang="zh-CN" dirty="0" smtClean="0"/>
              <a:t>(</a:t>
            </a:r>
            <a:r>
              <a:rPr lang="zh-CN" altLang="en-US" dirty="0" smtClean="0"/>
              <a:t>框架</a:t>
            </a:r>
            <a:r>
              <a:rPr lang="zh-CN" altLang="en-US" dirty="0"/>
              <a:t>、层、子系统</a:t>
            </a:r>
            <a:r>
              <a:rPr lang="en-US" altLang="zh-CN" dirty="0"/>
              <a:t>) </a:t>
            </a:r>
            <a:r>
              <a:rPr lang="zh-CN" altLang="en-US" dirty="0"/>
              <a:t>、依赖</a:t>
            </a:r>
          </a:p>
          <a:p>
            <a:pPr lvl="1" eaLnBrk="1" hangingPunct="1"/>
            <a:r>
              <a:rPr lang="zh-CN" altLang="en-US" dirty="0"/>
              <a:t>组合结构图：组合结构、部件、端</a:t>
            </a:r>
            <a:r>
              <a:rPr lang="zh-CN" altLang="en-US" dirty="0" smtClean="0"/>
              <a:t>口</a:t>
            </a:r>
            <a:endParaRPr lang="en-US" altLang="zh-CN" dirty="0"/>
          </a:p>
          <a:p>
            <a:pPr eaLnBrk="1" hangingPunct="1"/>
            <a:r>
              <a:rPr lang="zh-CN" altLang="en-US" dirty="0"/>
              <a:t>推荐使用场</a:t>
            </a:r>
            <a:r>
              <a:rPr lang="zh-CN" altLang="en-US" dirty="0" smtClean="0"/>
              <a:t>合</a:t>
            </a:r>
            <a:endParaRPr kumimoji="0" lang="en-US" altLang="zh-CN" dirty="0"/>
          </a:p>
          <a:p>
            <a:pPr lvl="1" eaLnBrk="1" hangingPunct="1"/>
            <a:r>
              <a:rPr lang="zh-CN" altLang="en-US" dirty="0"/>
              <a:t>业务建模、分析、设计、实现</a:t>
            </a:r>
          </a:p>
        </p:txBody>
      </p:sp>
      <p:sp>
        <p:nvSpPr>
          <p:cNvPr id="7987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617EE25-37A3-4CDF-A842-91408F663E50}" type="slidenum">
              <a:rPr lang="en-US" altLang="zh-CN" sz="1200" b="0">
                <a:solidFill>
                  <a:srgbClr val="4D4D4D"/>
                </a:solidFill>
                <a:latin typeface="Arial" charset="0"/>
              </a:rPr>
              <a:pPr eaLnBrk="1" hangingPunct="1"/>
              <a:t>56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p:txBody>
          <a:bodyPr/>
          <a:lstStyle/>
          <a:p>
            <a:pPr eaLnBrk="1" hangingPunct="1"/>
            <a:r>
              <a:rPr lang="zh-CN" altLang="en-US" dirty="0"/>
              <a:t>类图、对象图、包</a:t>
            </a:r>
            <a:r>
              <a:rPr lang="zh-CN" altLang="en-US" dirty="0" smtClean="0"/>
              <a:t>图的主要元素</a:t>
            </a:r>
            <a:endParaRPr lang="en-US" altLang="zh-CN" dirty="0"/>
          </a:p>
        </p:txBody>
      </p:sp>
      <p:sp>
        <p:nvSpPr>
          <p:cNvPr id="10649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96DFA2AF-6146-4E53-B759-80C40265F65C}" type="slidenum">
              <a:rPr lang="en-US" altLang="zh-CN" sz="1200" b="0">
                <a:solidFill>
                  <a:srgbClr val="4D4D4D"/>
                </a:solidFill>
                <a:latin typeface="Arial" charset="0"/>
              </a:rPr>
              <a:pPr eaLnBrk="1" hangingPunct="1"/>
              <a:t>57</a:t>
            </a:fld>
            <a:r>
              <a:rPr lang="en-US" altLang="zh-CN" sz="1200" b="0">
                <a:solidFill>
                  <a:srgbClr val="4D4D4D"/>
                </a:solidFill>
                <a:latin typeface="Arial" charset="0"/>
              </a:rPr>
              <a:t>-</a:t>
            </a:r>
          </a:p>
        </p:txBody>
      </p:sp>
      <p:pic>
        <p:nvPicPr>
          <p:cNvPr id="10650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52688" y="1588369"/>
            <a:ext cx="6307608" cy="5008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106651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a:t>包图展示系统分层结构</a:t>
            </a:r>
          </a:p>
        </p:txBody>
      </p:sp>
      <p:sp>
        <p:nvSpPr>
          <p:cNvPr id="8089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3116A22-F845-4AA0-8FDB-D23B1189C9FD}" type="slidenum">
              <a:rPr lang="en-US" altLang="zh-CN" sz="1200" b="0">
                <a:solidFill>
                  <a:srgbClr val="4D4D4D"/>
                </a:solidFill>
                <a:latin typeface="Arial" charset="0"/>
              </a:rPr>
              <a:pPr eaLnBrk="1" hangingPunct="1"/>
              <a:t>58</a:t>
            </a:fld>
            <a:r>
              <a:rPr lang="en-US" altLang="zh-CN" sz="1200" b="0">
                <a:solidFill>
                  <a:srgbClr val="4D4D4D"/>
                </a:solidFill>
                <a:latin typeface="Arial" charset="0"/>
              </a:rPr>
              <a:t>-</a:t>
            </a:r>
          </a:p>
        </p:txBody>
      </p:sp>
      <p:pic>
        <p:nvPicPr>
          <p:cNvPr id="80900"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39616" y="1652736"/>
            <a:ext cx="3500438"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98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11492" y="1795611"/>
            <a:ext cx="2905125" cy="4464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9829" name="AutoShape 5"/>
          <p:cNvSpPr>
            <a:spLocks noChangeArrowheads="1"/>
          </p:cNvSpPr>
          <p:nvPr/>
        </p:nvSpPr>
        <p:spPr bwMode="auto">
          <a:xfrm rot="-2700000">
            <a:off x="6284516" y="5251599"/>
            <a:ext cx="719138" cy="360363"/>
          </a:xfrm>
          <a:prstGeom prst="rightArrow">
            <a:avLst>
              <a:gd name="adj1" fmla="val 50000"/>
              <a:gd name="adj2" fmla="val 49890"/>
            </a:avLst>
          </a:prstGeom>
          <a:noFill/>
          <a:ln w="2540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 xmlns:p14="http://schemas.microsoft.com/office/powerpoint/2010/main" val="3566525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dissolve">
                                      <p:cBhvr>
                                        <p:cTn id="7" dur="500"/>
                                        <p:tgtEl>
                                          <p:spTgt spid="589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dissolve">
                                      <p:cBhvr>
                                        <p:cTn id="12" dur="500"/>
                                        <p:tgtEl>
                                          <p:spTgt spid="58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zh-CN" altLang="en-US"/>
              <a:t>类图展示实体类的静态关系</a:t>
            </a:r>
            <a:endParaRPr lang="en-US" altLang="zh-CN"/>
          </a:p>
        </p:txBody>
      </p:sp>
      <p:sp>
        <p:nvSpPr>
          <p:cNvPr id="8192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94747E02-13E8-4F94-A6B9-DD9ABCB6E4B6}" type="slidenum">
              <a:rPr lang="en-US" altLang="zh-CN" sz="1200" b="0">
                <a:solidFill>
                  <a:srgbClr val="4D4D4D"/>
                </a:solidFill>
                <a:latin typeface="Arial" charset="0"/>
              </a:rPr>
              <a:pPr eaLnBrk="1" hangingPunct="1"/>
              <a:t>59</a:t>
            </a:fld>
            <a:r>
              <a:rPr lang="en-US" altLang="zh-CN" sz="1200" b="0">
                <a:solidFill>
                  <a:srgbClr val="4D4D4D"/>
                </a:solidFill>
                <a:latin typeface="Arial" charset="0"/>
              </a:rPr>
              <a:t>-</a:t>
            </a:r>
          </a:p>
        </p:txBody>
      </p:sp>
      <p:pic>
        <p:nvPicPr>
          <p:cNvPr id="81924"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03388" y="1649413"/>
            <a:ext cx="8820150" cy="3867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dirty="0"/>
              <a:t>模型的重要性</a:t>
            </a:r>
            <a:endParaRPr lang="en-US" altLang="zh-CN" dirty="0"/>
          </a:p>
        </p:txBody>
      </p:sp>
      <p:sp>
        <p:nvSpPr>
          <p:cNvPr id="1024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702C3C98-C64F-4729-8E0F-83C9DB54D0CC}" type="slidenum">
              <a:rPr lang="en-US" altLang="zh-CN" sz="1200" b="0">
                <a:solidFill>
                  <a:srgbClr val="4D4D4D"/>
                </a:solidFill>
                <a:latin typeface="Arial" charset="0"/>
              </a:rPr>
              <a:pPr eaLnBrk="1" hangingPunct="1"/>
              <a:t>6</a:t>
            </a:fld>
            <a:r>
              <a:rPr lang="en-US" altLang="zh-CN" sz="1200" b="0">
                <a:solidFill>
                  <a:srgbClr val="4D4D4D"/>
                </a:solidFill>
                <a:latin typeface="Arial" charset="0"/>
              </a:rPr>
              <a:t>-</a:t>
            </a:r>
          </a:p>
        </p:txBody>
      </p:sp>
      <p:pic>
        <p:nvPicPr>
          <p:cNvPr id="10244"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320" y="2708920"/>
            <a:ext cx="24765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5"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60816" y="2719388"/>
            <a:ext cx="2809875" cy="1924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97669" name="Text Box 5"/>
          <p:cNvSpPr txBox="1">
            <a:spLocks noChangeArrowheads="1"/>
          </p:cNvSpPr>
          <p:nvPr/>
        </p:nvSpPr>
        <p:spPr bwMode="auto">
          <a:xfrm>
            <a:off x="1775520" y="4350395"/>
            <a:ext cx="2952750" cy="519112"/>
          </a:xfrm>
          <a:prstGeom prst="rect">
            <a:avLst/>
          </a:prstGeom>
          <a:noFill/>
          <a:ln w="9525">
            <a:noFill/>
            <a:miter lim="800000"/>
            <a:headEnd/>
            <a:tailEnd/>
          </a:ln>
          <a:effectLst/>
        </p:spPr>
        <p:txBody>
          <a:bodyPr>
            <a:spAutoFit/>
          </a:bodyPr>
          <a:lstStyle/>
          <a:p>
            <a:pPr algn="ctr">
              <a:spcBef>
                <a:spcPct val="50000"/>
              </a:spcBef>
              <a:defRPr/>
            </a:pPr>
            <a:r>
              <a:rPr lang="zh-CN" altLang="en-US" sz="2800" dirty="0">
                <a:solidFill>
                  <a:srgbClr val="000066"/>
                </a:solidFill>
                <a:effectLst>
                  <a:outerShdw blurRad="38100" dist="38100" dir="2700000" algn="tl">
                    <a:srgbClr val="C0C0C0"/>
                  </a:outerShdw>
                </a:effectLst>
              </a:rPr>
              <a:t>纸飞机</a:t>
            </a:r>
            <a:endParaRPr lang="en-US" altLang="zh-CN" sz="2800" dirty="0">
              <a:solidFill>
                <a:srgbClr val="000066"/>
              </a:solidFill>
              <a:effectLst>
                <a:outerShdw blurRad="38100" dist="38100" dir="2700000" algn="tl">
                  <a:srgbClr val="C0C0C0"/>
                </a:outerShdw>
              </a:effectLst>
            </a:endParaRPr>
          </a:p>
        </p:txBody>
      </p:sp>
      <p:sp>
        <p:nvSpPr>
          <p:cNvPr id="497670" name="Text Box 6"/>
          <p:cNvSpPr txBox="1">
            <a:spLocks noChangeArrowheads="1"/>
          </p:cNvSpPr>
          <p:nvPr/>
        </p:nvSpPr>
        <p:spPr bwMode="auto">
          <a:xfrm>
            <a:off x="7103690" y="4591051"/>
            <a:ext cx="2952750" cy="519113"/>
          </a:xfrm>
          <a:prstGeom prst="rect">
            <a:avLst/>
          </a:prstGeom>
          <a:noFill/>
          <a:ln w="9525">
            <a:noFill/>
            <a:miter lim="800000"/>
            <a:headEnd/>
            <a:tailEnd/>
          </a:ln>
          <a:effectLst/>
        </p:spPr>
        <p:txBody>
          <a:bodyPr>
            <a:spAutoFit/>
          </a:bodyPr>
          <a:lstStyle/>
          <a:p>
            <a:pPr algn="ctr">
              <a:spcBef>
                <a:spcPct val="50000"/>
              </a:spcBef>
              <a:defRPr/>
            </a:pPr>
            <a:r>
              <a:rPr lang="zh-CN" altLang="en-US" sz="2800" dirty="0">
                <a:solidFill>
                  <a:srgbClr val="000066"/>
                </a:solidFill>
                <a:effectLst>
                  <a:outerShdw blurRad="38100" dist="38100" dir="2700000" algn="tl">
                    <a:srgbClr val="C0C0C0"/>
                  </a:outerShdw>
                </a:effectLst>
              </a:rPr>
              <a:t>喷气式战斗机</a:t>
            </a:r>
            <a:endParaRPr lang="en-US" altLang="zh-CN" sz="2800" dirty="0">
              <a:solidFill>
                <a:srgbClr val="000066"/>
              </a:solidFill>
              <a:effectLst>
                <a:outerShdw blurRad="38100" dist="38100" dir="2700000" algn="tl">
                  <a:srgbClr val="C0C0C0"/>
                </a:outerShdw>
              </a:effectLst>
            </a:endParaRPr>
          </a:p>
        </p:txBody>
      </p:sp>
      <p:sp>
        <p:nvSpPr>
          <p:cNvPr id="10248" name="Line 7"/>
          <p:cNvSpPr>
            <a:spLocks noChangeShapeType="1"/>
          </p:cNvSpPr>
          <p:nvPr/>
        </p:nvSpPr>
        <p:spPr bwMode="auto">
          <a:xfrm>
            <a:off x="2065338" y="2589213"/>
            <a:ext cx="7848600" cy="0"/>
          </a:xfrm>
          <a:prstGeom prst="line">
            <a:avLst/>
          </a:prstGeom>
          <a:noFill/>
          <a:ln w="76200">
            <a:solidFill>
              <a:schemeClr val="hlink"/>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zh-CN" altLang="en-US"/>
          </a:p>
        </p:txBody>
      </p:sp>
      <p:sp>
        <p:nvSpPr>
          <p:cNvPr id="497672" name="Text Box 8"/>
          <p:cNvSpPr txBox="1">
            <a:spLocks noChangeArrowheads="1"/>
          </p:cNvSpPr>
          <p:nvPr/>
        </p:nvSpPr>
        <p:spPr bwMode="auto">
          <a:xfrm>
            <a:off x="2259014" y="2103665"/>
            <a:ext cx="2036787" cy="457200"/>
          </a:xfrm>
          <a:prstGeom prst="rect">
            <a:avLst/>
          </a:prstGeom>
          <a:noFill/>
          <a:ln w="9525">
            <a:noFill/>
            <a:miter lim="800000"/>
            <a:headEnd/>
            <a:tailEnd/>
          </a:ln>
          <a:effectLst/>
        </p:spPr>
        <p:txBody>
          <a:bodyPr wrap="square">
            <a:spAutoFit/>
          </a:bodyPr>
          <a:lstStyle/>
          <a:p>
            <a:pPr>
              <a:spcBef>
                <a:spcPct val="50000"/>
              </a:spcBef>
              <a:defRPr/>
            </a:pPr>
            <a:r>
              <a:rPr lang="zh-CN" altLang="en-US" dirty="0">
                <a:solidFill>
                  <a:srgbClr val="FF0000"/>
                </a:solidFill>
                <a:effectLst>
                  <a:outerShdw blurRad="38100" dist="38100" dir="2700000" algn="tl">
                    <a:srgbClr val="C0C0C0"/>
                  </a:outerShdw>
                </a:effectLst>
              </a:rPr>
              <a:t>不重要</a:t>
            </a:r>
            <a:endParaRPr lang="en-US" altLang="zh-CN" dirty="0">
              <a:solidFill>
                <a:srgbClr val="FF0000"/>
              </a:solidFill>
              <a:effectLst>
                <a:outerShdw blurRad="38100" dist="38100" dir="2700000" algn="tl">
                  <a:srgbClr val="C0C0C0"/>
                </a:outerShdw>
              </a:effectLst>
            </a:endParaRPr>
          </a:p>
        </p:txBody>
      </p:sp>
      <p:sp>
        <p:nvSpPr>
          <p:cNvPr id="497673" name="Text Box 9"/>
          <p:cNvSpPr txBox="1">
            <a:spLocks noChangeArrowheads="1"/>
          </p:cNvSpPr>
          <p:nvPr/>
        </p:nvSpPr>
        <p:spPr bwMode="auto">
          <a:xfrm>
            <a:off x="8328249" y="2060575"/>
            <a:ext cx="1547813" cy="457200"/>
          </a:xfrm>
          <a:prstGeom prst="rect">
            <a:avLst/>
          </a:prstGeom>
          <a:noFill/>
          <a:ln w="9525">
            <a:noFill/>
            <a:miter lim="800000"/>
            <a:headEnd/>
            <a:tailEnd/>
          </a:ln>
          <a:effectLst/>
        </p:spPr>
        <p:txBody>
          <a:bodyPr wrap="square">
            <a:spAutoFit/>
          </a:bodyPr>
          <a:lstStyle/>
          <a:p>
            <a:pPr algn="r">
              <a:spcBef>
                <a:spcPct val="50000"/>
              </a:spcBef>
              <a:defRPr/>
            </a:pPr>
            <a:r>
              <a:rPr lang="zh-CN" altLang="en-US" dirty="0">
                <a:solidFill>
                  <a:srgbClr val="FF0000"/>
                </a:solidFill>
                <a:effectLst>
                  <a:outerShdw blurRad="38100" dist="38100" dir="2700000" algn="tl">
                    <a:srgbClr val="C0C0C0"/>
                  </a:outerShdw>
                </a:effectLst>
              </a:rPr>
              <a:t>非常重要</a:t>
            </a:r>
            <a:endParaRPr lang="en-US" altLang="zh-CN" dirty="0">
              <a:solidFill>
                <a:srgbClr val="FF000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en-US"/>
              <a:t>顺序图</a:t>
            </a:r>
          </a:p>
        </p:txBody>
      </p:sp>
      <p:sp>
        <p:nvSpPr>
          <p:cNvPr id="84996" name="Rectangle 3"/>
          <p:cNvSpPr>
            <a:spLocks noGrp="1" noChangeArrowheads="1"/>
          </p:cNvSpPr>
          <p:nvPr>
            <p:ph idx="1"/>
          </p:nvPr>
        </p:nvSpPr>
        <p:spPr/>
        <p:txBody>
          <a:bodyPr>
            <a:normAutofit/>
          </a:bodyPr>
          <a:lstStyle/>
          <a:p>
            <a:pPr eaLnBrk="1" hangingPunct="1"/>
            <a:r>
              <a:rPr lang="zh-CN" altLang="en-US" sz="2800" dirty="0"/>
              <a:t>顺序图（</a:t>
            </a:r>
            <a:r>
              <a:rPr lang="en-US" altLang="zh-CN" sz="2800" dirty="0"/>
              <a:t>Sequence Diagram</a:t>
            </a:r>
            <a:r>
              <a:rPr lang="zh-CN" altLang="en-US" sz="2800" dirty="0"/>
              <a:t>）</a:t>
            </a:r>
          </a:p>
          <a:p>
            <a:pPr lvl="1" eaLnBrk="1" hangingPunct="1"/>
            <a:r>
              <a:rPr lang="zh-CN" altLang="en-US" sz="2400" dirty="0"/>
              <a:t>用于显示对象间的交互活动</a:t>
            </a:r>
          </a:p>
          <a:p>
            <a:pPr lvl="1" eaLnBrk="1" hangingPunct="1"/>
            <a:r>
              <a:rPr lang="zh-CN" altLang="en-US" sz="2400" dirty="0"/>
              <a:t>关注对象之间消息传送的时间顺序 </a:t>
            </a:r>
          </a:p>
          <a:p>
            <a:pPr eaLnBrk="1" hangingPunct="1"/>
            <a:r>
              <a:rPr lang="zh-CN" altLang="en-US" sz="2800" dirty="0"/>
              <a:t>核心概念</a:t>
            </a:r>
          </a:p>
          <a:p>
            <a:pPr lvl="1" eaLnBrk="1" hangingPunct="1"/>
            <a:r>
              <a:rPr lang="zh-CN" altLang="en-US" sz="2400" dirty="0"/>
              <a:t>对象、生命线、执行发</a:t>
            </a:r>
            <a:r>
              <a:rPr lang="zh-CN" altLang="en-US" sz="2400" dirty="0" smtClean="0"/>
              <a:t>生、</a:t>
            </a:r>
            <a:r>
              <a:rPr lang="zh-CN" altLang="en-US" sz="2400" dirty="0"/>
              <a:t>消息</a:t>
            </a:r>
          </a:p>
          <a:p>
            <a:pPr lvl="1" eaLnBrk="1" hangingPunct="1"/>
            <a:r>
              <a:rPr lang="zh-CN" altLang="en-US" sz="2400" dirty="0" smtClean="0">
                <a:solidFill>
                  <a:srgbClr val="0070C0"/>
                </a:solidFill>
              </a:rPr>
              <a:t>交互片段</a:t>
            </a:r>
            <a:r>
              <a:rPr lang="en-US" altLang="zh-CN" sz="2400" dirty="0" smtClean="0">
                <a:solidFill>
                  <a:srgbClr val="0070C0"/>
                </a:solidFill>
              </a:rPr>
              <a:t>(</a:t>
            </a:r>
            <a:r>
              <a:rPr lang="en-US" altLang="zh-CN" sz="2400" dirty="0">
                <a:solidFill>
                  <a:srgbClr val="0070C0"/>
                </a:solidFill>
              </a:rPr>
              <a:t>Interaction Frame</a:t>
            </a:r>
            <a:r>
              <a:rPr lang="en-US" altLang="zh-CN" sz="2400" dirty="0" smtClean="0">
                <a:solidFill>
                  <a:srgbClr val="0070C0"/>
                </a:solidFill>
              </a:rPr>
              <a:t>)</a:t>
            </a:r>
            <a:endParaRPr lang="en-US" altLang="zh-CN" sz="2400" dirty="0">
              <a:solidFill>
                <a:srgbClr val="0070C0"/>
              </a:solidFill>
            </a:endParaRPr>
          </a:p>
          <a:p>
            <a:pPr lvl="2"/>
            <a:r>
              <a:rPr lang="zh-CN" altLang="en-US" sz="2000" dirty="0" smtClean="0"/>
              <a:t>封装交互图中的片段，可对片段施加一定的操作（如选择、循环、并行）</a:t>
            </a:r>
            <a:endParaRPr lang="en-US" altLang="zh-CN" sz="2000" dirty="0"/>
          </a:p>
          <a:p>
            <a:pPr eaLnBrk="1" hangingPunct="1"/>
            <a:r>
              <a:rPr lang="zh-CN" altLang="en-US" sz="2800" dirty="0"/>
              <a:t>推荐使用场合</a:t>
            </a:r>
          </a:p>
          <a:p>
            <a:pPr lvl="1" eaLnBrk="1" hangingPunct="1"/>
            <a:r>
              <a:rPr lang="zh-CN" altLang="en-US" sz="2400" dirty="0"/>
              <a:t>用例分析、用例设计</a:t>
            </a:r>
            <a:endParaRPr lang="en-US" altLang="zh-CN" sz="2400" dirty="0"/>
          </a:p>
        </p:txBody>
      </p:sp>
      <p:sp>
        <p:nvSpPr>
          <p:cNvPr id="8499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4747F63-186F-4471-88B1-D66B57703D68}" type="slidenum">
              <a:rPr lang="en-US" altLang="zh-CN" sz="1200" b="0">
                <a:solidFill>
                  <a:srgbClr val="4D4D4D"/>
                </a:solidFill>
                <a:latin typeface="Arial" charset="0"/>
              </a:rPr>
              <a:pPr eaLnBrk="1" hangingPunct="1"/>
              <a:t>60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pPr eaLnBrk="1" hangingPunct="1"/>
            <a:r>
              <a:rPr lang="zh-CN" altLang="en-US" dirty="0"/>
              <a:t>顺序</a:t>
            </a:r>
            <a:r>
              <a:rPr lang="zh-CN" altLang="en-US" dirty="0" smtClean="0"/>
              <a:t>图主要元素</a:t>
            </a:r>
            <a:endParaRPr lang="en-US" altLang="zh-CN" dirty="0"/>
          </a:p>
        </p:txBody>
      </p:sp>
      <p:sp>
        <p:nvSpPr>
          <p:cNvPr id="1085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2A5E4B00-6124-41F5-A513-670443AFFB65}" type="slidenum">
              <a:rPr lang="en-US" altLang="zh-CN" sz="1200" b="0">
                <a:solidFill>
                  <a:srgbClr val="4D4D4D"/>
                </a:solidFill>
                <a:latin typeface="Arial" charset="0"/>
              </a:rPr>
              <a:pPr eaLnBrk="1" hangingPunct="1"/>
              <a:t>61</a:t>
            </a:fld>
            <a:r>
              <a:rPr lang="en-US" altLang="zh-CN" sz="1200" b="0">
                <a:solidFill>
                  <a:srgbClr val="4D4D4D"/>
                </a:solidFill>
                <a:latin typeface="Arial" charset="0"/>
              </a:rPr>
              <a:t>-</a:t>
            </a:r>
          </a:p>
        </p:txBody>
      </p:sp>
      <p:pic>
        <p:nvPicPr>
          <p:cNvPr id="2" name="图片 1"/>
          <p:cNvPicPr>
            <a:picLocks noChangeAspect="1"/>
          </p:cNvPicPr>
          <p:nvPr/>
        </p:nvPicPr>
        <p:blipFill>
          <a:blip r:embed="rId2" cstate="print"/>
          <a:stretch>
            <a:fillRect/>
          </a:stretch>
        </p:blipFill>
        <p:spPr>
          <a:xfrm>
            <a:off x="2567608" y="1663269"/>
            <a:ext cx="6768752" cy="4790067"/>
          </a:xfrm>
          <a:prstGeom prst="rect">
            <a:avLst/>
          </a:prstGeom>
        </p:spPr>
      </p:pic>
    </p:spTree>
    <p:extLst>
      <p:ext uri="{BB962C8B-B14F-4D97-AF65-F5344CB8AC3E}">
        <p14:creationId xmlns="" xmlns:p14="http://schemas.microsoft.com/office/powerpoint/2010/main" val="33992732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zh-CN" altLang="en-US" dirty="0"/>
              <a:t>“借书”用</a:t>
            </a:r>
            <a:r>
              <a:rPr lang="zh-CN" altLang="en-US" dirty="0" smtClean="0"/>
              <a:t>例的</a:t>
            </a:r>
            <a:r>
              <a:rPr lang="zh-CN" altLang="en-US" dirty="0"/>
              <a:t>顺序图</a:t>
            </a:r>
          </a:p>
        </p:txBody>
      </p:sp>
      <p:sp>
        <p:nvSpPr>
          <p:cNvPr id="8601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3C5F762-10BE-4718-AAC5-649A06C1305F}" type="slidenum">
              <a:rPr lang="en-US" altLang="zh-CN" sz="1200" b="0">
                <a:solidFill>
                  <a:srgbClr val="4D4D4D"/>
                </a:solidFill>
                <a:latin typeface="Arial" charset="0"/>
              </a:rPr>
              <a:pPr eaLnBrk="1" hangingPunct="1"/>
              <a:t>62</a:t>
            </a:fld>
            <a:r>
              <a:rPr lang="en-US" altLang="zh-CN" sz="1200" b="0">
                <a:solidFill>
                  <a:srgbClr val="4D4D4D"/>
                </a:solidFill>
                <a:latin typeface="Arial" charset="0"/>
              </a:rPr>
              <a:t>-</a:t>
            </a:r>
          </a:p>
        </p:txBody>
      </p:sp>
      <p:pic>
        <p:nvPicPr>
          <p:cNvPr id="86020"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35187" y="1556792"/>
            <a:ext cx="7217743" cy="5184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2900" name="Oval 4"/>
          <p:cNvSpPr>
            <a:spLocks noChangeArrowheads="1"/>
          </p:cNvSpPr>
          <p:nvPr/>
        </p:nvSpPr>
        <p:spPr bwMode="auto">
          <a:xfrm>
            <a:off x="2234714" y="3429000"/>
            <a:ext cx="1845062" cy="467038"/>
          </a:xfrm>
          <a:prstGeom prst="ellipse">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92901" name="Oval 5"/>
          <p:cNvSpPr>
            <a:spLocks noChangeArrowheads="1"/>
          </p:cNvSpPr>
          <p:nvPr/>
        </p:nvSpPr>
        <p:spPr bwMode="auto">
          <a:xfrm>
            <a:off x="6023992" y="3676331"/>
            <a:ext cx="2109472" cy="400741"/>
          </a:xfrm>
          <a:prstGeom prst="ellipse">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2900"/>
                                        </p:tgtEl>
                                        <p:attrNameLst>
                                          <p:attrName>style.visibility</p:attrName>
                                        </p:attrNameLst>
                                      </p:cBhvr>
                                      <p:to>
                                        <p:strVal val="visible"/>
                                      </p:to>
                                    </p:set>
                                    <p:animEffect transition="in" filter="dissolve">
                                      <p:cBhvr>
                                        <p:cTn id="7" dur="500"/>
                                        <p:tgtEl>
                                          <p:spTgt spid="592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2901"/>
                                        </p:tgtEl>
                                        <p:attrNameLst>
                                          <p:attrName>style.visibility</p:attrName>
                                        </p:attrNameLst>
                                      </p:cBhvr>
                                      <p:to>
                                        <p:strVal val="visible"/>
                                      </p:to>
                                    </p:set>
                                    <p:animEffect transition="in" filter="dissolve">
                                      <p:cBhvr>
                                        <p:cTn id="12"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0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zh-CN" altLang="en-US"/>
              <a:t>“借书”的顺序图</a:t>
            </a:r>
            <a:r>
              <a:rPr lang="en-US" altLang="zh-CN"/>
              <a:t>(UML2</a:t>
            </a:r>
            <a:r>
              <a:rPr lang="zh-CN" altLang="en-US"/>
              <a:t>表示</a:t>
            </a:r>
            <a:r>
              <a:rPr lang="en-US" altLang="zh-CN"/>
              <a:t>)</a:t>
            </a:r>
          </a:p>
        </p:txBody>
      </p:sp>
      <p:sp>
        <p:nvSpPr>
          <p:cNvPr id="8704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04FAF78F-1C11-48AD-82FD-1FA0D43F3786}" type="slidenum">
              <a:rPr lang="en-US" altLang="zh-CN" sz="1200" b="0">
                <a:solidFill>
                  <a:srgbClr val="4D4D4D"/>
                </a:solidFill>
                <a:latin typeface="Arial" charset="0"/>
              </a:rPr>
              <a:pPr eaLnBrk="1" hangingPunct="1"/>
              <a:t>63</a:t>
            </a:fld>
            <a:r>
              <a:rPr lang="en-US" altLang="zh-CN" sz="1200" b="0">
                <a:solidFill>
                  <a:srgbClr val="4D4D4D"/>
                </a:solidFill>
                <a:latin typeface="Arial" charset="0"/>
              </a:rPr>
              <a:t>-</a:t>
            </a:r>
          </a:p>
        </p:txBody>
      </p:sp>
      <p:pic>
        <p:nvPicPr>
          <p:cNvPr id="87044"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47850" y="1574626"/>
            <a:ext cx="8497888" cy="523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3924" name="Rectangle 4"/>
          <p:cNvSpPr>
            <a:spLocks noChangeArrowheads="1"/>
          </p:cNvSpPr>
          <p:nvPr/>
        </p:nvSpPr>
        <p:spPr bwMode="auto">
          <a:xfrm>
            <a:off x="1919288" y="3493914"/>
            <a:ext cx="8064500" cy="1439862"/>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93925" name="Rectangle 5"/>
          <p:cNvSpPr>
            <a:spLocks noChangeArrowheads="1"/>
          </p:cNvSpPr>
          <p:nvPr/>
        </p:nvSpPr>
        <p:spPr bwMode="auto">
          <a:xfrm>
            <a:off x="5016500" y="4093990"/>
            <a:ext cx="4895850" cy="649287"/>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24"/>
                                        </p:tgtEl>
                                        <p:attrNameLst>
                                          <p:attrName>style.visibility</p:attrName>
                                        </p:attrNameLst>
                                      </p:cBhvr>
                                      <p:to>
                                        <p:strVal val="visible"/>
                                      </p:to>
                                    </p:set>
                                    <p:animEffect transition="in" filter="dissolve">
                                      <p:cBhvr>
                                        <p:cTn id="7" dur="500"/>
                                        <p:tgtEl>
                                          <p:spTgt spid="593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25"/>
                                        </p:tgtEl>
                                        <p:attrNameLst>
                                          <p:attrName>style.visibility</p:attrName>
                                        </p:attrNameLst>
                                      </p:cBhvr>
                                      <p:to>
                                        <p:strVal val="visible"/>
                                      </p:to>
                                    </p:set>
                                    <p:animEffect transition="in" filter="dissolve">
                                      <p:cBhvr>
                                        <p:cTn id="12" dur="5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4" grpId="0" animBg="1"/>
      <p:bldP spid="59392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altLang="en-US" dirty="0" smtClean="0"/>
              <a:t>交互概览图*</a:t>
            </a:r>
            <a:endParaRPr lang="zh-CN" altLang="en-US" dirty="0"/>
          </a:p>
        </p:txBody>
      </p:sp>
      <p:sp>
        <p:nvSpPr>
          <p:cNvPr id="88068" name="Rectangle 3"/>
          <p:cNvSpPr>
            <a:spLocks noGrp="1" noChangeArrowheads="1"/>
          </p:cNvSpPr>
          <p:nvPr>
            <p:ph idx="1"/>
          </p:nvPr>
        </p:nvSpPr>
        <p:spPr/>
        <p:txBody>
          <a:bodyPr/>
          <a:lstStyle/>
          <a:p>
            <a:pPr eaLnBrk="1" hangingPunct="1"/>
            <a:r>
              <a:rPr lang="zh-CN" altLang="en-US" dirty="0" smtClean="0">
                <a:solidFill>
                  <a:srgbClr val="0070C0"/>
                </a:solidFill>
              </a:rPr>
              <a:t>交互概览</a:t>
            </a:r>
            <a:r>
              <a:rPr lang="zh-CN" altLang="en-US" dirty="0">
                <a:solidFill>
                  <a:srgbClr val="0070C0"/>
                </a:solidFill>
              </a:rPr>
              <a:t>图</a:t>
            </a:r>
            <a:r>
              <a:rPr lang="en-US" altLang="zh-CN" dirty="0">
                <a:solidFill>
                  <a:srgbClr val="0070C0"/>
                </a:solidFill>
              </a:rPr>
              <a:t>(Interaction Overview Diagram)</a:t>
            </a:r>
            <a:endParaRPr lang="zh-CN" altLang="en-US" dirty="0">
              <a:solidFill>
                <a:srgbClr val="0070C0"/>
              </a:solidFill>
            </a:endParaRPr>
          </a:p>
          <a:p>
            <a:pPr lvl="1" eaLnBrk="1" hangingPunct="1"/>
            <a:r>
              <a:rPr lang="zh-CN" altLang="en-US" dirty="0"/>
              <a:t>活动图和顺序图的混合物</a:t>
            </a:r>
            <a:endParaRPr lang="en-US" altLang="zh-CN" dirty="0"/>
          </a:p>
          <a:p>
            <a:pPr lvl="1" eaLnBrk="1" hangingPunct="1"/>
            <a:r>
              <a:rPr lang="zh-CN" altLang="sv-SE" dirty="0"/>
              <a:t>直观地表达一组相关顺序图之间的流转逻辑</a:t>
            </a:r>
            <a:endParaRPr lang="zh-CN" altLang="en-US" dirty="0"/>
          </a:p>
          <a:p>
            <a:pPr eaLnBrk="1" hangingPunct="1"/>
            <a:r>
              <a:rPr lang="zh-CN" altLang="en-US" dirty="0"/>
              <a:t>核心概念</a:t>
            </a:r>
          </a:p>
          <a:p>
            <a:pPr lvl="1" eaLnBrk="1" hangingPunct="1"/>
            <a:r>
              <a:rPr lang="zh-CN" altLang="en-US" dirty="0" smtClean="0"/>
              <a:t>交互引用</a:t>
            </a:r>
            <a:endParaRPr lang="zh-CN" altLang="en-US" dirty="0"/>
          </a:p>
          <a:p>
            <a:pPr lvl="1" eaLnBrk="1" hangingPunct="1"/>
            <a:r>
              <a:rPr lang="zh-CN" altLang="en-US" dirty="0"/>
              <a:t>分支、转移 </a:t>
            </a:r>
          </a:p>
          <a:p>
            <a:pPr eaLnBrk="1" hangingPunct="1"/>
            <a:r>
              <a:rPr lang="zh-CN" altLang="en-US" dirty="0"/>
              <a:t>推荐使用场合</a:t>
            </a:r>
          </a:p>
          <a:p>
            <a:pPr lvl="1" eaLnBrk="1" hangingPunct="1"/>
            <a:r>
              <a:rPr lang="zh-CN" altLang="en-US" dirty="0"/>
              <a:t>用例分析、用例设计</a:t>
            </a:r>
            <a:endParaRPr lang="en-US" altLang="zh-CN" dirty="0"/>
          </a:p>
        </p:txBody>
      </p:sp>
      <p:sp>
        <p:nvSpPr>
          <p:cNvPr id="8806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E864B7B3-17E8-431E-8ED9-2301367F9C15}" type="slidenum">
              <a:rPr lang="en-US" altLang="zh-CN" sz="1200" b="0">
                <a:solidFill>
                  <a:srgbClr val="4D4D4D"/>
                </a:solidFill>
                <a:latin typeface="Arial" charset="0"/>
              </a:rPr>
              <a:pPr eaLnBrk="1" hangingPunct="1"/>
              <a:t>64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p:txBody>
          <a:bodyPr/>
          <a:lstStyle/>
          <a:p>
            <a:pPr eaLnBrk="1" hangingPunct="1"/>
            <a:r>
              <a:rPr lang="zh-CN" altLang="en-US" dirty="0" smtClean="0"/>
              <a:t>交互概览图主要元素</a:t>
            </a:r>
            <a:endParaRPr lang="zh-CN" altLang="en-US" dirty="0"/>
          </a:p>
        </p:txBody>
      </p:sp>
      <p:sp>
        <p:nvSpPr>
          <p:cNvPr id="11059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ED86FAEF-539D-477C-942C-19B6C2941E1F}" type="slidenum">
              <a:rPr lang="en-US" altLang="zh-CN" sz="1200" b="0">
                <a:solidFill>
                  <a:srgbClr val="4D4D4D"/>
                </a:solidFill>
                <a:latin typeface="Arial" charset="0"/>
              </a:rPr>
              <a:pPr eaLnBrk="1" hangingPunct="1"/>
              <a:t>65</a:t>
            </a:fld>
            <a:r>
              <a:rPr lang="en-US" altLang="zh-CN" sz="1200" b="0">
                <a:solidFill>
                  <a:srgbClr val="4D4D4D"/>
                </a:solidFill>
                <a:latin typeface="Arial" charset="0"/>
              </a:rPr>
              <a:t>-</a:t>
            </a:r>
          </a:p>
        </p:txBody>
      </p:sp>
      <p:pic>
        <p:nvPicPr>
          <p:cNvPr id="110597"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7569" y="1857374"/>
            <a:ext cx="7781913" cy="34438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2740857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zh-CN" altLang="en-US"/>
              <a:t>通信图</a:t>
            </a:r>
          </a:p>
        </p:txBody>
      </p:sp>
      <p:sp>
        <p:nvSpPr>
          <p:cNvPr id="90116" name="Rectangle 3"/>
          <p:cNvSpPr>
            <a:spLocks noGrp="1" noChangeArrowheads="1"/>
          </p:cNvSpPr>
          <p:nvPr>
            <p:ph idx="1"/>
          </p:nvPr>
        </p:nvSpPr>
        <p:spPr/>
        <p:txBody>
          <a:bodyPr/>
          <a:lstStyle/>
          <a:p>
            <a:pPr eaLnBrk="1" hangingPunct="1">
              <a:lnSpc>
                <a:spcPct val="90000"/>
              </a:lnSpc>
            </a:pPr>
            <a:r>
              <a:rPr lang="zh-CN" altLang="en-US" dirty="0"/>
              <a:t>通信图</a:t>
            </a:r>
            <a:r>
              <a:rPr lang="en-US" altLang="zh-CN" dirty="0"/>
              <a:t>(Communication Diagram)</a:t>
            </a:r>
            <a:endParaRPr lang="zh-CN" altLang="en-US" dirty="0"/>
          </a:p>
          <a:p>
            <a:pPr lvl="1" eaLnBrk="1" hangingPunct="1">
              <a:lnSpc>
                <a:spcPct val="90000"/>
              </a:lnSpc>
            </a:pPr>
            <a:r>
              <a:rPr lang="en-US" altLang="zh-CN" dirty="0"/>
              <a:t>UML 1.x</a:t>
            </a:r>
            <a:r>
              <a:rPr lang="zh-CN" altLang="en-US" dirty="0"/>
              <a:t>中称为协作图</a:t>
            </a:r>
            <a:r>
              <a:rPr lang="en-US" altLang="zh-CN" dirty="0"/>
              <a:t>(Collaboration Diagram)</a:t>
            </a:r>
          </a:p>
          <a:p>
            <a:pPr lvl="1" eaLnBrk="1" hangingPunct="1">
              <a:lnSpc>
                <a:spcPct val="90000"/>
              </a:lnSpc>
            </a:pPr>
            <a:r>
              <a:rPr lang="zh-CN" altLang="en-US" dirty="0"/>
              <a:t>表示一组对象间关系以及交互活</a:t>
            </a:r>
            <a:r>
              <a:rPr lang="zh-CN" altLang="en-US" dirty="0" smtClean="0"/>
              <a:t>动</a:t>
            </a:r>
            <a:endParaRPr lang="en-US" altLang="zh-CN" dirty="0" smtClean="0"/>
          </a:p>
          <a:p>
            <a:pPr lvl="1" eaLnBrk="1" hangingPunct="1">
              <a:lnSpc>
                <a:spcPct val="90000"/>
              </a:lnSpc>
            </a:pPr>
            <a:r>
              <a:rPr lang="zh-CN" altLang="en-US" dirty="0" smtClean="0"/>
              <a:t>与顺序图同构，只是侧重点不同</a:t>
            </a:r>
            <a:endParaRPr lang="zh-CN" altLang="en-US" dirty="0"/>
          </a:p>
          <a:p>
            <a:pPr eaLnBrk="1" hangingPunct="1">
              <a:lnSpc>
                <a:spcPct val="90000"/>
              </a:lnSpc>
            </a:pPr>
            <a:r>
              <a:rPr kumimoji="0" lang="zh-CN" altLang="en-US" dirty="0"/>
              <a:t>核心概</a:t>
            </a:r>
            <a:r>
              <a:rPr lang="zh-CN" altLang="en-US" dirty="0"/>
              <a:t>念</a:t>
            </a:r>
          </a:p>
          <a:p>
            <a:pPr lvl="1" eaLnBrk="1" hangingPunct="1">
              <a:lnSpc>
                <a:spcPct val="90000"/>
              </a:lnSpc>
            </a:pPr>
            <a:r>
              <a:rPr lang="zh-CN" altLang="en-US" dirty="0"/>
              <a:t>对象、协作角色</a:t>
            </a:r>
          </a:p>
          <a:p>
            <a:pPr lvl="1" eaLnBrk="1" hangingPunct="1">
              <a:lnSpc>
                <a:spcPct val="90000"/>
              </a:lnSpc>
            </a:pPr>
            <a:r>
              <a:rPr lang="zh-CN" altLang="en-US" dirty="0"/>
              <a:t>协作、交互、消息 </a:t>
            </a:r>
          </a:p>
          <a:p>
            <a:pPr eaLnBrk="1" hangingPunct="1">
              <a:lnSpc>
                <a:spcPct val="90000"/>
              </a:lnSpc>
            </a:pPr>
            <a:r>
              <a:rPr lang="zh-CN" altLang="en-US" dirty="0"/>
              <a:t>推荐使用场合</a:t>
            </a:r>
          </a:p>
          <a:p>
            <a:pPr lvl="1" eaLnBrk="1" hangingPunct="1">
              <a:lnSpc>
                <a:spcPct val="90000"/>
              </a:lnSpc>
            </a:pPr>
            <a:r>
              <a:rPr lang="zh-CN" altLang="en-US" dirty="0"/>
              <a:t>用例分析、用例设计</a:t>
            </a:r>
            <a:endParaRPr lang="en-US" altLang="zh-CN" dirty="0"/>
          </a:p>
        </p:txBody>
      </p:sp>
      <p:sp>
        <p:nvSpPr>
          <p:cNvPr id="901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B215DF27-4A2A-4234-BAAE-522F26EDB1F3}" type="slidenum">
              <a:rPr lang="en-US" altLang="zh-CN" sz="1200" b="0">
                <a:solidFill>
                  <a:srgbClr val="4D4D4D"/>
                </a:solidFill>
                <a:latin typeface="Arial" charset="0"/>
              </a:rPr>
              <a:pPr eaLnBrk="1" hangingPunct="1"/>
              <a:t>66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lstStyle/>
          <a:p>
            <a:pPr eaLnBrk="1" hangingPunct="1"/>
            <a:r>
              <a:rPr lang="zh-CN" altLang="en-US" dirty="0"/>
              <a:t>通信</a:t>
            </a:r>
            <a:r>
              <a:rPr lang="zh-CN" altLang="en-US" dirty="0" smtClean="0"/>
              <a:t>图主要元素</a:t>
            </a:r>
            <a:endParaRPr lang="zh-CN" altLang="en-US" dirty="0"/>
          </a:p>
        </p:txBody>
      </p:sp>
      <p:sp>
        <p:nvSpPr>
          <p:cNvPr id="1095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8F2BD776-A74B-4817-BAC0-2EA769B53F5D}" type="slidenum">
              <a:rPr lang="en-US" altLang="zh-CN" sz="1200" b="0">
                <a:solidFill>
                  <a:srgbClr val="4D4D4D"/>
                </a:solidFill>
                <a:latin typeface="Arial" charset="0"/>
              </a:rPr>
              <a:pPr eaLnBrk="1" hangingPunct="1"/>
              <a:t>67</a:t>
            </a:fld>
            <a:r>
              <a:rPr lang="en-US" altLang="zh-CN" sz="1200" b="0">
                <a:solidFill>
                  <a:srgbClr val="4D4D4D"/>
                </a:solidFill>
                <a:latin typeface="Arial" charset="0"/>
              </a:rPr>
              <a:t>-</a:t>
            </a:r>
          </a:p>
        </p:txBody>
      </p:sp>
      <p:pic>
        <p:nvPicPr>
          <p:cNvPr id="109573"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09813" y="1781176"/>
            <a:ext cx="7313612" cy="307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303667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zh-CN" altLang="en-US" dirty="0"/>
              <a:t>“借书”用</a:t>
            </a:r>
            <a:r>
              <a:rPr lang="zh-CN" altLang="en-US" dirty="0" smtClean="0"/>
              <a:t>例的</a:t>
            </a:r>
            <a:r>
              <a:rPr lang="zh-CN" altLang="en-US" dirty="0"/>
              <a:t>通信图</a:t>
            </a:r>
          </a:p>
        </p:txBody>
      </p:sp>
      <p:sp>
        <p:nvSpPr>
          <p:cNvPr id="9113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FF2B989-13FE-41B5-A636-39B86FCA6404}" type="slidenum">
              <a:rPr lang="en-US" altLang="zh-CN" sz="1200" b="0">
                <a:solidFill>
                  <a:srgbClr val="4D4D4D"/>
                </a:solidFill>
                <a:latin typeface="Arial" charset="0"/>
              </a:rPr>
              <a:pPr eaLnBrk="1" hangingPunct="1"/>
              <a:t>68</a:t>
            </a:fld>
            <a:r>
              <a:rPr lang="en-US" altLang="zh-CN" sz="1200" b="0">
                <a:solidFill>
                  <a:srgbClr val="4D4D4D"/>
                </a:solidFill>
                <a:latin typeface="Arial" charset="0"/>
              </a:rPr>
              <a:t>-</a:t>
            </a:r>
          </a:p>
        </p:txBody>
      </p:sp>
      <p:pic>
        <p:nvPicPr>
          <p:cNvPr id="91140"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68463" y="1913731"/>
            <a:ext cx="8820150" cy="381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zh-CN" altLang="en-US" dirty="0"/>
              <a:t>时间</a:t>
            </a:r>
            <a:r>
              <a:rPr lang="zh-CN" altLang="en-US" dirty="0" smtClean="0"/>
              <a:t>图*</a:t>
            </a:r>
            <a:endParaRPr lang="zh-CN" altLang="en-US" dirty="0"/>
          </a:p>
        </p:txBody>
      </p:sp>
      <p:sp>
        <p:nvSpPr>
          <p:cNvPr id="92164" name="Rectangle 3"/>
          <p:cNvSpPr>
            <a:spLocks noGrp="1" noChangeArrowheads="1"/>
          </p:cNvSpPr>
          <p:nvPr>
            <p:ph idx="1"/>
          </p:nvPr>
        </p:nvSpPr>
        <p:spPr/>
        <p:txBody>
          <a:bodyPr/>
          <a:lstStyle/>
          <a:p>
            <a:pPr eaLnBrk="1" hangingPunct="1"/>
            <a:r>
              <a:rPr lang="zh-CN" altLang="en-US" dirty="0">
                <a:solidFill>
                  <a:srgbClr val="0070C0"/>
                </a:solidFill>
              </a:rPr>
              <a:t>时间图</a:t>
            </a:r>
            <a:r>
              <a:rPr lang="en-US" altLang="zh-CN" dirty="0">
                <a:solidFill>
                  <a:srgbClr val="0070C0"/>
                </a:solidFill>
              </a:rPr>
              <a:t>(Timing Diagram)</a:t>
            </a:r>
          </a:p>
          <a:p>
            <a:pPr lvl="1" eaLnBrk="1" hangingPunct="1"/>
            <a:r>
              <a:rPr lang="zh-CN" altLang="en-US" dirty="0"/>
              <a:t>一种交互图，展现消息跨越不同对象或角色的实际时间信息</a:t>
            </a:r>
            <a:endParaRPr lang="en-US" altLang="zh-CN" dirty="0"/>
          </a:p>
          <a:p>
            <a:pPr lvl="2" eaLnBrk="1" hangingPunct="1"/>
            <a:r>
              <a:rPr lang="zh-CN" altLang="en-US" dirty="0"/>
              <a:t>具体描述单个或多个对象状态变化的时间点以及维持特定状态的时间段</a:t>
            </a:r>
          </a:p>
          <a:p>
            <a:pPr lvl="2" eaLnBrk="1" hangingPunct="1"/>
            <a:r>
              <a:rPr lang="zh-CN" altLang="en-US" dirty="0"/>
              <a:t>顺序图是表示交互的主要手段，可以在顺序图中增加时间约束来表明对象状态变化的时间点以及维持特定状态的时间段</a:t>
            </a:r>
          </a:p>
          <a:p>
            <a:pPr eaLnBrk="1" hangingPunct="1"/>
            <a:r>
              <a:rPr lang="zh-CN" altLang="en-US" dirty="0"/>
              <a:t>核心概念</a:t>
            </a:r>
          </a:p>
          <a:p>
            <a:pPr lvl="1" eaLnBrk="1" hangingPunct="1"/>
            <a:r>
              <a:rPr lang="zh-CN" altLang="en-US" dirty="0"/>
              <a:t>时间约束、持续时间约束、生命线</a:t>
            </a:r>
          </a:p>
          <a:p>
            <a:pPr lvl="1" eaLnBrk="1" hangingPunct="1"/>
            <a:r>
              <a:rPr lang="zh-CN" altLang="en-US" dirty="0"/>
              <a:t>状态、条件、事件</a:t>
            </a:r>
          </a:p>
        </p:txBody>
      </p:sp>
      <p:sp>
        <p:nvSpPr>
          <p:cNvPr id="9216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9FCED289-ACE3-48ED-B482-E81966EB90A4}" type="slidenum">
              <a:rPr lang="en-US" altLang="zh-CN" sz="1200" b="0">
                <a:solidFill>
                  <a:srgbClr val="4D4D4D"/>
                </a:solidFill>
                <a:latin typeface="Arial" charset="0"/>
              </a:rPr>
              <a:pPr eaLnBrk="1" hangingPunct="1"/>
              <a:t>69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建模的目的</a:t>
            </a:r>
          </a:p>
        </p:txBody>
      </p:sp>
      <p:sp>
        <p:nvSpPr>
          <p:cNvPr id="3" name="内容占位符 2"/>
          <p:cNvSpPr>
            <a:spLocks noGrp="1"/>
          </p:cNvSpPr>
          <p:nvPr>
            <p:ph idx="1"/>
          </p:nvPr>
        </p:nvSpPr>
        <p:spPr>
          <a:xfrm>
            <a:off x="609600" y="1775192"/>
            <a:ext cx="11319048" cy="4625609"/>
          </a:xfrm>
        </p:spPr>
        <p:txBody>
          <a:bodyPr/>
          <a:lstStyle/>
          <a:p>
            <a:r>
              <a:rPr lang="zh-CN" altLang="en-US" dirty="0"/>
              <a:t>建模的根本目的是为了更好地理解待开发的系</a:t>
            </a:r>
            <a:r>
              <a:rPr lang="zh-CN" altLang="en-US" dirty="0" smtClean="0"/>
              <a:t>统（分而治之）</a:t>
            </a:r>
            <a:endParaRPr lang="en-US" altLang="zh-CN" dirty="0"/>
          </a:p>
          <a:p>
            <a:pPr lvl="1"/>
            <a:r>
              <a:rPr lang="zh-CN" altLang="en-US" dirty="0"/>
              <a:t>模型有助于按照所需的样式</a:t>
            </a:r>
            <a:r>
              <a:rPr lang="zh-CN" altLang="en-US" dirty="0">
                <a:solidFill>
                  <a:srgbClr val="FF0000"/>
                </a:solidFill>
              </a:rPr>
              <a:t>可视化</a:t>
            </a:r>
            <a:r>
              <a:rPr lang="en-US" altLang="zh-CN" dirty="0">
                <a:solidFill>
                  <a:srgbClr val="FF0000"/>
                </a:solidFill>
              </a:rPr>
              <a:t>(Visualize)</a:t>
            </a:r>
            <a:r>
              <a:rPr lang="zh-CN" altLang="en-US" dirty="0"/>
              <a:t>目标系统</a:t>
            </a:r>
            <a:endParaRPr lang="en-US" altLang="zh-CN" dirty="0"/>
          </a:p>
          <a:p>
            <a:pPr lvl="1"/>
            <a:r>
              <a:rPr lang="zh-CN" altLang="en-US" dirty="0"/>
              <a:t>模型能够</a:t>
            </a:r>
            <a:r>
              <a:rPr lang="zh-CN" altLang="en-US" dirty="0">
                <a:solidFill>
                  <a:srgbClr val="FF0000"/>
                </a:solidFill>
              </a:rPr>
              <a:t>描述</a:t>
            </a:r>
            <a:r>
              <a:rPr lang="en-US" altLang="zh-CN" dirty="0">
                <a:solidFill>
                  <a:srgbClr val="FF0000"/>
                </a:solidFill>
              </a:rPr>
              <a:t>(Specify)</a:t>
            </a:r>
            <a:r>
              <a:rPr lang="zh-CN" altLang="en-US" dirty="0"/>
              <a:t>系统的结构和行为</a:t>
            </a:r>
            <a:endParaRPr lang="en-US" altLang="zh-CN" dirty="0"/>
          </a:p>
          <a:p>
            <a:pPr lvl="1"/>
            <a:r>
              <a:rPr lang="zh-CN" altLang="en-US" dirty="0"/>
              <a:t>模型提供</a:t>
            </a:r>
            <a:r>
              <a:rPr lang="zh-CN" altLang="en-US" dirty="0">
                <a:solidFill>
                  <a:srgbClr val="FF0000"/>
                </a:solidFill>
              </a:rPr>
              <a:t>构造</a:t>
            </a:r>
            <a:r>
              <a:rPr lang="en-US" altLang="zh-CN" dirty="0">
                <a:solidFill>
                  <a:srgbClr val="FF0000"/>
                </a:solidFill>
              </a:rPr>
              <a:t>(Construct)</a:t>
            </a:r>
            <a:r>
              <a:rPr lang="zh-CN" altLang="en-US" dirty="0"/>
              <a:t>系统的模板</a:t>
            </a:r>
            <a:endParaRPr lang="en-US" altLang="zh-CN" dirty="0"/>
          </a:p>
          <a:p>
            <a:pPr lvl="1"/>
            <a:r>
              <a:rPr lang="zh-CN" altLang="en-US" dirty="0"/>
              <a:t>模型可以</a:t>
            </a:r>
            <a:r>
              <a:rPr lang="zh-CN" altLang="en-US" dirty="0">
                <a:solidFill>
                  <a:srgbClr val="FF0000"/>
                </a:solidFill>
              </a:rPr>
              <a:t>文档化</a:t>
            </a:r>
            <a:r>
              <a:rPr lang="en-US" altLang="zh-CN" dirty="0">
                <a:solidFill>
                  <a:srgbClr val="FF0000"/>
                </a:solidFill>
              </a:rPr>
              <a:t>(Document)</a:t>
            </a:r>
            <a:r>
              <a:rPr lang="zh-CN" altLang="en-US" dirty="0"/>
              <a:t>设计决策</a:t>
            </a:r>
          </a:p>
        </p:txBody>
      </p:sp>
      <p:sp>
        <p:nvSpPr>
          <p:cNvPr id="4" name="灯片编号占位符 3"/>
          <p:cNvSpPr>
            <a:spLocks noGrp="1"/>
          </p:cNvSpPr>
          <p:nvPr>
            <p:ph type="sldNum" sz="quarter" idx="12"/>
          </p:nvPr>
        </p:nvSpPr>
        <p:spPr/>
        <p:txBody>
          <a:bodyPr/>
          <a:lstStyle/>
          <a:p>
            <a:pPr>
              <a:defRPr/>
            </a:pPr>
            <a:r>
              <a:rPr lang="en-US" altLang="zh-CN"/>
              <a:t>-</a:t>
            </a:r>
            <a:fld id="{D3E9CD17-CB30-40D7-8787-AA294C5FB899}" type="slidenum">
              <a:rPr lang="en-US" altLang="zh-CN" smtClean="0"/>
              <a:pPr>
                <a:defRPr/>
              </a:pPr>
              <a:t>7</a:t>
            </a:fld>
            <a:r>
              <a:rPr lang="en-US" altLang="zh-CN"/>
              <a:t>-</a:t>
            </a:r>
          </a:p>
        </p:txBody>
      </p:sp>
    </p:spTree>
    <p:extLst>
      <p:ext uri="{BB962C8B-B14F-4D97-AF65-F5344CB8AC3E}">
        <p14:creationId xmlns="" xmlns:p14="http://schemas.microsoft.com/office/powerpoint/2010/main" val="23995227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zh-CN" altLang="en-US"/>
              <a:t>状态机图</a:t>
            </a:r>
          </a:p>
        </p:txBody>
      </p:sp>
      <p:sp>
        <p:nvSpPr>
          <p:cNvPr id="95236" name="Rectangle 3"/>
          <p:cNvSpPr>
            <a:spLocks noGrp="1" noChangeArrowheads="1"/>
          </p:cNvSpPr>
          <p:nvPr>
            <p:ph idx="1"/>
          </p:nvPr>
        </p:nvSpPr>
        <p:spPr/>
        <p:txBody>
          <a:bodyPr>
            <a:normAutofit/>
          </a:bodyPr>
          <a:lstStyle/>
          <a:p>
            <a:pPr eaLnBrk="1" hangingPunct="1"/>
            <a:r>
              <a:rPr lang="zh-CN" altLang="en-US" sz="2800" dirty="0"/>
              <a:t>状态机图</a:t>
            </a:r>
            <a:r>
              <a:rPr lang="en-US" altLang="zh-CN" sz="2800" dirty="0"/>
              <a:t>(State Machine Diagram)</a:t>
            </a:r>
          </a:p>
          <a:p>
            <a:pPr lvl="1" eaLnBrk="1" hangingPunct="1"/>
            <a:r>
              <a:rPr lang="en-US" altLang="zh-CN" sz="2400" dirty="0"/>
              <a:t>UML1.x</a:t>
            </a:r>
            <a:r>
              <a:rPr lang="zh-CN" altLang="en-US" sz="2400" dirty="0"/>
              <a:t>为状态图</a:t>
            </a:r>
            <a:r>
              <a:rPr lang="en-US" altLang="zh-CN" sz="2400" dirty="0"/>
              <a:t>(</a:t>
            </a:r>
            <a:r>
              <a:rPr lang="en-US" altLang="zh-CN" sz="2400" dirty="0" err="1"/>
              <a:t>Statechart</a:t>
            </a:r>
            <a:r>
              <a:rPr lang="en-US" altLang="zh-CN" sz="2400" dirty="0"/>
              <a:t> Diagram)</a:t>
            </a:r>
            <a:endParaRPr lang="zh-CN" altLang="en-US" sz="2400" dirty="0"/>
          </a:p>
          <a:p>
            <a:pPr lvl="1" eaLnBrk="1" hangingPunct="1"/>
            <a:r>
              <a:rPr lang="zh-CN" altLang="en-US" sz="2400" dirty="0">
                <a:solidFill>
                  <a:srgbClr val="181A36"/>
                </a:solidFill>
              </a:rPr>
              <a:t>利用状态和事件描述对象本身的行</a:t>
            </a:r>
            <a:r>
              <a:rPr lang="zh-CN" altLang="en-US" sz="2400" dirty="0" smtClean="0">
                <a:solidFill>
                  <a:srgbClr val="181A36"/>
                </a:solidFill>
              </a:rPr>
              <a:t>为</a:t>
            </a:r>
            <a:endParaRPr lang="en-US" altLang="zh-CN" sz="2400" dirty="0" smtClean="0">
              <a:solidFill>
                <a:srgbClr val="181A36"/>
              </a:solidFill>
            </a:endParaRPr>
          </a:p>
          <a:p>
            <a:pPr lvl="1" eaLnBrk="1" hangingPunct="1"/>
            <a:r>
              <a:rPr lang="zh-CN" altLang="en-US" sz="2400" dirty="0" smtClean="0">
                <a:solidFill>
                  <a:srgbClr val="181A36"/>
                </a:solidFill>
              </a:rPr>
              <a:t>非常重要的行为图，强调事件导致的对象状态的变化</a:t>
            </a:r>
            <a:endParaRPr lang="zh-CN" altLang="en-US" sz="2400" dirty="0"/>
          </a:p>
          <a:p>
            <a:pPr eaLnBrk="1" hangingPunct="1"/>
            <a:r>
              <a:rPr lang="zh-CN" altLang="en-US" sz="2800" dirty="0"/>
              <a:t>主要概念</a:t>
            </a:r>
          </a:p>
          <a:p>
            <a:pPr lvl="1" eaLnBrk="1" hangingPunct="1"/>
            <a:r>
              <a:rPr lang="zh-CN" altLang="en-US" sz="2400" dirty="0"/>
              <a:t>状态、初态、终</a:t>
            </a:r>
            <a:r>
              <a:rPr lang="zh-CN" altLang="en-US" sz="2400" dirty="0" smtClean="0"/>
              <a:t>态</a:t>
            </a:r>
            <a:endParaRPr lang="zh-CN" altLang="en-US" sz="2400" dirty="0"/>
          </a:p>
          <a:p>
            <a:pPr lvl="1" eaLnBrk="1" hangingPunct="1"/>
            <a:r>
              <a:rPr lang="zh-CN" altLang="en-US" sz="2400" dirty="0"/>
              <a:t>事件、转移、动作</a:t>
            </a:r>
          </a:p>
          <a:p>
            <a:pPr lvl="1" eaLnBrk="1" hangingPunct="1"/>
            <a:r>
              <a:rPr lang="zh-CN" altLang="en-US" sz="2400" dirty="0"/>
              <a:t>并</a:t>
            </a:r>
            <a:r>
              <a:rPr lang="zh-CN" altLang="en-US" sz="2400" dirty="0" smtClean="0"/>
              <a:t>发状态机</a:t>
            </a:r>
            <a:endParaRPr lang="zh-CN" altLang="en-US" sz="2400" dirty="0"/>
          </a:p>
          <a:p>
            <a:pPr eaLnBrk="1" hangingPunct="1"/>
            <a:r>
              <a:rPr lang="zh-CN" altLang="en-US" sz="2800" dirty="0"/>
              <a:t>推荐使用场合</a:t>
            </a:r>
          </a:p>
          <a:p>
            <a:pPr lvl="1" eaLnBrk="1" hangingPunct="1"/>
            <a:r>
              <a:rPr lang="zh-CN" altLang="en-US" sz="2400" dirty="0"/>
              <a:t>类设计</a:t>
            </a:r>
            <a:endParaRPr lang="en-US" altLang="zh-CN" sz="2400" dirty="0"/>
          </a:p>
        </p:txBody>
      </p:sp>
      <p:sp>
        <p:nvSpPr>
          <p:cNvPr id="9523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B09709C7-09BE-47C3-84DA-FD0C7846CB96}" type="slidenum">
              <a:rPr lang="en-US" altLang="zh-CN" sz="1200" b="0">
                <a:solidFill>
                  <a:srgbClr val="4D4D4D"/>
                </a:solidFill>
                <a:latin typeface="Arial" charset="0"/>
              </a:rPr>
              <a:pPr eaLnBrk="1" hangingPunct="1"/>
              <a:t>70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p:txBody>
          <a:bodyPr/>
          <a:lstStyle/>
          <a:p>
            <a:pPr eaLnBrk="1" hangingPunct="1"/>
            <a:r>
              <a:rPr lang="zh-CN" altLang="en-US" dirty="0"/>
              <a:t>状态机</a:t>
            </a:r>
            <a:r>
              <a:rPr lang="zh-CN" altLang="en-US" dirty="0" smtClean="0"/>
              <a:t>图主要元素</a:t>
            </a:r>
            <a:endParaRPr lang="zh-CN" altLang="en-US" dirty="0"/>
          </a:p>
        </p:txBody>
      </p:sp>
      <p:sp>
        <p:nvSpPr>
          <p:cNvPr id="11264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F7E090A2-B0BC-4FDA-8A27-EF7246CCAD00}" type="slidenum">
              <a:rPr lang="en-US" altLang="zh-CN" sz="1200" b="0">
                <a:solidFill>
                  <a:srgbClr val="4D4D4D"/>
                </a:solidFill>
                <a:latin typeface="Arial" charset="0"/>
              </a:rPr>
              <a:pPr eaLnBrk="1" hangingPunct="1"/>
              <a:t>71</a:t>
            </a:fld>
            <a:r>
              <a:rPr lang="en-US" altLang="zh-CN" sz="1200" b="0">
                <a:solidFill>
                  <a:srgbClr val="4D4D4D"/>
                </a:solidFill>
                <a:latin typeface="Arial" charset="0"/>
              </a:rPr>
              <a:t>-</a:t>
            </a:r>
          </a:p>
        </p:txBody>
      </p:sp>
      <p:pic>
        <p:nvPicPr>
          <p:cNvPr id="112645" name="Picture 1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43164" y="2048991"/>
            <a:ext cx="7304087" cy="3324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5870552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zh-CN" altLang="en-US"/>
              <a:t>“图书”类的状态机图</a:t>
            </a:r>
          </a:p>
        </p:txBody>
      </p:sp>
      <p:sp>
        <p:nvSpPr>
          <p:cNvPr id="9625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A13ABDA5-C900-46E5-BFC9-D6D342854759}" type="slidenum">
              <a:rPr lang="en-US" altLang="zh-CN" sz="1200" b="0">
                <a:solidFill>
                  <a:srgbClr val="4D4D4D"/>
                </a:solidFill>
                <a:latin typeface="Arial" charset="0"/>
              </a:rPr>
              <a:pPr eaLnBrk="1" hangingPunct="1"/>
              <a:t>72</a:t>
            </a:fld>
            <a:r>
              <a:rPr lang="en-US" altLang="zh-CN" sz="1200" b="0">
                <a:solidFill>
                  <a:srgbClr val="4D4D4D"/>
                </a:solidFill>
                <a:latin typeface="Arial" charset="0"/>
              </a:rPr>
              <a:t>-</a:t>
            </a:r>
          </a:p>
        </p:txBody>
      </p:sp>
      <p:pic>
        <p:nvPicPr>
          <p:cNvPr id="96260"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95550" y="2001291"/>
            <a:ext cx="6408738" cy="4164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pPr eaLnBrk="1" hangingPunct="1"/>
            <a:r>
              <a:rPr lang="zh-CN" altLang="en-US"/>
              <a:t>构件图</a:t>
            </a:r>
          </a:p>
        </p:txBody>
      </p:sp>
      <p:sp>
        <p:nvSpPr>
          <p:cNvPr id="97284" name="Rectangle 3"/>
          <p:cNvSpPr>
            <a:spLocks noGrp="1" noChangeArrowheads="1"/>
          </p:cNvSpPr>
          <p:nvPr>
            <p:ph idx="1"/>
          </p:nvPr>
        </p:nvSpPr>
        <p:spPr/>
        <p:txBody>
          <a:bodyPr/>
          <a:lstStyle/>
          <a:p>
            <a:pPr eaLnBrk="1" hangingPunct="1"/>
            <a:r>
              <a:rPr lang="zh-CN" altLang="en-US" dirty="0"/>
              <a:t>构件图</a:t>
            </a:r>
            <a:r>
              <a:rPr lang="en-US" altLang="zh-CN" dirty="0"/>
              <a:t>(Component Diagram)</a:t>
            </a:r>
            <a:endParaRPr lang="zh-CN" altLang="en-US" dirty="0"/>
          </a:p>
          <a:p>
            <a:pPr lvl="1" eaLnBrk="1" hangingPunct="1"/>
            <a:r>
              <a:rPr lang="zh-CN" altLang="en-US" dirty="0">
                <a:solidFill>
                  <a:srgbClr val="181A36"/>
                </a:solidFill>
              </a:rPr>
              <a:t>封装类为构件</a:t>
            </a:r>
          </a:p>
          <a:p>
            <a:pPr lvl="1" eaLnBrk="1" hangingPunct="1"/>
            <a:r>
              <a:rPr lang="zh-CN" altLang="en-US" dirty="0">
                <a:solidFill>
                  <a:srgbClr val="181A36"/>
                </a:solidFill>
              </a:rPr>
              <a:t>描述在系统</a:t>
            </a:r>
            <a:r>
              <a:rPr lang="zh-CN" altLang="en-US" u="sng" dirty="0">
                <a:solidFill>
                  <a:srgbClr val="181A36"/>
                </a:solidFill>
              </a:rPr>
              <a:t>实现环境</a:t>
            </a:r>
            <a:r>
              <a:rPr lang="zh-CN" altLang="en-US" dirty="0">
                <a:solidFill>
                  <a:srgbClr val="181A36"/>
                </a:solidFill>
              </a:rPr>
              <a:t>中的软件构件</a:t>
            </a:r>
            <a:r>
              <a:rPr lang="zh-CN" altLang="en-US" dirty="0" smtClean="0">
                <a:solidFill>
                  <a:srgbClr val="181A36"/>
                </a:solidFill>
              </a:rPr>
              <a:t>和它们之</a:t>
            </a:r>
            <a:r>
              <a:rPr lang="zh-CN" altLang="en-US" dirty="0">
                <a:solidFill>
                  <a:srgbClr val="181A36"/>
                </a:solidFill>
              </a:rPr>
              <a:t>间的关系</a:t>
            </a:r>
            <a:endParaRPr lang="zh-CN" altLang="en-US" dirty="0"/>
          </a:p>
          <a:p>
            <a:pPr eaLnBrk="1" hangingPunct="1"/>
            <a:r>
              <a:rPr lang="zh-CN" altLang="en-US" dirty="0"/>
              <a:t>主要概念</a:t>
            </a:r>
          </a:p>
          <a:p>
            <a:pPr lvl="1" eaLnBrk="1" hangingPunct="1"/>
            <a:r>
              <a:rPr lang="zh-CN" altLang="en-US" dirty="0"/>
              <a:t>构件、工件、接口</a:t>
            </a:r>
            <a:r>
              <a:rPr lang="en-US" altLang="zh-CN" dirty="0"/>
              <a:t>(</a:t>
            </a:r>
            <a:r>
              <a:rPr lang="zh-CN" altLang="en-US" dirty="0">
                <a:solidFill>
                  <a:schemeClr val="folHlink"/>
                </a:solidFill>
              </a:rPr>
              <a:t>所供接口、所需接口</a:t>
            </a:r>
            <a:r>
              <a:rPr lang="en-US" altLang="zh-CN" dirty="0"/>
              <a:t>)</a:t>
            </a:r>
          </a:p>
          <a:p>
            <a:pPr lvl="1" eaLnBrk="1" hangingPunct="1"/>
            <a:r>
              <a:rPr lang="zh-CN" altLang="en-US" dirty="0"/>
              <a:t>依赖</a:t>
            </a:r>
            <a:r>
              <a:rPr lang="zh-CN" altLang="en-US" dirty="0" smtClean="0"/>
              <a:t>、</a:t>
            </a:r>
            <a:r>
              <a:rPr lang="zh-CN" altLang="en-US" dirty="0"/>
              <a:t>连接</a:t>
            </a:r>
          </a:p>
          <a:p>
            <a:pPr eaLnBrk="1" hangingPunct="1"/>
            <a:r>
              <a:rPr lang="zh-CN" altLang="en-US" dirty="0"/>
              <a:t>推荐使用场合</a:t>
            </a:r>
          </a:p>
          <a:p>
            <a:pPr lvl="1" eaLnBrk="1" hangingPunct="1"/>
            <a:r>
              <a:rPr lang="zh-CN" altLang="en-US" dirty="0"/>
              <a:t>系统设计、实现、部署</a:t>
            </a:r>
          </a:p>
        </p:txBody>
      </p:sp>
      <p:sp>
        <p:nvSpPr>
          <p:cNvPr id="9728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CED11C16-5A9A-4B85-A360-3788B1A81387}" type="slidenum">
              <a:rPr lang="en-US" altLang="zh-CN" sz="1200" b="0">
                <a:solidFill>
                  <a:srgbClr val="4D4D4D"/>
                </a:solidFill>
                <a:latin typeface="Arial" charset="0"/>
              </a:rPr>
              <a:pPr eaLnBrk="1" hangingPunct="1"/>
              <a:t>73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p:txBody>
          <a:bodyPr/>
          <a:lstStyle/>
          <a:p>
            <a:pPr eaLnBrk="1" hangingPunct="1"/>
            <a:r>
              <a:rPr lang="zh-CN" altLang="en-US" dirty="0"/>
              <a:t>构件</a:t>
            </a:r>
            <a:r>
              <a:rPr lang="zh-CN" altLang="en-US" dirty="0" smtClean="0"/>
              <a:t>图主要元素</a:t>
            </a:r>
            <a:endParaRPr lang="en-US" altLang="zh-CN" dirty="0"/>
          </a:p>
        </p:txBody>
      </p:sp>
      <p:sp>
        <p:nvSpPr>
          <p:cNvPr id="11366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05715AD-1F96-4906-A808-F249031669FD}" type="slidenum">
              <a:rPr lang="en-US" altLang="zh-CN" sz="1200" b="0">
                <a:solidFill>
                  <a:srgbClr val="4D4D4D"/>
                </a:solidFill>
                <a:latin typeface="Arial" charset="0"/>
              </a:rPr>
              <a:pPr eaLnBrk="1" hangingPunct="1"/>
              <a:t>74</a:t>
            </a:fld>
            <a:r>
              <a:rPr lang="en-US" altLang="zh-CN" sz="1200" b="0">
                <a:solidFill>
                  <a:srgbClr val="4D4D4D"/>
                </a:solidFill>
                <a:latin typeface="Arial" charset="0"/>
              </a:rPr>
              <a:t>-</a:t>
            </a:r>
          </a:p>
        </p:txBody>
      </p:sp>
      <p:pic>
        <p:nvPicPr>
          <p:cNvPr id="113669" name="Picture 1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76489" y="1919289"/>
            <a:ext cx="7437437" cy="301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31981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lstStyle/>
          <a:p>
            <a:pPr eaLnBrk="1" hangingPunct="1"/>
            <a:r>
              <a:rPr lang="zh-CN" altLang="en-US"/>
              <a:t>构件图描述类的实现环境</a:t>
            </a:r>
            <a:endParaRPr lang="en-US" altLang="zh-CN"/>
          </a:p>
        </p:txBody>
      </p:sp>
      <p:sp>
        <p:nvSpPr>
          <p:cNvPr id="9830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6AEC3453-5895-456A-8141-82CADD0C4A8C}" type="slidenum">
              <a:rPr lang="en-US" altLang="zh-CN" sz="1200" b="0">
                <a:solidFill>
                  <a:srgbClr val="4D4D4D"/>
                </a:solidFill>
                <a:latin typeface="Arial" charset="0"/>
              </a:rPr>
              <a:pPr eaLnBrk="1" hangingPunct="1"/>
              <a:t>75</a:t>
            </a:fld>
            <a:r>
              <a:rPr lang="en-US" altLang="zh-CN" sz="1200" b="0">
                <a:solidFill>
                  <a:srgbClr val="4D4D4D"/>
                </a:solidFill>
                <a:latin typeface="Arial" charset="0"/>
              </a:rPr>
              <a:t>-</a:t>
            </a:r>
          </a:p>
        </p:txBody>
      </p:sp>
      <p:pic>
        <p:nvPicPr>
          <p:cNvPr id="98308"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87714" y="1669057"/>
            <a:ext cx="5329237" cy="464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zh-CN" altLang="en-US"/>
              <a:t>部署图</a:t>
            </a:r>
          </a:p>
        </p:txBody>
      </p:sp>
      <p:sp>
        <p:nvSpPr>
          <p:cNvPr id="100356" name="Rectangle 3"/>
          <p:cNvSpPr>
            <a:spLocks noGrp="1" noChangeArrowheads="1"/>
          </p:cNvSpPr>
          <p:nvPr>
            <p:ph idx="1"/>
          </p:nvPr>
        </p:nvSpPr>
        <p:spPr/>
        <p:txBody>
          <a:bodyPr/>
          <a:lstStyle/>
          <a:p>
            <a:pPr eaLnBrk="1" hangingPunct="1"/>
            <a:r>
              <a:rPr lang="zh-CN" altLang="en-US" dirty="0"/>
              <a:t>部署图（</a:t>
            </a:r>
            <a:r>
              <a:rPr lang="en-US" altLang="zh-CN" dirty="0"/>
              <a:t>Deployment Diagram</a:t>
            </a:r>
            <a:r>
              <a:rPr lang="zh-CN" altLang="en-US" dirty="0"/>
              <a:t>）</a:t>
            </a:r>
          </a:p>
          <a:p>
            <a:pPr lvl="1" eaLnBrk="1" hangingPunct="1"/>
            <a:r>
              <a:rPr lang="zh-CN" altLang="en-US" dirty="0"/>
              <a:t>描述系统所需的硬</a:t>
            </a:r>
            <a:r>
              <a:rPr lang="zh-CN" altLang="en-US" dirty="0" smtClean="0"/>
              <a:t>件</a:t>
            </a:r>
            <a:r>
              <a:rPr lang="zh-CN" altLang="en-US" dirty="0"/>
              <a:t>环境</a:t>
            </a:r>
            <a:r>
              <a:rPr lang="zh-CN" altLang="en-US" dirty="0" smtClean="0"/>
              <a:t>的物理</a:t>
            </a:r>
            <a:r>
              <a:rPr lang="zh-CN" altLang="en-US" dirty="0"/>
              <a:t>结</a:t>
            </a:r>
            <a:r>
              <a:rPr lang="zh-CN" altLang="en-US" dirty="0" smtClean="0"/>
              <a:t>构，以及软件资源在硬件环境中的部署方案</a:t>
            </a:r>
            <a:endParaRPr lang="zh-CN" altLang="en-US" dirty="0"/>
          </a:p>
          <a:p>
            <a:pPr eaLnBrk="1" hangingPunct="1"/>
            <a:r>
              <a:rPr lang="zh-CN" altLang="en-US" dirty="0"/>
              <a:t>主要概念</a:t>
            </a:r>
          </a:p>
          <a:p>
            <a:pPr lvl="1" eaLnBrk="1" hangingPunct="1"/>
            <a:r>
              <a:rPr lang="zh-CN" altLang="en-US" dirty="0"/>
              <a:t>节点</a:t>
            </a:r>
            <a:r>
              <a:rPr lang="zh-CN" altLang="en-US" dirty="0" smtClean="0"/>
              <a:t>、</a:t>
            </a:r>
            <a:r>
              <a:rPr lang="zh-CN" altLang="en-US" dirty="0"/>
              <a:t>工件</a:t>
            </a:r>
            <a:r>
              <a:rPr lang="zh-CN" altLang="en-US" dirty="0" smtClean="0"/>
              <a:t>、部署规范</a:t>
            </a:r>
            <a:endParaRPr lang="zh-CN" altLang="en-US" dirty="0"/>
          </a:p>
          <a:p>
            <a:pPr lvl="1" eaLnBrk="1" hangingPunct="1"/>
            <a:r>
              <a:rPr lang="zh-CN" altLang="en-US" dirty="0"/>
              <a:t>连接、依赖</a:t>
            </a:r>
          </a:p>
          <a:p>
            <a:pPr eaLnBrk="1" hangingPunct="1"/>
            <a:r>
              <a:rPr lang="zh-CN" altLang="en-US" dirty="0"/>
              <a:t>推荐使用场合</a:t>
            </a:r>
          </a:p>
          <a:p>
            <a:pPr lvl="1" eaLnBrk="1" hangingPunct="1"/>
            <a:r>
              <a:rPr kumimoji="0" lang="zh-CN" altLang="en-US" dirty="0"/>
              <a:t>系统设计、实施、部署</a:t>
            </a:r>
          </a:p>
        </p:txBody>
      </p:sp>
      <p:sp>
        <p:nvSpPr>
          <p:cNvPr id="10035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04C6B491-89B5-4806-8561-3CDC8DB6B3FA}" type="slidenum">
              <a:rPr lang="en-US" altLang="zh-CN" sz="1200" b="0">
                <a:solidFill>
                  <a:srgbClr val="4D4D4D"/>
                </a:solidFill>
                <a:latin typeface="Arial" charset="0"/>
              </a:rPr>
              <a:pPr eaLnBrk="1" hangingPunct="1"/>
              <a:t>76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r>
              <a:rPr lang="zh-CN" altLang="en-US" dirty="0"/>
              <a:t>部署</a:t>
            </a:r>
            <a:r>
              <a:rPr lang="zh-CN" altLang="en-US" dirty="0" smtClean="0"/>
              <a:t>图主要元素</a:t>
            </a:r>
            <a:endParaRPr lang="en-US" altLang="zh-CN" dirty="0"/>
          </a:p>
        </p:txBody>
      </p:sp>
      <p:sp>
        <p:nvSpPr>
          <p:cNvPr id="1146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AE220754-309D-4676-B36A-696E836CD3E6}" type="slidenum">
              <a:rPr lang="en-US" altLang="zh-CN" sz="1200" b="0">
                <a:solidFill>
                  <a:srgbClr val="4D4D4D"/>
                </a:solidFill>
                <a:latin typeface="Arial" charset="0"/>
              </a:rPr>
              <a:pPr eaLnBrk="1" hangingPunct="1"/>
              <a:t>77</a:t>
            </a:fld>
            <a:r>
              <a:rPr lang="en-US" altLang="zh-CN" sz="1200" b="0">
                <a:solidFill>
                  <a:srgbClr val="4D4D4D"/>
                </a:solidFill>
                <a:latin typeface="Arial" charset="0"/>
              </a:rPr>
              <a:t>-</a:t>
            </a:r>
          </a:p>
        </p:txBody>
      </p:sp>
      <p:pic>
        <p:nvPicPr>
          <p:cNvPr id="114693" name="Picture 1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1239" y="1806674"/>
            <a:ext cx="7627937" cy="3638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9273797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zh-CN" altLang="en-US"/>
              <a:t>部署图描述系统部署情况</a:t>
            </a:r>
          </a:p>
        </p:txBody>
      </p:sp>
      <p:sp>
        <p:nvSpPr>
          <p:cNvPr id="10137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914272E-0E5F-4B3D-A6EA-A90CBC634092}" type="slidenum">
              <a:rPr lang="en-US" altLang="zh-CN" sz="1200" b="0">
                <a:solidFill>
                  <a:srgbClr val="4D4D4D"/>
                </a:solidFill>
                <a:latin typeface="Arial" charset="0"/>
              </a:rPr>
              <a:pPr eaLnBrk="1" hangingPunct="1"/>
              <a:t>78</a:t>
            </a:fld>
            <a:r>
              <a:rPr lang="en-US" altLang="zh-CN" sz="1200" b="0">
                <a:solidFill>
                  <a:srgbClr val="4D4D4D"/>
                </a:solidFill>
                <a:latin typeface="Arial" charset="0"/>
              </a:rPr>
              <a:t>-</a:t>
            </a:r>
          </a:p>
        </p:txBody>
      </p:sp>
      <p:pic>
        <p:nvPicPr>
          <p:cNvPr id="101380"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95551" y="1757263"/>
            <a:ext cx="6481763" cy="426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2206625" y="1928816"/>
            <a:ext cx="7772400" cy="1755775"/>
          </a:xfrm>
        </p:spPr>
        <p:txBody>
          <a:bodyPr/>
          <a:lstStyle/>
          <a:p>
            <a:pPr eaLnBrk="1" hangingPunct="1">
              <a:defRPr/>
            </a:pPr>
            <a:r>
              <a:rPr lang="zh-CN" altLang="en-US" sz="8800" dirty="0"/>
              <a:t>谢 谢</a:t>
            </a:r>
            <a:r>
              <a:rPr lang="en-US" altLang="zh-CN" sz="8800" dirty="0"/>
              <a:t>!</a:t>
            </a:r>
            <a:endParaRPr lang="zh-CN" altLang="en-US" sz="8800" dirty="0"/>
          </a:p>
        </p:txBody>
      </p:sp>
      <p:sp>
        <p:nvSpPr>
          <p:cNvPr id="114691" name="Rectangle 3"/>
          <p:cNvSpPr>
            <a:spLocks noGrp="1" noChangeArrowheads="1"/>
          </p:cNvSpPr>
          <p:nvPr>
            <p:ph type="subTitle" idx="1"/>
          </p:nvPr>
        </p:nvSpPr>
        <p:spPr/>
        <p:txBody>
          <a:bodyPr/>
          <a:lstStyle/>
          <a:p>
            <a:pPr eaLnBrk="1" hangingPunct="1"/>
            <a:endParaRPr lang="zh-CN" altLang="en-US" dirty="0"/>
          </a:p>
        </p:txBody>
      </p:sp>
    </p:spTree>
    <p:extLst>
      <p:ext uri="{BB962C8B-B14F-4D97-AF65-F5344CB8AC3E}">
        <p14:creationId xmlns="" xmlns:p14="http://schemas.microsoft.com/office/powerpoint/2010/main" val="2587380530"/>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a:t>建模的基本原则</a:t>
            </a:r>
            <a:endParaRPr lang="en-US" altLang="zh-CN" dirty="0"/>
          </a:p>
        </p:txBody>
      </p:sp>
      <p:sp>
        <p:nvSpPr>
          <p:cNvPr id="13316" name="Rectangle 3"/>
          <p:cNvSpPr>
            <a:spLocks noGrp="1" noChangeArrowheads="1"/>
          </p:cNvSpPr>
          <p:nvPr>
            <p:ph idx="1"/>
          </p:nvPr>
        </p:nvSpPr>
        <p:spPr/>
        <p:txBody>
          <a:bodyPr/>
          <a:lstStyle/>
          <a:p>
            <a:pPr eaLnBrk="1" hangingPunct="1"/>
            <a:r>
              <a:rPr lang="zh-CN" altLang="en-US" dirty="0"/>
              <a:t>建模过程需要遵循的原则</a:t>
            </a:r>
            <a:endParaRPr lang="en-US" altLang="zh-CN" dirty="0"/>
          </a:p>
          <a:p>
            <a:pPr lvl="1" eaLnBrk="1" hangingPunct="1"/>
            <a:r>
              <a:rPr lang="zh-CN" altLang="en-US" dirty="0"/>
              <a:t>选择合适的模型：所创建的模型对解决方案的形成具有重要的影响</a:t>
            </a:r>
            <a:endParaRPr lang="en-US" altLang="zh-CN" dirty="0"/>
          </a:p>
          <a:p>
            <a:pPr lvl="1" eaLnBrk="1" hangingPunct="1"/>
            <a:r>
              <a:rPr lang="zh-CN" altLang="en-US" dirty="0"/>
              <a:t>模型具有不同的精确程度：</a:t>
            </a:r>
            <a:r>
              <a:rPr lang="zh-CN" altLang="zh-CN" dirty="0"/>
              <a:t>面向不同的用户提供不同抽象层次的模型</a:t>
            </a:r>
            <a:endParaRPr lang="en-US" altLang="zh-CN" dirty="0"/>
          </a:p>
          <a:p>
            <a:pPr lvl="1" eaLnBrk="1" hangingPunct="1"/>
            <a:r>
              <a:rPr lang="zh-CN" altLang="en-US" dirty="0"/>
              <a:t>好的模型是与现实相联系的：</a:t>
            </a:r>
            <a:r>
              <a:rPr lang="zh-CN" altLang="zh-CN" dirty="0"/>
              <a:t>简化不能掩盖掉任何重要的细节</a:t>
            </a:r>
            <a:endParaRPr lang="en-US" altLang="zh-CN" dirty="0"/>
          </a:p>
          <a:p>
            <a:pPr lvl="1" eaLnBrk="1" hangingPunct="1"/>
            <a:r>
              <a:rPr lang="zh-CN" altLang="en-US" dirty="0"/>
              <a:t>单一的模型是不够的：</a:t>
            </a:r>
            <a:r>
              <a:rPr lang="zh-CN" altLang="zh-CN" dirty="0"/>
              <a:t>需要从多个视角创建不同的模型</a:t>
            </a:r>
            <a:endParaRPr lang="en-US" altLang="zh-CN" dirty="0"/>
          </a:p>
          <a:p>
            <a:pPr eaLnBrk="1" hangingPunct="1"/>
            <a:endParaRPr lang="en-US" altLang="zh-CN" dirty="0"/>
          </a:p>
        </p:txBody>
      </p:sp>
      <p:sp>
        <p:nvSpPr>
          <p:cNvPr id="133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B48ACF52-4735-4757-A87D-24121585F67A}" type="slidenum">
              <a:rPr lang="en-US" altLang="zh-CN" sz="1200" b="0">
                <a:solidFill>
                  <a:srgbClr val="4D4D4D"/>
                </a:solidFill>
                <a:latin typeface="Arial" charset="0"/>
              </a:rPr>
              <a:pPr eaLnBrk="1" hangingPunct="1"/>
              <a:t>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512003"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可视化建模基础</a:t>
            </a:r>
          </a:p>
          <a:p>
            <a:pPr eaLnBrk="1" hangingPunct="1">
              <a:lnSpc>
                <a:spcPct val="150000"/>
              </a:lnSpc>
              <a:defRPr/>
            </a:pPr>
            <a:r>
              <a:rPr lang="zh-CN" altLang="en-US" dirty="0">
                <a:solidFill>
                  <a:schemeClr val="hlink"/>
                </a:solidFill>
                <a:effectLst>
                  <a:outerShdw blurRad="38100" dist="38100" dir="2700000" algn="tl">
                    <a:srgbClr val="C0C0C0"/>
                  </a:outerShdw>
                </a:effectLst>
              </a:rPr>
              <a:t>统一建模语</a:t>
            </a:r>
            <a:r>
              <a:rPr lang="zh-CN" altLang="en-US" dirty="0" smtClean="0">
                <a:solidFill>
                  <a:schemeClr val="hlink"/>
                </a:solidFill>
                <a:effectLst>
                  <a:outerShdw blurRad="38100" dist="38100" dir="2700000" algn="tl">
                    <a:srgbClr val="C0C0C0"/>
                  </a:outerShdw>
                </a:effectLst>
              </a:rPr>
              <a:t>言</a:t>
            </a:r>
            <a:endParaRPr lang="en-US" altLang="zh-CN" dirty="0"/>
          </a:p>
          <a:p>
            <a:pPr eaLnBrk="1" hangingPunct="1">
              <a:lnSpc>
                <a:spcPct val="150000"/>
              </a:lnSpc>
              <a:defRPr/>
            </a:pPr>
            <a:r>
              <a:rPr lang="en-US" altLang="zh-CN" dirty="0"/>
              <a:t>UML2</a:t>
            </a:r>
            <a:r>
              <a:rPr lang="zh-CN" altLang="en-US" dirty="0"/>
              <a:t>概念模型</a:t>
            </a:r>
          </a:p>
          <a:p>
            <a:pPr eaLnBrk="1" hangingPunct="1">
              <a:lnSpc>
                <a:spcPct val="150000"/>
              </a:lnSpc>
              <a:defRPr/>
            </a:pPr>
            <a:r>
              <a:rPr lang="zh-CN" altLang="en-US" dirty="0"/>
              <a:t>应用</a:t>
            </a:r>
            <a:r>
              <a:rPr lang="en-US" altLang="zh-CN" dirty="0"/>
              <a:t>UML2</a:t>
            </a:r>
            <a:r>
              <a:rPr lang="zh-CN" altLang="en-US" dirty="0"/>
              <a:t>建模</a:t>
            </a:r>
            <a:endParaRPr lang="en-US" altLang="zh-CN" dirty="0"/>
          </a:p>
        </p:txBody>
      </p:sp>
      <p:sp>
        <p:nvSpPr>
          <p:cNvPr id="1843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a:solidFill>
                  <a:srgbClr val="4D4D4D"/>
                </a:solidFill>
                <a:latin typeface="Arial" charset="0"/>
              </a:rPr>
              <a:t>-</a:t>
            </a:r>
            <a:fld id="{55DFF066-0D1B-4EBD-8E2A-AFE6E7225F8C}" type="slidenum">
              <a:rPr lang="en-US" altLang="zh-CN" sz="1200" b="0">
                <a:solidFill>
                  <a:srgbClr val="4D4D4D"/>
                </a:solidFill>
                <a:latin typeface="Arial" charset="0"/>
              </a:rPr>
              <a:pPr eaLnBrk="1" hangingPunct="1"/>
              <a:t>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組">
  <a:themeElements>
    <a:clrScheme name="模組">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訂 1">
      <a:majorFont>
        <a:latin typeface="Times New Roman"/>
        <a:ea typeface="华文楷体"/>
        <a:cs typeface=""/>
      </a:majorFont>
      <a:minorFont>
        <a:latin typeface="Times New Roman"/>
        <a:ea typeface="华文楷体"/>
        <a:cs typeface=""/>
      </a:minorFont>
    </a:fontScheme>
    <a:fmtScheme name="模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7755</TotalTime>
  <Words>3645</Words>
  <Application>Microsoft Office PowerPoint</Application>
  <PresentationFormat>自定义</PresentationFormat>
  <Paragraphs>660</Paragraphs>
  <Slides>79</Slides>
  <Notes>14</Notes>
  <HiddenSlides>5</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82" baseType="lpstr">
      <vt:lpstr>模組</vt:lpstr>
      <vt:lpstr>位图图像</vt:lpstr>
      <vt:lpstr>CorelDRAW</vt:lpstr>
      <vt:lpstr>基于UML的面向对象系统分析与设计</vt:lpstr>
      <vt:lpstr>可视化建模基础</vt:lpstr>
      <vt:lpstr>内容概要</vt:lpstr>
      <vt:lpstr>内容概要</vt:lpstr>
      <vt:lpstr>模型</vt:lpstr>
      <vt:lpstr>模型的重要性</vt:lpstr>
      <vt:lpstr>建模的目的</vt:lpstr>
      <vt:lpstr>建模的基本原则</vt:lpstr>
      <vt:lpstr>内容概要</vt:lpstr>
      <vt:lpstr>统一建模语言（UML）</vt:lpstr>
      <vt:lpstr>What Is 统一建模语言?</vt:lpstr>
      <vt:lpstr>选择UML</vt:lpstr>
      <vt:lpstr>不选择UML</vt:lpstr>
      <vt:lpstr>UML发展背景</vt:lpstr>
      <vt:lpstr>UML发展历程</vt:lpstr>
      <vt:lpstr>UML现状</vt:lpstr>
      <vt:lpstr>UML的统一</vt:lpstr>
      <vt:lpstr>UML的统一(续)</vt:lpstr>
      <vt:lpstr>内容概要</vt:lpstr>
      <vt:lpstr>UML2概念模型</vt:lpstr>
      <vt:lpstr>构造块</vt:lpstr>
      <vt:lpstr>事物(things)</vt:lpstr>
      <vt:lpstr>事物(续)</vt:lpstr>
      <vt:lpstr>关系</vt:lpstr>
      <vt:lpstr>图</vt:lpstr>
      <vt:lpstr>UML2概念模型</vt:lpstr>
      <vt:lpstr>通用机制</vt:lpstr>
      <vt:lpstr>规格说明(Specifications)</vt:lpstr>
      <vt:lpstr>修饰(adornments)</vt:lpstr>
      <vt:lpstr>通用划分</vt:lpstr>
      <vt:lpstr>扩展机制</vt:lpstr>
      <vt:lpstr>外廓(Profile)</vt:lpstr>
      <vt:lpstr>OMG提供的Profile</vt:lpstr>
      <vt:lpstr>UML2概念模型</vt:lpstr>
      <vt:lpstr>架构：4+1视图</vt:lpstr>
      <vt:lpstr>4+1视图(续)</vt:lpstr>
      <vt:lpstr>4+1视图(续)</vt:lpstr>
      <vt:lpstr>按照开发阶段组织模型架构</vt:lpstr>
      <vt:lpstr>内容概要</vt:lpstr>
      <vt:lpstr>UML2.5中的14种图</vt:lpstr>
      <vt:lpstr>UML2 14种图-结构模型</vt:lpstr>
      <vt:lpstr>UML2 14种图-行为模型</vt:lpstr>
      <vt:lpstr>UML建模工具</vt:lpstr>
      <vt:lpstr>UML建模工具(续)</vt:lpstr>
      <vt:lpstr>示例：图书馆管理系统</vt:lpstr>
      <vt:lpstr>用例图</vt:lpstr>
      <vt:lpstr>用例图主要元素</vt:lpstr>
      <vt:lpstr>图书馆管理系统用例图</vt:lpstr>
      <vt:lpstr>“借书”用例文档</vt:lpstr>
      <vt:lpstr>“借书”用例文档(续)</vt:lpstr>
      <vt:lpstr>“借书”用例文档(续)</vt:lpstr>
      <vt:lpstr>活动图</vt:lpstr>
      <vt:lpstr>活动图主要元素</vt:lpstr>
      <vt:lpstr>“借书”业务的活动图</vt:lpstr>
      <vt:lpstr>静态结构图</vt:lpstr>
      <vt:lpstr>静态结构图(续)</vt:lpstr>
      <vt:lpstr>类图、对象图、包图的主要元素</vt:lpstr>
      <vt:lpstr>包图展示系统分层结构</vt:lpstr>
      <vt:lpstr>类图展示实体类的静态关系</vt:lpstr>
      <vt:lpstr>顺序图</vt:lpstr>
      <vt:lpstr>顺序图主要元素</vt:lpstr>
      <vt:lpstr>“借书”用例的顺序图</vt:lpstr>
      <vt:lpstr>“借书”的顺序图(UML2表示)</vt:lpstr>
      <vt:lpstr>交互概览图*</vt:lpstr>
      <vt:lpstr>交互概览图主要元素</vt:lpstr>
      <vt:lpstr>通信图</vt:lpstr>
      <vt:lpstr>通信图主要元素</vt:lpstr>
      <vt:lpstr>“借书”用例的通信图</vt:lpstr>
      <vt:lpstr>时间图*</vt:lpstr>
      <vt:lpstr>状态机图</vt:lpstr>
      <vt:lpstr>状态机图主要元素</vt:lpstr>
      <vt:lpstr>“图书”类的状态机图</vt:lpstr>
      <vt:lpstr>构件图</vt:lpstr>
      <vt:lpstr>构件图主要元素</vt:lpstr>
      <vt:lpstr>构件图描述类的实现环境</vt:lpstr>
      <vt:lpstr>部署图</vt:lpstr>
      <vt:lpstr>部署图主要元素</vt:lpstr>
      <vt:lpstr>部署图描述系统部署情况</vt:lpstr>
      <vt:lpstr>谢 谢!</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Jiaxiang LIU</cp:lastModifiedBy>
  <cp:revision>1041</cp:revision>
  <cp:lastPrinted>1601-01-01T00:00:00Z</cp:lastPrinted>
  <dcterms:created xsi:type="dcterms:W3CDTF">2005-09-05T02:45:08Z</dcterms:created>
  <dcterms:modified xsi:type="dcterms:W3CDTF">2022-09-19T14:45:09Z</dcterms:modified>
  <cp:category>UML</cp:category>
</cp:coreProperties>
</file>