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2"/>
  </p:notesMasterIdLst>
  <p:handoutMasterIdLst>
    <p:handoutMasterId r:id="rId53"/>
  </p:handoutMasterIdLst>
  <p:sldIdLst>
    <p:sldId id="334" r:id="rId2"/>
    <p:sldId id="336" r:id="rId3"/>
    <p:sldId id="351" r:id="rId4"/>
    <p:sldId id="340" r:id="rId5"/>
    <p:sldId id="344" r:id="rId6"/>
    <p:sldId id="341" r:id="rId7"/>
    <p:sldId id="342" r:id="rId8"/>
    <p:sldId id="343" r:id="rId9"/>
    <p:sldId id="283" r:id="rId10"/>
    <p:sldId id="294" r:id="rId11"/>
    <p:sldId id="295" r:id="rId12"/>
    <p:sldId id="296" r:id="rId13"/>
    <p:sldId id="297" r:id="rId14"/>
    <p:sldId id="298" r:id="rId15"/>
    <p:sldId id="307" r:id="rId16"/>
    <p:sldId id="308" r:id="rId17"/>
    <p:sldId id="309" r:id="rId18"/>
    <p:sldId id="355" r:id="rId19"/>
    <p:sldId id="299" r:id="rId20"/>
    <p:sldId id="300" r:id="rId21"/>
    <p:sldId id="301" r:id="rId22"/>
    <p:sldId id="302" r:id="rId23"/>
    <p:sldId id="303" r:id="rId24"/>
    <p:sldId id="304" r:id="rId25"/>
    <p:sldId id="305" r:id="rId26"/>
    <p:sldId id="306" r:id="rId27"/>
    <p:sldId id="310" r:id="rId28"/>
    <p:sldId id="311" r:id="rId29"/>
    <p:sldId id="312" r:id="rId30"/>
    <p:sldId id="330" r:id="rId31"/>
    <p:sldId id="313" r:id="rId32"/>
    <p:sldId id="314" r:id="rId33"/>
    <p:sldId id="315" r:id="rId34"/>
    <p:sldId id="316" r:id="rId35"/>
    <p:sldId id="318" r:id="rId36"/>
    <p:sldId id="319" r:id="rId37"/>
    <p:sldId id="320" r:id="rId38"/>
    <p:sldId id="321" r:id="rId39"/>
    <p:sldId id="322" r:id="rId40"/>
    <p:sldId id="323" r:id="rId41"/>
    <p:sldId id="324" r:id="rId42"/>
    <p:sldId id="325" r:id="rId43"/>
    <p:sldId id="332" r:id="rId44"/>
    <p:sldId id="326" r:id="rId45"/>
    <p:sldId id="348" r:id="rId46"/>
    <p:sldId id="327" r:id="rId47"/>
    <p:sldId id="328" r:id="rId48"/>
    <p:sldId id="350" r:id="rId49"/>
    <p:sldId id="356" r:id="rId50"/>
    <p:sldId id="349" r:id="rId51"/>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777777"/>
    <a:srgbClr val="AC549B"/>
    <a:srgbClr val="33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35" autoAdjust="0"/>
    <p:restoredTop sz="67152" autoAdjust="0"/>
  </p:normalViewPr>
  <p:slideViewPr>
    <p:cSldViewPr>
      <p:cViewPr varScale="1">
        <p:scale>
          <a:sx n="67" d="100"/>
          <a:sy n="67" d="100"/>
        </p:scale>
        <p:origin x="2224"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Lst>
  </p:outlineViewPr>
  <p:notesTextViewPr>
    <p:cViewPr>
      <p:scale>
        <a:sx n="100" d="100"/>
        <a:sy n="100" d="100"/>
      </p:scale>
      <p:origin x="0" y="0"/>
    </p:cViewPr>
  </p:notesTextViewPr>
  <p:sorterViewPr>
    <p:cViewPr>
      <p:scale>
        <a:sx n="66" d="100"/>
        <a:sy n="66" d="100"/>
      </p:scale>
      <p:origin x="0" y="-2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1.xml"/><Relationship Id="rId18" Type="http://schemas.openxmlformats.org/officeDocument/2006/relationships/slide" Target="slides/slide26.xml"/><Relationship Id="rId26" Type="http://schemas.openxmlformats.org/officeDocument/2006/relationships/slide" Target="slides/slide34.xml"/><Relationship Id="rId39" Type="http://schemas.openxmlformats.org/officeDocument/2006/relationships/slide" Target="slides/slide47.xml"/><Relationship Id="rId3" Type="http://schemas.openxmlformats.org/officeDocument/2006/relationships/slide" Target="slides/slide11.xml"/><Relationship Id="rId21" Type="http://schemas.openxmlformats.org/officeDocument/2006/relationships/slide" Target="slides/slide29.xml"/><Relationship Id="rId34" Type="http://schemas.openxmlformats.org/officeDocument/2006/relationships/slide" Target="slides/slide42.xml"/><Relationship Id="rId7" Type="http://schemas.openxmlformats.org/officeDocument/2006/relationships/slide" Target="slides/slide15.xml"/><Relationship Id="rId12" Type="http://schemas.openxmlformats.org/officeDocument/2006/relationships/slide" Target="slides/slide20.xml"/><Relationship Id="rId17" Type="http://schemas.openxmlformats.org/officeDocument/2006/relationships/slide" Target="slides/slide25.xml"/><Relationship Id="rId25" Type="http://schemas.openxmlformats.org/officeDocument/2006/relationships/slide" Target="slides/slide33.xml"/><Relationship Id="rId33" Type="http://schemas.openxmlformats.org/officeDocument/2006/relationships/slide" Target="slides/slide41.xml"/><Relationship Id="rId38" Type="http://schemas.openxmlformats.org/officeDocument/2006/relationships/slide" Target="slides/slide46.xml"/><Relationship Id="rId2" Type="http://schemas.openxmlformats.org/officeDocument/2006/relationships/slide" Target="slides/slide10.xml"/><Relationship Id="rId16" Type="http://schemas.openxmlformats.org/officeDocument/2006/relationships/slide" Target="slides/slide24.xml"/><Relationship Id="rId20" Type="http://schemas.openxmlformats.org/officeDocument/2006/relationships/slide" Target="slides/slide28.xml"/><Relationship Id="rId29" Type="http://schemas.openxmlformats.org/officeDocument/2006/relationships/slide" Target="slides/slide37.xml"/><Relationship Id="rId1" Type="http://schemas.openxmlformats.org/officeDocument/2006/relationships/slide" Target="slides/slide9.xml"/><Relationship Id="rId6" Type="http://schemas.openxmlformats.org/officeDocument/2006/relationships/slide" Target="slides/slide14.xml"/><Relationship Id="rId11" Type="http://schemas.openxmlformats.org/officeDocument/2006/relationships/slide" Target="slides/slide19.xml"/><Relationship Id="rId24" Type="http://schemas.openxmlformats.org/officeDocument/2006/relationships/slide" Target="slides/slide32.xml"/><Relationship Id="rId32" Type="http://schemas.openxmlformats.org/officeDocument/2006/relationships/slide" Target="slides/slide40.xml"/><Relationship Id="rId37" Type="http://schemas.openxmlformats.org/officeDocument/2006/relationships/slide" Target="slides/slide45.xml"/><Relationship Id="rId5" Type="http://schemas.openxmlformats.org/officeDocument/2006/relationships/slide" Target="slides/slide13.xml"/><Relationship Id="rId15" Type="http://schemas.openxmlformats.org/officeDocument/2006/relationships/slide" Target="slides/slide23.xml"/><Relationship Id="rId23" Type="http://schemas.openxmlformats.org/officeDocument/2006/relationships/slide" Target="slides/slide31.xml"/><Relationship Id="rId28" Type="http://schemas.openxmlformats.org/officeDocument/2006/relationships/slide" Target="slides/slide36.xml"/><Relationship Id="rId36" Type="http://schemas.openxmlformats.org/officeDocument/2006/relationships/slide" Target="slides/slide44.xml"/><Relationship Id="rId10" Type="http://schemas.openxmlformats.org/officeDocument/2006/relationships/slide" Target="slides/slide18.xml"/><Relationship Id="rId19" Type="http://schemas.openxmlformats.org/officeDocument/2006/relationships/slide" Target="slides/slide27.xml"/><Relationship Id="rId31" Type="http://schemas.openxmlformats.org/officeDocument/2006/relationships/slide" Target="slides/slide39.xml"/><Relationship Id="rId4" Type="http://schemas.openxmlformats.org/officeDocument/2006/relationships/slide" Target="slides/slide12.xml"/><Relationship Id="rId9" Type="http://schemas.openxmlformats.org/officeDocument/2006/relationships/slide" Target="slides/slide17.xml"/><Relationship Id="rId14" Type="http://schemas.openxmlformats.org/officeDocument/2006/relationships/slide" Target="slides/slide22.xml"/><Relationship Id="rId22" Type="http://schemas.openxmlformats.org/officeDocument/2006/relationships/slide" Target="slides/slide30.xml"/><Relationship Id="rId27" Type="http://schemas.openxmlformats.org/officeDocument/2006/relationships/slide" Target="slides/slide35.xml"/><Relationship Id="rId30" Type="http://schemas.openxmlformats.org/officeDocument/2006/relationships/slide" Target="slides/slide38.xml"/><Relationship Id="rId35"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21D352FB-BEEA-4732-9CBD-AA2FB986412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zh-CN" altLang="en-US"/>
          </a:p>
        </p:txBody>
      </p:sp>
      <p:sp>
        <p:nvSpPr>
          <p:cNvPr id="187395" name="Rectangle 3">
            <a:extLst>
              <a:ext uri="{FF2B5EF4-FFF2-40B4-BE49-F238E27FC236}">
                <a16:creationId xmlns:a16="http://schemas.microsoft.com/office/drawing/2014/main" id="{837008B1-CB66-4583-82BD-8B060760063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187396" name="Rectangle 4">
            <a:extLst>
              <a:ext uri="{FF2B5EF4-FFF2-40B4-BE49-F238E27FC236}">
                <a16:creationId xmlns:a16="http://schemas.microsoft.com/office/drawing/2014/main" id="{9B6F7087-E23A-49D5-B183-CFB0C57AA3D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187397" name="Rectangle 5">
            <a:extLst>
              <a:ext uri="{FF2B5EF4-FFF2-40B4-BE49-F238E27FC236}">
                <a16:creationId xmlns:a16="http://schemas.microsoft.com/office/drawing/2014/main" id="{D2702FF3-9346-470E-8AC1-C747DACE2D59}"/>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22FC78-34BA-4094-BF41-F8BF22C2605A}"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4B47F8D-D141-4C47-BC5F-2D9F3A12940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zh-CN" altLang="en-US"/>
          </a:p>
        </p:txBody>
      </p:sp>
      <p:sp>
        <p:nvSpPr>
          <p:cNvPr id="98307" name="Rectangle 3">
            <a:extLst>
              <a:ext uri="{FF2B5EF4-FFF2-40B4-BE49-F238E27FC236}">
                <a16:creationId xmlns:a16="http://schemas.microsoft.com/office/drawing/2014/main" id="{5FED7802-5147-4C26-9EEF-DCB651E2916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62F228BF-4BDB-44D1-86E2-9E537420C02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CBDC8600-BF9C-42BD-ADFB-708A169A195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948ADA4D-528C-4D79-9796-786D5AD0FFA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98311" name="Rectangle 7">
            <a:extLst>
              <a:ext uri="{FF2B5EF4-FFF2-40B4-BE49-F238E27FC236}">
                <a16:creationId xmlns:a16="http://schemas.microsoft.com/office/drawing/2014/main" id="{30D86057-8622-412C-8AA0-26D45D6E7C4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D5A021B-C551-456F-8B64-B7EC3C55247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22524AC5-E244-42E1-9609-1EA0D0173306}"/>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B4D8DB7F-AE7B-4495-A09C-B83C4461FC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a:extLst>
              <a:ext uri="{FF2B5EF4-FFF2-40B4-BE49-F238E27FC236}">
                <a16:creationId xmlns:a16="http://schemas.microsoft.com/office/drawing/2014/main" id="{E58217A5-A46E-4D4D-9A17-025B00055D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EFDEDC-7114-41F4-AD4E-914A801620BE}" type="slidenum">
              <a:rPr lang="zh-CN" altLang="en-US" smtClean="0">
                <a:latin typeface="Tahoma" panose="020B0604030504040204" pitchFamily="34" charset="0"/>
              </a:rPr>
              <a:pPr>
                <a:spcBef>
                  <a:spcPct val="0"/>
                </a:spcBef>
              </a:pPr>
              <a:t>1</a:t>
            </a:fld>
            <a:endParaRPr lang="en-US" altLang="zh-CN">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964F658E-146F-4AB5-BAF6-99191E98D6E7}"/>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331FC3A4-A014-44D1-BEBA-9636158660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5604" name="灯片编号占位符 3">
            <a:extLst>
              <a:ext uri="{FF2B5EF4-FFF2-40B4-BE49-F238E27FC236}">
                <a16:creationId xmlns:a16="http://schemas.microsoft.com/office/drawing/2014/main" id="{7C821F96-50E0-477D-8672-C999DE7B12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DE993F-2E8D-41E9-9181-8C18788DBF43}" type="slidenum">
              <a:rPr lang="zh-CN" altLang="en-US" smtClean="0">
                <a:latin typeface="Tahoma" panose="020B0604030504040204" pitchFamily="34" charset="0"/>
              </a:rPr>
              <a:pPr>
                <a:spcBef>
                  <a:spcPct val="0"/>
                </a:spcBef>
              </a:pPr>
              <a:t>11</a:t>
            </a:fld>
            <a:endParaRPr lang="en-US" altLang="zh-CN">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C2DE5DF-9415-4380-9C55-B8DC13BE983E}"/>
              </a:ext>
            </a:extLst>
          </p:cNvPr>
          <p:cNvSpPr>
            <a:spLocks noGrp="1" noRot="1" noChangeAspect="1" noChangeArrowheads="1" noTextEdit="1"/>
          </p:cNvSpPr>
          <p:nvPr>
            <p:ph type="sldImg"/>
          </p:nvPr>
        </p:nvSpPr>
        <p:spPr>
          <a:ln/>
        </p:spPr>
      </p:sp>
      <p:sp>
        <p:nvSpPr>
          <p:cNvPr id="27651" name="备注占位符 2">
            <a:extLst>
              <a:ext uri="{FF2B5EF4-FFF2-40B4-BE49-F238E27FC236}">
                <a16:creationId xmlns:a16="http://schemas.microsoft.com/office/drawing/2014/main" id="{AEC4F270-FD27-4315-9E59-3F4D7EB196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27652" name="灯片编号占位符 3">
            <a:extLst>
              <a:ext uri="{FF2B5EF4-FFF2-40B4-BE49-F238E27FC236}">
                <a16:creationId xmlns:a16="http://schemas.microsoft.com/office/drawing/2014/main" id="{E76537E8-14A3-43B7-A8FB-A77F108743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B95C2B-3001-4E00-A26D-0AB2A0AD32BB}" type="slidenum">
              <a:rPr lang="zh-CN" altLang="en-US" smtClean="0">
                <a:latin typeface="Tahoma" panose="020B0604030504040204" pitchFamily="34" charset="0"/>
              </a:rPr>
              <a:pPr>
                <a:spcBef>
                  <a:spcPct val="0"/>
                </a:spcBef>
              </a:pPr>
              <a:t>12</a:t>
            </a:fld>
            <a:endParaRPr lang="en-US" altLang="zh-CN">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8439508-37A3-4540-9E05-7B7C552B1679}"/>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4F0D6121-277A-4C99-B157-FAC860C06C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9700" name="灯片编号占位符 3">
            <a:extLst>
              <a:ext uri="{FF2B5EF4-FFF2-40B4-BE49-F238E27FC236}">
                <a16:creationId xmlns:a16="http://schemas.microsoft.com/office/drawing/2014/main" id="{AD0CA824-BA1A-42D0-B5EB-74B8C8ACED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391F93-9B1B-42FD-A2B5-721282970F5E}" type="slidenum">
              <a:rPr lang="zh-CN" altLang="en-US" smtClean="0">
                <a:latin typeface="Tahoma" panose="020B0604030504040204" pitchFamily="34" charset="0"/>
              </a:rPr>
              <a:pPr>
                <a:spcBef>
                  <a:spcPct val="0"/>
                </a:spcBef>
              </a:pPr>
              <a:t>13</a:t>
            </a:fld>
            <a:endParaRPr lang="en-US" altLang="zh-CN">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14</a:t>
            </a:fld>
            <a:endParaRPr lang="en-US" altLang="zh-CN"/>
          </a:p>
        </p:txBody>
      </p:sp>
    </p:spTree>
    <p:extLst>
      <p:ext uri="{BB962C8B-B14F-4D97-AF65-F5344CB8AC3E}">
        <p14:creationId xmlns:p14="http://schemas.microsoft.com/office/powerpoint/2010/main" val="3370448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15</a:t>
            </a:fld>
            <a:endParaRPr lang="en-US" altLang="zh-CN"/>
          </a:p>
        </p:txBody>
      </p:sp>
    </p:spTree>
    <p:extLst>
      <p:ext uri="{BB962C8B-B14F-4D97-AF65-F5344CB8AC3E}">
        <p14:creationId xmlns:p14="http://schemas.microsoft.com/office/powerpoint/2010/main" val="1676427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16</a:t>
            </a:fld>
            <a:endParaRPr lang="en-US" altLang="zh-CN"/>
          </a:p>
        </p:txBody>
      </p:sp>
    </p:spTree>
    <p:extLst>
      <p:ext uri="{BB962C8B-B14F-4D97-AF65-F5344CB8AC3E}">
        <p14:creationId xmlns:p14="http://schemas.microsoft.com/office/powerpoint/2010/main" val="3529329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94D8F64D-7E76-4DB4-AB2E-175AAC1E7864}"/>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17461F4C-0E31-47B8-B44C-1E72BC57A7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48132" name="灯片编号占位符 3">
            <a:extLst>
              <a:ext uri="{FF2B5EF4-FFF2-40B4-BE49-F238E27FC236}">
                <a16:creationId xmlns:a16="http://schemas.microsoft.com/office/drawing/2014/main" id="{E9B05BA8-76EB-47C1-A78C-6A6BDE4477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647E0FC-4324-4EA9-BEF9-2AC2647A552C}" type="slidenum">
              <a:rPr lang="zh-CN" altLang="en-US" smtClean="0">
                <a:latin typeface="Tahoma" panose="020B0604030504040204" pitchFamily="34" charset="0"/>
              </a:rPr>
              <a:pPr>
                <a:spcBef>
                  <a:spcPct val="0"/>
                </a:spcBef>
              </a:pPr>
              <a:t>17</a:t>
            </a:fld>
            <a:endParaRPr lang="en-US" altLang="zh-CN">
              <a:latin typeface="Tahoma" panose="020B0604030504040204" pitchFamily="34" charset="0"/>
            </a:endParaRPr>
          </a:p>
        </p:txBody>
      </p:sp>
    </p:spTree>
    <p:extLst>
      <p:ext uri="{BB962C8B-B14F-4D97-AF65-F5344CB8AC3E}">
        <p14:creationId xmlns:p14="http://schemas.microsoft.com/office/powerpoint/2010/main" val="3035736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18</a:t>
            </a:fld>
            <a:endParaRPr lang="en-US" altLang="zh-CN"/>
          </a:p>
        </p:txBody>
      </p:sp>
    </p:spTree>
    <p:extLst>
      <p:ext uri="{BB962C8B-B14F-4D97-AF65-F5344CB8AC3E}">
        <p14:creationId xmlns:p14="http://schemas.microsoft.com/office/powerpoint/2010/main" val="970450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C441B0A7-EB33-4A3D-B1AC-0AB76D44238A}"/>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BFC0AAD4-12F4-44DA-8C4E-C63EAB8ABB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32772" name="灯片编号占位符 3">
            <a:extLst>
              <a:ext uri="{FF2B5EF4-FFF2-40B4-BE49-F238E27FC236}">
                <a16:creationId xmlns:a16="http://schemas.microsoft.com/office/drawing/2014/main" id="{74127847-7CB0-4FE7-BF74-97693CC5F4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0CDBFB7-102C-42EC-B966-8D32C63F6E05}" type="slidenum">
              <a:rPr lang="zh-CN" altLang="en-US" smtClean="0">
                <a:latin typeface="Tahoma" panose="020B0604030504040204" pitchFamily="34" charset="0"/>
              </a:rPr>
              <a:pPr>
                <a:spcBef>
                  <a:spcPct val="0"/>
                </a:spcBef>
              </a:pPr>
              <a:t>19</a:t>
            </a:fld>
            <a:endParaRPr lang="en-US" altLang="zh-CN">
              <a:latin typeface="Tahoma" panose="020B060403050404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20</a:t>
            </a:fld>
            <a:endParaRPr lang="en-US" altLang="zh-CN"/>
          </a:p>
        </p:txBody>
      </p:sp>
    </p:spTree>
    <p:extLst>
      <p:ext uri="{BB962C8B-B14F-4D97-AF65-F5344CB8AC3E}">
        <p14:creationId xmlns:p14="http://schemas.microsoft.com/office/powerpoint/2010/main" val="180298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5BB2B7E-61D4-4EE8-B847-7B9BDDD570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4BEDA31-DA6D-4A09-901F-4CDBEB4F4E63}" type="slidenum">
              <a:rPr lang="en-US" altLang="zh-CN"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8195" name="Rectangle 2">
            <a:extLst>
              <a:ext uri="{FF2B5EF4-FFF2-40B4-BE49-F238E27FC236}">
                <a16:creationId xmlns:a16="http://schemas.microsoft.com/office/drawing/2014/main" id="{44C3E4DE-CD54-4F2E-A6C7-7CB26793BE2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8EDE733-F901-4CC5-A3B1-FAAD4FE915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21</a:t>
            </a:fld>
            <a:endParaRPr lang="en-US" altLang="zh-CN"/>
          </a:p>
        </p:txBody>
      </p:sp>
    </p:spTree>
    <p:extLst>
      <p:ext uri="{BB962C8B-B14F-4D97-AF65-F5344CB8AC3E}">
        <p14:creationId xmlns:p14="http://schemas.microsoft.com/office/powerpoint/2010/main" val="441115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22</a:t>
            </a:fld>
            <a:endParaRPr lang="en-US" altLang="zh-CN"/>
          </a:p>
        </p:txBody>
      </p:sp>
    </p:spTree>
    <p:extLst>
      <p:ext uri="{BB962C8B-B14F-4D97-AF65-F5344CB8AC3E}">
        <p14:creationId xmlns:p14="http://schemas.microsoft.com/office/powerpoint/2010/main" val="227837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26</a:t>
            </a:fld>
            <a:endParaRPr lang="en-US" altLang="zh-CN"/>
          </a:p>
        </p:txBody>
      </p:sp>
    </p:spTree>
    <p:extLst>
      <p:ext uri="{BB962C8B-B14F-4D97-AF65-F5344CB8AC3E}">
        <p14:creationId xmlns:p14="http://schemas.microsoft.com/office/powerpoint/2010/main" val="3867278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BFCABD3A-52D7-41CF-9AFB-B08256AA0EF3}"/>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8A1CCC7C-4A26-48FA-BE67-63CDE969F6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1204" name="灯片编号占位符 3">
            <a:extLst>
              <a:ext uri="{FF2B5EF4-FFF2-40B4-BE49-F238E27FC236}">
                <a16:creationId xmlns:a16="http://schemas.microsoft.com/office/drawing/2014/main" id="{992420A0-C70D-4CAB-A4F6-05E3274051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6A538DD-EF18-41C4-8494-BC1E2658219E}" type="slidenum">
              <a:rPr lang="zh-CN" altLang="en-US" smtClean="0">
                <a:latin typeface="Tahoma" panose="020B0604030504040204" pitchFamily="34" charset="0"/>
              </a:rPr>
              <a:pPr>
                <a:spcBef>
                  <a:spcPct val="0"/>
                </a:spcBef>
              </a:pPr>
              <a:t>27</a:t>
            </a:fld>
            <a:endParaRPr lang="en-US" altLang="zh-CN">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F9A2E4C-48AC-4D24-85A7-4F33E2F245FF}"/>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2EE493B4-F100-4682-B3AA-EAB8401ABC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3252" name="灯片编号占位符 3">
            <a:extLst>
              <a:ext uri="{FF2B5EF4-FFF2-40B4-BE49-F238E27FC236}">
                <a16:creationId xmlns:a16="http://schemas.microsoft.com/office/drawing/2014/main" id="{5EFCC8CC-E6CF-4AE0-B82D-EA56B8D5DA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9382325-FD6C-4836-B30F-76F6AB2D6CC7}" type="slidenum">
              <a:rPr lang="zh-CN" altLang="en-US" smtClean="0">
                <a:latin typeface="Tahoma" panose="020B0604030504040204" pitchFamily="34" charset="0"/>
              </a:rPr>
              <a:pPr>
                <a:spcBef>
                  <a:spcPct val="0"/>
                </a:spcBef>
              </a:pPr>
              <a:t>28</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5ABCE7D9-BAA8-47C3-ABCA-7E7DBE68CE57}"/>
              </a:ext>
            </a:extLst>
          </p:cNvPr>
          <p:cNvSpPr>
            <a:spLocks noGrp="1" noRot="1" noChangeAspect="1" noChangeArrowheads="1" noTextEdit="1"/>
          </p:cNvSpPr>
          <p:nvPr>
            <p:ph type="sldImg"/>
          </p:nvPr>
        </p:nvSpPr>
        <p:spPr>
          <a:ln/>
        </p:spPr>
      </p:sp>
      <p:sp>
        <p:nvSpPr>
          <p:cNvPr id="55299" name="备注占位符 2">
            <a:extLst>
              <a:ext uri="{FF2B5EF4-FFF2-40B4-BE49-F238E27FC236}">
                <a16:creationId xmlns:a16="http://schemas.microsoft.com/office/drawing/2014/main" id="{EFC8C12C-ED74-4246-9CEB-9D7F0E044E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5300" name="灯片编号占位符 3">
            <a:extLst>
              <a:ext uri="{FF2B5EF4-FFF2-40B4-BE49-F238E27FC236}">
                <a16:creationId xmlns:a16="http://schemas.microsoft.com/office/drawing/2014/main" id="{8A9CCC35-8352-45E4-98F6-E3F1725471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B9CCF1C-E0AB-42C7-8041-AFBF00570BB3}" type="slidenum">
              <a:rPr lang="zh-CN" altLang="en-US" smtClean="0">
                <a:latin typeface="Tahoma" panose="020B0604030504040204" pitchFamily="34" charset="0"/>
              </a:rPr>
              <a:pPr>
                <a:spcBef>
                  <a:spcPct val="0"/>
                </a:spcBef>
              </a:pPr>
              <a:t>29</a:t>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02881C52-0056-4571-890F-43FC6CCCCE91}"/>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E08AC756-9B6A-45F8-AC10-532BFB8ACC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57348" name="灯片编号占位符 3">
            <a:extLst>
              <a:ext uri="{FF2B5EF4-FFF2-40B4-BE49-F238E27FC236}">
                <a16:creationId xmlns:a16="http://schemas.microsoft.com/office/drawing/2014/main" id="{89C3E079-6FB7-4F05-A432-60490A54A8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2E748CA-DD7E-4C0C-BB08-C88C1627FED4}" type="slidenum">
              <a:rPr lang="zh-CN" altLang="en-US" smtClean="0">
                <a:latin typeface="Tahoma" panose="020B0604030504040204" pitchFamily="34" charset="0"/>
              </a:rPr>
              <a:pPr>
                <a:spcBef>
                  <a:spcPct val="0"/>
                </a:spcBef>
              </a:pPr>
              <a:t>30</a:t>
            </a:fld>
            <a:endParaRPr lang="en-US" altLang="zh-CN">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35</a:t>
            </a:fld>
            <a:endParaRPr lang="en-US" altLang="zh-CN"/>
          </a:p>
        </p:txBody>
      </p:sp>
    </p:spTree>
    <p:extLst>
      <p:ext uri="{BB962C8B-B14F-4D97-AF65-F5344CB8AC3E}">
        <p14:creationId xmlns:p14="http://schemas.microsoft.com/office/powerpoint/2010/main" val="4054848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36</a:t>
            </a:fld>
            <a:endParaRPr lang="en-US" altLang="zh-CN"/>
          </a:p>
        </p:txBody>
      </p:sp>
    </p:spTree>
    <p:extLst>
      <p:ext uri="{BB962C8B-B14F-4D97-AF65-F5344CB8AC3E}">
        <p14:creationId xmlns:p14="http://schemas.microsoft.com/office/powerpoint/2010/main" val="3049935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0446A944-138E-41A9-B24E-9FC29922C2F0}"/>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F994C30-F29A-4000-A2B6-0A7710D4C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66564" name="灯片编号占位符 3">
            <a:extLst>
              <a:ext uri="{FF2B5EF4-FFF2-40B4-BE49-F238E27FC236}">
                <a16:creationId xmlns:a16="http://schemas.microsoft.com/office/drawing/2014/main" id="{B52DE040-58EE-40AC-B1F0-AF7768B63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55689E-C699-486F-ADAE-83B0D0F90D97}" type="slidenum">
              <a:rPr lang="zh-CN" altLang="en-US" smtClean="0">
                <a:latin typeface="Tahoma" panose="020B0604030504040204" pitchFamily="34" charset="0"/>
              </a:rPr>
              <a:pPr>
                <a:spcBef>
                  <a:spcPct val="0"/>
                </a:spcBef>
              </a:pPr>
              <a:t>37</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4B377838-4D49-4C64-AA0B-5E1345FB10E8}"/>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A72E4A57-A6FC-4761-A487-23D9A39EA5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11268" name="灯片编号占位符 3">
            <a:extLst>
              <a:ext uri="{FF2B5EF4-FFF2-40B4-BE49-F238E27FC236}">
                <a16:creationId xmlns:a16="http://schemas.microsoft.com/office/drawing/2014/main" id="{902972ED-6D7B-4EC3-B51B-9F00DCD846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873313D-D14E-4938-AC97-50116EFF0375}" type="slidenum">
              <a:rPr lang="zh-CN" altLang="en-US" smtClean="0">
                <a:latin typeface="Tahoma" panose="020B0604030504040204" pitchFamily="34" charset="0"/>
              </a:rPr>
              <a:pPr>
                <a:spcBef>
                  <a:spcPct val="0"/>
                </a:spcBef>
              </a:pPr>
              <a:t>4</a:t>
            </a:fld>
            <a:endParaRPr lang="en-US" altLang="zh-CN">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39</a:t>
            </a:fld>
            <a:endParaRPr lang="en-US" altLang="zh-CN"/>
          </a:p>
        </p:txBody>
      </p:sp>
    </p:spTree>
    <p:extLst>
      <p:ext uri="{BB962C8B-B14F-4D97-AF65-F5344CB8AC3E}">
        <p14:creationId xmlns:p14="http://schemas.microsoft.com/office/powerpoint/2010/main" val="229816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1C978F82-2104-47AD-9869-BC4ADA0FBAFC}"/>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B7903ED3-40D2-41DB-90E0-E5AEA423D5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70660" name="灯片编号占位符 3">
            <a:extLst>
              <a:ext uri="{FF2B5EF4-FFF2-40B4-BE49-F238E27FC236}">
                <a16:creationId xmlns:a16="http://schemas.microsoft.com/office/drawing/2014/main" id="{100BAB1A-4248-4D37-AC63-0EB0B71854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56924C-65F4-451B-88F1-064B2B63228A}" type="slidenum">
              <a:rPr lang="zh-CN" altLang="en-US" smtClean="0">
                <a:latin typeface="Tahoma" panose="020B0604030504040204" pitchFamily="34" charset="0"/>
              </a:rPr>
              <a:pPr>
                <a:spcBef>
                  <a:spcPct val="0"/>
                </a:spcBef>
              </a:pPr>
              <a:t>40</a:t>
            </a:fld>
            <a:endParaRPr lang="en-US" altLang="zh-CN">
              <a:latin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41</a:t>
            </a:fld>
            <a:endParaRPr lang="en-US" altLang="zh-CN"/>
          </a:p>
        </p:txBody>
      </p:sp>
    </p:spTree>
    <p:extLst>
      <p:ext uri="{BB962C8B-B14F-4D97-AF65-F5344CB8AC3E}">
        <p14:creationId xmlns:p14="http://schemas.microsoft.com/office/powerpoint/2010/main" val="1487274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a</a:t>
            </a:r>
            <a:r>
              <a:rPr lang="zh-CN" altLang="en-US" dirty="0"/>
              <a:t>程序段的语句执行次数是常量</a:t>
            </a:r>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42</a:t>
            </a:fld>
            <a:endParaRPr lang="en-US" altLang="zh-CN"/>
          </a:p>
        </p:txBody>
      </p:sp>
    </p:spTree>
    <p:extLst>
      <p:ext uri="{BB962C8B-B14F-4D97-AF65-F5344CB8AC3E}">
        <p14:creationId xmlns:p14="http://schemas.microsoft.com/office/powerpoint/2010/main" val="550445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44</a:t>
            </a:fld>
            <a:endParaRPr lang="en-US" altLang="zh-CN"/>
          </a:p>
        </p:txBody>
      </p:sp>
    </p:spTree>
    <p:extLst>
      <p:ext uri="{BB962C8B-B14F-4D97-AF65-F5344CB8AC3E}">
        <p14:creationId xmlns:p14="http://schemas.microsoft.com/office/powerpoint/2010/main" val="2379293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45</a:t>
            </a:fld>
            <a:endParaRPr lang="en-US" altLang="zh-CN"/>
          </a:p>
        </p:txBody>
      </p:sp>
    </p:spTree>
    <p:extLst>
      <p:ext uri="{BB962C8B-B14F-4D97-AF65-F5344CB8AC3E}">
        <p14:creationId xmlns:p14="http://schemas.microsoft.com/office/powerpoint/2010/main" val="9808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FFFE7428-94F0-4C0D-A2A1-1A82AA029BA5}"/>
              </a:ext>
            </a:extLst>
          </p:cNvPr>
          <p:cNvSpPr>
            <a:spLocks noGrp="1" noRot="1" noChangeAspect="1" noChangeArrowheads="1" noTextEdit="1"/>
          </p:cNvSpPr>
          <p:nvPr>
            <p:ph type="sldImg"/>
          </p:nvPr>
        </p:nvSpPr>
        <p:spPr>
          <a:ln/>
        </p:spPr>
      </p:sp>
      <p:sp>
        <p:nvSpPr>
          <p:cNvPr id="79875" name="备注占位符 2">
            <a:extLst>
              <a:ext uri="{FF2B5EF4-FFF2-40B4-BE49-F238E27FC236}">
                <a16:creationId xmlns:a16="http://schemas.microsoft.com/office/drawing/2014/main" id="{4BAE6BE7-3FB5-419D-A27B-1357C86A01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O(1)</a:t>
            </a:r>
          </a:p>
          <a:p>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O(</a:t>
            </a:r>
            <a:r>
              <a:rPr lang="zh-CN" altLang="en-US" dirty="0">
                <a:latin typeface="Arial" panose="020B0604020202020204" pitchFamily="34" charset="0"/>
              </a:rPr>
              <a:t>根号</a:t>
            </a:r>
            <a:r>
              <a:rPr lang="en-US" altLang="zh-CN" dirty="0">
                <a:latin typeface="Arial" panose="020B0604020202020204" pitchFamily="34" charset="0"/>
              </a:rPr>
              <a:t>(n))</a:t>
            </a:r>
            <a:endParaRPr lang="zh-CN" altLang="en-US" dirty="0">
              <a:latin typeface="Arial" panose="020B0604020202020204" pitchFamily="34" charset="0"/>
            </a:endParaRPr>
          </a:p>
        </p:txBody>
      </p:sp>
      <p:sp>
        <p:nvSpPr>
          <p:cNvPr id="79876" name="灯片编号占位符 3">
            <a:extLst>
              <a:ext uri="{FF2B5EF4-FFF2-40B4-BE49-F238E27FC236}">
                <a16:creationId xmlns:a16="http://schemas.microsoft.com/office/drawing/2014/main" id="{44DED782-9A59-4912-A357-AB6BE3EE84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C5E3F2C2-1CAF-476C-BFE3-0904345EDC5E}" type="slidenum">
              <a:rPr lang="zh-CN" altLang="en-US" sz="1200" smtClean="0"/>
              <a:pPr/>
              <a:t>48</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8A327E6A-DF0C-4791-98B1-9CC14E8FEEF1}"/>
              </a:ext>
            </a:extLst>
          </p:cNvPr>
          <p:cNvSpPr>
            <a:spLocks noGrp="1" noRot="1" noChangeAspect="1" noChangeArrowheads="1" noTextEdit="1"/>
          </p:cNvSpPr>
          <p:nvPr>
            <p:ph type="sldImg"/>
          </p:nvPr>
        </p:nvSpPr>
        <p:spPr>
          <a:ln/>
        </p:spPr>
      </p:sp>
      <p:sp>
        <p:nvSpPr>
          <p:cNvPr id="81923" name="备注占位符 2">
            <a:extLst>
              <a:ext uri="{FF2B5EF4-FFF2-40B4-BE49-F238E27FC236}">
                <a16:creationId xmlns:a16="http://schemas.microsoft.com/office/drawing/2014/main" id="{F55E966B-873A-474E-A800-2F27C1D240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3)</a:t>
            </a:r>
            <a:r>
              <a:rPr lang="en-US" altLang="zh-CN" b="1" i="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O(</a:t>
            </a:r>
            <a:r>
              <a:rPr lang="en-US" altLang="zh-CN" b="1" dirty="0" err="1">
                <a:latin typeface="Arial" panose="020B0604020202020204" pitchFamily="34" charset="0"/>
                <a:ea typeface="黑体" panose="02010609060101010101" pitchFamily="49" charset="-122"/>
              </a:rPr>
              <a:t>logn</a:t>
            </a:r>
            <a:r>
              <a:rPr lang="en-US" altLang="zh-CN" b="1" dirty="0">
                <a:latin typeface="Arial" panose="020B0604020202020204" pitchFamily="34" charset="0"/>
                <a:ea typeface="黑体" panose="02010609060101010101" pitchFamily="49" charset="-122"/>
              </a:rPr>
              <a:t>)</a:t>
            </a:r>
          </a:p>
          <a:p>
            <a:r>
              <a:rPr lang="en-US" altLang="zh-CN" b="1" dirty="0">
                <a:latin typeface="Arial" panose="020B0604020202020204" pitchFamily="34" charset="0"/>
                <a:ea typeface="黑体" panose="02010609060101010101" pitchFamily="49" charset="-122"/>
              </a:rPr>
              <a:t>4) </a:t>
            </a:r>
            <a:r>
              <a:rPr lang="zh-CN" altLang="en-US" dirty="0">
                <a:latin typeface="Arial" panose="020B0604020202020204" pitchFamily="34" charset="0"/>
              </a:rPr>
              <a:t>开始调用时</a:t>
            </a:r>
            <a:r>
              <a:rPr lang="en-US" altLang="zh-CN" dirty="0">
                <a:latin typeface="Arial" panose="020B0604020202020204" pitchFamily="34" charset="0"/>
              </a:rPr>
              <a:t>fact(n)</a:t>
            </a:r>
            <a:r>
              <a:rPr lang="zh-CN" altLang="en-US" dirty="0">
                <a:latin typeface="Arial" panose="020B0604020202020204" pitchFamily="34" charset="0"/>
              </a:rPr>
              <a:t>调用</a:t>
            </a:r>
            <a:r>
              <a:rPr lang="en-US" altLang="zh-CN" dirty="0">
                <a:latin typeface="Arial" panose="020B0604020202020204" pitchFamily="34" charset="0"/>
              </a:rPr>
              <a:t>fact(n-1)</a:t>
            </a:r>
            <a:r>
              <a:rPr lang="zh-CN" altLang="en-US" dirty="0">
                <a:latin typeface="Arial" panose="020B0604020202020204" pitchFamily="34" charset="0"/>
              </a:rPr>
              <a:t>，然后是</a:t>
            </a:r>
            <a:r>
              <a:rPr lang="en-US" altLang="zh-CN" dirty="0">
                <a:latin typeface="Arial" panose="020B0604020202020204" pitchFamily="34" charset="0"/>
              </a:rPr>
              <a:t>fact(n-2)</a:t>
            </a:r>
            <a:r>
              <a:rPr lang="zh-CN" altLang="en-US" dirty="0">
                <a:latin typeface="Arial" panose="020B0604020202020204" pitchFamily="34" charset="0"/>
              </a:rPr>
              <a:t>，直到出口</a:t>
            </a:r>
            <a:r>
              <a:rPr lang="en-US" altLang="zh-CN" dirty="0">
                <a:latin typeface="Arial" panose="020B0604020202020204" pitchFamily="34" charset="0"/>
              </a:rPr>
              <a:t>fact(1)</a:t>
            </a:r>
            <a:r>
              <a:rPr lang="zh-CN" altLang="en-US" dirty="0">
                <a:latin typeface="Arial" panose="020B0604020202020204" pitchFamily="34" charset="0"/>
              </a:rPr>
              <a:t>，中间调用了</a:t>
            </a:r>
            <a:r>
              <a:rPr lang="en-US" altLang="zh-CN" dirty="0">
                <a:latin typeface="Arial" panose="020B0604020202020204" pitchFamily="34" charset="0"/>
              </a:rPr>
              <a:t>n</a:t>
            </a:r>
            <a:r>
              <a:rPr lang="zh-CN" altLang="en-US">
                <a:latin typeface="Arial" panose="020B0604020202020204" pitchFamily="34" charset="0"/>
              </a:rPr>
              <a:t>次，因此</a:t>
            </a:r>
            <a:r>
              <a:rPr lang="zh-CN" altLang="en-US" dirty="0">
                <a:latin typeface="Arial" panose="020B0604020202020204" pitchFamily="34" charset="0"/>
              </a:rPr>
              <a:t>时间复杂度就是</a:t>
            </a:r>
            <a:r>
              <a:rPr lang="en-US" altLang="zh-CN" dirty="0">
                <a:latin typeface="Arial" panose="020B0604020202020204" pitchFamily="34" charset="0"/>
              </a:rPr>
              <a:t>O(n)</a:t>
            </a:r>
          </a:p>
          <a:p>
            <a:endParaRPr lang="en-US" altLang="zh-CN" dirty="0">
              <a:latin typeface="Arial" panose="020B0604020202020204" pitchFamily="34" charset="0"/>
            </a:endParaRPr>
          </a:p>
          <a:p>
            <a:r>
              <a:rPr lang="en-US" altLang="zh-CN" dirty="0">
                <a:latin typeface="Arial" panose="020B0604020202020204" pitchFamily="34" charset="0"/>
              </a:rPr>
              <a:t>-------------------------------------------------------</a:t>
            </a:r>
          </a:p>
          <a:p>
            <a:r>
              <a:rPr lang="zh-CN" altLang="en-US" dirty="0">
                <a:latin typeface="Arial" panose="020B0604020202020204" pitchFamily="34" charset="0"/>
              </a:rPr>
              <a:t>递归算法的分析方法比较多，最常用的便是迭代法。 </a:t>
            </a:r>
            <a:br>
              <a:rPr lang="zh-CN" altLang="en-US" dirty="0">
                <a:latin typeface="Arial" panose="020B0604020202020204" pitchFamily="34" charset="0"/>
              </a:rPr>
            </a:br>
            <a:r>
              <a:rPr lang="zh-CN" altLang="en-US" dirty="0">
                <a:latin typeface="Arial" panose="020B0604020202020204" pitchFamily="34" charset="0"/>
              </a:rPr>
              <a:t>迭代法的基本步骤是先将递归算法简化为对应的递归方程，然后通过反复迭代，将递归方程的右端变换成一个级数，最后求级数的和，再估计和的渐进阶。 </a:t>
            </a:r>
            <a:br>
              <a:rPr lang="zh-CN" altLang="en-US" dirty="0">
                <a:latin typeface="Arial" panose="020B0604020202020204" pitchFamily="34" charset="0"/>
              </a:rPr>
            </a:br>
            <a:r>
              <a:rPr lang="en-US" altLang="zh-CN" b="1" dirty="0">
                <a:latin typeface="Arial" panose="020B0604020202020204" pitchFamily="34" charset="0"/>
              </a:rPr>
              <a:t>&lt;1&gt; </a:t>
            </a:r>
            <a:r>
              <a:rPr lang="zh-CN" altLang="en-US" b="1" dirty="0">
                <a:latin typeface="Arial" panose="020B0604020202020204" pitchFamily="34" charset="0"/>
              </a:rPr>
              <a:t>例</a:t>
            </a:r>
            <a:r>
              <a:rPr lang="zh-CN" altLang="en-US" dirty="0">
                <a:latin typeface="Arial" panose="020B0604020202020204" pitchFamily="34" charset="0"/>
              </a:rPr>
              <a:t>：</a:t>
            </a:r>
            <a:r>
              <a:rPr lang="en-US" altLang="zh-CN" dirty="0">
                <a:latin typeface="Arial" panose="020B0604020202020204" pitchFamily="34" charset="0"/>
              </a:rPr>
              <a:t>n! </a:t>
            </a:r>
            <a:br>
              <a:rPr lang="en-US" altLang="zh-CN" dirty="0">
                <a:latin typeface="Arial" panose="020B0604020202020204" pitchFamily="34" charset="0"/>
              </a:rPr>
            </a:br>
            <a:r>
              <a:rPr lang="zh-CN" altLang="en-US" dirty="0">
                <a:latin typeface="Arial" panose="020B0604020202020204" pitchFamily="34" charset="0"/>
              </a:rPr>
              <a:t>算法的递归方程为： </a:t>
            </a:r>
            <a:r>
              <a:rPr lang="en-US" altLang="zh-CN" dirty="0">
                <a:latin typeface="Arial" panose="020B0604020202020204" pitchFamily="34" charset="0"/>
              </a:rPr>
              <a:t>T(n) = T(n - 1) + O(1); </a:t>
            </a:r>
            <a:br>
              <a:rPr lang="en-US" altLang="zh-CN" dirty="0">
                <a:latin typeface="Arial" panose="020B0604020202020204" pitchFamily="34" charset="0"/>
              </a:rPr>
            </a:br>
            <a:r>
              <a:rPr lang="zh-CN" altLang="en-US" dirty="0">
                <a:latin typeface="Arial" panose="020B0604020202020204" pitchFamily="34" charset="0"/>
              </a:rPr>
              <a:t>迭代展开： </a:t>
            </a:r>
            <a:r>
              <a:rPr lang="en-US" altLang="zh-CN" dirty="0">
                <a:latin typeface="Arial" panose="020B0604020202020204" pitchFamily="34" charset="0"/>
              </a:rPr>
              <a:t>T(n) = T(n - 1) + O(1) </a:t>
            </a:r>
            <a:br>
              <a:rPr lang="en-US" altLang="zh-CN" dirty="0">
                <a:latin typeface="Arial" panose="020B0604020202020204" pitchFamily="34" charset="0"/>
              </a:rPr>
            </a:br>
            <a:r>
              <a:rPr lang="en-US" altLang="zh-CN" dirty="0">
                <a:latin typeface="Arial" panose="020B0604020202020204" pitchFamily="34" charset="0"/>
              </a:rPr>
              <a:t>= T(n - 2) + O(1) + O(1) </a:t>
            </a:r>
            <a:br>
              <a:rPr lang="en-US" altLang="zh-CN" dirty="0">
                <a:latin typeface="Arial" panose="020B0604020202020204" pitchFamily="34" charset="0"/>
              </a:rPr>
            </a:br>
            <a:r>
              <a:rPr lang="en-US" altLang="zh-CN" dirty="0">
                <a:latin typeface="Arial" panose="020B0604020202020204" pitchFamily="34" charset="0"/>
              </a:rPr>
              <a:t>= T(n - 3) + O(1) + O(1) + O(1) </a:t>
            </a:r>
            <a:br>
              <a:rPr lang="en-US" altLang="zh-CN" dirty="0">
                <a:latin typeface="Arial" panose="020B0604020202020204" pitchFamily="34" charset="0"/>
              </a:rPr>
            </a:br>
            <a:r>
              <a:rPr lang="en-US" altLang="zh-CN" dirty="0">
                <a:latin typeface="Arial" panose="020B0604020202020204" pitchFamily="34" charset="0"/>
              </a:rPr>
              <a:t>= ...... </a:t>
            </a:r>
            <a:br>
              <a:rPr lang="en-US" altLang="zh-CN" dirty="0">
                <a:latin typeface="Arial" panose="020B0604020202020204" pitchFamily="34" charset="0"/>
              </a:rPr>
            </a:br>
            <a:r>
              <a:rPr lang="en-US" altLang="zh-CN" dirty="0">
                <a:latin typeface="Arial" panose="020B0604020202020204" pitchFamily="34" charset="0"/>
              </a:rPr>
              <a:t>= O(1) + ... + O(1) + O(1) + O(1) </a:t>
            </a:r>
            <a:br>
              <a:rPr lang="en-US" altLang="zh-CN" dirty="0">
                <a:latin typeface="Arial" panose="020B0604020202020204" pitchFamily="34" charset="0"/>
              </a:rPr>
            </a:br>
            <a:r>
              <a:rPr lang="en-US" altLang="zh-CN" dirty="0">
                <a:latin typeface="Arial" panose="020B0604020202020204" pitchFamily="34" charset="0"/>
              </a:rPr>
              <a:t>= n * O(1) </a:t>
            </a:r>
            <a:br>
              <a:rPr lang="en-US" altLang="zh-CN" dirty="0">
                <a:latin typeface="Arial" panose="020B0604020202020204" pitchFamily="34" charset="0"/>
              </a:rPr>
            </a:br>
            <a:r>
              <a:rPr lang="en-US" altLang="zh-CN" dirty="0">
                <a:latin typeface="Arial" panose="020B0604020202020204" pitchFamily="34" charset="0"/>
              </a:rPr>
              <a:t>= O(n) </a:t>
            </a:r>
            <a:br>
              <a:rPr lang="en-US" altLang="zh-CN" dirty="0">
                <a:latin typeface="Arial" panose="020B0604020202020204" pitchFamily="34" charset="0"/>
              </a:rPr>
            </a:br>
            <a:r>
              <a:rPr lang="zh-CN" altLang="en-US" dirty="0">
                <a:latin typeface="Arial" panose="020B0604020202020204" pitchFamily="34" charset="0"/>
              </a:rPr>
              <a:t>这个例子的时间复杂性是线性的。 </a:t>
            </a:r>
            <a:endParaRPr lang="en-US" altLang="zh-CN" dirty="0">
              <a:latin typeface="Arial" panose="020B0604020202020204" pitchFamily="34" charset="0"/>
            </a:endParaRPr>
          </a:p>
          <a:p>
            <a:br>
              <a:rPr lang="zh-CN" altLang="en-US" dirty="0">
                <a:latin typeface="Arial" panose="020B0604020202020204" pitchFamily="34" charset="0"/>
              </a:rPr>
            </a:br>
            <a:r>
              <a:rPr lang="en-US" altLang="zh-CN" b="1" dirty="0">
                <a:latin typeface="Arial" panose="020B0604020202020204" pitchFamily="34" charset="0"/>
              </a:rPr>
              <a:t>&lt;2&gt; </a:t>
            </a:r>
            <a:r>
              <a:rPr lang="zh-CN" altLang="en-US" b="1" dirty="0">
                <a:latin typeface="Arial" panose="020B0604020202020204" pitchFamily="34" charset="0"/>
              </a:rPr>
              <a:t>例</a:t>
            </a:r>
            <a:r>
              <a:rPr lang="zh-CN" altLang="en-US" dirty="0">
                <a:latin typeface="Arial" panose="020B0604020202020204" pitchFamily="34" charset="0"/>
              </a:rPr>
              <a:t>：如下递归方程： </a:t>
            </a:r>
            <a:br>
              <a:rPr lang="zh-CN" altLang="en-US" dirty="0">
                <a:latin typeface="Arial" panose="020B0604020202020204" pitchFamily="34" charset="0"/>
              </a:rPr>
            </a:br>
            <a:r>
              <a:rPr lang="en-US" altLang="zh-CN" dirty="0">
                <a:latin typeface="Arial" panose="020B0604020202020204" pitchFamily="34" charset="0"/>
              </a:rPr>
              <a:t>T(n) = 2T(n/2) + 2, </a:t>
            </a:r>
            <a:r>
              <a:rPr lang="zh-CN" altLang="en-US" dirty="0">
                <a:latin typeface="Arial" panose="020B0604020202020204" pitchFamily="34" charset="0"/>
              </a:rPr>
              <a:t>且假设</a:t>
            </a:r>
            <a:r>
              <a:rPr lang="en-US" altLang="zh-CN" dirty="0">
                <a:latin typeface="Arial" panose="020B0604020202020204" pitchFamily="34" charset="0"/>
              </a:rPr>
              <a:t>n=2</a:t>
            </a:r>
            <a:r>
              <a:rPr lang="zh-CN" altLang="en-US" dirty="0">
                <a:latin typeface="Arial" panose="020B0604020202020204" pitchFamily="34" charset="0"/>
              </a:rPr>
              <a:t>的</a:t>
            </a:r>
            <a:r>
              <a:rPr lang="en-US" altLang="zh-CN" dirty="0">
                <a:latin typeface="Arial" panose="020B0604020202020204" pitchFamily="34" charset="0"/>
              </a:rPr>
              <a:t>k</a:t>
            </a:r>
            <a:r>
              <a:rPr lang="zh-CN" altLang="en-US" dirty="0">
                <a:latin typeface="Arial" panose="020B0604020202020204" pitchFamily="34" charset="0"/>
              </a:rPr>
              <a:t>次方。 </a:t>
            </a:r>
            <a:br>
              <a:rPr lang="zh-CN" altLang="en-US" dirty="0">
                <a:latin typeface="Arial" panose="020B0604020202020204" pitchFamily="34" charset="0"/>
              </a:rPr>
            </a:br>
            <a:r>
              <a:rPr lang="en-US" altLang="zh-CN" dirty="0">
                <a:latin typeface="Arial" panose="020B0604020202020204" pitchFamily="34" charset="0"/>
              </a:rPr>
              <a:t>T(n) = 2T(n/2) + 2 </a:t>
            </a:r>
            <a:br>
              <a:rPr lang="en-US" altLang="zh-CN" dirty="0">
                <a:latin typeface="Arial" panose="020B0604020202020204" pitchFamily="34" charset="0"/>
              </a:rPr>
            </a:br>
            <a:r>
              <a:rPr lang="en-US" altLang="zh-CN" dirty="0">
                <a:latin typeface="Arial" panose="020B0604020202020204" pitchFamily="34" charset="0"/>
              </a:rPr>
              <a:t>= 2(2T(n/2*2) + 2) + 2 </a:t>
            </a:r>
            <a:br>
              <a:rPr lang="en-US" altLang="zh-CN" dirty="0">
                <a:latin typeface="Arial" panose="020B0604020202020204" pitchFamily="34" charset="0"/>
              </a:rPr>
            </a:br>
            <a:r>
              <a:rPr lang="en-US" altLang="zh-CN" dirty="0">
                <a:latin typeface="Arial" panose="020B0604020202020204" pitchFamily="34" charset="0"/>
              </a:rPr>
              <a:t>= 4T(n/2*2) + 4 + 2 </a:t>
            </a:r>
            <a:br>
              <a:rPr lang="en-US" altLang="zh-CN" dirty="0">
                <a:latin typeface="Arial" panose="020B0604020202020204" pitchFamily="34" charset="0"/>
              </a:rPr>
            </a:br>
            <a:r>
              <a:rPr lang="en-US" altLang="zh-CN" dirty="0">
                <a:latin typeface="Arial" panose="020B0604020202020204" pitchFamily="34" charset="0"/>
              </a:rPr>
              <a:t>= 4(2T(n/2*2*2) + 2) + 4 + 2 </a:t>
            </a:r>
            <a:br>
              <a:rPr lang="en-US" altLang="zh-CN" dirty="0">
                <a:latin typeface="Arial" panose="020B0604020202020204" pitchFamily="34" charset="0"/>
              </a:rPr>
            </a:br>
            <a:r>
              <a:rPr lang="en-US" altLang="zh-CN" dirty="0">
                <a:latin typeface="Arial" panose="020B0604020202020204" pitchFamily="34" charset="0"/>
              </a:rPr>
              <a:t>= 2*2*2T(n/2*2*2) + 8 + 4 + 2 </a:t>
            </a:r>
            <a:br>
              <a:rPr lang="en-US" altLang="zh-CN" dirty="0">
                <a:latin typeface="Arial" panose="020B0604020202020204" pitchFamily="34" charset="0"/>
              </a:rPr>
            </a:br>
            <a:r>
              <a:rPr lang="en-US" altLang="zh-CN" dirty="0">
                <a:latin typeface="Arial" panose="020B0604020202020204" pitchFamily="34" charset="0"/>
              </a:rPr>
              <a:t>= ... </a:t>
            </a:r>
            <a:br>
              <a:rPr lang="en-US" altLang="zh-CN" dirty="0">
                <a:latin typeface="Arial" panose="020B0604020202020204" pitchFamily="34" charset="0"/>
              </a:rPr>
            </a:br>
            <a:r>
              <a:rPr lang="en-US" altLang="zh-CN" dirty="0">
                <a:latin typeface="Arial" panose="020B0604020202020204" pitchFamily="34" charset="0"/>
              </a:rPr>
              <a:t>= 2</a:t>
            </a:r>
            <a:r>
              <a:rPr lang="zh-CN" altLang="en-US" dirty="0">
                <a:latin typeface="Arial" panose="020B0604020202020204" pitchFamily="34" charset="0"/>
              </a:rPr>
              <a:t>的</a:t>
            </a:r>
            <a:r>
              <a:rPr lang="en-US" altLang="zh-CN" dirty="0">
                <a:latin typeface="Arial" panose="020B0604020202020204" pitchFamily="34" charset="0"/>
              </a:rPr>
              <a:t>(k-1)</a:t>
            </a:r>
            <a:r>
              <a:rPr lang="zh-CN" altLang="en-US" dirty="0">
                <a:latin typeface="Arial" panose="020B0604020202020204" pitchFamily="34" charset="0"/>
              </a:rPr>
              <a:t>次方 * </a:t>
            </a:r>
            <a:r>
              <a:rPr lang="en-US" altLang="zh-CN" dirty="0">
                <a:latin typeface="Arial" panose="020B0604020202020204" pitchFamily="34" charset="0"/>
              </a:rPr>
              <a:t>T(n/2</a:t>
            </a:r>
            <a:r>
              <a:rPr lang="zh-CN" altLang="en-US" dirty="0">
                <a:latin typeface="Arial" panose="020B0604020202020204" pitchFamily="34" charset="0"/>
              </a:rPr>
              <a:t>的</a:t>
            </a:r>
            <a:r>
              <a:rPr lang="en-US" altLang="zh-CN" dirty="0">
                <a:latin typeface="Arial" panose="020B0604020202020204" pitchFamily="34" charset="0"/>
              </a:rPr>
              <a:t>(i-1)</a:t>
            </a:r>
            <a:r>
              <a:rPr lang="zh-CN" altLang="en-US" dirty="0">
                <a:latin typeface="Arial" panose="020B0604020202020204" pitchFamily="34" charset="0"/>
              </a:rPr>
              <a:t>次方</a:t>
            </a:r>
            <a:r>
              <a:rPr lang="en-US" altLang="zh-CN" dirty="0">
                <a:latin typeface="Arial" panose="020B0604020202020204" pitchFamily="34" charset="0"/>
              </a:rPr>
              <a:t>) + $(i:1~(k-1))2</a:t>
            </a:r>
            <a:r>
              <a:rPr lang="zh-CN" altLang="en-US" dirty="0">
                <a:latin typeface="Arial" panose="020B0604020202020204" pitchFamily="34" charset="0"/>
              </a:rPr>
              <a:t>的</a:t>
            </a:r>
            <a:r>
              <a:rPr lang="en-US" altLang="zh-CN" dirty="0">
                <a:latin typeface="Arial" panose="020B0604020202020204" pitchFamily="34" charset="0"/>
              </a:rPr>
              <a:t>i</a:t>
            </a:r>
            <a:r>
              <a:rPr lang="zh-CN" altLang="en-US" dirty="0">
                <a:latin typeface="Arial" panose="020B0604020202020204" pitchFamily="34" charset="0"/>
              </a:rPr>
              <a:t>次方 </a:t>
            </a:r>
            <a:br>
              <a:rPr lang="zh-CN" altLang="en-US" dirty="0">
                <a:latin typeface="Arial" panose="020B0604020202020204" pitchFamily="34" charset="0"/>
              </a:rPr>
            </a:br>
            <a:r>
              <a:rPr lang="en-US" altLang="zh-CN" dirty="0">
                <a:latin typeface="Arial" panose="020B0604020202020204" pitchFamily="34" charset="0"/>
              </a:rPr>
              <a:t>= 2</a:t>
            </a:r>
            <a:r>
              <a:rPr lang="zh-CN" altLang="en-US" dirty="0">
                <a:latin typeface="Arial" panose="020B0604020202020204" pitchFamily="34" charset="0"/>
              </a:rPr>
              <a:t>的</a:t>
            </a:r>
            <a:r>
              <a:rPr lang="en-US" altLang="zh-CN" dirty="0">
                <a:latin typeface="Arial" panose="020B0604020202020204" pitchFamily="34" charset="0"/>
              </a:rPr>
              <a:t>(k-1)</a:t>
            </a:r>
            <a:r>
              <a:rPr lang="zh-CN" altLang="en-US" dirty="0">
                <a:latin typeface="Arial" panose="020B0604020202020204" pitchFamily="34" charset="0"/>
              </a:rPr>
              <a:t>次方 </a:t>
            </a:r>
            <a:r>
              <a:rPr lang="en-US" altLang="zh-CN" dirty="0">
                <a:latin typeface="Arial" panose="020B0604020202020204" pitchFamily="34" charset="0"/>
              </a:rPr>
              <a:t>+ (2</a:t>
            </a:r>
            <a:r>
              <a:rPr lang="zh-CN" altLang="en-US" dirty="0">
                <a:latin typeface="Arial" panose="020B0604020202020204" pitchFamily="34" charset="0"/>
              </a:rPr>
              <a:t>的</a:t>
            </a:r>
            <a:r>
              <a:rPr lang="en-US" altLang="zh-CN" dirty="0">
                <a:latin typeface="Arial" panose="020B0604020202020204" pitchFamily="34" charset="0"/>
              </a:rPr>
              <a:t>k</a:t>
            </a:r>
            <a:r>
              <a:rPr lang="zh-CN" altLang="en-US" dirty="0">
                <a:latin typeface="Arial" panose="020B0604020202020204" pitchFamily="34" charset="0"/>
              </a:rPr>
              <a:t>次方</a:t>
            </a:r>
            <a:r>
              <a:rPr lang="en-US" altLang="zh-CN" dirty="0">
                <a:latin typeface="Arial" panose="020B0604020202020204" pitchFamily="34" charset="0"/>
              </a:rPr>
              <a:t>) - 2 </a:t>
            </a:r>
            <a:br>
              <a:rPr lang="zh-CN" altLang="en-US" dirty="0">
                <a:latin typeface="Arial" panose="020B0604020202020204" pitchFamily="34" charset="0"/>
              </a:rPr>
            </a:br>
            <a:r>
              <a:rPr lang="en-US" altLang="zh-CN" dirty="0">
                <a:latin typeface="Arial" panose="020B0604020202020204" pitchFamily="34" charset="0"/>
              </a:rPr>
              <a:t>= (3/2) * (2</a:t>
            </a:r>
            <a:r>
              <a:rPr lang="zh-CN" altLang="en-US" dirty="0">
                <a:latin typeface="Arial" panose="020B0604020202020204" pitchFamily="34" charset="0"/>
              </a:rPr>
              <a:t>的</a:t>
            </a:r>
            <a:r>
              <a:rPr lang="en-US" altLang="zh-CN" dirty="0">
                <a:latin typeface="Arial" panose="020B0604020202020204" pitchFamily="34" charset="0"/>
              </a:rPr>
              <a:t>k</a:t>
            </a:r>
            <a:r>
              <a:rPr lang="zh-CN" altLang="en-US" dirty="0">
                <a:latin typeface="Arial" panose="020B0604020202020204" pitchFamily="34" charset="0"/>
              </a:rPr>
              <a:t>次方</a:t>
            </a:r>
            <a:r>
              <a:rPr lang="en-US" altLang="zh-CN" dirty="0">
                <a:latin typeface="Arial" panose="020B0604020202020204" pitchFamily="34" charset="0"/>
              </a:rPr>
              <a:t>) - 2 </a:t>
            </a:r>
            <a:br>
              <a:rPr lang="zh-CN" altLang="en-US" dirty="0">
                <a:latin typeface="Arial" panose="020B0604020202020204" pitchFamily="34" charset="0"/>
              </a:rPr>
            </a:br>
            <a:r>
              <a:rPr lang="en-US" altLang="zh-CN" dirty="0">
                <a:latin typeface="Arial" panose="020B0604020202020204" pitchFamily="34" charset="0"/>
              </a:rPr>
              <a:t>= (3/2) * n - 2 </a:t>
            </a:r>
            <a:br>
              <a:rPr lang="en-US" altLang="zh-CN" dirty="0">
                <a:latin typeface="Arial" panose="020B0604020202020204" pitchFamily="34" charset="0"/>
              </a:rPr>
            </a:br>
            <a:r>
              <a:rPr lang="en-US" altLang="zh-CN" dirty="0">
                <a:latin typeface="Arial" panose="020B0604020202020204" pitchFamily="34" charset="0"/>
              </a:rPr>
              <a:t>= O(n) </a:t>
            </a:r>
            <a:br>
              <a:rPr lang="en-US" altLang="zh-CN" dirty="0">
                <a:latin typeface="Arial" panose="020B0604020202020204" pitchFamily="34" charset="0"/>
              </a:rPr>
            </a:br>
            <a:r>
              <a:rPr lang="zh-CN" altLang="en-US" dirty="0">
                <a:latin typeface="Arial" panose="020B0604020202020204" pitchFamily="34" charset="0"/>
              </a:rPr>
              <a:t>这个例子的时间复杂性也是线性的。 </a:t>
            </a:r>
          </a:p>
        </p:txBody>
      </p:sp>
      <p:sp>
        <p:nvSpPr>
          <p:cNvPr id="81924" name="灯片编号占位符 3">
            <a:extLst>
              <a:ext uri="{FF2B5EF4-FFF2-40B4-BE49-F238E27FC236}">
                <a16:creationId xmlns:a16="http://schemas.microsoft.com/office/drawing/2014/main" id="{1FF3181F-18B9-456A-854F-75D99ACF3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9E149C6F-E3B6-4924-9899-90FB9BF81379}" type="slidenum">
              <a:rPr lang="zh-CN" altLang="en-US" sz="1200" smtClean="0"/>
              <a:pPr/>
              <a:t>49</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66E1716D-A5EB-495B-8F4C-56DFCBA70F73}"/>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54303888-B9EB-4532-BFA0-3B95F35BB6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3316" name="灯片编号占位符 3">
            <a:extLst>
              <a:ext uri="{FF2B5EF4-FFF2-40B4-BE49-F238E27FC236}">
                <a16:creationId xmlns:a16="http://schemas.microsoft.com/office/drawing/2014/main" id="{A0A9AE08-A199-40C6-965A-F5A283B8E5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E4A698-97FB-4882-8F1C-CEF36FED8642}" type="slidenum">
              <a:rPr lang="zh-CN" altLang="en-US" smtClean="0">
                <a:latin typeface="Tahoma" panose="020B0604030504040204" pitchFamily="34" charset="0"/>
              </a:rPr>
              <a:pPr>
                <a:spcBef>
                  <a:spcPct val="0"/>
                </a:spcBef>
              </a:pPr>
              <a:t>5</a:t>
            </a:fld>
            <a:endParaRPr lang="en-US" altLang="zh-CN">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D495A50C-D926-4973-995A-0DB2421B8633}"/>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04531EF1-C981-4FE3-952B-928A636040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5364" name="灯片编号占位符 3">
            <a:extLst>
              <a:ext uri="{FF2B5EF4-FFF2-40B4-BE49-F238E27FC236}">
                <a16:creationId xmlns:a16="http://schemas.microsoft.com/office/drawing/2014/main" id="{A399190A-8F0C-4755-884E-1415B57532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BF6ACE4-78E0-45F3-8B9B-6C810057E267}" type="slidenum">
              <a:rPr lang="zh-CN" altLang="en-US" smtClean="0">
                <a:latin typeface="Tahoma" panose="020B0604030504040204" pitchFamily="34" charset="0"/>
              </a:rPr>
              <a:pPr>
                <a:spcBef>
                  <a:spcPct val="0"/>
                </a:spcBef>
              </a:pPr>
              <a:t>6</a:t>
            </a:fld>
            <a:endParaRPr lang="en-US" altLang="zh-CN">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95FB819C-CEB7-4B84-823B-E26BF1F420D4}"/>
              </a:ext>
            </a:extLst>
          </p:cNvPr>
          <p:cNvSpPr>
            <a:spLocks noGrp="1" noRot="1" noChangeAspect="1" noChangeArrowheads="1" noTextEdit="1"/>
          </p:cNvSpPr>
          <p:nvPr>
            <p:ph type="sldImg"/>
          </p:nvPr>
        </p:nvSpPr>
        <p:spPr>
          <a:ln/>
        </p:spPr>
      </p:sp>
      <p:sp>
        <p:nvSpPr>
          <p:cNvPr id="17411" name="备注占位符 2">
            <a:extLst>
              <a:ext uri="{FF2B5EF4-FFF2-40B4-BE49-F238E27FC236}">
                <a16:creationId xmlns:a16="http://schemas.microsoft.com/office/drawing/2014/main" id="{F870A585-54BC-4292-A937-67016B44AF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17412" name="灯片编号占位符 3">
            <a:extLst>
              <a:ext uri="{FF2B5EF4-FFF2-40B4-BE49-F238E27FC236}">
                <a16:creationId xmlns:a16="http://schemas.microsoft.com/office/drawing/2014/main" id="{26023C97-7213-4C48-8D02-7423991598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D798F83-3824-401C-944F-968680AB0E97}" type="slidenum">
              <a:rPr lang="zh-CN" altLang="en-US" smtClean="0">
                <a:latin typeface="Tahoma" panose="020B0604030504040204" pitchFamily="34" charset="0"/>
              </a:rPr>
              <a:pPr>
                <a:spcBef>
                  <a:spcPct val="0"/>
                </a:spcBef>
              </a:pPr>
              <a:t>7</a:t>
            </a:fld>
            <a:endParaRPr lang="en-US" altLang="zh-CN">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079DB518-B50F-4962-B152-62A0FCAA87C6}"/>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FD38F66B-C085-4F4D-9E60-8E1A383E74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9460" name="灯片编号占位符 3">
            <a:extLst>
              <a:ext uri="{FF2B5EF4-FFF2-40B4-BE49-F238E27FC236}">
                <a16:creationId xmlns:a16="http://schemas.microsoft.com/office/drawing/2014/main" id="{1AEBA976-5287-4B13-9343-51CB28A6A4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0C79011-A8C9-4330-AEC7-65065AF3C23E}" type="slidenum">
              <a:rPr lang="zh-CN" altLang="en-US" smtClean="0">
                <a:latin typeface="Tahoma" panose="020B0604030504040204" pitchFamily="34" charset="0"/>
              </a:rPr>
              <a:pPr>
                <a:spcBef>
                  <a:spcPct val="0"/>
                </a:spcBef>
              </a:pPr>
              <a:t>8</a:t>
            </a:fld>
            <a:endParaRPr lang="en-US" altLang="zh-CN">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8EABD403-86F2-419F-92A9-14BE8F6DD3BC}"/>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053C159A-AC37-4CBF-B608-EF6C1995C4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1508" name="灯片编号占位符 3">
            <a:extLst>
              <a:ext uri="{FF2B5EF4-FFF2-40B4-BE49-F238E27FC236}">
                <a16:creationId xmlns:a16="http://schemas.microsoft.com/office/drawing/2014/main" id="{6FBB1C84-6301-4F30-9709-489BA4F8D6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7B1B5E5-076C-4364-8AB6-5731C42407E9}" type="slidenum">
              <a:rPr lang="zh-CN" altLang="en-US" smtClean="0">
                <a:latin typeface="Tahoma" panose="020B0604030504040204" pitchFamily="34" charset="0"/>
              </a:rPr>
              <a:pPr>
                <a:spcBef>
                  <a:spcPct val="0"/>
                </a:spcBef>
              </a:pPr>
              <a:t>9</a:t>
            </a:fld>
            <a:endParaRPr lang="en-US" altLang="zh-CN">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86927BCE-E008-49C5-B9AD-4C44DD42DA1D}"/>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E08D573D-AB4B-4B63-8C56-DDF15E7858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23556" name="灯片编号占位符 3">
            <a:extLst>
              <a:ext uri="{FF2B5EF4-FFF2-40B4-BE49-F238E27FC236}">
                <a16:creationId xmlns:a16="http://schemas.microsoft.com/office/drawing/2014/main" id="{25B823A0-EF65-4EE7-A74A-10E37C03FC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AA24CC7-D777-4D10-B403-D84151645432}" type="slidenum">
              <a:rPr lang="zh-CN" altLang="en-US" smtClean="0">
                <a:latin typeface="Tahoma" panose="020B0604030504040204" pitchFamily="34" charset="0"/>
              </a:rPr>
              <a:pPr>
                <a:spcBef>
                  <a:spcPct val="0"/>
                </a:spcBef>
              </a:pPr>
              <a:t>10</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6970A9B-88CC-4FC0-95E6-0AD645F2EE1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84FEDECF-C1C7-422B-8787-A56563EA24B7}"/>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B218376A-25CA-45AB-B417-7BA50C4DA5B4}"/>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3" name="Rectangle 5">
                <a:extLst>
                  <a:ext uri="{FF2B5EF4-FFF2-40B4-BE49-F238E27FC236}">
                    <a16:creationId xmlns:a16="http://schemas.microsoft.com/office/drawing/2014/main" id="{13EA5596-1359-46E0-889D-EC94826B316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grpSp>
          <p:nvGrpSpPr>
            <p:cNvPr id="6" name="Group 6">
              <a:extLst>
                <a:ext uri="{FF2B5EF4-FFF2-40B4-BE49-F238E27FC236}">
                  <a16:creationId xmlns:a16="http://schemas.microsoft.com/office/drawing/2014/main" id="{0D467C92-F86B-48FC-867C-42DBE136CFDA}"/>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CB31E28-4E92-4A62-9432-72A0B2F36FAD}"/>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1" name="Rectangle 8">
                <a:extLst>
                  <a:ext uri="{FF2B5EF4-FFF2-40B4-BE49-F238E27FC236}">
                    <a16:creationId xmlns:a16="http://schemas.microsoft.com/office/drawing/2014/main" id="{A93C20E0-8490-4E29-B45D-341FBB16935A}"/>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7" name="Rectangle 9">
              <a:extLst>
                <a:ext uri="{FF2B5EF4-FFF2-40B4-BE49-F238E27FC236}">
                  <a16:creationId xmlns:a16="http://schemas.microsoft.com/office/drawing/2014/main" id="{68D446BF-A527-4698-B3EA-FF63C9F6BC6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8" name="Rectangle 10">
              <a:extLst>
                <a:ext uri="{FF2B5EF4-FFF2-40B4-BE49-F238E27FC236}">
                  <a16:creationId xmlns:a16="http://schemas.microsoft.com/office/drawing/2014/main" id="{F080B3F1-B5EB-4B6F-B43E-4BC50548DED4}"/>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9" name="Rectangle 11">
              <a:extLst>
                <a:ext uri="{FF2B5EF4-FFF2-40B4-BE49-F238E27FC236}">
                  <a16:creationId xmlns:a16="http://schemas.microsoft.com/office/drawing/2014/main" id="{53E281C5-C91D-4C18-8F31-F0715D33F2F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6CA5C621-5CA8-4DD3-BE4B-ACDA0EAD98B6}"/>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400">
                <a:solidFill>
                  <a:schemeClr val="bg2"/>
                </a:solidFill>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7ED82A7C-E446-4823-B2D0-3817EB4FE65C}"/>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857FFD0E-C154-4A23-AB32-69324DD88B5F}"/>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BC44B4BB-A117-4BFF-B7CB-290DDD392809}" type="slidenum">
              <a:rPr lang="zh-CN" altLang="en-US"/>
              <a:pPr>
                <a:defRPr/>
              </a:pPr>
              <a:t>‹#›</a:t>
            </a:fld>
            <a:endParaRPr lang="en-US" altLang="zh-CN"/>
          </a:p>
        </p:txBody>
      </p:sp>
    </p:spTree>
    <p:extLst>
      <p:ext uri="{BB962C8B-B14F-4D97-AF65-F5344CB8AC3E}">
        <p14:creationId xmlns:p14="http://schemas.microsoft.com/office/powerpoint/2010/main" val="271661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83D1A814-682D-40A8-A052-60BB67D9A3B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34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84EFD8A-5362-4C43-874B-E87E648D980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766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05000"/>
            <a:ext cx="417195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F4F08322-E512-4C96-B29F-FECD5601570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8952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3952037C-CDDA-4175-B952-907543D84AB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2418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EBCA86D6-1110-4607-978F-EB444C24006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3439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0984E3A0-B570-4765-9873-0247C11C02A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894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246BF425-A876-4E74-93E9-B43D54D88703}"/>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3868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062CFC1E-9000-4EF7-ACFC-F66282CCD6D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5837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94292A4-F821-416F-8C7F-AF81FE2B1A6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34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583B6A93-0FB0-4546-8F28-6FF3C880E0B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443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EC4D35A5-CCBF-4409-8DD6-F0954799DAD3}"/>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18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4677F4-7245-481E-AA75-F01E59BF0D58}"/>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EDDA5EE0-C95A-4B2E-8881-26FDF828F94B}"/>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4C71614E-9777-47E7-A525-63D72B55EBC2}"/>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2934EEB3-069C-4DCD-A86F-5521031194A7}"/>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680777C3-39DB-47FF-8DC8-5D192C845E37}"/>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ea typeface="宋体" pitchFamily="2" charset="-122"/>
              </a:defRPr>
            </a:lvl1pPr>
          </a:lstStyle>
          <a:p>
            <a:pPr>
              <a:defRPr/>
            </a:pPr>
            <a:endParaRPr lang="en-US" altLang="zh-CN"/>
          </a:p>
        </p:txBody>
      </p:sp>
      <p:graphicFrame>
        <p:nvGraphicFramePr>
          <p:cNvPr id="1031" name="Object 18">
            <a:extLst>
              <a:ext uri="{FF2B5EF4-FFF2-40B4-BE49-F238E27FC236}">
                <a16:creationId xmlns:a16="http://schemas.microsoft.com/office/drawing/2014/main" id="{6496F54C-C096-4943-8178-9B75D4F9B88B}"/>
              </a:ext>
            </a:extLst>
          </p:cNvPr>
          <p:cNvGraphicFramePr>
            <a:graphicFrameLocks noChangeAspect="1"/>
          </p:cNvGraphicFramePr>
          <p:nvPr/>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name="位图图像" r:id="rId14" imgW="1162212" imgH="619211" progId="PBrush">
                  <p:embed/>
                </p:oleObj>
              </mc:Choice>
              <mc:Fallback>
                <p:oleObj name="位图图像" r:id="rId14" imgW="1162212" imgH="619211" progId="PBrush">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DCC95D51-0C0F-4CB0-B07A-8151585CAE56}"/>
              </a:ext>
            </a:extLst>
          </p:cNvPr>
          <p:cNvSpPr>
            <a:spLocks noChangeArrowheads="1"/>
          </p:cNvSpPr>
          <p:nvPr/>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CC374F40-C75E-4A23-B250-C3378E71C6AB}"/>
              </a:ext>
            </a:extLst>
          </p:cNvPr>
          <p:cNvSpPr>
            <a:spLocks noChangeArrowheads="1"/>
          </p:cNvSpPr>
          <p:nvPr/>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977AB621-4415-4485-8E30-93A300AAB5D5}"/>
              </a:ext>
            </a:extLst>
          </p:cNvPr>
          <p:cNvSpPr>
            <a:spLocks noChangeArrowheads="1"/>
          </p:cNvSpPr>
          <p:nvPr/>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3">
            <a:extLst>
              <a:ext uri="{FF2B5EF4-FFF2-40B4-BE49-F238E27FC236}">
                <a16:creationId xmlns:a16="http://schemas.microsoft.com/office/drawing/2014/main" id="{4BEF6A9F-B958-486E-85CA-B6A3BB72586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508EF49F-7FD6-47C5-81FA-5EEFD906C961}"/>
              </a:ext>
            </a:extLst>
          </p:cNvPr>
          <p:cNvSpPr>
            <a:spLocks noGrp="1" noChangeArrowheads="1"/>
          </p:cNvSpPr>
          <p:nvPr>
            <p:ph type="ctrTitle"/>
          </p:nvPr>
        </p:nvSpPr>
        <p:spPr>
          <a:xfrm>
            <a:off x="1547664" y="3717032"/>
            <a:ext cx="6744220" cy="1585913"/>
          </a:xfrm>
        </p:spPr>
        <p:txBody>
          <a:bodyPr/>
          <a:lstStyle/>
          <a:p>
            <a:pPr algn="l" eaLnBrk="1" hangingPunct="1"/>
            <a:r>
              <a:rPr lang="zh-CN" altLang="en-US" sz="3200" dirty="0">
                <a:latin typeface="黑体" panose="02010609060101010101" pitchFamily="49" charset="-122"/>
                <a:ea typeface="黑体" panose="02010609060101010101" pitchFamily="49" charset="-122"/>
              </a:rPr>
              <a:t>授课教师：杨芳</a:t>
            </a:r>
            <a:br>
              <a:rPr lang="en-US" altLang="zh-CN"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上机地点：计软楼</a:t>
            </a:r>
            <a:r>
              <a:rPr lang="en-US" altLang="zh-CN" sz="3200" dirty="0">
                <a:latin typeface="黑体" panose="02010609060101010101" pitchFamily="49" charset="-122"/>
                <a:ea typeface="黑体" panose="02010609060101010101" pitchFamily="49" charset="-122"/>
              </a:rPr>
              <a:t>325</a:t>
            </a:r>
            <a:br>
              <a:rPr lang="en-US" altLang="zh-CN"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上机网址：</a:t>
            </a:r>
            <a:r>
              <a:rPr lang="en-US" altLang="zh-CN" sz="3200" dirty="0">
                <a:latin typeface="黑体" panose="02010609060101010101" pitchFamily="49" charset="-122"/>
                <a:ea typeface="黑体" panose="02010609060101010101" pitchFamily="49" charset="-122"/>
              </a:rPr>
              <a:t>http://172.31.221.67</a:t>
            </a:r>
            <a:endParaRPr lang="zh-CN" altLang="en-US" sz="32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D9280578-0275-4157-9187-02D19D2D648E}"/>
              </a:ext>
            </a:extLst>
          </p:cNvPr>
          <p:cNvSpPr/>
          <p:nvPr/>
        </p:nvSpPr>
        <p:spPr>
          <a:xfrm>
            <a:off x="2357438" y="1714500"/>
            <a:ext cx="4000500" cy="830263"/>
          </a:xfrm>
          <a:prstGeom prst="rect">
            <a:avLst/>
          </a:prstGeom>
        </p:spPr>
        <p:txBody>
          <a:bodyPr>
            <a:spAutoFit/>
          </a:bodyPr>
          <a:lstStyle/>
          <a:p>
            <a:pPr algn="ctr" eaLnBrk="1" hangingPunct="1">
              <a:spcBef>
                <a:spcPct val="50000"/>
              </a:spcBef>
              <a:defRPr/>
            </a:pPr>
            <a:r>
              <a:rPr lang="zh-CN" altLang="en-US" sz="4800" b="1" dirty="0">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4800" b="1" dirty="0">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89D454F-8062-4944-ACF0-569CFC3453B4}"/>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二、数据元素（</a:t>
            </a:r>
            <a:r>
              <a:rPr lang="en-US" altLang="zh-CN" sz="3200">
                <a:latin typeface="黑体" panose="02010609060101010101" pitchFamily="49" charset="-122"/>
                <a:ea typeface="黑体" panose="02010609060101010101" pitchFamily="49" charset="-122"/>
              </a:rPr>
              <a:t>Data Element）</a:t>
            </a:r>
          </a:p>
        </p:txBody>
      </p:sp>
      <p:sp>
        <p:nvSpPr>
          <p:cNvPr id="22531" name="Text Box 3">
            <a:extLst>
              <a:ext uri="{FF2B5EF4-FFF2-40B4-BE49-F238E27FC236}">
                <a16:creationId xmlns:a16="http://schemas.microsoft.com/office/drawing/2014/main" id="{D70916BA-89C4-47E2-BE3A-521837C34DB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50AE24-243D-42F1-90C1-0676E80FBCA3}" type="slidenum">
              <a:rPr lang="zh-CN" altLang="en-US" sz="2400"/>
              <a:pPr algn="r" eaLnBrk="1" hangingPunct="1">
                <a:spcBef>
                  <a:spcPct val="50000"/>
                </a:spcBef>
                <a:buClrTx/>
                <a:buSzTx/>
                <a:buFontTx/>
                <a:buNone/>
              </a:pPr>
              <a:t>10</a:t>
            </a:fld>
            <a:endParaRPr lang="en-US" altLang="zh-CN" sz="2400"/>
          </a:p>
        </p:txBody>
      </p:sp>
      <p:sp>
        <p:nvSpPr>
          <p:cNvPr id="22532" name="Text Box 4">
            <a:extLst>
              <a:ext uri="{FF2B5EF4-FFF2-40B4-BE49-F238E27FC236}">
                <a16:creationId xmlns:a16="http://schemas.microsoft.com/office/drawing/2014/main" id="{854BEF5A-7E0D-4792-8CA3-DC83A7B1EA0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2533" name="Rectangle 5">
            <a:extLst>
              <a:ext uri="{FF2B5EF4-FFF2-40B4-BE49-F238E27FC236}">
                <a16:creationId xmlns:a16="http://schemas.microsoft.com/office/drawing/2014/main" id="{50666BFA-91D0-4572-A58F-92B247CB235D}"/>
              </a:ext>
            </a:extLst>
          </p:cNvPr>
          <p:cNvSpPr>
            <a:spLocks noGrp="1" noChangeArrowheads="1"/>
          </p:cNvSpPr>
          <p:nvPr>
            <p:ph type="body" idx="1"/>
          </p:nvPr>
        </p:nvSpPr>
        <p:spPr>
          <a:xfrm>
            <a:off x="381000" y="2819400"/>
            <a:ext cx="8763000" cy="38862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数据的基本单位。</a:t>
            </a:r>
            <a:r>
              <a:rPr lang="zh-CN" altLang="en-US" dirty="0">
                <a:latin typeface="黑体" panose="02010609060101010101" pitchFamily="49" charset="-122"/>
                <a:ea typeface="黑体" panose="02010609060101010101" pitchFamily="49" charset="-122"/>
              </a:rPr>
              <a:t>在计算机程序中常作为一个</a:t>
            </a:r>
            <a:r>
              <a:rPr lang="zh-CN" altLang="en-US" dirty="0">
                <a:solidFill>
                  <a:srgbClr val="FF0000"/>
                </a:solidFill>
                <a:latin typeface="黑体" panose="02010609060101010101" pitchFamily="49" charset="-122"/>
                <a:ea typeface="黑体" panose="02010609060101010101" pitchFamily="49" charset="-122"/>
              </a:rPr>
              <a:t>整体</a:t>
            </a:r>
            <a:r>
              <a:rPr lang="zh-CN" altLang="en-US" dirty="0">
                <a:latin typeface="黑体" panose="02010609060101010101" pitchFamily="49" charset="-122"/>
                <a:ea typeface="黑体" panose="02010609060101010101" pitchFamily="49" charset="-122"/>
              </a:rPr>
              <a:t>进行考虑和处理。</a:t>
            </a:r>
          </a:p>
          <a:p>
            <a:pPr eaLnBrk="1" hangingPunct="1">
              <a:spcBef>
                <a:spcPct val="50000"/>
              </a:spcBef>
            </a:pPr>
            <a:r>
              <a:rPr lang="zh-CN" altLang="en-US" dirty="0">
                <a:latin typeface="黑体" panose="02010609060101010101" pitchFamily="49" charset="-122"/>
                <a:ea typeface="黑体" panose="02010609060101010101" pitchFamily="49" charset="-122"/>
              </a:rPr>
              <a:t>有时一个数据元素可以</a:t>
            </a:r>
            <a:r>
              <a:rPr lang="zh-CN" altLang="en-US" b="1" dirty="0">
                <a:latin typeface="黑体" panose="02010609060101010101" pitchFamily="49" charset="-122"/>
                <a:ea typeface="黑体" panose="02010609060101010101" pitchFamily="49" charset="-122"/>
              </a:rPr>
              <a:t>由若干数据项(</a:t>
            </a:r>
            <a:r>
              <a:rPr lang="en-US" altLang="zh-CN" b="1" dirty="0">
                <a:latin typeface="黑体" panose="02010609060101010101" pitchFamily="49" charset="-122"/>
                <a:ea typeface="黑体" panose="02010609060101010101" pitchFamily="49" charset="-122"/>
              </a:rPr>
              <a:t>Data Item)</a:t>
            </a:r>
            <a:r>
              <a:rPr lang="zh-CN" altLang="en-US" b="1" dirty="0">
                <a:latin typeface="黑体" panose="02010609060101010101" pitchFamily="49" charset="-122"/>
                <a:ea typeface="黑体" panose="02010609060101010101" pitchFamily="49" charset="-122"/>
              </a:rPr>
              <a:t>组成</a:t>
            </a:r>
            <a:r>
              <a:rPr lang="zh-CN" altLang="en-US" dirty="0">
                <a:latin typeface="黑体" panose="02010609060101010101" pitchFamily="49" charset="-122"/>
                <a:ea typeface="黑体" panose="02010609060101010101" pitchFamily="49" charset="-122"/>
              </a:rPr>
              <a:t>（此时数据元素被称为</a:t>
            </a:r>
            <a:r>
              <a:rPr lang="zh-CN" altLang="en-US" dirty="0">
                <a:solidFill>
                  <a:srgbClr val="FF0000"/>
                </a:solidFill>
                <a:latin typeface="黑体" panose="02010609060101010101" pitchFamily="49" charset="-122"/>
                <a:ea typeface="黑体" panose="02010609060101010101" pitchFamily="49" charset="-122"/>
              </a:rPr>
              <a:t>记录</a:t>
            </a:r>
            <a:r>
              <a:rPr lang="zh-CN" altLang="en-US" dirty="0">
                <a:latin typeface="黑体" panose="02010609060101010101" pitchFamily="49" charset="-122"/>
                <a:ea typeface="黑体" panose="02010609060101010101" pitchFamily="49" charset="-122"/>
              </a:rPr>
              <a:t>）</a:t>
            </a:r>
          </a:p>
          <a:p>
            <a:pPr eaLnBrk="1" hangingPunct="1">
              <a:spcBef>
                <a:spcPct val="50000"/>
              </a:spcBef>
            </a:pPr>
            <a:r>
              <a:rPr lang="zh-CN" altLang="en-US" b="1" dirty="0">
                <a:latin typeface="黑体" panose="02010609060101010101" pitchFamily="49" charset="-122"/>
                <a:ea typeface="黑体" panose="02010609060101010101" pitchFamily="49" charset="-122"/>
              </a:rPr>
              <a:t>数据元素又称为元素、结点、记录</a:t>
            </a:r>
          </a:p>
        </p:txBody>
      </p:sp>
      <p:sp>
        <p:nvSpPr>
          <p:cNvPr id="22534" name="Rectangle 6">
            <a:extLst>
              <a:ext uri="{FF2B5EF4-FFF2-40B4-BE49-F238E27FC236}">
                <a16:creationId xmlns:a16="http://schemas.microsoft.com/office/drawing/2014/main" id="{4690B0CD-9AE9-4449-9C34-DB3427B3390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756340E-5485-4241-9F28-0641A4873A17}"/>
              </a:ext>
            </a:extLst>
          </p:cNvPr>
          <p:cNvSpPr>
            <a:spLocks noGrp="1" noChangeArrowheads="1"/>
          </p:cNvSpPr>
          <p:nvPr>
            <p:ph type="title"/>
          </p:nvPr>
        </p:nvSpPr>
        <p:spPr>
          <a:xfrm>
            <a:off x="428625" y="1785938"/>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三、数据项（</a:t>
            </a:r>
            <a:r>
              <a:rPr lang="en-US" altLang="zh-CN" sz="3200">
                <a:latin typeface="黑体" panose="02010609060101010101" pitchFamily="49" charset="-122"/>
                <a:ea typeface="黑体" panose="02010609060101010101" pitchFamily="49" charset="-122"/>
              </a:rPr>
              <a:t>Data Item）</a:t>
            </a:r>
          </a:p>
        </p:txBody>
      </p:sp>
      <p:sp>
        <p:nvSpPr>
          <p:cNvPr id="24579" name="Text Box 3">
            <a:extLst>
              <a:ext uri="{FF2B5EF4-FFF2-40B4-BE49-F238E27FC236}">
                <a16:creationId xmlns:a16="http://schemas.microsoft.com/office/drawing/2014/main" id="{D26F3970-4F3A-49DD-B3B3-12EB00F950E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3A06AB-3D3E-4A4F-8DBA-84517BCD6DED}" type="slidenum">
              <a:rPr lang="zh-CN" altLang="en-US" sz="2400"/>
              <a:pPr algn="r" eaLnBrk="1" hangingPunct="1">
                <a:spcBef>
                  <a:spcPct val="50000"/>
                </a:spcBef>
                <a:buClrTx/>
                <a:buSzTx/>
                <a:buFontTx/>
                <a:buNone/>
              </a:pPr>
              <a:t>11</a:t>
            </a:fld>
            <a:endParaRPr lang="en-US" altLang="zh-CN" sz="2400"/>
          </a:p>
        </p:txBody>
      </p:sp>
      <p:sp>
        <p:nvSpPr>
          <p:cNvPr id="24580" name="Text Box 4">
            <a:extLst>
              <a:ext uri="{FF2B5EF4-FFF2-40B4-BE49-F238E27FC236}">
                <a16:creationId xmlns:a16="http://schemas.microsoft.com/office/drawing/2014/main" id="{398A3969-205A-46C9-B3AD-913B1B3240C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4581" name="Rectangle 5">
            <a:extLst>
              <a:ext uri="{FF2B5EF4-FFF2-40B4-BE49-F238E27FC236}">
                <a16:creationId xmlns:a16="http://schemas.microsoft.com/office/drawing/2014/main" id="{02BB52F3-5810-43C6-85F6-F120B835D129}"/>
              </a:ext>
            </a:extLst>
          </p:cNvPr>
          <p:cNvSpPr>
            <a:spLocks noGrp="1" noChangeArrowheads="1"/>
          </p:cNvSpPr>
          <p:nvPr>
            <p:ph type="body" idx="1"/>
          </p:nvPr>
        </p:nvSpPr>
        <p:spPr>
          <a:xfrm>
            <a:off x="381000" y="2571750"/>
            <a:ext cx="8763000" cy="681038"/>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具有独立含义的最小标识单位。</a:t>
            </a:r>
          </a:p>
        </p:txBody>
      </p:sp>
      <p:sp>
        <p:nvSpPr>
          <p:cNvPr id="24582" name="Rectangle 6">
            <a:extLst>
              <a:ext uri="{FF2B5EF4-FFF2-40B4-BE49-F238E27FC236}">
                <a16:creationId xmlns:a16="http://schemas.microsoft.com/office/drawing/2014/main" id="{BB233D81-5009-4235-A589-7DB5BCF605A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2" name="组合 1">
            <a:extLst>
              <a:ext uri="{FF2B5EF4-FFF2-40B4-BE49-F238E27FC236}">
                <a16:creationId xmlns:a16="http://schemas.microsoft.com/office/drawing/2014/main" id="{E4CC58D8-8FF8-45E5-8B2F-8AEAA230E0EC}"/>
              </a:ext>
            </a:extLst>
          </p:cNvPr>
          <p:cNvGrpSpPr/>
          <p:nvPr/>
        </p:nvGrpSpPr>
        <p:grpSpPr>
          <a:xfrm>
            <a:off x="285750" y="3357563"/>
            <a:ext cx="8647113" cy="2924175"/>
            <a:chOff x="285750" y="3357563"/>
            <a:chExt cx="8647113" cy="2924175"/>
          </a:xfrm>
        </p:grpSpPr>
        <p:pic>
          <p:nvPicPr>
            <p:cNvPr id="8" name="Picture 4" descr="shujuyuansu">
              <a:extLst>
                <a:ext uri="{FF2B5EF4-FFF2-40B4-BE49-F238E27FC236}">
                  <a16:creationId xmlns:a16="http://schemas.microsoft.com/office/drawing/2014/main" id="{F1CDE276-0A1E-4164-8CAE-A240F52C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4143375"/>
              <a:ext cx="8361363"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a:extLst>
                <a:ext uri="{FF2B5EF4-FFF2-40B4-BE49-F238E27FC236}">
                  <a16:creationId xmlns:a16="http://schemas.microsoft.com/office/drawing/2014/main" id="{E535F3E3-B3CF-430B-9F60-0D8AEB06A161}"/>
                </a:ext>
              </a:extLst>
            </p:cNvPr>
            <p:cNvSpPr>
              <a:spLocks noChangeArrowheads="1"/>
            </p:cNvSpPr>
            <p:nvPr/>
          </p:nvSpPr>
          <p:spPr bwMode="auto">
            <a:xfrm>
              <a:off x="285750" y="3357563"/>
              <a:ext cx="79565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Tx/>
                <a:buSzTx/>
                <a:buFontTx/>
                <a:buNone/>
              </a:pPr>
              <a:r>
                <a:rPr lang="zh-CN" altLang="en-US" sz="2400" b="1" dirty="0">
                  <a:latin typeface="黑体" panose="02010609060101010101" pitchFamily="49" charset="-122"/>
                  <a:ea typeface="黑体" panose="02010609060101010101" pitchFamily="49" charset="-122"/>
                </a:rPr>
                <a:t>三者之间的关系：</a:t>
              </a:r>
              <a:r>
                <a:rPr lang="zh-CN" altLang="en-US" sz="2400" b="1" dirty="0">
                  <a:solidFill>
                    <a:schemeClr val="tx2"/>
                  </a:solidFill>
                  <a:latin typeface="黑体" panose="02010609060101010101" pitchFamily="49" charset="-122"/>
                  <a:ea typeface="黑体" panose="02010609060101010101" pitchFamily="49" charset="-122"/>
                </a:rPr>
                <a:t>数据 </a:t>
              </a:r>
              <a:r>
                <a:rPr lang="en-US" altLang="zh-CN" sz="2400" b="1" dirty="0">
                  <a:latin typeface="黑体" panose="02010609060101010101" pitchFamily="49" charset="-122"/>
                  <a:ea typeface="黑体" panose="02010609060101010101" pitchFamily="49" charset="-122"/>
                </a:rPr>
                <a:t>&gt;  </a:t>
              </a:r>
              <a:r>
                <a:rPr lang="zh-CN" altLang="en-US" sz="2400" b="1" dirty="0">
                  <a:solidFill>
                    <a:schemeClr val="tx2"/>
                  </a:solidFill>
                  <a:latin typeface="黑体" panose="02010609060101010101" pitchFamily="49" charset="-122"/>
                  <a:ea typeface="黑体" panose="02010609060101010101" pitchFamily="49" charset="-122"/>
                </a:rPr>
                <a:t>数据元素</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&gt;  </a:t>
              </a:r>
              <a:r>
                <a:rPr lang="zh-CN" altLang="en-US" sz="2400" b="1" dirty="0">
                  <a:solidFill>
                    <a:schemeClr val="tx2"/>
                  </a:solidFill>
                  <a:latin typeface="黑体" panose="02010609060101010101" pitchFamily="49" charset="-122"/>
                  <a:ea typeface="黑体" panose="02010609060101010101" pitchFamily="49" charset="-122"/>
                </a:rPr>
                <a:t>数据项</a:t>
              </a:r>
            </a:p>
          </p:txBody>
        </p:sp>
        <p:sp>
          <p:nvSpPr>
            <p:cNvPr id="10" name="Text Box 5">
              <a:extLst>
                <a:ext uri="{FF2B5EF4-FFF2-40B4-BE49-F238E27FC236}">
                  <a16:creationId xmlns:a16="http://schemas.microsoft.com/office/drawing/2014/main" id="{EA5AE192-034A-4664-B9E7-1C382DF487E7}"/>
                </a:ext>
              </a:extLst>
            </p:cNvPr>
            <p:cNvSpPr txBox="1">
              <a:spLocks noChangeArrowheads="1"/>
            </p:cNvSpPr>
            <p:nvPr/>
          </p:nvSpPr>
          <p:spPr bwMode="auto">
            <a:xfrm>
              <a:off x="857250" y="3786188"/>
              <a:ext cx="717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66"/>
                  </a:solidFill>
                  <a:latin typeface="黑体" panose="02010609060101010101" pitchFamily="49" charset="-122"/>
                  <a:ea typeface="黑体" panose="02010609060101010101" pitchFamily="49" charset="-122"/>
                </a:rPr>
                <a:t>例：班级通讯录 </a:t>
              </a:r>
              <a:r>
                <a:rPr lang="en-US" altLang="zh-CN" sz="2400" b="1">
                  <a:solidFill>
                    <a:srgbClr val="000066"/>
                  </a:solidFill>
                  <a:latin typeface="黑体" panose="02010609060101010101" pitchFamily="49" charset="-122"/>
                  <a:ea typeface="黑体" panose="02010609060101010101" pitchFamily="49" charset="-122"/>
                </a:rPr>
                <a:t>&gt;  </a:t>
              </a:r>
              <a:r>
                <a:rPr lang="zh-CN" altLang="en-US" sz="2400" b="1">
                  <a:solidFill>
                    <a:srgbClr val="000066"/>
                  </a:solidFill>
                  <a:latin typeface="黑体" panose="02010609060101010101" pitchFamily="49" charset="-122"/>
                  <a:ea typeface="黑体" panose="02010609060101010101" pitchFamily="49" charset="-122"/>
                </a:rPr>
                <a:t>个人记录 </a:t>
              </a:r>
              <a:r>
                <a:rPr lang="en-US" altLang="zh-CN" sz="2400" b="1">
                  <a:solidFill>
                    <a:srgbClr val="000066"/>
                  </a:solidFill>
                  <a:latin typeface="黑体" panose="02010609060101010101" pitchFamily="49" charset="-122"/>
                  <a:ea typeface="黑体" panose="02010609060101010101" pitchFamily="49" charset="-122"/>
                </a:rPr>
                <a:t>&gt;  </a:t>
              </a:r>
              <a:r>
                <a:rPr lang="zh-CN" altLang="en-US" sz="2400" b="1">
                  <a:solidFill>
                    <a:srgbClr val="000066"/>
                  </a:solidFill>
                  <a:latin typeface="黑体" panose="02010609060101010101" pitchFamily="49" charset="-122"/>
                  <a:ea typeface="黑体" panose="02010609060101010101" pitchFamily="49" charset="-122"/>
                </a:rPr>
                <a:t>姓名、年龄</a:t>
              </a:r>
              <a:r>
                <a:rPr lang="en-US" altLang="zh-CN" sz="2400" b="1">
                  <a:solidFill>
                    <a:srgbClr val="000066"/>
                  </a:solidFill>
                  <a:latin typeface="黑体" panose="02010609060101010101" pitchFamily="49" charset="-122"/>
                  <a:ea typeface="黑体" panose="02010609060101010101"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C681FB8-A447-46CE-BD00-B28E57D63F4B}"/>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四、数据对象（</a:t>
            </a:r>
            <a:r>
              <a:rPr lang="en-US" altLang="zh-CN" sz="3200">
                <a:latin typeface="黑体" panose="02010609060101010101" pitchFamily="49" charset="-122"/>
                <a:ea typeface="黑体" panose="02010609060101010101" pitchFamily="49" charset="-122"/>
              </a:rPr>
              <a:t>Data Object）</a:t>
            </a:r>
          </a:p>
        </p:txBody>
      </p:sp>
      <p:sp>
        <p:nvSpPr>
          <p:cNvPr id="26627" name="Text Box 3">
            <a:extLst>
              <a:ext uri="{FF2B5EF4-FFF2-40B4-BE49-F238E27FC236}">
                <a16:creationId xmlns:a16="http://schemas.microsoft.com/office/drawing/2014/main" id="{9D2DBE83-3AD9-4DB0-A794-316455C5561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3D5C10-A42B-4087-B1E4-D2337903A3B9}" type="slidenum">
              <a:rPr lang="zh-CN" altLang="en-US" sz="2400"/>
              <a:pPr algn="r" eaLnBrk="1" hangingPunct="1">
                <a:spcBef>
                  <a:spcPct val="50000"/>
                </a:spcBef>
                <a:buClrTx/>
                <a:buSzTx/>
                <a:buFontTx/>
                <a:buNone/>
              </a:pPr>
              <a:t>12</a:t>
            </a:fld>
            <a:endParaRPr lang="en-US" altLang="zh-CN" sz="2400"/>
          </a:p>
        </p:txBody>
      </p:sp>
      <p:sp>
        <p:nvSpPr>
          <p:cNvPr id="26628" name="Text Box 4">
            <a:extLst>
              <a:ext uri="{FF2B5EF4-FFF2-40B4-BE49-F238E27FC236}">
                <a16:creationId xmlns:a16="http://schemas.microsoft.com/office/drawing/2014/main" id="{665FD73E-12AB-44FB-9325-E2466417EDE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6629" name="Rectangle 5">
            <a:extLst>
              <a:ext uri="{FF2B5EF4-FFF2-40B4-BE49-F238E27FC236}">
                <a16:creationId xmlns:a16="http://schemas.microsoft.com/office/drawing/2014/main" id="{3E6855EC-0165-40E0-94CB-C245BF0EB1FE}"/>
              </a:ext>
            </a:extLst>
          </p:cNvPr>
          <p:cNvSpPr>
            <a:spLocks noGrp="1" noChangeArrowheads="1"/>
          </p:cNvSpPr>
          <p:nvPr>
            <p:ph type="body" idx="1"/>
          </p:nvPr>
        </p:nvSpPr>
        <p:spPr>
          <a:xfrm>
            <a:off x="381000" y="2819400"/>
            <a:ext cx="8763000" cy="38862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具有</a:t>
            </a:r>
            <a:r>
              <a:rPr lang="zh-CN" altLang="en-US" b="1">
                <a:solidFill>
                  <a:srgbClr val="FF0000"/>
                </a:solidFill>
                <a:latin typeface="黑体" panose="02010609060101010101" pitchFamily="49" charset="-122"/>
                <a:ea typeface="黑体" panose="02010609060101010101" pitchFamily="49" charset="-122"/>
              </a:rPr>
              <a:t>相同性质</a:t>
            </a:r>
            <a:r>
              <a:rPr lang="zh-CN" altLang="en-US" b="1">
                <a:latin typeface="黑体" panose="02010609060101010101" pitchFamily="49" charset="-122"/>
                <a:ea typeface="黑体" panose="02010609060101010101" pitchFamily="49" charset="-122"/>
              </a:rPr>
              <a:t>的数据元素的集合。</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整数数据对象 </a:t>
            </a:r>
          </a:p>
          <a:p>
            <a:pPr eaLnBrk="1" hangingPunct="1">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N = {0, </a:t>
            </a:r>
            <a:r>
              <a:rPr lang="en-US" altLang="zh-CN" sz="2800" b="1">
                <a:latin typeface="黑体" panose="02010609060101010101" pitchFamily="49" charset="-122"/>
                <a:ea typeface="黑体" panose="02010609060101010101" pitchFamily="49" charset="-122"/>
                <a:sym typeface="Symbol" panose="05050102010706020507" pitchFamily="18" charset="2"/>
              </a:rPr>
              <a:t>1, 2, </a:t>
            </a:r>
            <a:r>
              <a:rPr lang="en-US" altLang="zh-CN" sz="2800" b="1">
                <a:latin typeface="Times New Roman" panose="02020603050405020304" pitchFamily="18" charset="0"/>
                <a:ea typeface="黑体" panose="02010609060101010101" pitchFamily="49" charset="-122"/>
                <a:sym typeface="Symbol" panose="05050102010706020507" pitchFamily="18" charset="2"/>
              </a:rPr>
              <a:t>…</a:t>
            </a:r>
            <a:r>
              <a:rPr lang="en-US" altLang="zh-CN" sz="2800" b="1">
                <a:latin typeface="黑体" panose="02010609060101010101" pitchFamily="49" charset="-122"/>
                <a:ea typeface="黑体" panose="02010609060101010101" pitchFamily="49" charset="-122"/>
                <a:sym typeface="Symbol" panose="05050102010706020507" pitchFamily="18" charset="2"/>
              </a:rPr>
              <a:t> </a:t>
            </a:r>
            <a:r>
              <a:rPr lang="en-US" altLang="zh-CN" sz="2800" b="1">
                <a:latin typeface="黑体" panose="02010609060101010101" pitchFamily="49" charset="-122"/>
                <a:ea typeface="黑体" panose="02010609060101010101" pitchFamily="49" charset="-122"/>
              </a:rPr>
              <a:t>}</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字母字符数据对象</a:t>
            </a:r>
          </a:p>
          <a:p>
            <a:pPr eaLnBrk="1" hangingPunct="1">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C={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B</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C</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F</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a:t>
            </a:r>
          </a:p>
        </p:txBody>
      </p:sp>
      <p:sp>
        <p:nvSpPr>
          <p:cNvPr id="26630" name="Rectangle 6">
            <a:extLst>
              <a:ext uri="{FF2B5EF4-FFF2-40B4-BE49-F238E27FC236}">
                <a16:creationId xmlns:a16="http://schemas.microsoft.com/office/drawing/2014/main" id="{AA0281F9-7BAF-4994-A831-A6A5AFEEF8B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F222F37-AF07-4A30-BA58-9BB16621E386}"/>
              </a:ext>
            </a:extLst>
          </p:cNvPr>
          <p:cNvSpPr>
            <a:spLocks noGrp="1" noChangeArrowheads="1"/>
          </p:cNvSpPr>
          <p:nvPr>
            <p:ph type="title"/>
          </p:nvPr>
        </p:nvSpPr>
        <p:spPr>
          <a:xfrm>
            <a:off x="457200" y="1981200"/>
            <a:ext cx="6172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五、结构（</a:t>
            </a:r>
            <a:r>
              <a:rPr lang="en-US" altLang="zh-CN" sz="3200" dirty="0">
                <a:latin typeface="黑体" panose="02010609060101010101" pitchFamily="49" charset="-122"/>
                <a:ea typeface="黑体" panose="02010609060101010101" pitchFamily="49" charset="-122"/>
              </a:rPr>
              <a:t>structure）</a:t>
            </a:r>
          </a:p>
        </p:txBody>
      </p:sp>
      <p:sp>
        <p:nvSpPr>
          <p:cNvPr id="28675" name="Text Box 3">
            <a:extLst>
              <a:ext uri="{FF2B5EF4-FFF2-40B4-BE49-F238E27FC236}">
                <a16:creationId xmlns:a16="http://schemas.microsoft.com/office/drawing/2014/main" id="{54C18819-8429-4D29-B7A2-BC4A6B732F2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72A4004-0E42-44B5-8400-D9F99DB699D7}" type="slidenum">
              <a:rPr lang="zh-CN" altLang="en-US" sz="2400"/>
              <a:pPr algn="r" eaLnBrk="1" hangingPunct="1">
                <a:spcBef>
                  <a:spcPct val="50000"/>
                </a:spcBef>
                <a:buClrTx/>
                <a:buSzTx/>
                <a:buFontTx/>
                <a:buNone/>
              </a:pPr>
              <a:t>13</a:t>
            </a:fld>
            <a:endParaRPr lang="en-US" altLang="zh-CN" sz="2400"/>
          </a:p>
        </p:txBody>
      </p:sp>
      <p:sp>
        <p:nvSpPr>
          <p:cNvPr id="28676" name="Text Box 4">
            <a:extLst>
              <a:ext uri="{FF2B5EF4-FFF2-40B4-BE49-F238E27FC236}">
                <a16:creationId xmlns:a16="http://schemas.microsoft.com/office/drawing/2014/main" id="{400B6681-FA49-4658-81EF-03F4317BCA4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8677" name="Rectangle 5">
            <a:extLst>
              <a:ext uri="{FF2B5EF4-FFF2-40B4-BE49-F238E27FC236}">
                <a16:creationId xmlns:a16="http://schemas.microsoft.com/office/drawing/2014/main" id="{0529C139-0693-4160-A7EF-D6907D186C62}"/>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结构是</a:t>
            </a:r>
            <a:r>
              <a:rPr lang="zh-CN" altLang="en-US" b="1" dirty="0">
                <a:latin typeface="黑体" panose="02010609060101010101" pitchFamily="49" charset="-122"/>
                <a:ea typeface="黑体" panose="02010609060101010101" pitchFamily="49" charset="-122"/>
              </a:rPr>
              <a:t>数据元素</a:t>
            </a:r>
            <a:r>
              <a:rPr lang="zh-CN" altLang="en-US" b="1" dirty="0">
                <a:solidFill>
                  <a:srgbClr val="FF0000"/>
                </a:solidFill>
                <a:latin typeface="黑体" panose="02010609060101010101" pitchFamily="49" charset="-122"/>
                <a:ea typeface="黑体" panose="02010609060101010101" pitchFamily="49" charset="-122"/>
              </a:rPr>
              <a:t>之间</a:t>
            </a:r>
            <a:r>
              <a:rPr lang="zh-CN" altLang="en-US" dirty="0">
                <a:latin typeface="黑体" panose="02010609060101010101" pitchFamily="49" charset="-122"/>
                <a:ea typeface="黑体" panose="02010609060101010101" pitchFamily="49" charset="-122"/>
              </a:rPr>
              <a:t>的：</a:t>
            </a:r>
          </a:p>
          <a:p>
            <a:pPr eaLnBrk="1" hangingPunct="1">
              <a:spcBef>
                <a:spcPct val="50000"/>
              </a:spcBef>
            </a:pPr>
            <a:r>
              <a:rPr lang="zh-CN" altLang="en-US" b="1" dirty="0">
                <a:latin typeface="黑体" panose="02010609060101010101" pitchFamily="49" charset="-122"/>
                <a:ea typeface="黑体" panose="02010609060101010101" pitchFamily="49" charset="-122"/>
              </a:rPr>
              <a:t>相互作用和依赖关系（</a:t>
            </a:r>
            <a:r>
              <a:rPr lang="zh-CN" altLang="en-US" b="1" dirty="0">
                <a:solidFill>
                  <a:srgbClr val="FF0000"/>
                </a:solidFill>
                <a:latin typeface="黑体" panose="02010609060101010101" pitchFamily="49" charset="-122"/>
                <a:ea typeface="黑体" panose="02010609060101010101" pitchFamily="49" charset="-122"/>
              </a:rPr>
              <a:t>逻辑</a:t>
            </a:r>
            <a:r>
              <a:rPr lang="zh-CN" altLang="en-US" b="1" dirty="0">
                <a:latin typeface="黑体" panose="02010609060101010101" pitchFamily="49" charset="-122"/>
                <a:ea typeface="黑体" panose="02010609060101010101" pitchFamily="49" charset="-122"/>
              </a:rPr>
              <a:t>结构）</a:t>
            </a:r>
          </a:p>
          <a:p>
            <a:pPr eaLnBrk="1" hangingPunct="1">
              <a:spcBef>
                <a:spcPct val="50000"/>
              </a:spcBef>
            </a:pPr>
            <a:r>
              <a:rPr lang="zh-CN" altLang="en-US" b="1" dirty="0">
                <a:latin typeface="黑体" panose="02010609060101010101" pitchFamily="49" charset="-122"/>
                <a:ea typeface="黑体" panose="02010609060101010101" pitchFamily="49" charset="-122"/>
              </a:rPr>
              <a:t>空间位置关系（</a:t>
            </a:r>
            <a:r>
              <a:rPr lang="zh-CN" altLang="en-US" b="1" dirty="0">
                <a:solidFill>
                  <a:srgbClr val="FF0000"/>
                </a:solidFill>
                <a:latin typeface="黑体" panose="02010609060101010101" pitchFamily="49" charset="-122"/>
                <a:ea typeface="黑体" panose="02010609060101010101" pitchFamily="49" charset="-122"/>
              </a:rPr>
              <a:t>物理</a:t>
            </a:r>
            <a:r>
              <a:rPr lang="zh-CN" altLang="en-US" b="1" dirty="0">
                <a:latin typeface="黑体" panose="02010609060101010101" pitchFamily="49" charset="-122"/>
                <a:ea typeface="黑体" panose="02010609060101010101" pitchFamily="49" charset="-122"/>
              </a:rPr>
              <a:t>结构）</a:t>
            </a:r>
          </a:p>
        </p:txBody>
      </p:sp>
      <p:sp>
        <p:nvSpPr>
          <p:cNvPr id="28678" name="Rectangle 6">
            <a:extLst>
              <a:ext uri="{FF2B5EF4-FFF2-40B4-BE49-F238E27FC236}">
                <a16:creationId xmlns:a16="http://schemas.microsoft.com/office/drawing/2014/main" id="{2C0756BB-A7D4-4013-AFAB-18528ED74EA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52BB6A6-9B87-4B2A-887A-BBA50124AA79}"/>
              </a:ext>
            </a:extLst>
          </p:cNvPr>
          <p:cNvSpPr>
            <a:spLocks noGrp="1" noChangeArrowheads="1"/>
          </p:cNvSpPr>
          <p:nvPr>
            <p:ph type="title"/>
          </p:nvPr>
        </p:nvSpPr>
        <p:spPr>
          <a:xfrm>
            <a:off x="428625" y="1785938"/>
            <a:ext cx="6172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五、结构</a:t>
            </a:r>
            <a:endParaRPr lang="en-US" altLang="zh-CN" sz="3200" dirty="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2995B8DA-3B3D-4D3A-B0A8-97D2811EA5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2EF0C24-5CFA-40D8-8375-B77454157981}" type="slidenum">
              <a:rPr lang="zh-CN" altLang="en-US" sz="2400"/>
              <a:pPr algn="r" eaLnBrk="1" hangingPunct="1">
                <a:spcBef>
                  <a:spcPct val="50000"/>
                </a:spcBef>
                <a:buClrTx/>
                <a:buSzTx/>
                <a:buFontTx/>
                <a:buNone/>
              </a:pPr>
              <a:t>14</a:t>
            </a:fld>
            <a:endParaRPr lang="en-US" altLang="zh-CN" sz="2400"/>
          </a:p>
        </p:txBody>
      </p:sp>
      <p:sp>
        <p:nvSpPr>
          <p:cNvPr id="30724" name="Text Box 4">
            <a:extLst>
              <a:ext uri="{FF2B5EF4-FFF2-40B4-BE49-F238E27FC236}">
                <a16:creationId xmlns:a16="http://schemas.microsoft.com/office/drawing/2014/main" id="{9F53363B-0D9A-4720-9A1C-C821B8D9E71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0725" name="Rectangle 5">
            <a:extLst>
              <a:ext uri="{FF2B5EF4-FFF2-40B4-BE49-F238E27FC236}">
                <a16:creationId xmlns:a16="http://schemas.microsoft.com/office/drawing/2014/main" id="{9B6421EB-A8A4-4E61-AED3-4DB3AF8D5CB7}"/>
              </a:ext>
            </a:extLst>
          </p:cNvPr>
          <p:cNvSpPr>
            <a:spLocks noGrp="1" noChangeArrowheads="1"/>
          </p:cNvSpPr>
          <p:nvPr>
            <p:ph type="body" idx="1"/>
          </p:nvPr>
        </p:nvSpPr>
        <p:spPr>
          <a:xfrm>
            <a:off x="214313" y="2571750"/>
            <a:ext cx="8763000" cy="3886200"/>
          </a:xfrm>
        </p:spPr>
        <p:txBody>
          <a:bodyPr/>
          <a:lstStyle/>
          <a:p>
            <a:pPr eaLnBrk="1" hangingPunct="1">
              <a:spcBef>
                <a:spcPct val="50000"/>
              </a:spcBef>
              <a:buFont typeface="Wingdings" panose="05000000000000000000" pitchFamily="2" charset="2"/>
              <a:buNone/>
            </a:pPr>
            <a:r>
              <a:rPr lang="zh-CN" altLang="en-US" b="1" i="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四种基本</a:t>
            </a:r>
            <a:r>
              <a:rPr lang="en-US" altLang="zh-CN"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逻辑</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结构</a:t>
            </a: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集合</a:t>
            </a:r>
            <a:r>
              <a:rPr lang="zh-CN" altLang="en-US" b="1" dirty="0">
                <a:latin typeface="黑体" panose="02010609060101010101" pitchFamily="49" charset="-122"/>
                <a:ea typeface="黑体" panose="02010609060101010101" pitchFamily="49" charset="-122"/>
              </a:rPr>
              <a:t>结构</a:t>
            </a: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线性</a:t>
            </a:r>
            <a:r>
              <a:rPr lang="zh-CN" altLang="en-US" b="1" dirty="0">
                <a:latin typeface="黑体" panose="02010609060101010101" pitchFamily="49" charset="-122"/>
                <a:ea typeface="黑体" panose="02010609060101010101" pitchFamily="49" charset="-122"/>
              </a:rPr>
              <a:t>结构</a:t>
            </a:r>
            <a:r>
              <a:rPr lang="en-US" altLang="zh-CN" b="1" dirty="0">
                <a:latin typeface="黑体" panose="02010609060101010101" pitchFamily="49" charset="-122"/>
                <a:ea typeface="黑体" panose="02010609060101010101" pitchFamily="49" charset="-122"/>
              </a:rPr>
              <a:t>(1:1)</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树形</a:t>
            </a:r>
            <a:r>
              <a:rPr lang="zh-CN" altLang="en-US" b="1" dirty="0">
                <a:latin typeface="黑体" panose="02010609060101010101" pitchFamily="49" charset="-122"/>
                <a:ea typeface="黑体" panose="02010609060101010101" pitchFamily="49" charset="-122"/>
              </a:rPr>
              <a:t>结构</a:t>
            </a:r>
            <a:r>
              <a:rPr lang="en-US" altLang="zh-CN" b="1" dirty="0">
                <a:latin typeface="黑体" panose="02010609060101010101" pitchFamily="49" charset="-122"/>
                <a:ea typeface="黑体" panose="02010609060101010101" pitchFamily="49" charset="-122"/>
              </a:rPr>
              <a:t>(1:n)</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图形</a:t>
            </a:r>
            <a:r>
              <a:rPr lang="zh-CN" altLang="en-US" b="1" dirty="0">
                <a:latin typeface="黑体" panose="02010609060101010101" pitchFamily="49" charset="-122"/>
                <a:ea typeface="黑体" panose="02010609060101010101" pitchFamily="49" charset="-122"/>
              </a:rPr>
              <a:t>结构</a:t>
            </a:r>
            <a:r>
              <a:rPr lang="en-US" altLang="zh-CN"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n:m</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30726" name="Rectangle 6">
            <a:extLst>
              <a:ext uri="{FF2B5EF4-FFF2-40B4-BE49-F238E27FC236}">
                <a16:creationId xmlns:a16="http://schemas.microsoft.com/office/drawing/2014/main" id="{D0A2A894-1EC9-40E1-878D-9B3E8EAAB72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0727" name="Group 89">
            <a:extLst>
              <a:ext uri="{FF2B5EF4-FFF2-40B4-BE49-F238E27FC236}">
                <a16:creationId xmlns:a16="http://schemas.microsoft.com/office/drawing/2014/main" id="{E6565D4C-AA2D-4691-90B9-1136E5A34B88}"/>
              </a:ext>
            </a:extLst>
          </p:cNvPr>
          <p:cNvGrpSpPr>
            <a:grpSpLocks/>
          </p:cNvGrpSpPr>
          <p:nvPr/>
        </p:nvGrpSpPr>
        <p:grpSpPr bwMode="auto">
          <a:xfrm>
            <a:off x="3328988" y="4495800"/>
            <a:ext cx="2538412" cy="1817688"/>
            <a:chOff x="2097" y="2832"/>
            <a:chExt cx="1503" cy="1145"/>
          </a:xfrm>
        </p:grpSpPr>
        <p:sp>
          <p:nvSpPr>
            <p:cNvPr id="30791" name="Line 36">
              <a:extLst>
                <a:ext uri="{FF2B5EF4-FFF2-40B4-BE49-F238E27FC236}">
                  <a16:creationId xmlns:a16="http://schemas.microsoft.com/office/drawing/2014/main" id="{FB634987-CE2D-4C69-BC5B-C68BE38AD1A2}"/>
                </a:ext>
              </a:extLst>
            </p:cNvPr>
            <p:cNvSpPr>
              <a:spLocks noChangeShapeType="1"/>
            </p:cNvSpPr>
            <p:nvPr/>
          </p:nvSpPr>
          <p:spPr bwMode="auto">
            <a:xfrm>
              <a:off x="3042" y="3022"/>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2" name="Line 37">
              <a:extLst>
                <a:ext uri="{FF2B5EF4-FFF2-40B4-BE49-F238E27FC236}">
                  <a16:creationId xmlns:a16="http://schemas.microsoft.com/office/drawing/2014/main" id="{993F5381-7FBC-4E50-B354-D641643F6BA9}"/>
                </a:ext>
              </a:extLst>
            </p:cNvPr>
            <p:cNvSpPr>
              <a:spLocks noChangeShapeType="1"/>
            </p:cNvSpPr>
            <p:nvPr/>
          </p:nvSpPr>
          <p:spPr bwMode="auto">
            <a:xfrm flipH="1">
              <a:off x="2483" y="3022"/>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3" name="Line 38">
              <a:extLst>
                <a:ext uri="{FF2B5EF4-FFF2-40B4-BE49-F238E27FC236}">
                  <a16:creationId xmlns:a16="http://schemas.microsoft.com/office/drawing/2014/main" id="{4BDB355B-84B5-4453-A6EA-AA222FE25060}"/>
                </a:ext>
              </a:extLst>
            </p:cNvPr>
            <p:cNvSpPr>
              <a:spLocks noChangeShapeType="1"/>
            </p:cNvSpPr>
            <p:nvPr/>
          </p:nvSpPr>
          <p:spPr bwMode="auto">
            <a:xfrm>
              <a:off x="2483"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4" name="Line 39">
              <a:extLst>
                <a:ext uri="{FF2B5EF4-FFF2-40B4-BE49-F238E27FC236}">
                  <a16:creationId xmlns:a16="http://schemas.microsoft.com/office/drawing/2014/main" id="{6E52315F-DF97-427B-8CD2-4B937C7E9671}"/>
                </a:ext>
              </a:extLst>
            </p:cNvPr>
            <p:cNvSpPr>
              <a:spLocks noChangeShapeType="1"/>
            </p:cNvSpPr>
            <p:nvPr/>
          </p:nvSpPr>
          <p:spPr bwMode="auto">
            <a:xfrm flipH="1">
              <a:off x="3256"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5" name="Line 40">
              <a:extLst>
                <a:ext uri="{FF2B5EF4-FFF2-40B4-BE49-F238E27FC236}">
                  <a16:creationId xmlns:a16="http://schemas.microsoft.com/office/drawing/2014/main" id="{A73CEB78-503A-4965-99EA-11B16810FF46}"/>
                </a:ext>
              </a:extLst>
            </p:cNvPr>
            <p:cNvSpPr>
              <a:spLocks noChangeShapeType="1"/>
            </p:cNvSpPr>
            <p:nvPr/>
          </p:nvSpPr>
          <p:spPr bwMode="auto">
            <a:xfrm flipH="1">
              <a:off x="2226" y="3404"/>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6" name="Oval 46">
              <a:extLst>
                <a:ext uri="{FF2B5EF4-FFF2-40B4-BE49-F238E27FC236}">
                  <a16:creationId xmlns:a16="http://schemas.microsoft.com/office/drawing/2014/main" id="{87620069-A8C8-49C7-B789-A12224DF3026}"/>
                </a:ext>
              </a:extLst>
            </p:cNvPr>
            <p:cNvSpPr>
              <a:spLocks noChangeArrowheads="1"/>
            </p:cNvSpPr>
            <p:nvPr/>
          </p:nvSpPr>
          <p:spPr bwMode="auto">
            <a:xfrm>
              <a:off x="2355" y="3261"/>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7" name="Oval 47">
              <a:extLst>
                <a:ext uri="{FF2B5EF4-FFF2-40B4-BE49-F238E27FC236}">
                  <a16:creationId xmlns:a16="http://schemas.microsoft.com/office/drawing/2014/main" id="{C9008CB7-BCB5-4AB5-ADDC-7040CFB39768}"/>
                </a:ext>
              </a:extLst>
            </p:cNvPr>
            <p:cNvSpPr>
              <a:spLocks noChangeArrowheads="1"/>
            </p:cNvSpPr>
            <p:nvPr/>
          </p:nvSpPr>
          <p:spPr bwMode="auto">
            <a:xfrm>
              <a:off x="2097"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8" name="Oval 49">
              <a:extLst>
                <a:ext uri="{FF2B5EF4-FFF2-40B4-BE49-F238E27FC236}">
                  <a16:creationId xmlns:a16="http://schemas.microsoft.com/office/drawing/2014/main" id="{4F8E199E-096F-4B1E-B75E-F7E8CE09C18A}"/>
                </a:ext>
              </a:extLst>
            </p:cNvPr>
            <p:cNvSpPr>
              <a:spLocks noChangeArrowheads="1"/>
            </p:cNvSpPr>
            <p:nvPr/>
          </p:nvSpPr>
          <p:spPr bwMode="auto">
            <a:xfrm>
              <a:off x="2612"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9" name="Oval 50">
              <a:extLst>
                <a:ext uri="{FF2B5EF4-FFF2-40B4-BE49-F238E27FC236}">
                  <a16:creationId xmlns:a16="http://schemas.microsoft.com/office/drawing/2014/main" id="{47BDAD6C-412C-4846-A71A-37C960665FC9}"/>
                </a:ext>
              </a:extLst>
            </p:cNvPr>
            <p:cNvSpPr>
              <a:spLocks noChangeArrowheads="1"/>
            </p:cNvSpPr>
            <p:nvPr/>
          </p:nvSpPr>
          <p:spPr bwMode="auto">
            <a:xfrm>
              <a:off x="2870" y="2832"/>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800" name="Oval 51">
              <a:extLst>
                <a:ext uri="{FF2B5EF4-FFF2-40B4-BE49-F238E27FC236}">
                  <a16:creationId xmlns:a16="http://schemas.microsoft.com/office/drawing/2014/main" id="{645D6E4F-4FE8-4119-83F5-AE46C9B41A5B}"/>
                </a:ext>
              </a:extLst>
            </p:cNvPr>
            <p:cNvSpPr>
              <a:spLocks noChangeArrowheads="1"/>
            </p:cNvSpPr>
            <p:nvPr/>
          </p:nvSpPr>
          <p:spPr bwMode="auto">
            <a:xfrm>
              <a:off x="3385" y="3261"/>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801" name="Oval 52">
              <a:extLst>
                <a:ext uri="{FF2B5EF4-FFF2-40B4-BE49-F238E27FC236}">
                  <a16:creationId xmlns:a16="http://schemas.microsoft.com/office/drawing/2014/main" id="{85B7E662-0057-481B-9BB2-24DA12C9D4DA}"/>
                </a:ext>
              </a:extLst>
            </p:cNvPr>
            <p:cNvSpPr>
              <a:spLocks noChangeArrowheads="1"/>
            </p:cNvSpPr>
            <p:nvPr/>
          </p:nvSpPr>
          <p:spPr bwMode="auto">
            <a:xfrm>
              <a:off x="3128" y="3738"/>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802" name="Text Box 56">
              <a:extLst>
                <a:ext uri="{FF2B5EF4-FFF2-40B4-BE49-F238E27FC236}">
                  <a16:creationId xmlns:a16="http://schemas.microsoft.com/office/drawing/2014/main" id="{7BEAF5ED-1D18-4330-A3E1-1DAB1F5303C4}"/>
                </a:ext>
              </a:extLst>
            </p:cNvPr>
            <p:cNvSpPr txBox="1">
              <a:spLocks noChangeArrowheads="1"/>
            </p:cNvSpPr>
            <p:nvPr/>
          </p:nvSpPr>
          <p:spPr bwMode="auto">
            <a:xfrm>
              <a:off x="2111" y="3759"/>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4</a:t>
              </a:r>
              <a:endParaRPr lang="zh-CN" altLang="en-US" sz="2000">
                <a:latin typeface="Times New Roman" panose="02020603050405020304" pitchFamily="18" charset="0"/>
              </a:endParaRPr>
            </a:p>
          </p:txBody>
        </p:sp>
        <p:sp>
          <p:nvSpPr>
            <p:cNvPr id="30803" name="Text Box 57">
              <a:extLst>
                <a:ext uri="{FF2B5EF4-FFF2-40B4-BE49-F238E27FC236}">
                  <a16:creationId xmlns:a16="http://schemas.microsoft.com/office/drawing/2014/main" id="{999F564A-7058-41EE-AF14-2EF4FCF66871}"/>
                </a:ext>
              </a:extLst>
            </p:cNvPr>
            <p:cNvSpPr txBox="1">
              <a:spLocks noChangeArrowheads="1"/>
            </p:cNvSpPr>
            <p:nvPr/>
          </p:nvSpPr>
          <p:spPr bwMode="auto">
            <a:xfrm>
              <a:off x="2636" y="376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5</a:t>
              </a:r>
            </a:p>
          </p:txBody>
        </p:sp>
        <p:sp>
          <p:nvSpPr>
            <p:cNvPr id="30804" name="Text Box 58">
              <a:extLst>
                <a:ext uri="{FF2B5EF4-FFF2-40B4-BE49-F238E27FC236}">
                  <a16:creationId xmlns:a16="http://schemas.microsoft.com/office/drawing/2014/main" id="{88B64757-30B9-48B8-B921-051CF862FECA}"/>
                </a:ext>
              </a:extLst>
            </p:cNvPr>
            <p:cNvSpPr txBox="1">
              <a:spLocks noChangeArrowheads="1"/>
            </p:cNvSpPr>
            <p:nvPr/>
          </p:nvSpPr>
          <p:spPr bwMode="auto">
            <a:xfrm>
              <a:off x="3145" y="3762"/>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6</a:t>
              </a:r>
            </a:p>
          </p:txBody>
        </p:sp>
        <p:sp>
          <p:nvSpPr>
            <p:cNvPr id="30805" name="Text Box 59">
              <a:extLst>
                <a:ext uri="{FF2B5EF4-FFF2-40B4-BE49-F238E27FC236}">
                  <a16:creationId xmlns:a16="http://schemas.microsoft.com/office/drawing/2014/main" id="{294C2837-B9D5-48AB-ABF2-BFFE878BAF6C}"/>
                </a:ext>
              </a:extLst>
            </p:cNvPr>
            <p:cNvSpPr txBox="1">
              <a:spLocks noChangeArrowheads="1"/>
            </p:cNvSpPr>
            <p:nvPr/>
          </p:nvSpPr>
          <p:spPr bwMode="auto">
            <a:xfrm>
              <a:off x="2367" y="327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2</a:t>
              </a:r>
              <a:endParaRPr lang="zh-CN" altLang="en-US" sz="2000">
                <a:latin typeface="Times New Roman" panose="02020603050405020304" pitchFamily="18" charset="0"/>
              </a:endParaRPr>
            </a:p>
          </p:txBody>
        </p:sp>
        <p:sp>
          <p:nvSpPr>
            <p:cNvPr id="30806" name="Text Box 60">
              <a:extLst>
                <a:ext uri="{FF2B5EF4-FFF2-40B4-BE49-F238E27FC236}">
                  <a16:creationId xmlns:a16="http://schemas.microsoft.com/office/drawing/2014/main" id="{5A412E72-9B3D-4C67-8421-2E07A4E0332F}"/>
                </a:ext>
              </a:extLst>
            </p:cNvPr>
            <p:cNvSpPr txBox="1">
              <a:spLocks noChangeArrowheads="1"/>
            </p:cNvSpPr>
            <p:nvPr/>
          </p:nvSpPr>
          <p:spPr bwMode="auto">
            <a:xfrm>
              <a:off x="3395" y="3283"/>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3</a:t>
              </a:r>
              <a:endParaRPr lang="zh-CN" altLang="en-US" sz="2000">
                <a:latin typeface="Times New Roman" panose="02020603050405020304" pitchFamily="18" charset="0"/>
              </a:endParaRPr>
            </a:p>
          </p:txBody>
        </p:sp>
        <p:sp>
          <p:nvSpPr>
            <p:cNvPr id="30807" name="Text Box 61">
              <a:extLst>
                <a:ext uri="{FF2B5EF4-FFF2-40B4-BE49-F238E27FC236}">
                  <a16:creationId xmlns:a16="http://schemas.microsoft.com/office/drawing/2014/main" id="{3A5C6DA0-6209-478A-993D-B1DC5B061859}"/>
                </a:ext>
              </a:extLst>
            </p:cNvPr>
            <p:cNvSpPr txBox="1">
              <a:spLocks noChangeArrowheads="1"/>
            </p:cNvSpPr>
            <p:nvPr/>
          </p:nvSpPr>
          <p:spPr bwMode="auto">
            <a:xfrm>
              <a:off x="2891" y="2850"/>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1</a:t>
              </a:r>
              <a:endParaRPr lang="zh-CN" altLang="en-US" sz="2000">
                <a:latin typeface="Times New Roman" panose="02020603050405020304" pitchFamily="18" charset="0"/>
              </a:endParaRPr>
            </a:p>
          </p:txBody>
        </p:sp>
      </p:grpSp>
      <p:sp>
        <p:nvSpPr>
          <p:cNvPr id="30728" name="Oval 8">
            <a:extLst>
              <a:ext uri="{FF2B5EF4-FFF2-40B4-BE49-F238E27FC236}">
                <a16:creationId xmlns:a16="http://schemas.microsoft.com/office/drawing/2014/main" id="{74EC4F37-197B-4C1D-89DA-4D9FC2EB9ADF}"/>
              </a:ext>
            </a:extLst>
          </p:cNvPr>
          <p:cNvSpPr>
            <a:spLocks noChangeArrowheads="1"/>
          </p:cNvSpPr>
          <p:nvPr/>
        </p:nvSpPr>
        <p:spPr bwMode="auto">
          <a:xfrm>
            <a:off x="5257800" y="24399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29" name="Text Box 9">
            <a:extLst>
              <a:ext uri="{FF2B5EF4-FFF2-40B4-BE49-F238E27FC236}">
                <a16:creationId xmlns:a16="http://schemas.microsoft.com/office/drawing/2014/main" id="{22C8DA30-84F7-4145-AC1F-AA1520AFB515}"/>
              </a:ext>
            </a:extLst>
          </p:cNvPr>
          <p:cNvSpPr txBox="1">
            <a:spLocks noChangeArrowheads="1"/>
          </p:cNvSpPr>
          <p:nvPr/>
        </p:nvSpPr>
        <p:spPr bwMode="auto">
          <a:xfrm>
            <a:off x="5334000" y="24860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30730" name="Group 104">
            <a:extLst>
              <a:ext uri="{FF2B5EF4-FFF2-40B4-BE49-F238E27FC236}">
                <a16:creationId xmlns:a16="http://schemas.microsoft.com/office/drawing/2014/main" id="{B3662A07-A265-4CF7-9677-99106F712418}"/>
              </a:ext>
            </a:extLst>
          </p:cNvPr>
          <p:cNvGrpSpPr>
            <a:grpSpLocks/>
          </p:cNvGrpSpPr>
          <p:nvPr/>
        </p:nvGrpSpPr>
        <p:grpSpPr bwMode="auto">
          <a:xfrm>
            <a:off x="6934200" y="2439988"/>
            <a:ext cx="457200" cy="457200"/>
            <a:chOff x="4368" y="1537"/>
            <a:chExt cx="288" cy="288"/>
          </a:xfrm>
        </p:grpSpPr>
        <p:sp>
          <p:nvSpPr>
            <p:cNvPr id="30789" name="Oval 10">
              <a:extLst>
                <a:ext uri="{FF2B5EF4-FFF2-40B4-BE49-F238E27FC236}">
                  <a16:creationId xmlns:a16="http://schemas.microsoft.com/office/drawing/2014/main" id="{D78B9082-DE7A-42DE-AAB0-24F305EE89E7}"/>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0" name="Text Box 14">
              <a:extLst>
                <a:ext uri="{FF2B5EF4-FFF2-40B4-BE49-F238E27FC236}">
                  <a16:creationId xmlns:a16="http://schemas.microsoft.com/office/drawing/2014/main" id="{DA22AAFA-53DE-48F8-A4C2-9E922D2A5C76}"/>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30731" name="Group 103">
            <a:extLst>
              <a:ext uri="{FF2B5EF4-FFF2-40B4-BE49-F238E27FC236}">
                <a16:creationId xmlns:a16="http://schemas.microsoft.com/office/drawing/2014/main" id="{EA2555D2-15C0-4622-9A43-39B53D6622A1}"/>
              </a:ext>
            </a:extLst>
          </p:cNvPr>
          <p:cNvGrpSpPr>
            <a:grpSpLocks/>
          </p:cNvGrpSpPr>
          <p:nvPr/>
        </p:nvGrpSpPr>
        <p:grpSpPr bwMode="auto">
          <a:xfrm>
            <a:off x="7543800" y="2590800"/>
            <a:ext cx="485775" cy="457200"/>
            <a:chOff x="4752" y="1632"/>
            <a:chExt cx="306" cy="288"/>
          </a:xfrm>
        </p:grpSpPr>
        <p:sp>
          <p:nvSpPr>
            <p:cNvPr id="30787" name="Oval 11">
              <a:extLst>
                <a:ext uri="{FF2B5EF4-FFF2-40B4-BE49-F238E27FC236}">
                  <a16:creationId xmlns:a16="http://schemas.microsoft.com/office/drawing/2014/main" id="{8EBAB810-5C4F-4959-A99D-54007D4970F2}"/>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8" name="Text Box 15">
              <a:extLst>
                <a:ext uri="{FF2B5EF4-FFF2-40B4-BE49-F238E27FC236}">
                  <a16:creationId xmlns:a16="http://schemas.microsoft.com/office/drawing/2014/main" id="{1248D2CF-0CD1-4995-AB9A-629E010B6D75}"/>
                </a:ext>
              </a:extLst>
            </p:cNvPr>
            <p:cNvSpPr txBox="1">
              <a:spLocks noChangeArrowheads="1"/>
            </p:cNvSpPr>
            <p:nvPr/>
          </p:nvSpPr>
          <p:spPr bwMode="auto">
            <a:xfrm>
              <a:off x="4818" y="16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30732" name="Group 106">
            <a:extLst>
              <a:ext uri="{FF2B5EF4-FFF2-40B4-BE49-F238E27FC236}">
                <a16:creationId xmlns:a16="http://schemas.microsoft.com/office/drawing/2014/main" id="{A5BDD7CB-1CE7-407E-9835-2261AB1373F2}"/>
              </a:ext>
            </a:extLst>
          </p:cNvPr>
          <p:cNvGrpSpPr>
            <a:grpSpLocks/>
          </p:cNvGrpSpPr>
          <p:nvPr/>
        </p:nvGrpSpPr>
        <p:grpSpPr bwMode="auto">
          <a:xfrm>
            <a:off x="5791200" y="2590800"/>
            <a:ext cx="457200" cy="457200"/>
            <a:chOff x="3648" y="1632"/>
            <a:chExt cx="288" cy="288"/>
          </a:xfrm>
        </p:grpSpPr>
        <p:sp>
          <p:nvSpPr>
            <p:cNvPr id="30785" name="Oval 12">
              <a:extLst>
                <a:ext uri="{FF2B5EF4-FFF2-40B4-BE49-F238E27FC236}">
                  <a16:creationId xmlns:a16="http://schemas.microsoft.com/office/drawing/2014/main" id="{50748441-0191-444C-B3CD-93F5326ECA7D}"/>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6" name="Text Box 16">
              <a:extLst>
                <a:ext uri="{FF2B5EF4-FFF2-40B4-BE49-F238E27FC236}">
                  <a16:creationId xmlns:a16="http://schemas.microsoft.com/office/drawing/2014/main" id="{09A5BBE3-AE7E-4266-8730-5030BE91F861}"/>
                </a:ext>
              </a:extLst>
            </p:cNvPr>
            <p:cNvSpPr txBox="1">
              <a:spLocks noChangeArrowheads="1"/>
            </p:cNvSpPr>
            <p:nvPr/>
          </p:nvSpPr>
          <p:spPr bwMode="auto">
            <a:xfrm>
              <a:off x="3696" y="1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30733" name="Group 105">
            <a:extLst>
              <a:ext uri="{FF2B5EF4-FFF2-40B4-BE49-F238E27FC236}">
                <a16:creationId xmlns:a16="http://schemas.microsoft.com/office/drawing/2014/main" id="{9FFDB776-A7E8-4022-B20E-8F7DA97C7027}"/>
              </a:ext>
            </a:extLst>
          </p:cNvPr>
          <p:cNvGrpSpPr>
            <a:grpSpLocks/>
          </p:cNvGrpSpPr>
          <p:nvPr/>
        </p:nvGrpSpPr>
        <p:grpSpPr bwMode="auto">
          <a:xfrm>
            <a:off x="6324600" y="2286000"/>
            <a:ext cx="457200" cy="457200"/>
            <a:chOff x="3984" y="1440"/>
            <a:chExt cx="288" cy="288"/>
          </a:xfrm>
        </p:grpSpPr>
        <p:sp>
          <p:nvSpPr>
            <p:cNvPr id="30783" name="Oval 13">
              <a:extLst>
                <a:ext uri="{FF2B5EF4-FFF2-40B4-BE49-F238E27FC236}">
                  <a16:creationId xmlns:a16="http://schemas.microsoft.com/office/drawing/2014/main" id="{3471B3EE-D809-449B-B2B7-F650CAA9C469}"/>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4" name="Text Box 17">
              <a:extLst>
                <a:ext uri="{FF2B5EF4-FFF2-40B4-BE49-F238E27FC236}">
                  <a16:creationId xmlns:a16="http://schemas.microsoft.com/office/drawing/2014/main" id="{361288FA-C5E0-49ED-83C5-E53E4946BDCC}"/>
                </a:ext>
              </a:extLst>
            </p:cNvPr>
            <p:cNvSpPr txBox="1">
              <a:spLocks noChangeArrowheads="1"/>
            </p:cNvSpPr>
            <p:nvPr/>
          </p:nvSpPr>
          <p:spPr bwMode="auto">
            <a:xfrm>
              <a:off x="4032" y="14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30734" name="Group 107">
            <a:extLst>
              <a:ext uri="{FF2B5EF4-FFF2-40B4-BE49-F238E27FC236}">
                <a16:creationId xmlns:a16="http://schemas.microsoft.com/office/drawing/2014/main" id="{DDB4B637-855B-4C09-AB75-9FBD5534A9B7}"/>
              </a:ext>
            </a:extLst>
          </p:cNvPr>
          <p:cNvGrpSpPr>
            <a:grpSpLocks/>
          </p:cNvGrpSpPr>
          <p:nvPr/>
        </p:nvGrpSpPr>
        <p:grpSpPr bwMode="auto">
          <a:xfrm>
            <a:off x="5715000" y="2057400"/>
            <a:ext cx="457200" cy="457200"/>
            <a:chOff x="3600" y="1296"/>
            <a:chExt cx="288" cy="288"/>
          </a:xfrm>
        </p:grpSpPr>
        <p:sp>
          <p:nvSpPr>
            <p:cNvPr id="30781" name="Oval 92">
              <a:extLst>
                <a:ext uri="{FF2B5EF4-FFF2-40B4-BE49-F238E27FC236}">
                  <a16:creationId xmlns:a16="http://schemas.microsoft.com/office/drawing/2014/main" id="{DD775904-7F03-4BCE-BFD2-B1C9CD20CA18}"/>
                </a:ext>
              </a:extLst>
            </p:cNvPr>
            <p:cNvSpPr>
              <a:spLocks noChangeArrowheads="1"/>
            </p:cNvSpPr>
            <p:nvPr/>
          </p:nvSpPr>
          <p:spPr bwMode="auto">
            <a:xfrm>
              <a:off x="3600" y="1296"/>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2" name="Text Box 93">
              <a:extLst>
                <a:ext uri="{FF2B5EF4-FFF2-40B4-BE49-F238E27FC236}">
                  <a16:creationId xmlns:a16="http://schemas.microsoft.com/office/drawing/2014/main" id="{EB82B3AD-B16C-4506-849A-7B17FE8B2E1C}"/>
                </a:ext>
              </a:extLst>
            </p:cNvPr>
            <p:cNvSpPr txBox="1">
              <a:spLocks noChangeArrowheads="1"/>
            </p:cNvSpPr>
            <p:nvPr/>
          </p:nvSpPr>
          <p:spPr bwMode="auto">
            <a:xfrm>
              <a:off x="3648" y="132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nvGrpSpPr>
          <p:cNvPr id="30735" name="Group 98">
            <a:extLst>
              <a:ext uri="{FF2B5EF4-FFF2-40B4-BE49-F238E27FC236}">
                <a16:creationId xmlns:a16="http://schemas.microsoft.com/office/drawing/2014/main" id="{A3B45904-7302-4724-9D11-DCB247A18744}"/>
              </a:ext>
            </a:extLst>
          </p:cNvPr>
          <p:cNvGrpSpPr>
            <a:grpSpLocks/>
          </p:cNvGrpSpPr>
          <p:nvPr/>
        </p:nvGrpSpPr>
        <p:grpSpPr bwMode="auto">
          <a:xfrm>
            <a:off x="3962400" y="3505200"/>
            <a:ext cx="4738688" cy="458788"/>
            <a:chOff x="2640" y="2207"/>
            <a:chExt cx="3129" cy="289"/>
          </a:xfrm>
        </p:grpSpPr>
        <p:sp>
          <p:nvSpPr>
            <p:cNvPr id="30764" name="Oval 20">
              <a:extLst>
                <a:ext uri="{FF2B5EF4-FFF2-40B4-BE49-F238E27FC236}">
                  <a16:creationId xmlns:a16="http://schemas.microsoft.com/office/drawing/2014/main" id="{631F7F2F-0742-400B-B519-FF732AEF4380}"/>
                </a:ext>
              </a:extLst>
            </p:cNvPr>
            <p:cNvSpPr>
              <a:spLocks noChangeArrowheads="1"/>
            </p:cNvSpPr>
            <p:nvPr/>
          </p:nvSpPr>
          <p:spPr bwMode="auto">
            <a:xfrm>
              <a:off x="2640" y="222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5" name="Oval 21">
              <a:extLst>
                <a:ext uri="{FF2B5EF4-FFF2-40B4-BE49-F238E27FC236}">
                  <a16:creationId xmlns:a16="http://schemas.microsoft.com/office/drawing/2014/main" id="{ABAA4A22-9059-4EA2-9603-E65BF205EF44}"/>
                </a:ext>
              </a:extLst>
            </p:cNvPr>
            <p:cNvSpPr>
              <a:spLocks noChangeArrowheads="1"/>
            </p:cNvSpPr>
            <p:nvPr/>
          </p:nvSpPr>
          <p:spPr bwMode="auto">
            <a:xfrm>
              <a:off x="3214" y="2221"/>
              <a:ext cx="287"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6" name="Line 22">
              <a:extLst>
                <a:ext uri="{FF2B5EF4-FFF2-40B4-BE49-F238E27FC236}">
                  <a16:creationId xmlns:a16="http://schemas.microsoft.com/office/drawing/2014/main" id="{CFA9AB9F-B8A7-4349-AA97-31D0B592D07A}"/>
                </a:ext>
              </a:extLst>
            </p:cNvPr>
            <p:cNvSpPr>
              <a:spLocks noChangeShapeType="1"/>
            </p:cNvSpPr>
            <p:nvPr/>
          </p:nvSpPr>
          <p:spPr bwMode="auto">
            <a:xfrm>
              <a:off x="2930" y="2359"/>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Line 23">
              <a:extLst>
                <a:ext uri="{FF2B5EF4-FFF2-40B4-BE49-F238E27FC236}">
                  <a16:creationId xmlns:a16="http://schemas.microsoft.com/office/drawing/2014/main" id="{F501D458-A6CB-4D71-8996-45C06D6A917E}"/>
                </a:ext>
              </a:extLst>
            </p:cNvPr>
            <p:cNvSpPr>
              <a:spLocks noChangeShapeType="1"/>
            </p:cNvSpPr>
            <p:nvPr/>
          </p:nvSpPr>
          <p:spPr bwMode="auto">
            <a:xfrm>
              <a:off x="3501" y="2359"/>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Oval 24">
              <a:extLst>
                <a:ext uri="{FF2B5EF4-FFF2-40B4-BE49-F238E27FC236}">
                  <a16:creationId xmlns:a16="http://schemas.microsoft.com/office/drawing/2014/main" id="{3D996068-D19F-478E-9D65-5BD44AD6208D}"/>
                </a:ext>
              </a:extLst>
            </p:cNvPr>
            <p:cNvSpPr>
              <a:spLocks noChangeArrowheads="1"/>
            </p:cNvSpPr>
            <p:nvPr/>
          </p:nvSpPr>
          <p:spPr bwMode="auto">
            <a:xfrm>
              <a:off x="378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9" name="Line 25">
              <a:extLst>
                <a:ext uri="{FF2B5EF4-FFF2-40B4-BE49-F238E27FC236}">
                  <a16:creationId xmlns:a16="http://schemas.microsoft.com/office/drawing/2014/main" id="{56AF3A90-7507-48D2-B7D8-9BA3C4E0BDE5}"/>
                </a:ext>
              </a:extLst>
            </p:cNvPr>
            <p:cNvSpPr>
              <a:spLocks noChangeShapeType="1"/>
            </p:cNvSpPr>
            <p:nvPr/>
          </p:nvSpPr>
          <p:spPr bwMode="auto">
            <a:xfrm>
              <a:off x="4072" y="2359"/>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Oval 26">
              <a:extLst>
                <a:ext uri="{FF2B5EF4-FFF2-40B4-BE49-F238E27FC236}">
                  <a16:creationId xmlns:a16="http://schemas.microsoft.com/office/drawing/2014/main" id="{668F1F6C-D6DE-45FB-B9FB-1A8D999F6E83}"/>
                </a:ext>
              </a:extLst>
            </p:cNvPr>
            <p:cNvSpPr>
              <a:spLocks noChangeArrowheads="1"/>
            </p:cNvSpPr>
            <p:nvPr/>
          </p:nvSpPr>
          <p:spPr bwMode="auto">
            <a:xfrm>
              <a:off x="434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71" name="Line 27">
              <a:extLst>
                <a:ext uri="{FF2B5EF4-FFF2-40B4-BE49-F238E27FC236}">
                  <a16:creationId xmlns:a16="http://schemas.microsoft.com/office/drawing/2014/main" id="{50870BCE-F3E0-43C0-B1AB-9116ACE48AD1}"/>
                </a:ext>
              </a:extLst>
            </p:cNvPr>
            <p:cNvSpPr>
              <a:spLocks noChangeShapeType="1"/>
            </p:cNvSpPr>
            <p:nvPr/>
          </p:nvSpPr>
          <p:spPr bwMode="auto">
            <a:xfrm>
              <a:off x="4632" y="2353"/>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Oval 28">
              <a:extLst>
                <a:ext uri="{FF2B5EF4-FFF2-40B4-BE49-F238E27FC236}">
                  <a16:creationId xmlns:a16="http://schemas.microsoft.com/office/drawing/2014/main" id="{1352E7B0-6EB1-44DB-89F7-65946286298F}"/>
                </a:ext>
              </a:extLst>
            </p:cNvPr>
            <p:cNvSpPr>
              <a:spLocks noChangeArrowheads="1"/>
            </p:cNvSpPr>
            <p:nvPr/>
          </p:nvSpPr>
          <p:spPr bwMode="auto">
            <a:xfrm>
              <a:off x="4914" y="2208"/>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73" name="Text Box 29">
              <a:extLst>
                <a:ext uri="{FF2B5EF4-FFF2-40B4-BE49-F238E27FC236}">
                  <a16:creationId xmlns:a16="http://schemas.microsoft.com/office/drawing/2014/main" id="{F2D536B1-9908-4300-8BCD-DA51BBDFF42F}"/>
                </a:ext>
              </a:extLst>
            </p:cNvPr>
            <p:cNvSpPr txBox="1">
              <a:spLocks noChangeArrowheads="1"/>
            </p:cNvSpPr>
            <p:nvPr/>
          </p:nvSpPr>
          <p:spPr bwMode="auto">
            <a:xfrm>
              <a:off x="2685" y="225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30774" name="Text Box 30">
              <a:extLst>
                <a:ext uri="{FF2B5EF4-FFF2-40B4-BE49-F238E27FC236}">
                  <a16:creationId xmlns:a16="http://schemas.microsoft.com/office/drawing/2014/main" id="{8441911B-7ED5-495A-ABD9-F98B7BA36786}"/>
                </a:ext>
              </a:extLst>
            </p:cNvPr>
            <p:cNvSpPr txBox="1">
              <a:spLocks noChangeArrowheads="1"/>
            </p:cNvSpPr>
            <p:nvPr/>
          </p:nvSpPr>
          <p:spPr bwMode="auto">
            <a:xfrm>
              <a:off x="3253" y="2253"/>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30775" name="Text Box 31">
              <a:extLst>
                <a:ext uri="{FF2B5EF4-FFF2-40B4-BE49-F238E27FC236}">
                  <a16:creationId xmlns:a16="http://schemas.microsoft.com/office/drawing/2014/main" id="{C3DE86A6-F4E5-4C60-A284-3487A1FBFDDE}"/>
                </a:ext>
              </a:extLst>
            </p:cNvPr>
            <p:cNvSpPr txBox="1">
              <a:spLocks noChangeArrowheads="1"/>
            </p:cNvSpPr>
            <p:nvPr/>
          </p:nvSpPr>
          <p:spPr bwMode="auto">
            <a:xfrm>
              <a:off x="3827" y="2256"/>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3</a:t>
              </a:r>
              <a:endParaRPr lang="en-US" altLang="zh-CN" sz="2000">
                <a:latin typeface="Times New Roman" panose="02020603050405020304" pitchFamily="18" charset="0"/>
              </a:endParaRPr>
            </a:p>
          </p:txBody>
        </p:sp>
        <p:sp>
          <p:nvSpPr>
            <p:cNvPr id="30776" name="Text Box 32">
              <a:extLst>
                <a:ext uri="{FF2B5EF4-FFF2-40B4-BE49-F238E27FC236}">
                  <a16:creationId xmlns:a16="http://schemas.microsoft.com/office/drawing/2014/main" id="{CC702B2C-00F6-4330-BF1A-2FEBEAEBC76A}"/>
                </a:ext>
              </a:extLst>
            </p:cNvPr>
            <p:cNvSpPr txBox="1">
              <a:spLocks noChangeArrowheads="1"/>
            </p:cNvSpPr>
            <p:nvPr/>
          </p:nvSpPr>
          <p:spPr bwMode="auto">
            <a:xfrm>
              <a:off x="4369" y="225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4</a:t>
              </a:r>
              <a:endParaRPr lang="en-US" altLang="zh-CN" sz="2000">
                <a:latin typeface="Times New Roman" panose="02020603050405020304" pitchFamily="18" charset="0"/>
              </a:endParaRPr>
            </a:p>
          </p:txBody>
        </p:sp>
        <p:sp>
          <p:nvSpPr>
            <p:cNvPr id="30777" name="Text Box 33">
              <a:extLst>
                <a:ext uri="{FF2B5EF4-FFF2-40B4-BE49-F238E27FC236}">
                  <a16:creationId xmlns:a16="http://schemas.microsoft.com/office/drawing/2014/main" id="{57BBEBC3-5D56-47CD-B1CF-2C2E0E4B0C4A}"/>
                </a:ext>
              </a:extLst>
            </p:cNvPr>
            <p:cNvSpPr txBox="1">
              <a:spLocks noChangeArrowheads="1"/>
            </p:cNvSpPr>
            <p:nvPr/>
          </p:nvSpPr>
          <p:spPr bwMode="auto">
            <a:xfrm>
              <a:off x="4951" y="224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5</a:t>
              </a:r>
              <a:endParaRPr lang="en-US" altLang="zh-CN" sz="2000">
                <a:latin typeface="Times New Roman" panose="02020603050405020304" pitchFamily="18" charset="0"/>
              </a:endParaRPr>
            </a:p>
          </p:txBody>
        </p:sp>
        <p:sp>
          <p:nvSpPr>
            <p:cNvPr id="30778" name="Line 95">
              <a:extLst>
                <a:ext uri="{FF2B5EF4-FFF2-40B4-BE49-F238E27FC236}">
                  <a16:creationId xmlns:a16="http://schemas.microsoft.com/office/drawing/2014/main" id="{40429CB8-ABC0-4716-8658-F2B8322BA182}"/>
                </a:ext>
              </a:extLst>
            </p:cNvPr>
            <p:cNvSpPr>
              <a:spLocks noChangeShapeType="1"/>
            </p:cNvSpPr>
            <p:nvPr/>
          </p:nvSpPr>
          <p:spPr bwMode="auto">
            <a:xfrm>
              <a:off x="5199" y="23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9" name="Oval 96">
              <a:extLst>
                <a:ext uri="{FF2B5EF4-FFF2-40B4-BE49-F238E27FC236}">
                  <a16:creationId xmlns:a16="http://schemas.microsoft.com/office/drawing/2014/main" id="{6DA7A01F-E661-4B3F-B379-C24CABACD1C4}"/>
                </a:ext>
              </a:extLst>
            </p:cNvPr>
            <p:cNvSpPr>
              <a:spLocks noChangeArrowheads="1"/>
            </p:cNvSpPr>
            <p:nvPr/>
          </p:nvSpPr>
          <p:spPr bwMode="auto">
            <a:xfrm>
              <a:off x="5481" y="220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0" name="Text Box 97">
              <a:extLst>
                <a:ext uri="{FF2B5EF4-FFF2-40B4-BE49-F238E27FC236}">
                  <a16:creationId xmlns:a16="http://schemas.microsoft.com/office/drawing/2014/main" id="{A791E049-0139-48C5-94BD-FB8830E132E2}"/>
                </a:ext>
              </a:extLst>
            </p:cNvPr>
            <p:cNvSpPr txBox="1">
              <a:spLocks noChangeArrowheads="1"/>
            </p:cNvSpPr>
            <p:nvPr/>
          </p:nvSpPr>
          <p:spPr bwMode="auto">
            <a:xfrm>
              <a:off x="5518" y="2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6</a:t>
              </a:r>
              <a:endParaRPr lang="en-US" altLang="zh-CN" sz="2000">
                <a:latin typeface="Times New Roman" panose="02020603050405020304" pitchFamily="18" charset="0"/>
              </a:endParaRPr>
            </a:p>
          </p:txBody>
        </p:sp>
      </p:grpSp>
      <p:grpSp>
        <p:nvGrpSpPr>
          <p:cNvPr id="30736" name="Group 123">
            <a:extLst>
              <a:ext uri="{FF2B5EF4-FFF2-40B4-BE49-F238E27FC236}">
                <a16:creationId xmlns:a16="http://schemas.microsoft.com/office/drawing/2014/main" id="{6B7FFF4D-9C0E-4963-AB57-BA92EA65E6F1}"/>
              </a:ext>
            </a:extLst>
          </p:cNvPr>
          <p:cNvGrpSpPr>
            <a:grpSpLocks/>
          </p:cNvGrpSpPr>
          <p:nvPr/>
        </p:nvGrpSpPr>
        <p:grpSpPr bwMode="auto">
          <a:xfrm>
            <a:off x="6324600" y="4572000"/>
            <a:ext cx="2514600" cy="2057400"/>
            <a:chOff x="3984" y="2880"/>
            <a:chExt cx="1584" cy="1296"/>
          </a:xfrm>
        </p:grpSpPr>
        <p:sp>
          <p:nvSpPr>
            <p:cNvPr id="30737" name="Line 63">
              <a:extLst>
                <a:ext uri="{FF2B5EF4-FFF2-40B4-BE49-F238E27FC236}">
                  <a16:creationId xmlns:a16="http://schemas.microsoft.com/office/drawing/2014/main" id="{91321A10-E1FE-4C52-AC64-59E22D524C19}"/>
                </a:ext>
              </a:extLst>
            </p:cNvPr>
            <p:cNvSpPr>
              <a:spLocks noChangeShapeType="1"/>
            </p:cNvSpPr>
            <p:nvPr/>
          </p:nvSpPr>
          <p:spPr bwMode="auto">
            <a:xfrm flipH="1">
              <a:off x="4635"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Line 64">
              <a:extLst>
                <a:ext uri="{FF2B5EF4-FFF2-40B4-BE49-F238E27FC236}">
                  <a16:creationId xmlns:a16="http://schemas.microsoft.com/office/drawing/2014/main" id="{7DEF29FB-71F6-430B-9F14-7AD7EF8CCE1D}"/>
                </a:ext>
              </a:extLst>
            </p:cNvPr>
            <p:cNvSpPr>
              <a:spLocks noChangeShapeType="1"/>
            </p:cNvSpPr>
            <p:nvPr/>
          </p:nvSpPr>
          <p:spPr bwMode="auto">
            <a:xfrm flipH="1">
              <a:off x="5049" y="357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65">
              <a:extLst>
                <a:ext uri="{FF2B5EF4-FFF2-40B4-BE49-F238E27FC236}">
                  <a16:creationId xmlns:a16="http://schemas.microsoft.com/office/drawing/2014/main" id="{B8ED175A-43D0-44ED-B9E6-68C8B474EB04}"/>
                </a:ext>
              </a:extLst>
            </p:cNvPr>
            <p:cNvSpPr>
              <a:spLocks noChangeShapeType="1"/>
            </p:cNvSpPr>
            <p:nvPr/>
          </p:nvSpPr>
          <p:spPr bwMode="auto">
            <a:xfrm flipH="1">
              <a:off x="4220" y="354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66">
              <a:extLst>
                <a:ext uri="{FF2B5EF4-FFF2-40B4-BE49-F238E27FC236}">
                  <a16:creationId xmlns:a16="http://schemas.microsoft.com/office/drawing/2014/main" id="{CF71BE5F-A904-4673-9B02-1540B3FAAB60}"/>
                </a:ext>
              </a:extLst>
            </p:cNvPr>
            <p:cNvSpPr>
              <a:spLocks noChangeShapeType="1"/>
            </p:cNvSpPr>
            <p:nvPr/>
          </p:nvSpPr>
          <p:spPr bwMode="auto">
            <a:xfrm>
              <a:off x="4597" y="354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72">
              <a:extLst>
                <a:ext uri="{FF2B5EF4-FFF2-40B4-BE49-F238E27FC236}">
                  <a16:creationId xmlns:a16="http://schemas.microsoft.com/office/drawing/2014/main" id="{F227847E-917A-4A85-9558-A40AC1492882}"/>
                </a:ext>
              </a:extLst>
            </p:cNvPr>
            <p:cNvSpPr>
              <a:spLocks noChangeShapeType="1"/>
            </p:cNvSpPr>
            <p:nvPr/>
          </p:nvSpPr>
          <p:spPr bwMode="auto">
            <a:xfrm>
              <a:off x="4145"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73">
              <a:extLst>
                <a:ext uri="{FF2B5EF4-FFF2-40B4-BE49-F238E27FC236}">
                  <a16:creationId xmlns:a16="http://schemas.microsoft.com/office/drawing/2014/main" id="{224677DF-F91B-4B96-B051-A84E27A064B0}"/>
                </a:ext>
              </a:extLst>
            </p:cNvPr>
            <p:cNvSpPr>
              <a:spLocks noChangeShapeType="1"/>
            </p:cNvSpPr>
            <p:nvPr/>
          </p:nvSpPr>
          <p:spPr bwMode="auto">
            <a:xfrm>
              <a:off x="4258" y="405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Line 74">
              <a:extLst>
                <a:ext uri="{FF2B5EF4-FFF2-40B4-BE49-F238E27FC236}">
                  <a16:creationId xmlns:a16="http://schemas.microsoft.com/office/drawing/2014/main" id="{1C09F7EB-9152-4647-AFA3-77B59873534A}"/>
                </a:ext>
              </a:extLst>
            </p:cNvPr>
            <p:cNvSpPr>
              <a:spLocks noChangeShapeType="1"/>
            </p:cNvSpPr>
            <p:nvPr/>
          </p:nvSpPr>
          <p:spPr bwMode="auto">
            <a:xfrm>
              <a:off x="4258" y="298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77">
              <a:extLst>
                <a:ext uri="{FF2B5EF4-FFF2-40B4-BE49-F238E27FC236}">
                  <a16:creationId xmlns:a16="http://schemas.microsoft.com/office/drawing/2014/main" id="{8E90E436-9AD6-45D6-AFF3-FDF4BA9727A1}"/>
                </a:ext>
              </a:extLst>
            </p:cNvPr>
            <p:cNvSpPr>
              <a:spLocks noChangeShapeType="1"/>
            </p:cNvSpPr>
            <p:nvPr/>
          </p:nvSpPr>
          <p:spPr bwMode="auto">
            <a:xfrm>
              <a:off x="5049" y="305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Line 78">
              <a:extLst>
                <a:ext uri="{FF2B5EF4-FFF2-40B4-BE49-F238E27FC236}">
                  <a16:creationId xmlns:a16="http://schemas.microsoft.com/office/drawing/2014/main" id="{8368569A-18DF-4F1B-B5C8-0D9A93F0A645}"/>
                </a:ext>
              </a:extLst>
            </p:cNvPr>
            <p:cNvSpPr>
              <a:spLocks noChangeShapeType="1"/>
            </p:cNvSpPr>
            <p:nvPr/>
          </p:nvSpPr>
          <p:spPr bwMode="auto">
            <a:xfrm>
              <a:off x="4220"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Line 79">
              <a:extLst>
                <a:ext uri="{FF2B5EF4-FFF2-40B4-BE49-F238E27FC236}">
                  <a16:creationId xmlns:a16="http://schemas.microsoft.com/office/drawing/2014/main" id="{C2A6B80F-7DE5-4F67-BC06-E81916621575}"/>
                </a:ext>
              </a:extLst>
            </p:cNvPr>
            <p:cNvSpPr>
              <a:spLocks noChangeShapeType="1"/>
            </p:cNvSpPr>
            <p:nvPr/>
          </p:nvSpPr>
          <p:spPr bwMode="auto">
            <a:xfrm>
              <a:off x="4974"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Oval 99">
              <a:extLst>
                <a:ext uri="{FF2B5EF4-FFF2-40B4-BE49-F238E27FC236}">
                  <a16:creationId xmlns:a16="http://schemas.microsoft.com/office/drawing/2014/main" id="{0B31E1FC-A790-44D1-9A9B-C3113A9403A5}"/>
                </a:ext>
              </a:extLst>
            </p:cNvPr>
            <p:cNvSpPr>
              <a:spLocks noChangeArrowheads="1"/>
            </p:cNvSpPr>
            <p:nvPr/>
          </p:nvSpPr>
          <p:spPr bwMode="auto">
            <a:xfrm>
              <a:off x="4032" y="288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48" name="Text Box 100">
              <a:extLst>
                <a:ext uri="{FF2B5EF4-FFF2-40B4-BE49-F238E27FC236}">
                  <a16:creationId xmlns:a16="http://schemas.microsoft.com/office/drawing/2014/main" id="{1806BB8E-0AAC-4BBA-916F-DEBEBBF761BA}"/>
                </a:ext>
              </a:extLst>
            </p:cNvPr>
            <p:cNvSpPr txBox="1">
              <a:spLocks noChangeArrowheads="1"/>
            </p:cNvSpPr>
            <p:nvPr/>
          </p:nvSpPr>
          <p:spPr bwMode="auto">
            <a:xfrm>
              <a:off x="4080" y="291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30749" name="Group 108">
              <a:extLst>
                <a:ext uri="{FF2B5EF4-FFF2-40B4-BE49-F238E27FC236}">
                  <a16:creationId xmlns:a16="http://schemas.microsoft.com/office/drawing/2014/main" id="{C8792E41-BFAD-42A3-B46F-1F88BB101764}"/>
                </a:ext>
              </a:extLst>
            </p:cNvPr>
            <p:cNvGrpSpPr>
              <a:grpSpLocks/>
            </p:cNvGrpSpPr>
            <p:nvPr/>
          </p:nvGrpSpPr>
          <p:grpSpPr bwMode="auto">
            <a:xfrm>
              <a:off x="4800" y="2880"/>
              <a:ext cx="288" cy="288"/>
              <a:chOff x="4368" y="1537"/>
              <a:chExt cx="288" cy="288"/>
            </a:xfrm>
          </p:grpSpPr>
          <p:sp>
            <p:nvSpPr>
              <p:cNvPr id="30762" name="Oval 109">
                <a:extLst>
                  <a:ext uri="{FF2B5EF4-FFF2-40B4-BE49-F238E27FC236}">
                    <a16:creationId xmlns:a16="http://schemas.microsoft.com/office/drawing/2014/main" id="{007E4398-062F-4AC3-AF5A-C5B209CD5927}"/>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3" name="Text Box 110">
                <a:extLst>
                  <a:ext uri="{FF2B5EF4-FFF2-40B4-BE49-F238E27FC236}">
                    <a16:creationId xmlns:a16="http://schemas.microsoft.com/office/drawing/2014/main" id="{8A9E8804-7E00-4033-84CE-E9153D418C14}"/>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30750" name="Group 111">
              <a:extLst>
                <a:ext uri="{FF2B5EF4-FFF2-40B4-BE49-F238E27FC236}">
                  <a16:creationId xmlns:a16="http://schemas.microsoft.com/office/drawing/2014/main" id="{FE5F2816-ACFA-4FEB-8A96-1D56FAA8D92E}"/>
                </a:ext>
              </a:extLst>
            </p:cNvPr>
            <p:cNvGrpSpPr>
              <a:grpSpLocks/>
            </p:cNvGrpSpPr>
            <p:nvPr/>
          </p:nvGrpSpPr>
          <p:grpSpPr bwMode="auto">
            <a:xfrm>
              <a:off x="5280" y="3360"/>
              <a:ext cx="288" cy="288"/>
              <a:chOff x="3984" y="1440"/>
              <a:chExt cx="288" cy="288"/>
            </a:xfrm>
          </p:grpSpPr>
          <p:sp>
            <p:nvSpPr>
              <p:cNvPr id="30760" name="Oval 112">
                <a:extLst>
                  <a:ext uri="{FF2B5EF4-FFF2-40B4-BE49-F238E27FC236}">
                    <a16:creationId xmlns:a16="http://schemas.microsoft.com/office/drawing/2014/main" id="{1BA06706-E665-4353-920B-83C9260EB6B1}"/>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1" name="Text Box 113">
                <a:extLst>
                  <a:ext uri="{FF2B5EF4-FFF2-40B4-BE49-F238E27FC236}">
                    <a16:creationId xmlns:a16="http://schemas.microsoft.com/office/drawing/2014/main" id="{7B6C5E78-3D3A-4F71-881D-6C6B50375B54}"/>
                  </a:ext>
                </a:extLst>
              </p:cNvPr>
              <p:cNvSpPr txBox="1">
                <a:spLocks noChangeArrowheads="1"/>
              </p:cNvSpPr>
              <p:nvPr/>
            </p:nvSpPr>
            <p:spPr bwMode="auto">
              <a:xfrm>
                <a:off x="4032" y="14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30751" name="Group 114">
              <a:extLst>
                <a:ext uri="{FF2B5EF4-FFF2-40B4-BE49-F238E27FC236}">
                  <a16:creationId xmlns:a16="http://schemas.microsoft.com/office/drawing/2014/main" id="{13AEF190-B85E-4363-B889-A309686B6514}"/>
                </a:ext>
              </a:extLst>
            </p:cNvPr>
            <p:cNvGrpSpPr>
              <a:grpSpLocks/>
            </p:cNvGrpSpPr>
            <p:nvPr/>
          </p:nvGrpSpPr>
          <p:grpSpPr bwMode="auto">
            <a:xfrm>
              <a:off x="4848" y="3888"/>
              <a:ext cx="288" cy="288"/>
              <a:chOff x="3648" y="1632"/>
              <a:chExt cx="288" cy="288"/>
            </a:xfrm>
          </p:grpSpPr>
          <p:sp>
            <p:nvSpPr>
              <p:cNvPr id="30758" name="Oval 115">
                <a:extLst>
                  <a:ext uri="{FF2B5EF4-FFF2-40B4-BE49-F238E27FC236}">
                    <a16:creationId xmlns:a16="http://schemas.microsoft.com/office/drawing/2014/main" id="{EEA56C95-C2A2-473F-B0C6-A63A671F2653}"/>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59" name="Text Box 116">
                <a:extLst>
                  <a:ext uri="{FF2B5EF4-FFF2-40B4-BE49-F238E27FC236}">
                    <a16:creationId xmlns:a16="http://schemas.microsoft.com/office/drawing/2014/main" id="{4B6F1D99-28E2-4B5B-A2C7-12691457E72A}"/>
                  </a:ext>
                </a:extLst>
              </p:cNvPr>
              <p:cNvSpPr txBox="1">
                <a:spLocks noChangeArrowheads="1"/>
              </p:cNvSpPr>
              <p:nvPr/>
            </p:nvSpPr>
            <p:spPr bwMode="auto">
              <a:xfrm>
                <a:off x="3696" y="1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30752" name="Group 117">
              <a:extLst>
                <a:ext uri="{FF2B5EF4-FFF2-40B4-BE49-F238E27FC236}">
                  <a16:creationId xmlns:a16="http://schemas.microsoft.com/office/drawing/2014/main" id="{65E38092-EF07-4CD6-9122-78AB8F55560B}"/>
                </a:ext>
              </a:extLst>
            </p:cNvPr>
            <p:cNvGrpSpPr>
              <a:grpSpLocks/>
            </p:cNvGrpSpPr>
            <p:nvPr/>
          </p:nvGrpSpPr>
          <p:grpSpPr bwMode="auto">
            <a:xfrm>
              <a:off x="3984" y="3888"/>
              <a:ext cx="306" cy="288"/>
              <a:chOff x="4752" y="1632"/>
              <a:chExt cx="306" cy="288"/>
            </a:xfrm>
          </p:grpSpPr>
          <p:sp>
            <p:nvSpPr>
              <p:cNvPr id="30756" name="Oval 118">
                <a:extLst>
                  <a:ext uri="{FF2B5EF4-FFF2-40B4-BE49-F238E27FC236}">
                    <a16:creationId xmlns:a16="http://schemas.microsoft.com/office/drawing/2014/main" id="{5D0D6AF0-9C1A-4CCF-9A72-B07CFD591B27}"/>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57" name="Text Box 119">
                <a:extLst>
                  <a:ext uri="{FF2B5EF4-FFF2-40B4-BE49-F238E27FC236}">
                    <a16:creationId xmlns:a16="http://schemas.microsoft.com/office/drawing/2014/main" id="{2FD81EAF-E322-4B75-80A2-97EE1DBBB373}"/>
                  </a:ext>
                </a:extLst>
              </p:cNvPr>
              <p:cNvSpPr txBox="1">
                <a:spLocks noChangeArrowheads="1"/>
              </p:cNvSpPr>
              <p:nvPr/>
            </p:nvSpPr>
            <p:spPr bwMode="auto">
              <a:xfrm>
                <a:off x="4818" y="16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30753" name="Group 120">
              <a:extLst>
                <a:ext uri="{FF2B5EF4-FFF2-40B4-BE49-F238E27FC236}">
                  <a16:creationId xmlns:a16="http://schemas.microsoft.com/office/drawing/2014/main" id="{620163BA-685B-4C83-88FE-E42FA4370F2E}"/>
                </a:ext>
              </a:extLst>
            </p:cNvPr>
            <p:cNvGrpSpPr>
              <a:grpSpLocks/>
            </p:cNvGrpSpPr>
            <p:nvPr/>
          </p:nvGrpSpPr>
          <p:grpSpPr bwMode="auto">
            <a:xfrm>
              <a:off x="4416" y="3312"/>
              <a:ext cx="288" cy="288"/>
              <a:chOff x="4368" y="1537"/>
              <a:chExt cx="288" cy="288"/>
            </a:xfrm>
          </p:grpSpPr>
          <p:sp>
            <p:nvSpPr>
              <p:cNvPr id="30754" name="Oval 121">
                <a:extLst>
                  <a:ext uri="{FF2B5EF4-FFF2-40B4-BE49-F238E27FC236}">
                    <a16:creationId xmlns:a16="http://schemas.microsoft.com/office/drawing/2014/main" id="{1D5AEF83-3548-4697-BBA4-C7F10EAC6F31}"/>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55" name="Text Box 122">
                <a:extLst>
                  <a:ext uri="{FF2B5EF4-FFF2-40B4-BE49-F238E27FC236}">
                    <a16:creationId xmlns:a16="http://schemas.microsoft.com/office/drawing/2014/main" id="{02AE857F-F82E-4C29-A089-A9DC8555B1CD}"/>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1BFDED7-5405-4A40-AED4-ED8065AB87C2}"/>
              </a:ext>
            </a:extLst>
          </p:cNvPr>
          <p:cNvSpPr>
            <a:spLocks noGrp="1" noChangeArrowheads="1"/>
          </p:cNvSpPr>
          <p:nvPr>
            <p:ph type="title"/>
          </p:nvPr>
        </p:nvSpPr>
        <p:spPr>
          <a:xfrm>
            <a:off x="428625" y="1714500"/>
            <a:ext cx="6172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五、结构</a:t>
            </a:r>
            <a:endParaRPr lang="en-US" altLang="zh-CN" sz="3200" dirty="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3C1B8C4B-19B0-4DA3-BD60-0FD864F9312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ECA618E-B381-40C0-AEF7-60993885056C}" type="slidenum">
              <a:rPr lang="zh-CN" altLang="en-US" sz="2400"/>
              <a:pPr algn="r" eaLnBrk="1" hangingPunct="1">
                <a:spcBef>
                  <a:spcPct val="50000"/>
                </a:spcBef>
                <a:buClrTx/>
                <a:buSzTx/>
                <a:buFontTx/>
                <a:buNone/>
              </a:pPr>
              <a:t>15</a:t>
            </a:fld>
            <a:endParaRPr lang="en-US" altLang="zh-CN" sz="2400"/>
          </a:p>
        </p:txBody>
      </p:sp>
      <p:sp>
        <p:nvSpPr>
          <p:cNvPr id="45060" name="Text Box 4">
            <a:extLst>
              <a:ext uri="{FF2B5EF4-FFF2-40B4-BE49-F238E27FC236}">
                <a16:creationId xmlns:a16="http://schemas.microsoft.com/office/drawing/2014/main" id="{71719466-C4B3-451A-AB4B-3A41AC573AB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5061" name="Rectangle 5">
            <a:extLst>
              <a:ext uri="{FF2B5EF4-FFF2-40B4-BE49-F238E27FC236}">
                <a16:creationId xmlns:a16="http://schemas.microsoft.com/office/drawing/2014/main" id="{1C079E8A-059E-4B22-A470-DFF2A520A7DF}"/>
              </a:ext>
            </a:extLst>
          </p:cNvPr>
          <p:cNvSpPr>
            <a:spLocks noGrp="1" noChangeArrowheads="1"/>
          </p:cNvSpPr>
          <p:nvPr>
            <p:ph type="body" idx="1"/>
          </p:nvPr>
        </p:nvSpPr>
        <p:spPr>
          <a:xfrm>
            <a:off x="381000" y="2643188"/>
            <a:ext cx="8763000" cy="4038600"/>
          </a:xfrm>
        </p:spPr>
        <p:txBody>
          <a:bodyPr/>
          <a:lstStyle/>
          <a:p>
            <a:pPr marL="0" indent="0" eaLnBrk="1" hangingPunct="1">
              <a:lnSpc>
                <a:spcPct val="90000"/>
              </a:lnSpc>
              <a:spcBef>
                <a:spcPct val="30000"/>
              </a:spcBef>
              <a:buNone/>
            </a:pPr>
            <a:r>
              <a:rPr lang="zh-CN" altLang="en-US" b="1" dirty="0">
                <a:latin typeface="黑体" panose="02010609060101010101" pitchFamily="49" charset="-122"/>
                <a:ea typeface="黑体" panose="02010609060101010101" pitchFamily="49" charset="-122"/>
              </a:rPr>
              <a:t>逻辑结构描述数据元素之间的</a:t>
            </a:r>
            <a:r>
              <a:rPr lang="zh-CN" altLang="en-US" b="1" dirty="0">
                <a:solidFill>
                  <a:srgbClr val="FF0000"/>
                </a:solidFill>
                <a:latin typeface="黑体" panose="02010609060101010101" pitchFamily="49" charset="-122"/>
                <a:ea typeface="黑体" panose="02010609060101010101" pitchFamily="49" charset="-122"/>
              </a:rPr>
              <a:t>关系</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线性结构</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线性表（表，栈，队列，串等）</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非线性结构</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树（二叉树，</a:t>
            </a:r>
            <a:r>
              <a:rPr lang="en-US" altLang="zh-CN" b="1" dirty="0">
                <a:latin typeface="黑体" panose="02010609060101010101" pitchFamily="49" charset="-122"/>
                <a:ea typeface="黑体" panose="02010609060101010101" pitchFamily="49" charset="-122"/>
              </a:rPr>
              <a:t>Huffman</a:t>
            </a:r>
            <a:r>
              <a:rPr lang="zh-CN" altLang="en-US" b="1" dirty="0">
                <a:latin typeface="黑体" panose="02010609060101010101" pitchFamily="49" charset="-122"/>
                <a:ea typeface="黑体" panose="02010609060101010101" pitchFamily="49" charset="-122"/>
              </a:rPr>
              <a:t>树，二叉排序树等）</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图（有向图，无向图等）</a:t>
            </a:r>
          </a:p>
        </p:txBody>
      </p:sp>
      <p:sp>
        <p:nvSpPr>
          <p:cNvPr id="45062" name="Rectangle 6">
            <a:extLst>
              <a:ext uri="{FF2B5EF4-FFF2-40B4-BE49-F238E27FC236}">
                <a16:creationId xmlns:a16="http://schemas.microsoft.com/office/drawing/2014/main" id="{36D6C577-B2B6-4490-95D1-0ABE1A4346C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45063" name="Group 7">
            <a:extLst>
              <a:ext uri="{FF2B5EF4-FFF2-40B4-BE49-F238E27FC236}">
                <a16:creationId xmlns:a16="http://schemas.microsoft.com/office/drawing/2014/main" id="{386C7CFD-4801-4C23-8132-B8DB1B6E1F4B}"/>
              </a:ext>
            </a:extLst>
          </p:cNvPr>
          <p:cNvGrpSpPr>
            <a:grpSpLocks/>
          </p:cNvGrpSpPr>
          <p:nvPr/>
        </p:nvGrpSpPr>
        <p:grpSpPr bwMode="auto">
          <a:xfrm>
            <a:off x="7467600" y="3714750"/>
            <a:ext cx="1676400" cy="1354138"/>
            <a:chOff x="2097" y="2832"/>
            <a:chExt cx="1503" cy="1205"/>
          </a:xfrm>
        </p:grpSpPr>
        <p:sp>
          <p:nvSpPr>
            <p:cNvPr id="45110" name="Line 8">
              <a:extLst>
                <a:ext uri="{FF2B5EF4-FFF2-40B4-BE49-F238E27FC236}">
                  <a16:creationId xmlns:a16="http://schemas.microsoft.com/office/drawing/2014/main" id="{D24346E8-83A2-4804-952E-6AEE52E59A49}"/>
                </a:ext>
              </a:extLst>
            </p:cNvPr>
            <p:cNvSpPr>
              <a:spLocks noChangeShapeType="1"/>
            </p:cNvSpPr>
            <p:nvPr/>
          </p:nvSpPr>
          <p:spPr bwMode="auto">
            <a:xfrm>
              <a:off x="3042" y="3022"/>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1" name="Line 9">
              <a:extLst>
                <a:ext uri="{FF2B5EF4-FFF2-40B4-BE49-F238E27FC236}">
                  <a16:creationId xmlns:a16="http://schemas.microsoft.com/office/drawing/2014/main" id="{88CA9A2E-CE69-4F0A-B35C-C10137C06EAF}"/>
                </a:ext>
              </a:extLst>
            </p:cNvPr>
            <p:cNvSpPr>
              <a:spLocks noChangeShapeType="1"/>
            </p:cNvSpPr>
            <p:nvPr/>
          </p:nvSpPr>
          <p:spPr bwMode="auto">
            <a:xfrm flipH="1">
              <a:off x="2483" y="3022"/>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2" name="Line 10">
              <a:extLst>
                <a:ext uri="{FF2B5EF4-FFF2-40B4-BE49-F238E27FC236}">
                  <a16:creationId xmlns:a16="http://schemas.microsoft.com/office/drawing/2014/main" id="{2F07F347-D5D2-4A11-8045-EDA7F8348530}"/>
                </a:ext>
              </a:extLst>
            </p:cNvPr>
            <p:cNvSpPr>
              <a:spLocks noChangeShapeType="1"/>
            </p:cNvSpPr>
            <p:nvPr/>
          </p:nvSpPr>
          <p:spPr bwMode="auto">
            <a:xfrm>
              <a:off x="2483"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3" name="Line 11">
              <a:extLst>
                <a:ext uri="{FF2B5EF4-FFF2-40B4-BE49-F238E27FC236}">
                  <a16:creationId xmlns:a16="http://schemas.microsoft.com/office/drawing/2014/main" id="{51A2763E-6F4A-45CE-AE43-658757EAEE7E}"/>
                </a:ext>
              </a:extLst>
            </p:cNvPr>
            <p:cNvSpPr>
              <a:spLocks noChangeShapeType="1"/>
            </p:cNvSpPr>
            <p:nvPr/>
          </p:nvSpPr>
          <p:spPr bwMode="auto">
            <a:xfrm flipH="1">
              <a:off x="3256"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4" name="Line 12">
              <a:extLst>
                <a:ext uri="{FF2B5EF4-FFF2-40B4-BE49-F238E27FC236}">
                  <a16:creationId xmlns:a16="http://schemas.microsoft.com/office/drawing/2014/main" id="{F34D1AF5-F6DA-492F-8081-252A082CF68C}"/>
                </a:ext>
              </a:extLst>
            </p:cNvPr>
            <p:cNvSpPr>
              <a:spLocks noChangeShapeType="1"/>
            </p:cNvSpPr>
            <p:nvPr/>
          </p:nvSpPr>
          <p:spPr bwMode="auto">
            <a:xfrm flipH="1">
              <a:off x="2226" y="3404"/>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5" name="Oval 13">
              <a:extLst>
                <a:ext uri="{FF2B5EF4-FFF2-40B4-BE49-F238E27FC236}">
                  <a16:creationId xmlns:a16="http://schemas.microsoft.com/office/drawing/2014/main" id="{0F26BAA9-99AA-4EE4-9CAC-AC7D9690F668}"/>
                </a:ext>
              </a:extLst>
            </p:cNvPr>
            <p:cNvSpPr>
              <a:spLocks noChangeArrowheads="1"/>
            </p:cNvSpPr>
            <p:nvPr/>
          </p:nvSpPr>
          <p:spPr bwMode="auto">
            <a:xfrm>
              <a:off x="2355" y="3261"/>
              <a:ext cx="214"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6" name="Oval 14">
              <a:extLst>
                <a:ext uri="{FF2B5EF4-FFF2-40B4-BE49-F238E27FC236}">
                  <a16:creationId xmlns:a16="http://schemas.microsoft.com/office/drawing/2014/main" id="{A0F9ABE1-7C86-4D76-B1CA-A41D659FC059}"/>
                </a:ext>
              </a:extLst>
            </p:cNvPr>
            <p:cNvSpPr>
              <a:spLocks noChangeArrowheads="1"/>
            </p:cNvSpPr>
            <p:nvPr/>
          </p:nvSpPr>
          <p:spPr bwMode="auto">
            <a:xfrm>
              <a:off x="2097" y="3738"/>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7" name="Oval 15">
              <a:extLst>
                <a:ext uri="{FF2B5EF4-FFF2-40B4-BE49-F238E27FC236}">
                  <a16:creationId xmlns:a16="http://schemas.microsoft.com/office/drawing/2014/main" id="{FE8E2271-19DA-40A0-98DA-E17133092E7B}"/>
                </a:ext>
              </a:extLst>
            </p:cNvPr>
            <p:cNvSpPr>
              <a:spLocks noChangeArrowheads="1"/>
            </p:cNvSpPr>
            <p:nvPr/>
          </p:nvSpPr>
          <p:spPr bwMode="auto">
            <a:xfrm>
              <a:off x="2612" y="3738"/>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8" name="Oval 16">
              <a:extLst>
                <a:ext uri="{FF2B5EF4-FFF2-40B4-BE49-F238E27FC236}">
                  <a16:creationId xmlns:a16="http://schemas.microsoft.com/office/drawing/2014/main" id="{4C49FFD0-5993-47A6-BDE1-C3AF186A1AAD}"/>
                </a:ext>
              </a:extLst>
            </p:cNvPr>
            <p:cNvSpPr>
              <a:spLocks noChangeArrowheads="1"/>
            </p:cNvSpPr>
            <p:nvPr/>
          </p:nvSpPr>
          <p:spPr bwMode="auto">
            <a:xfrm>
              <a:off x="2870" y="2832"/>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9" name="Oval 17">
              <a:extLst>
                <a:ext uri="{FF2B5EF4-FFF2-40B4-BE49-F238E27FC236}">
                  <a16:creationId xmlns:a16="http://schemas.microsoft.com/office/drawing/2014/main" id="{3567D4BE-633C-4868-A50F-13AF18E7CF2F}"/>
                </a:ext>
              </a:extLst>
            </p:cNvPr>
            <p:cNvSpPr>
              <a:spLocks noChangeArrowheads="1"/>
            </p:cNvSpPr>
            <p:nvPr/>
          </p:nvSpPr>
          <p:spPr bwMode="auto">
            <a:xfrm>
              <a:off x="3385" y="3261"/>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20" name="Oval 18">
              <a:extLst>
                <a:ext uri="{FF2B5EF4-FFF2-40B4-BE49-F238E27FC236}">
                  <a16:creationId xmlns:a16="http://schemas.microsoft.com/office/drawing/2014/main" id="{5D96258D-D558-4EE3-BD7F-D87F418D815C}"/>
                </a:ext>
              </a:extLst>
            </p:cNvPr>
            <p:cNvSpPr>
              <a:spLocks noChangeArrowheads="1"/>
            </p:cNvSpPr>
            <p:nvPr/>
          </p:nvSpPr>
          <p:spPr bwMode="auto">
            <a:xfrm>
              <a:off x="3128" y="3738"/>
              <a:ext cx="214"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21" name="Text Box 19">
              <a:extLst>
                <a:ext uri="{FF2B5EF4-FFF2-40B4-BE49-F238E27FC236}">
                  <a16:creationId xmlns:a16="http://schemas.microsoft.com/office/drawing/2014/main" id="{98BB7DA8-9F76-472D-BC4D-9C0B2494D190}"/>
                </a:ext>
              </a:extLst>
            </p:cNvPr>
            <p:cNvSpPr txBox="1">
              <a:spLocks noChangeArrowheads="1"/>
            </p:cNvSpPr>
            <p:nvPr/>
          </p:nvSpPr>
          <p:spPr bwMode="auto">
            <a:xfrm>
              <a:off x="2111" y="3759"/>
              <a:ext cx="25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4</a:t>
              </a:r>
              <a:endParaRPr lang="zh-CN" altLang="en-US" sz="2000">
                <a:latin typeface="Times New Roman" panose="02020603050405020304" pitchFamily="18" charset="0"/>
              </a:endParaRPr>
            </a:p>
          </p:txBody>
        </p:sp>
        <p:sp>
          <p:nvSpPr>
            <p:cNvPr id="45122" name="Text Box 20">
              <a:extLst>
                <a:ext uri="{FF2B5EF4-FFF2-40B4-BE49-F238E27FC236}">
                  <a16:creationId xmlns:a16="http://schemas.microsoft.com/office/drawing/2014/main" id="{E57AE794-26C0-4AF4-9A80-18172F2CDE05}"/>
                </a:ext>
              </a:extLst>
            </p:cNvPr>
            <p:cNvSpPr txBox="1">
              <a:spLocks noChangeArrowheads="1"/>
            </p:cNvSpPr>
            <p:nvPr/>
          </p:nvSpPr>
          <p:spPr bwMode="auto">
            <a:xfrm>
              <a:off x="2614" y="3766"/>
              <a:ext cx="17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5</a:t>
              </a:r>
            </a:p>
          </p:txBody>
        </p:sp>
        <p:sp>
          <p:nvSpPr>
            <p:cNvPr id="45123" name="Text Box 21">
              <a:extLst>
                <a:ext uri="{FF2B5EF4-FFF2-40B4-BE49-F238E27FC236}">
                  <a16:creationId xmlns:a16="http://schemas.microsoft.com/office/drawing/2014/main" id="{1CDC6368-3D97-4184-91C7-056CB20A986A}"/>
                </a:ext>
              </a:extLst>
            </p:cNvPr>
            <p:cNvSpPr txBox="1">
              <a:spLocks noChangeArrowheads="1"/>
            </p:cNvSpPr>
            <p:nvPr/>
          </p:nvSpPr>
          <p:spPr bwMode="auto">
            <a:xfrm>
              <a:off x="3145" y="3762"/>
              <a:ext cx="19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6</a:t>
              </a:r>
            </a:p>
          </p:txBody>
        </p:sp>
        <p:sp>
          <p:nvSpPr>
            <p:cNvPr id="45124" name="Text Box 22">
              <a:extLst>
                <a:ext uri="{FF2B5EF4-FFF2-40B4-BE49-F238E27FC236}">
                  <a16:creationId xmlns:a16="http://schemas.microsoft.com/office/drawing/2014/main" id="{FC4FC57E-2006-49B5-A1E7-E5D66496C4C4}"/>
                </a:ext>
              </a:extLst>
            </p:cNvPr>
            <p:cNvSpPr txBox="1">
              <a:spLocks noChangeArrowheads="1"/>
            </p:cNvSpPr>
            <p:nvPr/>
          </p:nvSpPr>
          <p:spPr bwMode="auto">
            <a:xfrm>
              <a:off x="2345" y="3278"/>
              <a:ext cx="17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2</a:t>
              </a:r>
              <a:endParaRPr lang="zh-CN" altLang="en-US" sz="2000">
                <a:latin typeface="Times New Roman" panose="02020603050405020304" pitchFamily="18" charset="0"/>
              </a:endParaRPr>
            </a:p>
          </p:txBody>
        </p:sp>
        <p:sp>
          <p:nvSpPr>
            <p:cNvPr id="45125" name="Text Box 23">
              <a:extLst>
                <a:ext uri="{FF2B5EF4-FFF2-40B4-BE49-F238E27FC236}">
                  <a16:creationId xmlns:a16="http://schemas.microsoft.com/office/drawing/2014/main" id="{BCCFB062-BEEA-45C3-A287-A70D88A64408}"/>
                </a:ext>
              </a:extLst>
            </p:cNvPr>
            <p:cNvSpPr txBox="1">
              <a:spLocks noChangeArrowheads="1"/>
            </p:cNvSpPr>
            <p:nvPr/>
          </p:nvSpPr>
          <p:spPr bwMode="auto">
            <a:xfrm>
              <a:off x="3372" y="3283"/>
              <a:ext cx="17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3</a:t>
              </a:r>
              <a:endParaRPr lang="zh-CN" altLang="en-US" sz="2000">
                <a:latin typeface="Times New Roman" panose="02020603050405020304" pitchFamily="18" charset="0"/>
              </a:endParaRPr>
            </a:p>
          </p:txBody>
        </p:sp>
        <p:sp>
          <p:nvSpPr>
            <p:cNvPr id="45126" name="Text Box 24">
              <a:extLst>
                <a:ext uri="{FF2B5EF4-FFF2-40B4-BE49-F238E27FC236}">
                  <a16:creationId xmlns:a16="http://schemas.microsoft.com/office/drawing/2014/main" id="{1D8B900B-DB95-4E2F-92F7-57F76CDA93B8}"/>
                </a:ext>
              </a:extLst>
            </p:cNvPr>
            <p:cNvSpPr txBox="1">
              <a:spLocks noChangeArrowheads="1"/>
            </p:cNvSpPr>
            <p:nvPr/>
          </p:nvSpPr>
          <p:spPr bwMode="auto">
            <a:xfrm>
              <a:off x="2868" y="2850"/>
              <a:ext cx="17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1</a:t>
              </a:r>
              <a:endParaRPr lang="zh-CN" altLang="en-US" sz="2000">
                <a:latin typeface="Times New Roman" panose="02020603050405020304" pitchFamily="18" charset="0"/>
              </a:endParaRPr>
            </a:p>
          </p:txBody>
        </p:sp>
      </p:grpSp>
      <p:grpSp>
        <p:nvGrpSpPr>
          <p:cNvPr id="45064" name="Group 25">
            <a:extLst>
              <a:ext uri="{FF2B5EF4-FFF2-40B4-BE49-F238E27FC236}">
                <a16:creationId xmlns:a16="http://schemas.microsoft.com/office/drawing/2014/main" id="{89290B97-B149-4BB2-8F90-1676FA91174B}"/>
              </a:ext>
            </a:extLst>
          </p:cNvPr>
          <p:cNvGrpSpPr>
            <a:grpSpLocks/>
          </p:cNvGrpSpPr>
          <p:nvPr/>
        </p:nvGrpSpPr>
        <p:grpSpPr bwMode="auto">
          <a:xfrm>
            <a:off x="5786438" y="3429000"/>
            <a:ext cx="2605087" cy="328613"/>
            <a:chOff x="2640" y="2207"/>
            <a:chExt cx="3129" cy="312"/>
          </a:xfrm>
        </p:grpSpPr>
        <p:sp>
          <p:nvSpPr>
            <p:cNvPr id="45093" name="Oval 26">
              <a:extLst>
                <a:ext uri="{FF2B5EF4-FFF2-40B4-BE49-F238E27FC236}">
                  <a16:creationId xmlns:a16="http://schemas.microsoft.com/office/drawing/2014/main" id="{DB8B601E-431A-4B41-8E53-EBFCF631817B}"/>
                </a:ext>
              </a:extLst>
            </p:cNvPr>
            <p:cNvSpPr>
              <a:spLocks noChangeArrowheads="1"/>
            </p:cNvSpPr>
            <p:nvPr/>
          </p:nvSpPr>
          <p:spPr bwMode="auto">
            <a:xfrm>
              <a:off x="2640" y="2227"/>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4" name="Oval 27">
              <a:extLst>
                <a:ext uri="{FF2B5EF4-FFF2-40B4-BE49-F238E27FC236}">
                  <a16:creationId xmlns:a16="http://schemas.microsoft.com/office/drawing/2014/main" id="{DC8D911B-0D29-4E6A-8BBC-A0DEFA5D0013}"/>
                </a:ext>
              </a:extLst>
            </p:cNvPr>
            <p:cNvSpPr>
              <a:spLocks noChangeArrowheads="1"/>
            </p:cNvSpPr>
            <p:nvPr/>
          </p:nvSpPr>
          <p:spPr bwMode="auto">
            <a:xfrm>
              <a:off x="3214" y="2221"/>
              <a:ext cx="287"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5" name="Line 28">
              <a:extLst>
                <a:ext uri="{FF2B5EF4-FFF2-40B4-BE49-F238E27FC236}">
                  <a16:creationId xmlns:a16="http://schemas.microsoft.com/office/drawing/2014/main" id="{85FA0981-864A-4328-B3B5-E855712D574B}"/>
                </a:ext>
              </a:extLst>
            </p:cNvPr>
            <p:cNvSpPr>
              <a:spLocks noChangeShapeType="1"/>
            </p:cNvSpPr>
            <p:nvPr/>
          </p:nvSpPr>
          <p:spPr bwMode="auto">
            <a:xfrm>
              <a:off x="2930" y="2359"/>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096" name="Line 29">
              <a:extLst>
                <a:ext uri="{FF2B5EF4-FFF2-40B4-BE49-F238E27FC236}">
                  <a16:creationId xmlns:a16="http://schemas.microsoft.com/office/drawing/2014/main" id="{79001917-56DB-4744-97E0-86745A74598A}"/>
                </a:ext>
              </a:extLst>
            </p:cNvPr>
            <p:cNvSpPr>
              <a:spLocks noChangeShapeType="1"/>
            </p:cNvSpPr>
            <p:nvPr/>
          </p:nvSpPr>
          <p:spPr bwMode="auto">
            <a:xfrm>
              <a:off x="3501" y="2359"/>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097" name="Oval 30">
              <a:extLst>
                <a:ext uri="{FF2B5EF4-FFF2-40B4-BE49-F238E27FC236}">
                  <a16:creationId xmlns:a16="http://schemas.microsoft.com/office/drawing/2014/main" id="{40313E38-C6DF-4F9C-82A5-ADE594F0C733}"/>
                </a:ext>
              </a:extLst>
            </p:cNvPr>
            <p:cNvSpPr>
              <a:spLocks noChangeArrowheads="1"/>
            </p:cNvSpPr>
            <p:nvPr/>
          </p:nvSpPr>
          <p:spPr bwMode="auto">
            <a:xfrm>
              <a:off x="3784" y="2221"/>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8" name="Line 31">
              <a:extLst>
                <a:ext uri="{FF2B5EF4-FFF2-40B4-BE49-F238E27FC236}">
                  <a16:creationId xmlns:a16="http://schemas.microsoft.com/office/drawing/2014/main" id="{AE037E95-8486-4874-BE66-ABC5AD8DE0D9}"/>
                </a:ext>
              </a:extLst>
            </p:cNvPr>
            <p:cNvSpPr>
              <a:spLocks noChangeShapeType="1"/>
            </p:cNvSpPr>
            <p:nvPr/>
          </p:nvSpPr>
          <p:spPr bwMode="auto">
            <a:xfrm>
              <a:off x="4072" y="2359"/>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099" name="Oval 32">
              <a:extLst>
                <a:ext uri="{FF2B5EF4-FFF2-40B4-BE49-F238E27FC236}">
                  <a16:creationId xmlns:a16="http://schemas.microsoft.com/office/drawing/2014/main" id="{5D2D6B88-9706-44B7-A987-E4385E83D671}"/>
                </a:ext>
              </a:extLst>
            </p:cNvPr>
            <p:cNvSpPr>
              <a:spLocks noChangeArrowheads="1"/>
            </p:cNvSpPr>
            <p:nvPr/>
          </p:nvSpPr>
          <p:spPr bwMode="auto">
            <a:xfrm>
              <a:off x="4344" y="2221"/>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00" name="Line 33">
              <a:extLst>
                <a:ext uri="{FF2B5EF4-FFF2-40B4-BE49-F238E27FC236}">
                  <a16:creationId xmlns:a16="http://schemas.microsoft.com/office/drawing/2014/main" id="{8EE44303-ACC3-49D1-8A86-4BB60C30BB65}"/>
                </a:ext>
              </a:extLst>
            </p:cNvPr>
            <p:cNvSpPr>
              <a:spLocks noChangeShapeType="1"/>
            </p:cNvSpPr>
            <p:nvPr/>
          </p:nvSpPr>
          <p:spPr bwMode="auto">
            <a:xfrm>
              <a:off x="4632" y="2353"/>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101" name="Oval 34">
              <a:extLst>
                <a:ext uri="{FF2B5EF4-FFF2-40B4-BE49-F238E27FC236}">
                  <a16:creationId xmlns:a16="http://schemas.microsoft.com/office/drawing/2014/main" id="{F9DCA491-0400-4AFB-A581-41F4AA434FE7}"/>
                </a:ext>
              </a:extLst>
            </p:cNvPr>
            <p:cNvSpPr>
              <a:spLocks noChangeArrowheads="1"/>
            </p:cNvSpPr>
            <p:nvPr/>
          </p:nvSpPr>
          <p:spPr bwMode="auto">
            <a:xfrm>
              <a:off x="4914" y="2208"/>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02" name="Text Box 35">
              <a:extLst>
                <a:ext uri="{FF2B5EF4-FFF2-40B4-BE49-F238E27FC236}">
                  <a16:creationId xmlns:a16="http://schemas.microsoft.com/office/drawing/2014/main" id="{1EF523EE-26D4-411C-96FA-2513BFAEF0CC}"/>
                </a:ext>
              </a:extLst>
            </p:cNvPr>
            <p:cNvSpPr txBox="1">
              <a:spLocks noChangeArrowheads="1"/>
            </p:cNvSpPr>
            <p:nvPr/>
          </p:nvSpPr>
          <p:spPr bwMode="auto">
            <a:xfrm>
              <a:off x="2711" y="2258"/>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45103" name="Text Box 36">
              <a:extLst>
                <a:ext uri="{FF2B5EF4-FFF2-40B4-BE49-F238E27FC236}">
                  <a16:creationId xmlns:a16="http://schemas.microsoft.com/office/drawing/2014/main" id="{ECB82B3E-A729-4CFE-AD2C-CC9ABFD5FEA4}"/>
                </a:ext>
              </a:extLst>
            </p:cNvPr>
            <p:cNvSpPr txBox="1">
              <a:spLocks noChangeArrowheads="1"/>
            </p:cNvSpPr>
            <p:nvPr/>
          </p:nvSpPr>
          <p:spPr bwMode="auto">
            <a:xfrm>
              <a:off x="3317" y="2254"/>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45104" name="Text Box 37">
              <a:extLst>
                <a:ext uri="{FF2B5EF4-FFF2-40B4-BE49-F238E27FC236}">
                  <a16:creationId xmlns:a16="http://schemas.microsoft.com/office/drawing/2014/main" id="{7C1A6098-3971-4730-9172-9CC5505AB5D3}"/>
                </a:ext>
              </a:extLst>
            </p:cNvPr>
            <p:cNvSpPr txBox="1">
              <a:spLocks noChangeArrowheads="1"/>
            </p:cNvSpPr>
            <p:nvPr/>
          </p:nvSpPr>
          <p:spPr bwMode="auto">
            <a:xfrm>
              <a:off x="3889" y="2255"/>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3</a:t>
              </a:r>
              <a:endParaRPr lang="en-US" altLang="zh-CN" sz="2000">
                <a:latin typeface="Times New Roman" panose="02020603050405020304" pitchFamily="18" charset="0"/>
              </a:endParaRPr>
            </a:p>
          </p:txBody>
        </p:sp>
        <p:sp>
          <p:nvSpPr>
            <p:cNvPr id="45105" name="Text Box 38">
              <a:extLst>
                <a:ext uri="{FF2B5EF4-FFF2-40B4-BE49-F238E27FC236}">
                  <a16:creationId xmlns:a16="http://schemas.microsoft.com/office/drawing/2014/main" id="{2C404AAA-D625-4FE1-80D7-D94578F76DDC}"/>
                </a:ext>
              </a:extLst>
            </p:cNvPr>
            <p:cNvSpPr txBox="1">
              <a:spLocks noChangeArrowheads="1"/>
            </p:cNvSpPr>
            <p:nvPr/>
          </p:nvSpPr>
          <p:spPr bwMode="auto">
            <a:xfrm>
              <a:off x="4432" y="2258"/>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4</a:t>
              </a:r>
              <a:endParaRPr lang="en-US" altLang="zh-CN" sz="2000">
                <a:latin typeface="Times New Roman" panose="02020603050405020304" pitchFamily="18" charset="0"/>
              </a:endParaRPr>
            </a:p>
          </p:txBody>
        </p:sp>
        <p:sp>
          <p:nvSpPr>
            <p:cNvPr id="45106" name="Text Box 39">
              <a:extLst>
                <a:ext uri="{FF2B5EF4-FFF2-40B4-BE49-F238E27FC236}">
                  <a16:creationId xmlns:a16="http://schemas.microsoft.com/office/drawing/2014/main" id="{656B6FEA-E1FC-4082-AF0C-5EDE59B9217D}"/>
                </a:ext>
              </a:extLst>
            </p:cNvPr>
            <p:cNvSpPr txBox="1">
              <a:spLocks noChangeArrowheads="1"/>
            </p:cNvSpPr>
            <p:nvPr/>
          </p:nvSpPr>
          <p:spPr bwMode="auto">
            <a:xfrm>
              <a:off x="5016" y="2248"/>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5</a:t>
              </a:r>
              <a:endParaRPr lang="en-US" altLang="zh-CN" sz="2000">
                <a:latin typeface="Times New Roman" panose="02020603050405020304" pitchFamily="18" charset="0"/>
              </a:endParaRPr>
            </a:p>
          </p:txBody>
        </p:sp>
        <p:sp>
          <p:nvSpPr>
            <p:cNvPr id="45107" name="Line 40">
              <a:extLst>
                <a:ext uri="{FF2B5EF4-FFF2-40B4-BE49-F238E27FC236}">
                  <a16:creationId xmlns:a16="http://schemas.microsoft.com/office/drawing/2014/main" id="{1FB2722F-CADB-438C-9E87-4D5572DE2326}"/>
                </a:ext>
              </a:extLst>
            </p:cNvPr>
            <p:cNvSpPr>
              <a:spLocks noChangeShapeType="1"/>
            </p:cNvSpPr>
            <p:nvPr/>
          </p:nvSpPr>
          <p:spPr bwMode="auto">
            <a:xfrm>
              <a:off x="5199" y="23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108" name="Oval 41">
              <a:extLst>
                <a:ext uri="{FF2B5EF4-FFF2-40B4-BE49-F238E27FC236}">
                  <a16:creationId xmlns:a16="http://schemas.microsoft.com/office/drawing/2014/main" id="{81402844-35C0-4DEA-A1F4-C96E52002EDC}"/>
                </a:ext>
              </a:extLst>
            </p:cNvPr>
            <p:cNvSpPr>
              <a:spLocks noChangeArrowheads="1"/>
            </p:cNvSpPr>
            <p:nvPr/>
          </p:nvSpPr>
          <p:spPr bwMode="auto">
            <a:xfrm>
              <a:off x="5481" y="2207"/>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09" name="Text Box 42">
              <a:extLst>
                <a:ext uri="{FF2B5EF4-FFF2-40B4-BE49-F238E27FC236}">
                  <a16:creationId xmlns:a16="http://schemas.microsoft.com/office/drawing/2014/main" id="{8850C09C-5A0C-40E6-AF00-902FF3263E5B}"/>
                </a:ext>
              </a:extLst>
            </p:cNvPr>
            <p:cNvSpPr txBox="1">
              <a:spLocks noChangeArrowheads="1"/>
            </p:cNvSpPr>
            <p:nvPr/>
          </p:nvSpPr>
          <p:spPr bwMode="auto">
            <a:xfrm>
              <a:off x="5582" y="2246"/>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6</a:t>
              </a:r>
              <a:endParaRPr lang="en-US" altLang="zh-CN" sz="2000">
                <a:latin typeface="Times New Roman" panose="02020603050405020304" pitchFamily="18" charset="0"/>
              </a:endParaRPr>
            </a:p>
          </p:txBody>
        </p:sp>
      </p:grpSp>
      <p:grpSp>
        <p:nvGrpSpPr>
          <p:cNvPr id="45065" name="Group 43">
            <a:extLst>
              <a:ext uri="{FF2B5EF4-FFF2-40B4-BE49-F238E27FC236}">
                <a16:creationId xmlns:a16="http://schemas.microsoft.com/office/drawing/2014/main" id="{1451ECF7-A09D-417F-9E67-B4DF77CAD94C}"/>
              </a:ext>
            </a:extLst>
          </p:cNvPr>
          <p:cNvGrpSpPr>
            <a:grpSpLocks/>
          </p:cNvGrpSpPr>
          <p:nvPr/>
        </p:nvGrpSpPr>
        <p:grpSpPr bwMode="auto">
          <a:xfrm>
            <a:off x="7467600" y="5395913"/>
            <a:ext cx="1676400" cy="1462087"/>
            <a:chOff x="3984" y="2880"/>
            <a:chExt cx="1584" cy="1309"/>
          </a:xfrm>
        </p:grpSpPr>
        <p:sp>
          <p:nvSpPr>
            <p:cNvPr id="45066" name="Line 44">
              <a:extLst>
                <a:ext uri="{FF2B5EF4-FFF2-40B4-BE49-F238E27FC236}">
                  <a16:creationId xmlns:a16="http://schemas.microsoft.com/office/drawing/2014/main" id="{B00B1475-D3E5-4D01-A977-64CA19773830}"/>
                </a:ext>
              </a:extLst>
            </p:cNvPr>
            <p:cNvSpPr>
              <a:spLocks noChangeShapeType="1"/>
            </p:cNvSpPr>
            <p:nvPr/>
          </p:nvSpPr>
          <p:spPr bwMode="auto">
            <a:xfrm flipH="1">
              <a:off x="4635"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67" name="Line 45">
              <a:extLst>
                <a:ext uri="{FF2B5EF4-FFF2-40B4-BE49-F238E27FC236}">
                  <a16:creationId xmlns:a16="http://schemas.microsoft.com/office/drawing/2014/main" id="{F333914A-2F18-4F74-9614-A39C241D0498}"/>
                </a:ext>
              </a:extLst>
            </p:cNvPr>
            <p:cNvSpPr>
              <a:spLocks noChangeShapeType="1"/>
            </p:cNvSpPr>
            <p:nvPr/>
          </p:nvSpPr>
          <p:spPr bwMode="auto">
            <a:xfrm flipH="1">
              <a:off x="5049" y="357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68" name="Line 46">
              <a:extLst>
                <a:ext uri="{FF2B5EF4-FFF2-40B4-BE49-F238E27FC236}">
                  <a16:creationId xmlns:a16="http://schemas.microsoft.com/office/drawing/2014/main" id="{4B7175C1-81E7-49A8-8BAF-29D118831153}"/>
                </a:ext>
              </a:extLst>
            </p:cNvPr>
            <p:cNvSpPr>
              <a:spLocks noChangeShapeType="1"/>
            </p:cNvSpPr>
            <p:nvPr/>
          </p:nvSpPr>
          <p:spPr bwMode="auto">
            <a:xfrm flipH="1">
              <a:off x="4220" y="354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69" name="Line 47">
              <a:extLst>
                <a:ext uri="{FF2B5EF4-FFF2-40B4-BE49-F238E27FC236}">
                  <a16:creationId xmlns:a16="http://schemas.microsoft.com/office/drawing/2014/main" id="{32C2FDF9-E999-49F0-9A44-8EDF34E02BC3}"/>
                </a:ext>
              </a:extLst>
            </p:cNvPr>
            <p:cNvSpPr>
              <a:spLocks noChangeShapeType="1"/>
            </p:cNvSpPr>
            <p:nvPr/>
          </p:nvSpPr>
          <p:spPr bwMode="auto">
            <a:xfrm>
              <a:off x="4597" y="354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0" name="Line 48">
              <a:extLst>
                <a:ext uri="{FF2B5EF4-FFF2-40B4-BE49-F238E27FC236}">
                  <a16:creationId xmlns:a16="http://schemas.microsoft.com/office/drawing/2014/main" id="{F4A07973-97C9-44E0-B030-22DE1076E1B5}"/>
                </a:ext>
              </a:extLst>
            </p:cNvPr>
            <p:cNvSpPr>
              <a:spLocks noChangeShapeType="1"/>
            </p:cNvSpPr>
            <p:nvPr/>
          </p:nvSpPr>
          <p:spPr bwMode="auto">
            <a:xfrm>
              <a:off x="4145"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1" name="Line 49">
              <a:extLst>
                <a:ext uri="{FF2B5EF4-FFF2-40B4-BE49-F238E27FC236}">
                  <a16:creationId xmlns:a16="http://schemas.microsoft.com/office/drawing/2014/main" id="{3263FDB6-DDCB-4748-9850-5C85398226EF}"/>
                </a:ext>
              </a:extLst>
            </p:cNvPr>
            <p:cNvSpPr>
              <a:spLocks noChangeShapeType="1"/>
            </p:cNvSpPr>
            <p:nvPr/>
          </p:nvSpPr>
          <p:spPr bwMode="auto">
            <a:xfrm>
              <a:off x="4258" y="405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2" name="Line 50">
              <a:extLst>
                <a:ext uri="{FF2B5EF4-FFF2-40B4-BE49-F238E27FC236}">
                  <a16:creationId xmlns:a16="http://schemas.microsoft.com/office/drawing/2014/main" id="{3337A75B-4C83-4E66-ACC7-C2B722BD7693}"/>
                </a:ext>
              </a:extLst>
            </p:cNvPr>
            <p:cNvSpPr>
              <a:spLocks noChangeShapeType="1"/>
            </p:cNvSpPr>
            <p:nvPr/>
          </p:nvSpPr>
          <p:spPr bwMode="auto">
            <a:xfrm>
              <a:off x="4258" y="298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3" name="Line 51">
              <a:extLst>
                <a:ext uri="{FF2B5EF4-FFF2-40B4-BE49-F238E27FC236}">
                  <a16:creationId xmlns:a16="http://schemas.microsoft.com/office/drawing/2014/main" id="{F2F3C0F6-1006-4AAA-84E0-A657B2F79CF3}"/>
                </a:ext>
              </a:extLst>
            </p:cNvPr>
            <p:cNvSpPr>
              <a:spLocks noChangeShapeType="1"/>
            </p:cNvSpPr>
            <p:nvPr/>
          </p:nvSpPr>
          <p:spPr bwMode="auto">
            <a:xfrm>
              <a:off x="5049" y="305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4" name="Line 52">
              <a:extLst>
                <a:ext uri="{FF2B5EF4-FFF2-40B4-BE49-F238E27FC236}">
                  <a16:creationId xmlns:a16="http://schemas.microsoft.com/office/drawing/2014/main" id="{48E5AD56-5946-4973-B219-D1BDA5C340B6}"/>
                </a:ext>
              </a:extLst>
            </p:cNvPr>
            <p:cNvSpPr>
              <a:spLocks noChangeShapeType="1"/>
            </p:cNvSpPr>
            <p:nvPr/>
          </p:nvSpPr>
          <p:spPr bwMode="auto">
            <a:xfrm>
              <a:off x="4220"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5" name="Line 53">
              <a:extLst>
                <a:ext uri="{FF2B5EF4-FFF2-40B4-BE49-F238E27FC236}">
                  <a16:creationId xmlns:a16="http://schemas.microsoft.com/office/drawing/2014/main" id="{37D2455B-35BF-49BC-B6D1-1CB15802DDD4}"/>
                </a:ext>
              </a:extLst>
            </p:cNvPr>
            <p:cNvSpPr>
              <a:spLocks noChangeShapeType="1"/>
            </p:cNvSpPr>
            <p:nvPr/>
          </p:nvSpPr>
          <p:spPr bwMode="auto">
            <a:xfrm>
              <a:off x="4974"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6" name="Oval 54">
              <a:extLst>
                <a:ext uri="{FF2B5EF4-FFF2-40B4-BE49-F238E27FC236}">
                  <a16:creationId xmlns:a16="http://schemas.microsoft.com/office/drawing/2014/main" id="{53288880-E967-41D8-9394-C408826A48A4}"/>
                </a:ext>
              </a:extLst>
            </p:cNvPr>
            <p:cNvSpPr>
              <a:spLocks noChangeArrowheads="1"/>
            </p:cNvSpPr>
            <p:nvPr/>
          </p:nvSpPr>
          <p:spPr bwMode="auto">
            <a:xfrm>
              <a:off x="4032" y="288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77" name="Text Box 55">
              <a:extLst>
                <a:ext uri="{FF2B5EF4-FFF2-40B4-BE49-F238E27FC236}">
                  <a16:creationId xmlns:a16="http://schemas.microsoft.com/office/drawing/2014/main" id="{B0F09B14-E404-4324-BCF0-56F85A699938}"/>
                </a:ext>
              </a:extLst>
            </p:cNvPr>
            <p:cNvSpPr txBox="1">
              <a:spLocks noChangeArrowheads="1"/>
            </p:cNvSpPr>
            <p:nvPr/>
          </p:nvSpPr>
          <p:spPr bwMode="auto">
            <a:xfrm>
              <a:off x="4056" y="291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45078" name="Group 56">
              <a:extLst>
                <a:ext uri="{FF2B5EF4-FFF2-40B4-BE49-F238E27FC236}">
                  <a16:creationId xmlns:a16="http://schemas.microsoft.com/office/drawing/2014/main" id="{EF4A0E30-8E3F-4E01-94DE-39290559F6F5}"/>
                </a:ext>
              </a:extLst>
            </p:cNvPr>
            <p:cNvGrpSpPr>
              <a:grpSpLocks/>
            </p:cNvGrpSpPr>
            <p:nvPr/>
          </p:nvGrpSpPr>
          <p:grpSpPr bwMode="auto">
            <a:xfrm>
              <a:off x="4800" y="2880"/>
              <a:ext cx="288" cy="301"/>
              <a:chOff x="4368" y="1537"/>
              <a:chExt cx="288" cy="301"/>
            </a:xfrm>
          </p:grpSpPr>
          <p:sp>
            <p:nvSpPr>
              <p:cNvPr id="45091" name="Oval 57">
                <a:extLst>
                  <a:ext uri="{FF2B5EF4-FFF2-40B4-BE49-F238E27FC236}">
                    <a16:creationId xmlns:a16="http://schemas.microsoft.com/office/drawing/2014/main" id="{7CB8D468-ECA6-4B5C-9667-BEB6D3A94CA2}"/>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2" name="Text Box 58">
                <a:extLst>
                  <a:ext uri="{FF2B5EF4-FFF2-40B4-BE49-F238E27FC236}">
                    <a16:creationId xmlns:a16="http://schemas.microsoft.com/office/drawing/2014/main" id="{B646319E-C05F-41D0-A4C8-11F70A418773}"/>
                  </a:ext>
                </a:extLst>
              </p:cNvPr>
              <p:cNvSpPr txBox="1">
                <a:spLocks noChangeArrowheads="1"/>
              </p:cNvSpPr>
              <p:nvPr/>
            </p:nvSpPr>
            <p:spPr bwMode="auto">
              <a:xfrm>
                <a:off x="4391" y="1565"/>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45079" name="Group 59">
              <a:extLst>
                <a:ext uri="{FF2B5EF4-FFF2-40B4-BE49-F238E27FC236}">
                  <a16:creationId xmlns:a16="http://schemas.microsoft.com/office/drawing/2014/main" id="{2721EE66-6B7C-452C-97EA-C3488A55EAB5}"/>
                </a:ext>
              </a:extLst>
            </p:cNvPr>
            <p:cNvGrpSpPr>
              <a:grpSpLocks/>
            </p:cNvGrpSpPr>
            <p:nvPr/>
          </p:nvGrpSpPr>
          <p:grpSpPr bwMode="auto">
            <a:xfrm>
              <a:off x="5280" y="3360"/>
              <a:ext cx="288" cy="303"/>
              <a:chOff x="3984" y="1440"/>
              <a:chExt cx="288" cy="303"/>
            </a:xfrm>
          </p:grpSpPr>
          <p:sp>
            <p:nvSpPr>
              <p:cNvPr id="45089" name="Oval 60">
                <a:extLst>
                  <a:ext uri="{FF2B5EF4-FFF2-40B4-BE49-F238E27FC236}">
                    <a16:creationId xmlns:a16="http://schemas.microsoft.com/office/drawing/2014/main" id="{D66B7BC1-3773-49A9-A093-2888CD14A396}"/>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0" name="Text Box 61">
                <a:extLst>
                  <a:ext uri="{FF2B5EF4-FFF2-40B4-BE49-F238E27FC236}">
                    <a16:creationId xmlns:a16="http://schemas.microsoft.com/office/drawing/2014/main" id="{03A10898-EDCF-457B-8DA6-12377C268861}"/>
                  </a:ext>
                </a:extLst>
              </p:cNvPr>
              <p:cNvSpPr txBox="1">
                <a:spLocks noChangeArrowheads="1"/>
              </p:cNvSpPr>
              <p:nvPr/>
            </p:nvSpPr>
            <p:spPr bwMode="auto">
              <a:xfrm>
                <a:off x="4007" y="147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45080" name="Group 62">
              <a:extLst>
                <a:ext uri="{FF2B5EF4-FFF2-40B4-BE49-F238E27FC236}">
                  <a16:creationId xmlns:a16="http://schemas.microsoft.com/office/drawing/2014/main" id="{27A623DC-FD1C-4EB0-A58C-E52AF8B235B9}"/>
                </a:ext>
              </a:extLst>
            </p:cNvPr>
            <p:cNvGrpSpPr>
              <a:grpSpLocks/>
            </p:cNvGrpSpPr>
            <p:nvPr/>
          </p:nvGrpSpPr>
          <p:grpSpPr bwMode="auto">
            <a:xfrm>
              <a:off x="4848" y="3888"/>
              <a:ext cx="288" cy="301"/>
              <a:chOff x="3648" y="1632"/>
              <a:chExt cx="288" cy="301"/>
            </a:xfrm>
          </p:grpSpPr>
          <p:sp>
            <p:nvSpPr>
              <p:cNvPr id="45087" name="Oval 63">
                <a:extLst>
                  <a:ext uri="{FF2B5EF4-FFF2-40B4-BE49-F238E27FC236}">
                    <a16:creationId xmlns:a16="http://schemas.microsoft.com/office/drawing/2014/main" id="{4EA530BB-F5DA-4D44-B6A7-8AE48AA3B8B6}"/>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88" name="Text Box 64">
                <a:extLst>
                  <a:ext uri="{FF2B5EF4-FFF2-40B4-BE49-F238E27FC236}">
                    <a16:creationId xmlns:a16="http://schemas.microsoft.com/office/drawing/2014/main" id="{7134B289-2B2C-49FC-9C4B-45B18E2B8A5F}"/>
                  </a:ext>
                </a:extLst>
              </p:cNvPr>
              <p:cNvSpPr txBox="1">
                <a:spLocks noChangeArrowheads="1"/>
              </p:cNvSpPr>
              <p:nvPr/>
            </p:nvSpPr>
            <p:spPr bwMode="auto">
              <a:xfrm>
                <a:off x="3672" y="166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45081" name="Group 65">
              <a:extLst>
                <a:ext uri="{FF2B5EF4-FFF2-40B4-BE49-F238E27FC236}">
                  <a16:creationId xmlns:a16="http://schemas.microsoft.com/office/drawing/2014/main" id="{59622CDD-1034-455F-B0B2-2A269A55552C}"/>
                </a:ext>
              </a:extLst>
            </p:cNvPr>
            <p:cNvGrpSpPr>
              <a:grpSpLocks/>
            </p:cNvGrpSpPr>
            <p:nvPr/>
          </p:nvGrpSpPr>
          <p:grpSpPr bwMode="auto">
            <a:xfrm>
              <a:off x="3984" y="3888"/>
              <a:ext cx="306" cy="292"/>
              <a:chOff x="4752" y="1632"/>
              <a:chExt cx="306" cy="292"/>
            </a:xfrm>
          </p:grpSpPr>
          <p:sp>
            <p:nvSpPr>
              <p:cNvPr id="45085" name="Oval 66">
                <a:extLst>
                  <a:ext uri="{FF2B5EF4-FFF2-40B4-BE49-F238E27FC236}">
                    <a16:creationId xmlns:a16="http://schemas.microsoft.com/office/drawing/2014/main" id="{88058ABE-0EEE-434C-8A98-6D4231AFE113}"/>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86" name="Text Box 67">
                <a:extLst>
                  <a:ext uri="{FF2B5EF4-FFF2-40B4-BE49-F238E27FC236}">
                    <a16:creationId xmlns:a16="http://schemas.microsoft.com/office/drawing/2014/main" id="{E86E54B0-19DE-40D8-8889-1F78AC7A3EE4}"/>
                  </a:ext>
                </a:extLst>
              </p:cNvPr>
              <p:cNvSpPr txBox="1">
                <a:spLocks noChangeArrowheads="1"/>
              </p:cNvSpPr>
              <p:nvPr/>
            </p:nvSpPr>
            <p:spPr bwMode="auto">
              <a:xfrm>
                <a:off x="4818" y="1651"/>
                <a:ext cx="2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45082" name="Group 68">
              <a:extLst>
                <a:ext uri="{FF2B5EF4-FFF2-40B4-BE49-F238E27FC236}">
                  <a16:creationId xmlns:a16="http://schemas.microsoft.com/office/drawing/2014/main" id="{E457C953-CF8F-4C7F-98DB-C697C97A15C8}"/>
                </a:ext>
              </a:extLst>
            </p:cNvPr>
            <p:cNvGrpSpPr>
              <a:grpSpLocks/>
            </p:cNvGrpSpPr>
            <p:nvPr/>
          </p:nvGrpSpPr>
          <p:grpSpPr bwMode="auto">
            <a:xfrm>
              <a:off x="4416" y="3312"/>
              <a:ext cx="288" cy="301"/>
              <a:chOff x="4368" y="1537"/>
              <a:chExt cx="288" cy="301"/>
            </a:xfrm>
          </p:grpSpPr>
          <p:sp>
            <p:nvSpPr>
              <p:cNvPr id="45083" name="Oval 69">
                <a:extLst>
                  <a:ext uri="{FF2B5EF4-FFF2-40B4-BE49-F238E27FC236}">
                    <a16:creationId xmlns:a16="http://schemas.microsoft.com/office/drawing/2014/main" id="{F6940F9F-1AD3-4D39-BDB5-E7E7B3CE0813}"/>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84" name="Text Box 70">
                <a:extLst>
                  <a:ext uri="{FF2B5EF4-FFF2-40B4-BE49-F238E27FC236}">
                    <a16:creationId xmlns:a16="http://schemas.microsoft.com/office/drawing/2014/main" id="{432C0865-27BD-4C90-8B3C-370198D6EA9C}"/>
                  </a:ext>
                </a:extLst>
              </p:cNvPr>
              <p:cNvSpPr txBox="1">
                <a:spLocks noChangeArrowheads="1"/>
              </p:cNvSpPr>
              <p:nvPr/>
            </p:nvSpPr>
            <p:spPr bwMode="auto">
              <a:xfrm>
                <a:off x="4391" y="1565"/>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spTree>
    <p:extLst>
      <p:ext uri="{BB962C8B-B14F-4D97-AF65-F5344CB8AC3E}">
        <p14:creationId xmlns:p14="http://schemas.microsoft.com/office/powerpoint/2010/main" val="164454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a:extLst>
              <a:ext uri="{FF2B5EF4-FFF2-40B4-BE49-F238E27FC236}">
                <a16:creationId xmlns:a16="http://schemas.microsoft.com/office/drawing/2014/main" id="{2F987CC3-9107-4C5F-97C6-5D4E6140B27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65225D8-B7E3-4B50-8DFB-475E928FE8C5}" type="slidenum">
              <a:rPr lang="zh-CN" altLang="en-US" sz="2400"/>
              <a:pPr algn="r" eaLnBrk="1" hangingPunct="1">
                <a:spcBef>
                  <a:spcPct val="50000"/>
                </a:spcBef>
                <a:buClrTx/>
                <a:buSzTx/>
                <a:buFontTx/>
                <a:buNone/>
              </a:pPr>
              <a:t>16</a:t>
            </a:fld>
            <a:endParaRPr lang="en-US" altLang="zh-CN" sz="2400"/>
          </a:p>
        </p:txBody>
      </p:sp>
      <p:sp>
        <p:nvSpPr>
          <p:cNvPr id="46084" name="Text Box 4">
            <a:extLst>
              <a:ext uri="{FF2B5EF4-FFF2-40B4-BE49-F238E27FC236}">
                <a16:creationId xmlns:a16="http://schemas.microsoft.com/office/drawing/2014/main" id="{86D28BDE-97A5-454E-B7CE-D38A0F26011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6085" name="Rectangle 5">
            <a:extLst>
              <a:ext uri="{FF2B5EF4-FFF2-40B4-BE49-F238E27FC236}">
                <a16:creationId xmlns:a16="http://schemas.microsoft.com/office/drawing/2014/main" id="{33B1D2D0-1C57-4C3E-B48F-FB4136FD4975}"/>
              </a:ext>
            </a:extLst>
          </p:cNvPr>
          <p:cNvSpPr>
            <a:spLocks noGrp="1" noChangeArrowheads="1"/>
          </p:cNvSpPr>
          <p:nvPr>
            <p:ph type="body" idx="1"/>
          </p:nvPr>
        </p:nvSpPr>
        <p:spPr>
          <a:xfrm>
            <a:off x="509587" y="3356992"/>
            <a:ext cx="8405813" cy="2787650"/>
          </a:xfrm>
        </p:spPr>
        <p:txBody>
          <a:bodyPr/>
          <a:lstStyle/>
          <a:p>
            <a:pPr marL="0" indent="0" eaLnBrk="1" hangingPunct="1">
              <a:lnSpc>
                <a:spcPct val="90000"/>
              </a:lnSpc>
              <a:spcBef>
                <a:spcPct val="30000"/>
              </a:spcBef>
              <a:buNone/>
            </a:pPr>
            <a:r>
              <a:rPr lang="zh-CN" altLang="en-US" b="1" dirty="0">
                <a:latin typeface="黑体" panose="02010609060101010101" pitchFamily="49" charset="-122"/>
                <a:ea typeface="黑体" panose="02010609060101010101" pitchFamily="49" charset="-122"/>
              </a:rPr>
              <a:t> 物理结构</a:t>
            </a:r>
            <a:r>
              <a:rPr lang="zh-CN" altLang="en-US" dirty="0">
                <a:latin typeface="黑体" panose="02010609060101010101" pitchFamily="49" charset="-122"/>
                <a:ea typeface="黑体" panose="02010609060101010101" pitchFamily="49" charset="-122"/>
              </a:rPr>
              <a:t>是数据在计算机中的表示</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或映象</a:t>
            </a:r>
            <a:r>
              <a:rPr lang="en-US" altLang="zh-CN"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solidFill>
                  <a:srgbClr val="FF0000"/>
                </a:solidFill>
                <a:latin typeface="黑体" panose="02010609060101010101" pitchFamily="49" charset="-122"/>
                <a:ea typeface="黑体" panose="02010609060101010101" pitchFamily="49" charset="-122"/>
              </a:rPr>
              <a:t>顺序结构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可以用</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语言中一</a:t>
            </a:r>
            <a:r>
              <a:rPr lang="zh-CN" altLang="en-US" dirty="0">
                <a:solidFill>
                  <a:srgbClr val="FF0000"/>
                </a:solidFill>
                <a:latin typeface="黑体" panose="02010609060101010101" pitchFamily="49" charset="-122"/>
                <a:ea typeface="黑体" panose="02010609060101010101" pitchFamily="49" charset="-122"/>
              </a:rPr>
              <a:t>维数组</a:t>
            </a:r>
            <a:r>
              <a:rPr lang="zh-CN" altLang="en-US" dirty="0">
                <a:latin typeface="黑体" panose="02010609060101010101" pitchFamily="49" charset="-122"/>
                <a:ea typeface="黑体" panose="02010609060101010101" pitchFamily="49" charset="-122"/>
              </a:rPr>
              <a:t>表示</a:t>
            </a:r>
            <a:r>
              <a:rPr lang="en-US" altLang="zh-CN" dirty="0">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b="1" dirty="0">
                <a:solidFill>
                  <a:srgbClr val="FF0000"/>
                </a:solidFill>
                <a:latin typeface="黑体" panose="02010609060101010101" pitchFamily="49" charset="-122"/>
                <a:ea typeface="黑体" panose="02010609060101010101" pitchFamily="49" charset="-122"/>
              </a:rPr>
              <a:t>链式结构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可以用</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语言中的</a:t>
            </a:r>
            <a:r>
              <a:rPr lang="zh-CN" altLang="en-US" dirty="0">
                <a:solidFill>
                  <a:srgbClr val="FF0000"/>
                </a:solidFill>
                <a:latin typeface="黑体" panose="02010609060101010101" pitchFamily="49" charset="-122"/>
                <a:ea typeface="黑体" panose="02010609060101010101" pitchFamily="49" charset="-122"/>
              </a:rPr>
              <a:t>指针</a:t>
            </a:r>
            <a:r>
              <a:rPr lang="zh-CN" altLang="en-US" dirty="0">
                <a:latin typeface="黑体" panose="02010609060101010101" pitchFamily="49" charset="-122"/>
                <a:ea typeface="黑体" panose="02010609060101010101" pitchFamily="49" charset="-122"/>
              </a:rPr>
              <a:t>表示</a:t>
            </a:r>
            <a:r>
              <a:rPr lang="en-US" altLang="zh-CN" dirty="0">
                <a:latin typeface="黑体" panose="02010609060101010101" pitchFamily="49" charset="-122"/>
                <a:ea typeface="黑体" panose="02010609060101010101" pitchFamily="49" charset="-122"/>
              </a:rPr>
              <a:t>)</a:t>
            </a:r>
          </a:p>
        </p:txBody>
      </p:sp>
      <p:sp>
        <p:nvSpPr>
          <p:cNvPr id="46086" name="Rectangle 6">
            <a:extLst>
              <a:ext uri="{FF2B5EF4-FFF2-40B4-BE49-F238E27FC236}">
                <a16:creationId xmlns:a16="http://schemas.microsoft.com/office/drawing/2014/main" id="{E20F8D85-1301-4419-8A58-DD87A68A385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7" name="Rectangle 2">
            <a:extLst>
              <a:ext uri="{FF2B5EF4-FFF2-40B4-BE49-F238E27FC236}">
                <a16:creationId xmlns:a16="http://schemas.microsoft.com/office/drawing/2014/main" id="{E2D7CB6A-6778-4589-A22B-6493BF84A430}"/>
              </a:ext>
            </a:extLst>
          </p:cNvPr>
          <p:cNvSpPr txBox="1">
            <a:spLocks noChangeArrowheads="1"/>
          </p:cNvSpPr>
          <p:nvPr/>
        </p:nvSpPr>
        <p:spPr bwMode="auto">
          <a:xfrm>
            <a:off x="609600" y="1875036"/>
            <a:ext cx="27382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a:lstStyle>
          <a:p>
            <a:pPr algn="l" eaLnBrk="1" hangingPunct="1"/>
            <a:r>
              <a:rPr lang="zh-CN" altLang="en-US" sz="3200" kern="0" dirty="0">
                <a:latin typeface="黑体" panose="02010609060101010101" pitchFamily="49" charset="-122"/>
                <a:ea typeface="黑体" panose="02010609060101010101" pitchFamily="49" charset="-122"/>
              </a:rPr>
              <a:t>五、结构</a:t>
            </a:r>
            <a:endParaRPr lang="en-US" altLang="zh-CN" sz="3200" kern="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08B34BD8-AD81-4ED7-8B97-9036EFE040DD}"/>
              </a:ext>
            </a:extLst>
          </p:cNvPr>
          <p:cNvSpPr/>
          <p:nvPr/>
        </p:nvSpPr>
        <p:spPr>
          <a:xfrm>
            <a:off x="737839" y="2593937"/>
            <a:ext cx="4288353" cy="584775"/>
          </a:xfrm>
          <a:prstGeom prst="rect">
            <a:avLst/>
          </a:prstGeom>
        </p:spPr>
        <p:txBody>
          <a:bodyPr wrap="none">
            <a:spAutoFit/>
          </a:bodyPr>
          <a:lstStyle/>
          <a:p>
            <a:r>
              <a:rPr lang="zh-CN" altLang="en-US" sz="3200" b="1" dirty="0">
                <a:latin typeface="黑体" panose="02010609060101010101" pitchFamily="49" charset="-122"/>
                <a:ea typeface="黑体" panose="02010609060101010101" pitchFamily="49" charset="-122"/>
              </a:rPr>
              <a:t>物理结构（存储结构）</a:t>
            </a:r>
            <a:endParaRPr lang="zh-CN" altLang="en-US" sz="3200" b="1" dirty="0"/>
          </a:p>
        </p:txBody>
      </p:sp>
    </p:spTree>
    <p:extLst>
      <p:ext uri="{BB962C8B-B14F-4D97-AF65-F5344CB8AC3E}">
        <p14:creationId xmlns:p14="http://schemas.microsoft.com/office/powerpoint/2010/main" val="273645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a:extLst>
              <a:ext uri="{FF2B5EF4-FFF2-40B4-BE49-F238E27FC236}">
                <a16:creationId xmlns:a16="http://schemas.microsoft.com/office/drawing/2014/main" id="{E6D84C05-42D6-47F7-8D7B-105BA3DAB0F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625A71-6AC2-4B6F-B1E4-2DE72766799C}" type="slidenum">
              <a:rPr lang="zh-CN" altLang="en-US" sz="2400"/>
              <a:pPr algn="r" eaLnBrk="1" hangingPunct="1">
                <a:spcBef>
                  <a:spcPct val="50000"/>
                </a:spcBef>
                <a:buClrTx/>
                <a:buSzTx/>
                <a:buFontTx/>
                <a:buNone/>
              </a:pPr>
              <a:t>17</a:t>
            </a:fld>
            <a:endParaRPr lang="en-US" altLang="zh-CN" sz="2400"/>
          </a:p>
        </p:txBody>
      </p:sp>
      <p:sp>
        <p:nvSpPr>
          <p:cNvPr id="47108" name="Text Box 4">
            <a:extLst>
              <a:ext uri="{FF2B5EF4-FFF2-40B4-BE49-F238E27FC236}">
                <a16:creationId xmlns:a16="http://schemas.microsoft.com/office/drawing/2014/main" id="{39C3CA36-B64B-49E0-A44F-689E40071E9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7109" name="Rectangle 5">
            <a:extLst>
              <a:ext uri="{FF2B5EF4-FFF2-40B4-BE49-F238E27FC236}">
                <a16:creationId xmlns:a16="http://schemas.microsoft.com/office/drawing/2014/main" id="{975F56A6-837C-4D85-82BB-B3852FED249B}"/>
              </a:ext>
            </a:extLst>
          </p:cNvPr>
          <p:cNvSpPr>
            <a:spLocks noGrp="1" noChangeArrowheads="1"/>
          </p:cNvSpPr>
          <p:nvPr>
            <p:ph type="body" idx="1"/>
          </p:nvPr>
        </p:nvSpPr>
        <p:spPr>
          <a:xfrm>
            <a:off x="342126" y="2659448"/>
            <a:ext cx="8763000" cy="713709"/>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复数存储结构举例</a:t>
            </a:r>
          </a:p>
        </p:txBody>
      </p:sp>
      <p:sp>
        <p:nvSpPr>
          <p:cNvPr id="47110" name="Rectangle 6">
            <a:extLst>
              <a:ext uri="{FF2B5EF4-FFF2-40B4-BE49-F238E27FC236}">
                <a16:creationId xmlns:a16="http://schemas.microsoft.com/office/drawing/2014/main" id="{F676DAD8-E311-4906-B42D-8515644DA99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47111" name="Text Box 13">
            <a:extLst>
              <a:ext uri="{FF2B5EF4-FFF2-40B4-BE49-F238E27FC236}">
                <a16:creationId xmlns:a16="http://schemas.microsoft.com/office/drawing/2014/main" id="{17D73C3B-49AC-4DDC-8B2C-EB81C2CC360A}"/>
              </a:ext>
            </a:extLst>
          </p:cNvPr>
          <p:cNvSpPr txBox="1">
            <a:spLocks noChangeArrowheads="1"/>
          </p:cNvSpPr>
          <p:nvPr/>
        </p:nvSpPr>
        <p:spPr bwMode="auto">
          <a:xfrm>
            <a:off x="7543800" y="5638800"/>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dirty="0">
                <a:latin typeface="Times New Roman" panose="02020603050405020304" pitchFamily="18" charset="0"/>
              </a:rPr>
              <a:t>z</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dirty="0">
                <a:solidFill>
                  <a:srgbClr val="0000FF"/>
                </a:solidFill>
                <a:latin typeface="Times New Roman" panose="02020603050405020304" pitchFamily="18" charset="0"/>
              </a:rPr>
              <a:t>3.0</a:t>
            </a:r>
            <a:r>
              <a:rPr lang="en-US" altLang="zh-CN" sz="2000" dirty="0">
                <a:latin typeface="Times New Roman" panose="02020603050405020304" pitchFamily="18" charset="0"/>
              </a:rPr>
              <a:t> </a:t>
            </a:r>
            <a:r>
              <a:rPr lang="en-US" altLang="zh-CN" sz="2000" dirty="0">
                <a:solidFill>
                  <a:srgbClr val="990099"/>
                </a:solidFill>
                <a:latin typeface="Times New Roman" panose="02020603050405020304" pitchFamily="18" charset="0"/>
              </a:rPr>
              <a:t>- 2.3i</a:t>
            </a:r>
          </a:p>
          <a:p>
            <a:pPr eaLnBrk="1" hangingPunct="1">
              <a:spcBef>
                <a:spcPct val="0"/>
              </a:spcBef>
              <a:buClrTx/>
              <a:buSzTx/>
              <a:buFontTx/>
              <a:buNone/>
            </a:pPr>
            <a:r>
              <a:rPr lang="zh-CN" altLang="en-US" sz="2000" dirty="0">
                <a:solidFill>
                  <a:srgbClr val="990099"/>
                </a:solidFill>
                <a:latin typeface="Times New Roman" panose="02020603050405020304" pitchFamily="18" charset="0"/>
              </a:rPr>
              <a:t>指针或链</a:t>
            </a:r>
          </a:p>
          <a:p>
            <a:pPr eaLnBrk="1" hangingPunct="1">
              <a:spcBef>
                <a:spcPct val="0"/>
              </a:spcBef>
              <a:buClrTx/>
              <a:buSzTx/>
              <a:buFontTx/>
              <a:buNone/>
            </a:pPr>
            <a:r>
              <a:rPr lang="zh-CN" altLang="en-US" sz="2000" dirty="0">
                <a:solidFill>
                  <a:srgbClr val="990099"/>
                </a:solidFill>
                <a:latin typeface="Times New Roman" panose="02020603050405020304" pitchFamily="18" charset="0"/>
              </a:rPr>
              <a:t>(地址)</a:t>
            </a:r>
            <a:r>
              <a:rPr lang="zh-CN" altLang="en-US" sz="2000" dirty="0">
                <a:latin typeface="Times New Roman" panose="02020603050405020304" pitchFamily="18" charset="0"/>
              </a:rPr>
              <a:t>  </a:t>
            </a:r>
          </a:p>
        </p:txBody>
      </p:sp>
      <p:grpSp>
        <p:nvGrpSpPr>
          <p:cNvPr id="47112" name="Group 50">
            <a:extLst>
              <a:ext uri="{FF2B5EF4-FFF2-40B4-BE49-F238E27FC236}">
                <a16:creationId xmlns:a16="http://schemas.microsoft.com/office/drawing/2014/main" id="{9E3C3422-83D9-422B-A611-6B487CF0F254}"/>
              </a:ext>
            </a:extLst>
          </p:cNvPr>
          <p:cNvGrpSpPr>
            <a:grpSpLocks/>
          </p:cNvGrpSpPr>
          <p:nvPr/>
        </p:nvGrpSpPr>
        <p:grpSpPr bwMode="auto">
          <a:xfrm>
            <a:off x="4953000" y="3886200"/>
            <a:ext cx="2590800" cy="2971800"/>
            <a:chOff x="3072" y="1056"/>
            <a:chExt cx="1632" cy="2448"/>
          </a:xfrm>
        </p:grpSpPr>
        <p:sp>
          <p:nvSpPr>
            <p:cNvPr id="47137" name="Text Box 8">
              <a:extLst>
                <a:ext uri="{FF2B5EF4-FFF2-40B4-BE49-F238E27FC236}">
                  <a16:creationId xmlns:a16="http://schemas.microsoft.com/office/drawing/2014/main" id="{782276D7-B0DB-4433-B8C3-8D4105FF6B81}"/>
                </a:ext>
              </a:extLst>
            </p:cNvPr>
            <p:cNvSpPr txBox="1">
              <a:spLocks noChangeArrowheads="1"/>
            </p:cNvSpPr>
            <p:nvPr/>
          </p:nvSpPr>
          <p:spPr bwMode="auto">
            <a:xfrm>
              <a:off x="4080" y="1056"/>
              <a:ext cx="34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38" name="Text Box 9">
              <a:extLst>
                <a:ext uri="{FF2B5EF4-FFF2-40B4-BE49-F238E27FC236}">
                  <a16:creationId xmlns:a16="http://schemas.microsoft.com/office/drawing/2014/main" id="{018F0B32-5B98-41B7-A938-7DF196C97999}"/>
                </a:ext>
              </a:extLst>
            </p:cNvPr>
            <p:cNvSpPr txBox="1">
              <a:spLocks noChangeArrowheads="1"/>
            </p:cNvSpPr>
            <p:nvPr/>
          </p:nvSpPr>
          <p:spPr bwMode="auto">
            <a:xfrm>
              <a:off x="3120" y="1488"/>
              <a:ext cx="50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0415</a:t>
              </a:r>
            </a:p>
          </p:txBody>
        </p:sp>
        <p:sp>
          <p:nvSpPr>
            <p:cNvPr id="47139" name="Text Box 10">
              <a:extLst>
                <a:ext uri="{FF2B5EF4-FFF2-40B4-BE49-F238E27FC236}">
                  <a16:creationId xmlns:a16="http://schemas.microsoft.com/office/drawing/2014/main" id="{2C1D32E2-1738-44A0-8E5D-F92BB3CA78F1}"/>
                </a:ext>
              </a:extLst>
            </p:cNvPr>
            <p:cNvSpPr txBox="1">
              <a:spLocks noChangeArrowheads="1"/>
            </p:cNvSpPr>
            <p:nvPr/>
          </p:nvSpPr>
          <p:spPr bwMode="auto">
            <a:xfrm>
              <a:off x="3120" y="1570"/>
              <a:ext cx="1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7140" name="Text Box 11">
              <a:extLst>
                <a:ext uri="{FF2B5EF4-FFF2-40B4-BE49-F238E27FC236}">
                  <a16:creationId xmlns:a16="http://schemas.microsoft.com/office/drawing/2014/main" id="{FC595B6C-8C79-4553-91CB-7E75C72D36EB}"/>
                </a:ext>
              </a:extLst>
            </p:cNvPr>
            <p:cNvSpPr txBox="1">
              <a:spLocks noChangeArrowheads="1"/>
            </p:cNvSpPr>
            <p:nvPr/>
          </p:nvSpPr>
          <p:spPr bwMode="auto">
            <a:xfrm>
              <a:off x="3072" y="2447"/>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0611</a:t>
              </a:r>
            </a:p>
          </p:txBody>
        </p:sp>
        <p:sp>
          <p:nvSpPr>
            <p:cNvPr id="47141" name="Text Box 12">
              <a:extLst>
                <a:ext uri="{FF2B5EF4-FFF2-40B4-BE49-F238E27FC236}">
                  <a16:creationId xmlns:a16="http://schemas.microsoft.com/office/drawing/2014/main" id="{D05839B2-871F-4D5B-88D8-13C6640A3859}"/>
                </a:ext>
              </a:extLst>
            </p:cNvPr>
            <p:cNvSpPr txBox="1">
              <a:spLocks noChangeArrowheads="1"/>
            </p:cNvSpPr>
            <p:nvPr/>
          </p:nvSpPr>
          <p:spPr bwMode="auto">
            <a:xfrm>
              <a:off x="3072" y="2736"/>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Times New Roman" panose="02020603050405020304" pitchFamily="18" charset="0"/>
                </a:rPr>
                <a:t>061</a:t>
              </a:r>
              <a:r>
                <a:rPr lang="en-US" altLang="zh-CN" sz="2400" dirty="0">
                  <a:latin typeface="Times New Roman" panose="02020603050405020304" pitchFamily="18" charset="0"/>
                </a:rPr>
                <a:t>5</a:t>
              </a:r>
              <a:endParaRPr lang="zh-CN" altLang="en-US" sz="2400" dirty="0">
                <a:latin typeface="Times New Roman" panose="02020603050405020304" pitchFamily="18" charset="0"/>
              </a:endParaRPr>
            </a:p>
          </p:txBody>
        </p:sp>
        <p:sp>
          <p:nvSpPr>
            <p:cNvPr id="47142" name="Line 14">
              <a:extLst>
                <a:ext uri="{FF2B5EF4-FFF2-40B4-BE49-F238E27FC236}">
                  <a16:creationId xmlns:a16="http://schemas.microsoft.com/office/drawing/2014/main" id="{BEF7961B-38CA-487F-9C5B-31F9A7E37870}"/>
                </a:ext>
              </a:extLst>
            </p:cNvPr>
            <p:cNvSpPr>
              <a:spLocks noChangeShapeType="1"/>
            </p:cNvSpPr>
            <p:nvPr/>
          </p:nvSpPr>
          <p:spPr bwMode="auto">
            <a:xfrm>
              <a:off x="3648" y="120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3" name="Line 15">
              <a:extLst>
                <a:ext uri="{FF2B5EF4-FFF2-40B4-BE49-F238E27FC236}">
                  <a16:creationId xmlns:a16="http://schemas.microsoft.com/office/drawing/2014/main" id="{A2E2BEC8-5D32-4ABD-BFC0-708328EFCE43}"/>
                </a:ext>
              </a:extLst>
            </p:cNvPr>
            <p:cNvSpPr>
              <a:spLocks noChangeShapeType="1"/>
            </p:cNvSpPr>
            <p:nvPr/>
          </p:nvSpPr>
          <p:spPr bwMode="auto">
            <a:xfrm>
              <a:off x="4704" y="120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4" name="Line 16">
              <a:extLst>
                <a:ext uri="{FF2B5EF4-FFF2-40B4-BE49-F238E27FC236}">
                  <a16:creationId xmlns:a16="http://schemas.microsoft.com/office/drawing/2014/main" id="{9F0F3C0D-3B18-47DA-AD73-167827A06781}"/>
                </a:ext>
              </a:extLst>
            </p:cNvPr>
            <p:cNvSpPr>
              <a:spLocks noChangeShapeType="1"/>
            </p:cNvSpPr>
            <p:nvPr/>
          </p:nvSpPr>
          <p:spPr bwMode="auto">
            <a:xfrm>
              <a:off x="3648" y="153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5" name="Line 17">
              <a:extLst>
                <a:ext uri="{FF2B5EF4-FFF2-40B4-BE49-F238E27FC236}">
                  <a16:creationId xmlns:a16="http://schemas.microsoft.com/office/drawing/2014/main" id="{F31207C6-6F45-4823-8297-19DD84055EA7}"/>
                </a:ext>
              </a:extLst>
            </p:cNvPr>
            <p:cNvSpPr>
              <a:spLocks noChangeShapeType="1"/>
            </p:cNvSpPr>
            <p:nvPr/>
          </p:nvSpPr>
          <p:spPr bwMode="auto">
            <a:xfrm>
              <a:off x="3648" y="18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6" name="Line 18">
              <a:extLst>
                <a:ext uri="{FF2B5EF4-FFF2-40B4-BE49-F238E27FC236}">
                  <a16:creationId xmlns:a16="http://schemas.microsoft.com/office/drawing/2014/main" id="{E1268AE1-7E90-4DF9-9509-023081F9E8D6}"/>
                </a:ext>
              </a:extLst>
            </p:cNvPr>
            <p:cNvSpPr>
              <a:spLocks noChangeShapeType="1"/>
            </p:cNvSpPr>
            <p:nvPr/>
          </p:nvSpPr>
          <p:spPr bwMode="auto">
            <a:xfrm>
              <a:off x="3648" y="249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7" name="Line 19">
              <a:extLst>
                <a:ext uri="{FF2B5EF4-FFF2-40B4-BE49-F238E27FC236}">
                  <a16:creationId xmlns:a16="http://schemas.microsoft.com/office/drawing/2014/main" id="{31578ABA-8B5C-46A9-BC00-4BDC5C5DE2B7}"/>
                </a:ext>
              </a:extLst>
            </p:cNvPr>
            <p:cNvSpPr>
              <a:spLocks noChangeShapeType="1"/>
            </p:cNvSpPr>
            <p:nvPr/>
          </p:nvSpPr>
          <p:spPr bwMode="auto">
            <a:xfrm>
              <a:off x="3648" y="278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8" name="Line 20">
              <a:extLst>
                <a:ext uri="{FF2B5EF4-FFF2-40B4-BE49-F238E27FC236}">
                  <a16:creationId xmlns:a16="http://schemas.microsoft.com/office/drawing/2014/main" id="{E843AC26-A8BA-4FDA-9492-53159C7C8A3C}"/>
                </a:ext>
              </a:extLst>
            </p:cNvPr>
            <p:cNvSpPr>
              <a:spLocks noChangeShapeType="1"/>
            </p:cNvSpPr>
            <p:nvPr/>
          </p:nvSpPr>
          <p:spPr bwMode="auto">
            <a:xfrm>
              <a:off x="364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9" name="Text Box 21">
              <a:extLst>
                <a:ext uri="{FF2B5EF4-FFF2-40B4-BE49-F238E27FC236}">
                  <a16:creationId xmlns:a16="http://schemas.microsoft.com/office/drawing/2014/main" id="{07594061-70A0-4302-BF23-ABD711327A92}"/>
                </a:ext>
              </a:extLst>
            </p:cNvPr>
            <p:cNvSpPr txBox="1">
              <a:spLocks noChangeArrowheads="1"/>
            </p:cNvSpPr>
            <p:nvPr/>
          </p:nvSpPr>
          <p:spPr bwMode="auto">
            <a:xfrm flipV="1">
              <a:off x="3936" y="2064"/>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50" name="Text Box 22">
              <a:extLst>
                <a:ext uri="{FF2B5EF4-FFF2-40B4-BE49-F238E27FC236}">
                  <a16:creationId xmlns:a16="http://schemas.microsoft.com/office/drawing/2014/main" id="{43C9CF71-E199-414C-BFF4-35E4B71EE43A}"/>
                </a:ext>
              </a:extLst>
            </p:cNvPr>
            <p:cNvSpPr txBox="1">
              <a:spLocks noChangeArrowheads="1"/>
            </p:cNvSpPr>
            <p:nvPr/>
          </p:nvSpPr>
          <p:spPr bwMode="auto">
            <a:xfrm flipV="1">
              <a:off x="3936" y="3168"/>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51" name="Text Box 23">
              <a:extLst>
                <a:ext uri="{FF2B5EF4-FFF2-40B4-BE49-F238E27FC236}">
                  <a16:creationId xmlns:a16="http://schemas.microsoft.com/office/drawing/2014/main" id="{F1565E5F-F26B-4D3D-AA14-A70551072C08}"/>
                </a:ext>
              </a:extLst>
            </p:cNvPr>
            <p:cNvSpPr txBox="1">
              <a:spLocks noChangeArrowheads="1"/>
            </p:cNvSpPr>
            <p:nvPr/>
          </p:nvSpPr>
          <p:spPr bwMode="auto">
            <a:xfrm>
              <a:off x="4032" y="1331"/>
              <a:ext cx="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7152" name="Text Box 24">
              <a:extLst>
                <a:ext uri="{FF2B5EF4-FFF2-40B4-BE49-F238E27FC236}">
                  <a16:creationId xmlns:a16="http://schemas.microsoft.com/office/drawing/2014/main" id="{0442D583-111C-4E3D-8C8C-8732A27BD38F}"/>
                </a:ext>
              </a:extLst>
            </p:cNvPr>
            <p:cNvSpPr txBox="1">
              <a:spLocks noChangeArrowheads="1"/>
            </p:cNvSpPr>
            <p:nvPr/>
          </p:nvSpPr>
          <p:spPr bwMode="auto">
            <a:xfrm>
              <a:off x="3984" y="1583"/>
              <a:ext cx="32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-2.3</a:t>
              </a:r>
            </a:p>
          </p:txBody>
        </p:sp>
        <p:sp>
          <p:nvSpPr>
            <p:cNvPr id="47153" name="Text Box 25">
              <a:extLst>
                <a:ext uri="{FF2B5EF4-FFF2-40B4-BE49-F238E27FC236}">
                  <a16:creationId xmlns:a16="http://schemas.microsoft.com/office/drawing/2014/main" id="{5C97DAAF-B8A9-458E-8E1C-FC8EC4C882B1}"/>
                </a:ext>
              </a:extLst>
            </p:cNvPr>
            <p:cNvSpPr txBox="1">
              <a:spLocks noChangeArrowheads="1"/>
            </p:cNvSpPr>
            <p:nvPr/>
          </p:nvSpPr>
          <p:spPr bwMode="auto">
            <a:xfrm>
              <a:off x="4032" y="2544"/>
              <a:ext cx="26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FF"/>
                  </a:solidFill>
                  <a:latin typeface="Times New Roman" panose="02020603050405020304" pitchFamily="18" charset="0"/>
                </a:rPr>
                <a:t>3.0</a:t>
              </a:r>
            </a:p>
          </p:txBody>
        </p:sp>
        <p:sp>
          <p:nvSpPr>
            <p:cNvPr id="47154" name="Text Box 26">
              <a:extLst>
                <a:ext uri="{FF2B5EF4-FFF2-40B4-BE49-F238E27FC236}">
                  <a16:creationId xmlns:a16="http://schemas.microsoft.com/office/drawing/2014/main" id="{046B570B-F368-43F7-9F00-A2C68B12540D}"/>
                </a:ext>
              </a:extLst>
            </p:cNvPr>
            <p:cNvSpPr txBox="1">
              <a:spLocks noChangeArrowheads="1"/>
            </p:cNvSpPr>
            <p:nvPr/>
          </p:nvSpPr>
          <p:spPr bwMode="auto">
            <a:xfrm>
              <a:off x="3984" y="2832"/>
              <a:ext cx="40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0415</a:t>
              </a:r>
            </a:p>
          </p:txBody>
        </p:sp>
      </p:grpSp>
      <p:sp>
        <p:nvSpPr>
          <p:cNvPr id="47113" name="Text Box 33">
            <a:extLst>
              <a:ext uri="{FF2B5EF4-FFF2-40B4-BE49-F238E27FC236}">
                <a16:creationId xmlns:a16="http://schemas.microsoft.com/office/drawing/2014/main" id="{79ABDECC-762A-4773-B0CC-65D915BC781C}"/>
              </a:ext>
            </a:extLst>
          </p:cNvPr>
          <p:cNvSpPr txBox="1">
            <a:spLocks noChangeArrowheads="1"/>
          </p:cNvSpPr>
          <p:nvPr/>
        </p:nvSpPr>
        <p:spPr bwMode="auto">
          <a:xfrm>
            <a:off x="2895600" y="4191000"/>
            <a:ext cx="2057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latin typeface="Times New Roman" panose="02020603050405020304" pitchFamily="18" charset="0"/>
              </a:rPr>
              <a:t>z</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dirty="0">
                <a:solidFill>
                  <a:srgbClr val="0000FF"/>
                </a:solidFill>
                <a:latin typeface="Times New Roman" panose="02020603050405020304" pitchFamily="18" charset="0"/>
              </a:rPr>
              <a:t>3.0</a:t>
            </a:r>
            <a:r>
              <a:rPr lang="en-US" altLang="zh-CN" sz="2000" dirty="0">
                <a:latin typeface="Times New Roman" panose="02020603050405020304" pitchFamily="18" charset="0"/>
              </a:rPr>
              <a:t> </a:t>
            </a:r>
            <a:r>
              <a:rPr lang="en-US" altLang="zh-CN" sz="2000" dirty="0">
                <a:solidFill>
                  <a:srgbClr val="990099"/>
                </a:solidFill>
                <a:latin typeface="Times New Roman" panose="02020603050405020304" pitchFamily="18" charset="0"/>
              </a:rPr>
              <a:t>- 2.3i</a:t>
            </a:r>
            <a:r>
              <a:rPr lang="en-US" altLang="zh-CN" sz="2000" dirty="0">
                <a:latin typeface="Times New Roman" panose="02020603050405020304" pitchFamily="18" charset="0"/>
              </a:rPr>
              <a:t> </a:t>
            </a:r>
          </a:p>
          <a:p>
            <a:pPr eaLnBrk="1" hangingPunct="1">
              <a:spcBef>
                <a:spcPct val="0"/>
              </a:spcBef>
              <a:buClrTx/>
              <a:buSzTx/>
              <a:buFontTx/>
              <a:buNone/>
            </a:pPr>
            <a:endParaRPr lang="en-US" altLang="zh-CN" sz="2000" dirty="0">
              <a:latin typeface="Times New Roman" panose="02020603050405020304" pitchFamily="18" charset="0"/>
            </a:endParaRPr>
          </a:p>
          <a:p>
            <a:pPr eaLnBrk="1" hangingPunct="1">
              <a:spcBef>
                <a:spcPct val="0"/>
              </a:spcBef>
              <a:buClrTx/>
              <a:buSzTx/>
              <a:buFontTx/>
              <a:buNone/>
            </a:pP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a:t>
            </a:r>
          </a:p>
          <a:p>
            <a:pPr eaLnBrk="1" hangingPunct="1">
              <a:spcBef>
                <a:spcPct val="0"/>
              </a:spcBef>
              <a:buClrTx/>
              <a:buSzTx/>
              <a:buFontTx/>
              <a:buNone/>
            </a:pP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z</a:t>
            </a:r>
            <a:r>
              <a:rPr lang="en-US" altLang="zh-CN" sz="2000" baseline="-25000" dirty="0">
                <a:latin typeface="Times New Roman" panose="02020603050405020304" pitchFamily="18" charset="0"/>
              </a:rPr>
              <a:t>n</a:t>
            </a:r>
            <a:r>
              <a:rPr lang="en-US" altLang="zh-CN" sz="2000" dirty="0">
                <a:latin typeface="Times New Roman" panose="02020603050405020304" pitchFamily="18" charset="0"/>
              </a:rPr>
              <a:t>=</a:t>
            </a:r>
            <a:r>
              <a:rPr lang="en-US" altLang="zh-CN" sz="2000" dirty="0">
                <a:solidFill>
                  <a:srgbClr val="0000FF"/>
                </a:solidFill>
                <a:latin typeface="Times New Roman" panose="02020603050405020304" pitchFamily="18" charset="0"/>
              </a:rPr>
              <a:t>-0.7</a:t>
            </a:r>
            <a:r>
              <a:rPr lang="en-US" altLang="zh-CN" sz="2000" dirty="0">
                <a:solidFill>
                  <a:srgbClr val="990099"/>
                </a:solidFill>
                <a:latin typeface="Times New Roman" panose="02020603050405020304" pitchFamily="18" charset="0"/>
              </a:rPr>
              <a:t>+4.8i</a:t>
            </a:r>
          </a:p>
        </p:txBody>
      </p:sp>
      <p:grpSp>
        <p:nvGrpSpPr>
          <p:cNvPr id="47114" name="Group 49">
            <a:extLst>
              <a:ext uri="{FF2B5EF4-FFF2-40B4-BE49-F238E27FC236}">
                <a16:creationId xmlns:a16="http://schemas.microsoft.com/office/drawing/2014/main" id="{84E8D386-F829-40AF-94A6-FAAD9E2B983E}"/>
              </a:ext>
            </a:extLst>
          </p:cNvPr>
          <p:cNvGrpSpPr>
            <a:grpSpLocks/>
          </p:cNvGrpSpPr>
          <p:nvPr/>
        </p:nvGrpSpPr>
        <p:grpSpPr bwMode="auto">
          <a:xfrm>
            <a:off x="304800" y="3886200"/>
            <a:ext cx="2590800" cy="2971800"/>
            <a:chOff x="384" y="1008"/>
            <a:chExt cx="1632" cy="2448"/>
          </a:xfrm>
        </p:grpSpPr>
        <p:sp>
          <p:nvSpPr>
            <p:cNvPr id="47117" name="Text Box 28">
              <a:extLst>
                <a:ext uri="{FF2B5EF4-FFF2-40B4-BE49-F238E27FC236}">
                  <a16:creationId xmlns:a16="http://schemas.microsoft.com/office/drawing/2014/main" id="{826B806D-886C-4F0E-8028-A306B709943D}"/>
                </a:ext>
              </a:extLst>
            </p:cNvPr>
            <p:cNvSpPr txBox="1">
              <a:spLocks noChangeArrowheads="1"/>
            </p:cNvSpPr>
            <p:nvPr/>
          </p:nvSpPr>
          <p:spPr bwMode="auto">
            <a:xfrm>
              <a:off x="1392" y="1008"/>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18" name="Text Box 29">
              <a:extLst>
                <a:ext uri="{FF2B5EF4-FFF2-40B4-BE49-F238E27FC236}">
                  <a16:creationId xmlns:a16="http://schemas.microsoft.com/office/drawing/2014/main" id="{9C26BDAF-778E-490C-B2AA-6C777BAB33B4}"/>
                </a:ext>
              </a:extLst>
            </p:cNvPr>
            <p:cNvSpPr txBox="1">
              <a:spLocks noChangeArrowheads="1"/>
            </p:cNvSpPr>
            <p:nvPr/>
          </p:nvSpPr>
          <p:spPr bwMode="auto">
            <a:xfrm>
              <a:off x="432" y="1200"/>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0300</a:t>
              </a:r>
            </a:p>
          </p:txBody>
        </p:sp>
        <p:sp>
          <p:nvSpPr>
            <p:cNvPr id="47119" name="Text Box 30">
              <a:extLst>
                <a:ext uri="{FF2B5EF4-FFF2-40B4-BE49-F238E27FC236}">
                  <a16:creationId xmlns:a16="http://schemas.microsoft.com/office/drawing/2014/main" id="{64F27143-8ED1-492D-8649-10A3B0DB438E}"/>
                </a:ext>
              </a:extLst>
            </p:cNvPr>
            <p:cNvSpPr txBox="1">
              <a:spLocks noChangeArrowheads="1"/>
            </p:cNvSpPr>
            <p:nvPr/>
          </p:nvSpPr>
          <p:spPr bwMode="auto">
            <a:xfrm>
              <a:off x="432" y="1536"/>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Times New Roman" panose="02020603050405020304" pitchFamily="18" charset="0"/>
                </a:rPr>
                <a:t>030</a:t>
              </a:r>
              <a:r>
                <a:rPr lang="en-US" altLang="zh-CN" sz="2400" dirty="0">
                  <a:latin typeface="Times New Roman" panose="02020603050405020304" pitchFamily="18" charset="0"/>
                </a:rPr>
                <a:t>4</a:t>
              </a:r>
              <a:endParaRPr lang="zh-CN" altLang="en-US" sz="2400" dirty="0">
                <a:latin typeface="Times New Roman" panose="02020603050405020304" pitchFamily="18" charset="0"/>
              </a:endParaRPr>
            </a:p>
          </p:txBody>
        </p:sp>
        <p:sp>
          <p:nvSpPr>
            <p:cNvPr id="47120" name="Text Box 31">
              <a:extLst>
                <a:ext uri="{FF2B5EF4-FFF2-40B4-BE49-F238E27FC236}">
                  <a16:creationId xmlns:a16="http://schemas.microsoft.com/office/drawing/2014/main" id="{EC21FECA-F85E-495E-AAD1-1C2EAA125E1B}"/>
                </a:ext>
              </a:extLst>
            </p:cNvPr>
            <p:cNvSpPr txBox="1">
              <a:spLocks noChangeArrowheads="1"/>
            </p:cNvSpPr>
            <p:nvPr/>
          </p:nvSpPr>
          <p:spPr bwMode="auto">
            <a:xfrm>
              <a:off x="384" y="2399"/>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0632</a:t>
              </a:r>
            </a:p>
          </p:txBody>
        </p:sp>
        <p:sp>
          <p:nvSpPr>
            <p:cNvPr id="47121" name="Text Box 32">
              <a:extLst>
                <a:ext uri="{FF2B5EF4-FFF2-40B4-BE49-F238E27FC236}">
                  <a16:creationId xmlns:a16="http://schemas.microsoft.com/office/drawing/2014/main" id="{15E59C0F-F6C0-46F6-A6A3-D31944BF2C97}"/>
                </a:ext>
              </a:extLst>
            </p:cNvPr>
            <p:cNvSpPr txBox="1">
              <a:spLocks noChangeArrowheads="1"/>
            </p:cNvSpPr>
            <p:nvPr/>
          </p:nvSpPr>
          <p:spPr bwMode="auto">
            <a:xfrm>
              <a:off x="384" y="2687"/>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Times New Roman" panose="02020603050405020304" pitchFamily="18" charset="0"/>
                </a:rPr>
                <a:t>063</a:t>
              </a:r>
              <a:r>
                <a:rPr lang="en-US" altLang="zh-CN" sz="2400" dirty="0">
                  <a:latin typeface="Times New Roman" panose="02020603050405020304" pitchFamily="18" charset="0"/>
                </a:rPr>
                <a:t>6</a:t>
              </a:r>
              <a:endParaRPr lang="zh-CN" altLang="en-US" sz="2400" dirty="0">
                <a:latin typeface="Times New Roman" panose="02020603050405020304" pitchFamily="18" charset="0"/>
              </a:endParaRPr>
            </a:p>
          </p:txBody>
        </p:sp>
        <p:grpSp>
          <p:nvGrpSpPr>
            <p:cNvPr id="47122" name="Group 34">
              <a:extLst>
                <a:ext uri="{FF2B5EF4-FFF2-40B4-BE49-F238E27FC236}">
                  <a16:creationId xmlns:a16="http://schemas.microsoft.com/office/drawing/2014/main" id="{AA10CC87-FE88-4C40-994A-214A861CDFB5}"/>
                </a:ext>
              </a:extLst>
            </p:cNvPr>
            <p:cNvGrpSpPr>
              <a:grpSpLocks/>
            </p:cNvGrpSpPr>
            <p:nvPr/>
          </p:nvGrpSpPr>
          <p:grpSpPr bwMode="auto">
            <a:xfrm>
              <a:off x="960" y="1152"/>
              <a:ext cx="1056" cy="2304"/>
              <a:chOff x="864" y="1248"/>
              <a:chExt cx="1056" cy="2304"/>
            </a:xfrm>
          </p:grpSpPr>
          <p:sp>
            <p:nvSpPr>
              <p:cNvPr id="47123" name="Line 35">
                <a:extLst>
                  <a:ext uri="{FF2B5EF4-FFF2-40B4-BE49-F238E27FC236}">
                    <a16:creationId xmlns:a16="http://schemas.microsoft.com/office/drawing/2014/main" id="{603DD661-9694-4D7B-B7AB-0DBB6B00D145}"/>
                  </a:ext>
                </a:extLst>
              </p:cNvPr>
              <p:cNvSpPr>
                <a:spLocks noChangeShapeType="1"/>
              </p:cNvSpPr>
              <p:nvPr/>
            </p:nvSpPr>
            <p:spPr bwMode="auto">
              <a:xfrm>
                <a:off x="864" y="1248"/>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36">
                <a:extLst>
                  <a:ext uri="{FF2B5EF4-FFF2-40B4-BE49-F238E27FC236}">
                    <a16:creationId xmlns:a16="http://schemas.microsoft.com/office/drawing/2014/main" id="{D4C8FFDF-37CD-4BEF-8EA5-8074B7CB8A12}"/>
                  </a:ext>
                </a:extLst>
              </p:cNvPr>
              <p:cNvSpPr>
                <a:spLocks noChangeShapeType="1"/>
              </p:cNvSpPr>
              <p:nvPr/>
            </p:nvSpPr>
            <p:spPr bwMode="auto">
              <a:xfrm>
                <a:off x="1920" y="1248"/>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37">
                <a:extLst>
                  <a:ext uri="{FF2B5EF4-FFF2-40B4-BE49-F238E27FC236}">
                    <a16:creationId xmlns:a16="http://schemas.microsoft.com/office/drawing/2014/main" id="{34A38384-5961-48B1-BB87-61BC148869A9}"/>
                  </a:ext>
                </a:extLst>
              </p:cNvPr>
              <p:cNvSpPr>
                <a:spLocks noChangeShapeType="1"/>
              </p:cNvSpPr>
              <p:nvPr/>
            </p:nvSpPr>
            <p:spPr bwMode="auto">
              <a:xfrm>
                <a:off x="864" y="139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Line 38">
                <a:extLst>
                  <a:ext uri="{FF2B5EF4-FFF2-40B4-BE49-F238E27FC236}">
                    <a16:creationId xmlns:a16="http://schemas.microsoft.com/office/drawing/2014/main" id="{1122EEFD-2200-4AE5-88A2-B68D961EB9EC}"/>
                  </a:ext>
                </a:extLst>
              </p:cNvPr>
              <p:cNvSpPr>
                <a:spLocks noChangeShapeType="1"/>
              </p:cNvSpPr>
              <p:nvPr/>
            </p:nvSpPr>
            <p:spPr bwMode="auto">
              <a:xfrm>
                <a:off x="864" y="16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39">
                <a:extLst>
                  <a:ext uri="{FF2B5EF4-FFF2-40B4-BE49-F238E27FC236}">
                    <a16:creationId xmlns:a16="http://schemas.microsoft.com/office/drawing/2014/main" id="{95B9BEE1-B49A-41CD-B6AE-D8A261A6776C}"/>
                  </a:ext>
                </a:extLst>
              </p:cNvPr>
              <p:cNvSpPr>
                <a:spLocks noChangeShapeType="1"/>
              </p:cNvSpPr>
              <p:nvPr/>
            </p:nvSpPr>
            <p:spPr bwMode="auto">
              <a:xfrm>
                <a:off x="864" y="192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40">
                <a:extLst>
                  <a:ext uri="{FF2B5EF4-FFF2-40B4-BE49-F238E27FC236}">
                    <a16:creationId xmlns:a16="http://schemas.microsoft.com/office/drawing/2014/main" id="{805F8887-67C4-403C-81A9-D90ED181D667}"/>
                  </a:ext>
                </a:extLst>
              </p:cNvPr>
              <p:cNvSpPr>
                <a:spLocks noChangeShapeType="1"/>
              </p:cNvSpPr>
              <p:nvPr/>
            </p:nvSpPr>
            <p:spPr bwMode="auto">
              <a:xfrm>
                <a:off x="864" y="254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Line 41">
                <a:extLst>
                  <a:ext uri="{FF2B5EF4-FFF2-40B4-BE49-F238E27FC236}">
                    <a16:creationId xmlns:a16="http://schemas.microsoft.com/office/drawing/2014/main" id="{A50DAD51-B4D0-4786-9F5D-A6D9BF507F1C}"/>
                  </a:ext>
                </a:extLst>
              </p:cNvPr>
              <p:cNvSpPr>
                <a:spLocks noChangeShapeType="1"/>
              </p:cNvSpPr>
              <p:nvPr/>
            </p:nvSpPr>
            <p:spPr bwMode="auto">
              <a:xfrm>
                <a:off x="864" y="28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42">
                <a:extLst>
                  <a:ext uri="{FF2B5EF4-FFF2-40B4-BE49-F238E27FC236}">
                    <a16:creationId xmlns:a16="http://schemas.microsoft.com/office/drawing/2014/main" id="{A2D79BFE-8BFD-4E00-8FE1-282E627CDF87}"/>
                  </a:ext>
                </a:extLst>
              </p:cNvPr>
              <p:cNvSpPr>
                <a:spLocks noChangeShapeType="1"/>
              </p:cNvSpPr>
              <p:nvPr/>
            </p:nvSpPr>
            <p:spPr bwMode="auto">
              <a:xfrm>
                <a:off x="864" y="312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Text Box 43">
                <a:extLst>
                  <a:ext uri="{FF2B5EF4-FFF2-40B4-BE49-F238E27FC236}">
                    <a16:creationId xmlns:a16="http://schemas.microsoft.com/office/drawing/2014/main" id="{0D8071CD-04AC-410E-8B73-793F6EA3F65F}"/>
                  </a:ext>
                </a:extLst>
              </p:cNvPr>
              <p:cNvSpPr txBox="1">
                <a:spLocks noChangeArrowheads="1"/>
              </p:cNvSpPr>
              <p:nvPr/>
            </p:nvSpPr>
            <p:spPr bwMode="auto">
              <a:xfrm flipV="1">
                <a:off x="1152" y="2112"/>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32" name="Text Box 44">
                <a:extLst>
                  <a:ext uri="{FF2B5EF4-FFF2-40B4-BE49-F238E27FC236}">
                    <a16:creationId xmlns:a16="http://schemas.microsoft.com/office/drawing/2014/main" id="{ED800BF4-45F5-483C-9DCA-8B6546283FE3}"/>
                  </a:ext>
                </a:extLst>
              </p:cNvPr>
              <p:cNvSpPr txBox="1">
                <a:spLocks noChangeArrowheads="1"/>
              </p:cNvSpPr>
              <p:nvPr/>
            </p:nvSpPr>
            <p:spPr bwMode="auto">
              <a:xfrm flipV="1">
                <a:off x="1152" y="3216"/>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33" name="Text Box 45">
                <a:extLst>
                  <a:ext uri="{FF2B5EF4-FFF2-40B4-BE49-F238E27FC236}">
                    <a16:creationId xmlns:a16="http://schemas.microsoft.com/office/drawing/2014/main" id="{ACCED911-5CBA-499C-82A3-518F767CBB95}"/>
                  </a:ext>
                </a:extLst>
              </p:cNvPr>
              <p:cNvSpPr txBox="1">
                <a:spLocks noChangeArrowheads="1"/>
              </p:cNvSpPr>
              <p:nvPr/>
            </p:nvSpPr>
            <p:spPr bwMode="auto">
              <a:xfrm>
                <a:off x="1248" y="1390"/>
                <a:ext cx="26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FF"/>
                    </a:solidFill>
                    <a:latin typeface="Times New Roman" panose="02020603050405020304" pitchFamily="18" charset="0"/>
                  </a:rPr>
                  <a:t>3.0</a:t>
                </a:r>
              </a:p>
            </p:txBody>
          </p:sp>
          <p:sp>
            <p:nvSpPr>
              <p:cNvPr id="47134" name="Text Box 46">
                <a:extLst>
                  <a:ext uri="{FF2B5EF4-FFF2-40B4-BE49-F238E27FC236}">
                    <a16:creationId xmlns:a16="http://schemas.microsoft.com/office/drawing/2014/main" id="{D7514444-B789-4916-ABE5-C0413882ACC3}"/>
                  </a:ext>
                </a:extLst>
              </p:cNvPr>
              <p:cNvSpPr txBox="1">
                <a:spLocks noChangeArrowheads="1"/>
              </p:cNvSpPr>
              <p:nvPr/>
            </p:nvSpPr>
            <p:spPr bwMode="auto">
              <a:xfrm>
                <a:off x="1200" y="1632"/>
                <a:ext cx="32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-2.3</a:t>
                </a:r>
              </a:p>
            </p:txBody>
          </p:sp>
          <p:sp>
            <p:nvSpPr>
              <p:cNvPr id="47135" name="Text Box 47">
                <a:extLst>
                  <a:ext uri="{FF2B5EF4-FFF2-40B4-BE49-F238E27FC236}">
                    <a16:creationId xmlns:a16="http://schemas.microsoft.com/office/drawing/2014/main" id="{22455F2F-91F0-40A2-82DE-038ED3BADC3D}"/>
                  </a:ext>
                </a:extLst>
              </p:cNvPr>
              <p:cNvSpPr txBox="1">
                <a:spLocks noChangeArrowheads="1"/>
              </p:cNvSpPr>
              <p:nvPr/>
            </p:nvSpPr>
            <p:spPr bwMode="auto">
              <a:xfrm>
                <a:off x="1248" y="2591"/>
                <a:ext cx="32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FF"/>
                    </a:solidFill>
                    <a:latin typeface="Times New Roman" panose="02020603050405020304" pitchFamily="18" charset="0"/>
                  </a:rPr>
                  <a:t>-0.7</a:t>
                </a:r>
              </a:p>
            </p:txBody>
          </p:sp>
          <p:sp>
            <p:nvSpPr>
              <p:cNvPr id="47136" name="Text Box 48">
                <a:extLst>
                  <a:ext uri="{FF2B5EF4-FFF2-40B4-BE49-F238E27FC236}">
                    <a16:creationId xmlns:a16="http://schemas.microsoft.com/office/drawing/2014/main" id="{EFF20E3F-8143-42F3-A86F-45901821DDA5}"/>
                  </a:ext>
                </a:extLst>
              </p:cNvPr>
              <p:cNvSpPr txBox="1">
                <a:spLocks noChangeArrowheads="1"/>
              </p:cNvSpPr>
              <p:nvPr/>
            </p:nvSpPr>
            <p:spPr bwMode="auto">
              <a:xfrm>
                <a:off x="1200" y="2880"/>
                <a:ext cx="26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4.8</a:t>
                </a:r>
              </a:p>
            </p:txBody>
          </p:sp>
        </p:grpSp>
      </p:grpSp>
      <p:sp>
        <p:nvSpPr>
          <p:cNvPr id="47115" name="Text Box 51">
            <a:extLst>
              <a:ext uri="{FF2B5EF4-FFF2-40B4-BE49-F238E27FC236}">
                <a16:creationId xmlns:a16="http://schemas.microsoft.com/office/drawing/2014/main" id="{45F22957-3AFA-4C92-9CF9-448E6D14CAD3}"/>
              </a:ext>
            </a:extLst>
          </p:cNvPr>
          <p:cNvSpPr txBox="1">
            <a:spLocks noChangeArrowheads="1"/>
          </p:cNvSpPr>
          <p:nvPr/>
        </p:nvSpPr>
        <p:spPr bwMode="auto">
          <a:xfrm>
            <a:off x="990600" y="3505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顺序存储结构</a:t>
            </a:r>
          </a:p>
        </p:txBody>
      </p:sp>
      <p:sp>
        <p:nvSpPr>
          <p:cNvPr id="47116" name="Text Box 52">
            <a:extLst>
              <a:ext uri="{FF2B5EF4-FFF2-40B4-BE49-F238E27FC236}">
                <a16:creationId xmlns:a16="http://schemas.microsoft.com/office/drawing/2014/main" id="{2563F72F-9506-45A3-BBED-F25EC8977C5E}"/>
              </a:ext>
            </a:extLst>
          </p:cNvPr>
          <p:cNvSpPr txBox="1">
            <a:spLocks noChangeArrowheads="1"/>
          </p:cNvSpPr>
          <p:nvPr/>
        </p:nvSpPr>
        <p:spPr bwMode="auto">
          <a:xfrm>
            <a:off x="5638800" y="3505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链式存储结构</a:t>
            </a:r>
          </a:p>
        </p:txBody>
      </p:sp>
      <p:sp>
        <p:nvSpPr>
          <p:cNvPr id="52" name="Rectangle 2">
            <a:extLst>
              <a:ext uri="{FF2B5EF4-FFF2-40B4-BE49-F238E27FC236}">
                <a16:creationId xmlns:a16="http://schemas.microsoft.com/office/drawing/2014/main" id="{7CFBFECC-A5EE-47F7-BC80-EF86FA316311}"/>
              </a:ext>
            </a:extLst>
          </p:cNvPr>
          <p:cNvSpPr txBox="1">
            <a:spLocks noChangeArrowheads="1"/>
          </p:cNvSpPr>
          <p:nvPr/>
        </p:nvSpPr>
        <p:spPr bwMode="auto">
          <a:xfrm>
            <a:off x="390505" y="1865032"/>
            <a:ext cx="27382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a:lstStyle>
          <a:p>
            <a:pPr algn="l" eaLnBrk="1" hangingPunct="1"/>
            <a:r>
              <a:rPr lang="zh-CN" altLang="en-US" sz="3200" kern="0" dirty="0">
                <a:latin typeface="黑体" panose="02010609060101010101" pitchFamily="49" charset="-122"/>
                <a:ea typeface="黑体" panose="02010609060101010101" pitchFamily="49" charset="-122"/>
              </a:rPr>
              <a:t>五、结构</a:t>
            </a:r>
            <a:endParaRPr lang="en-US" altLang="zh-CN" sz="32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2473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a:extLst>
              <a:ext uri="{FF2B5EF4-FFF2-40B4-BE49-F238E27FC236}">
                <a16:creationId xmlns:a16="http://schemas.microsoft.com/office/drawing/2014/main" id="{1C89685B-4599-4882-B19D-C38BC717EB7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A8EED7A-5096-4C55-B3D2-08705CB82BB1}" type="slidenum">
              <a:rPr lang="zh-CN" altLang="en-US" sz="2400"/>
              <a:pPr algn="r" eaLnBrk="1" hangingPunct="1">
                <a:spcBef>
                  <a:spcPct val="50000"/>
                </a:spcBef>
                <a:buClrTx/>
                <a:buSzTx/>
                <a:buFontTx/>
                <a:buNone/>
              </a:pPr>
              <a:t>18</a:t>
            </a:fld>
            <a:endParaRPr lang="en-US" altLang="zh-CN" sz="2400"/>
          </a:p>
        </p:txBody>
      </p:sp>
      <p:sp>
        <p:nvSpPr>
          <p:cNvPr id="49156" name="Text Box 4">
            <a:extLst>
              <a:ext uri="{FF2B5EF4-FFF2-40B4-BE49-F238E27FC236}">
                <a16:creationId xmlns:a16="http://schemas.microsoft.com/office/drawing/2014/main" id="{B92B1CF7-9269-4B0F-BD09-4FED8A2BFDA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9157" name="Rectangle 5">
            <a:extLst>
              <a:ext uri="{FF2B5EF4-FFF2-40B4-BE49-F238E27FC236}">
                <a16:creationId xmlns:a16="http://schemas.microsoft.com/office/drawing/2014/main" id="{2C3F02C2-44AD-43D5-89D4-0D965A652AD4}"/>
              </a:ext>
            </a:extLst>
          </p:cNvPr>
          <p:cNvSpPr>
            <a:spLocks noGrp="1" noChangeArrowheads="1"/>
          </p:cNvSpPr>
          <p:nvPr>
            <p:ph type="body" idx="1"/>
          </p:nvPr>
        </p:nvSpPr>
        <p:spPr>
          <a:xfrm>
            <a:off x="433387" y="3557281"/>
            <a:ext cx="8405813" cy="1785938"/>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算法的</a:t>
            </a:r>
            <a:r>
              <a:rPr lang="zh-CN" altLang="en-US" b="1" dirty="0">
                <a:solidFill>
                  <a:srgbClr val="FF0000"/>
                </a:solidFill>
                <a:latin typeface="黑体" panose="02010609060101010101" pitchFamily="49" charset="-122"/>
                <a:ea typeface="黑体" panose="02010609060101010101" pitchFamily="49" charset="-122"/>
              </a:rPr>
              <a:t>设计</a:t>
            </a:r>
            <a:r>
              <a:rPr lang="zh-CN" altLang="en-US" b="1" dirty="0">
                <a:latin typeface="黑体" panose="02010609060101010101" pitchFamily="49" charset="-122"/>
                <a:ea typeface="黑体" panose="02010609060101010101" pitchFamily="49" charset="-122"/>
              </a:rPr>
              <a:t>取决于选定的数据（逻辑）结构</a:t>
            </a:r>
            <a:endParaRPr lang="en-US" altLang="zh-CN" dirty="0">
              <a:latin typeface="黑体" panose="02010609060101010101" pitchFamily="49" charset="-122"/>
              <a:ea typeface="黑体" panose="02010609060101010101" pitchFamily="49" charset="-122"/>
            </a:endParaRPr>
          </a:p>
        </p:txBody>
      </p:sp>
      <p:sp>
        <p:nvSpPr>
          <p:cNvPr id="49158" name="Rectangle 6">
            <a:extLst>
              <a:ext uri="{FF2B5EF4-FFF2-40B4-BE49-F238E27FC236}">
                <a16:creationId xmlns:a16="http://schemas.microsoft.com/office/drawing/2014/main" id="{8A588777-ECF3-4721-AA83-CB88516DEB7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7" name="Rectangle 2">
            <a:extLst>
              <a:ext uri="{FF2B5EF4-FFF2-40B4-BE49-F238E27FC236}">
                <a16:creationId xmlns:a16="http://schemas.microsoft.com/office/drawing/2014/main" id="{D50CB445-7A79-4908-9CB1-1409294FA405}"/>
              </a:ext>
            </a:extLst>
          </p:cNvPr>
          <p:cNvSpPr txBox="1">
            <a:spLocks noChangeArrowheads="1"/>
          </p:cNvSpPr>
          <p:nvPr/>
        </p:nvSpPr>
        <p:spPr bwMode="auto">
          <a:xfrm>
            <a:off x="390505" y="1865032"/>
            <a:ext cx="27382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a:lstStyle>
          <a:p>
            <a:pPr algn="l" eaLnBrk="1" hangingPunct="1"/>
            <a:r>
              <a:rPr lang="zh-CN" altLang="en-US" sz="3200" kern="0" dirty="0">
                <a:latin typeface="黑体" panose="02010609060101010101" pitchFamily="49" charset="-122"/>
                <a:ea typeface="黑体" panose="02010609060101010101" pitchFamily="49" charset="-122"/>
              </a:rPr>
              <a:t>五、结构</a:t>
            </a:r>
            <a:endParaRPr lang="en-US" altLang="zh-CN" sz="3200" kern="0" dirty="0">
              <a:latin typeface="黑体" panose="02010609060101010101" pitchFamily="49" charset="-122"/>
              <a:ea typeface="黑体" panose="02010609060101010101" pitchFamily="49" charset="-122"/>
            </a:endParaRPr>
          </a:p>
        </p:txBody>
      </p:sp>
      <p:sp>
        <p:nvSpPr>
          <p:cNvPr id="8" name="Rectangle 5">
            <a:extLst>
              <a:ext uri="{FF2B5EF4-FFF2-40B4-BE49-F238E27FC236}">
                <a16:creationId xmlns:a16="http://schemas.microsoft.com/office/drawing/2014/main" id="{D4E104B7-DD0E-4352-A67A-A510A5328DCE}"/>
              </a:ext>
            </a:extLst>
          </p:cNvPr>
          <p:cNvSpPr txBox="1">
            <a:spLocks noChangeArrowheads="1"/>
          </p:cNvSpPr>
          <p:nvPr/>
        </p:nvSpPr>
        <p:spPr bwMode="auto">
          <a:xfrm>
            <a:off x="390505" y="2697202"/>
            <a:ext cx="8763000" cy="71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ct val="30000"/>
              </a:spcBef>
              <a:buNone/>
            </a:pPr>
            <a:r>
              <a:rPr lang="zh-CN" altLang="en-US" b="1" kern="0" dirty="0">
                <a:latin typeface="黑体" panose="02010609060101010101" pitchFamily="49" charset="-122"/>
                <a:ea typeface="黑体" panose="02010609060101010101" pitchFamily="49" charset="-122"/>
              </a:rPr>
              <a:t>  逻辑结构和物理结构的关系：</a:t>
            </a:r>
          </a:p>
        </p:txBody>
      </p:sp>
      <p:sp>
        <p:nvSpPr>
          <p:cNvPr id="9" name="Rectangle 5">
            <a:extLst>
              <a:ext uri="{FF2B5EF4-FFF2-40B4-BE49-F238E27FC236}">
                <a16:creationId xmlns:a16="http://schemas.microsoft.com/office/drawing/2014/main" id="{12F0A995-AA22-4752-A6E0-7CF071AF08BF}"/>
              </a:ext>
            </a:extLst>
          </p:cNvPr>
          <p:cNvSpPr txBox="1">
            <a:spLocks noChangeArrowheads="1"/>
          </p:cNvSpPr>
          <p:nvPr/>
        </p:nvSpPr>
        <p:spPr bwMode="auto">
          <a:xfrm>
            <a:off x="457200" y="4333634"/>
            <a:ext cx="8405813" cy="6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lnSpc>
                <a:spcPct val="90000"/>
              </a:lnSpc>
              <a:spcBef>
                <a:spcPct val="30000"/>
              </a:spcBef>
            </a:pPr>
            <a:r>
              <a:rPr lang="zh-CN" altLang="en-US" b="1" kern="0" dirty="0">
                <a:latin typeface="黑体" panose="02010609060101010101" pitchFamily="49" charset="-122"/>
                <a:ea typeface="黑体" panose="02010609060101010101" pitchFamily="49" charset="-122"/>
              </a:rPr>
              <a:t>算法的</a:t>
            </a:r>
            <a:r>
              <a:rPr lang="zh-CN" altLang="en-US" b="1" kern="0" dirty="0">
                <a:solidFill>
                  <a:srgbClr val="FF0000"/>
                </a:solidFill>
                <a:latin typeface="黑体" panose="02010609060101010101" pitchFamily="49" charset="-122"/>
                <a:ea typeface="黑体" panose="02010609060101010101" pitchFamily="49" charset="-122"/>
              </a:rPr>
              <a:t>实现</a:t>
            </a:r>
            <a:r>
              <a:rPr lang="zh-CN" altLang="en-US" b="1" kern="0" dirty="0">
                <a:latin typeface="黑体" panose="02010609060101010101" pitchFamily="49" charset="-122"/>
                <a:ea typeface="黑体" panose="02010609060101010101" pitchFamily="49" charset="-122"/>
              </a:rPr>
              <a:t>依赖于采用的存储结构</a:t>
            </a:r>
            <a:endParaRPr lang="en-US" altLang="zh-CN" b="1" kern="0" dirty="0">
              <a:latin typeface="黑体" panose="02010609060101010101" pitchFamily="49" charset="-122"/>
              <a:ea typeface="黑体" panose="02010609060101010101" pitchFamily="49" charset="-122"/>
            </a:endParaRPr>
          </a:p>
          <a:p>
            <a:pPr eaLnBrk="1" hangingPunct="1">
              <a:lnSpc>
                <a:spcPct val="90000"/>
              </a:lnSpc>
              <a:spcBef>
                <a:spcPct val="30000"/>
              </a:spcBef>
            </a:pPr>
            <a:endParaRPr lang="en-US" altLang="zh-CN"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5172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93D1C55-8585-4A4E-84F2-4E1779B2DF2F}"/>
              </a:ext>
            </a:extLst>
          </p:cNvPr>
          <p:cNvSpPr>
            <a:spLocks noGrp="1" noChangeArrowheads="1"/>
          </p:cNvSpPr>
          <p:nvPr>
            <p:ph type="title"/>
          </p:nvPr>
        </p:nvSpPr>
        <p:spPr>
          <a:xfrm>
            <a:off x="457200" y="1981200"/>
            <a:ext cx="7138988"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r>
              <a:rPr lang="en-US" altLang="zh-CN" sz="3200">
                <a:latin typeface="黑体" panose="02010609060101010101" pitchFamily="49" charset="-122"/>
                <a:ea typeface="黑体" panose="02010609060101010101" pitchFamily="49" charset="-122"/>
              </a:rPr>
              <a:t>Data Structure）</a:t>
            </a:r>
          </a:p>
        </p:txBody>
      </p:sp>
      <p:sp>
        <p:nvSpPr>
          <p:cNvPr id="31747" name="Text Box 3">
            <a:extLst>
              <a:ext uri="{FF2B5EF4-FFF2-40B4-BE49-F238E27FC236}">
                <a16:creationId xmlns:a16="http://schemas.microsoft.com/office/drawing/2014/main" id="{00E59A2D-1E95-4ACB-89C8-9E6CDF0F2E5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68F0F74-C714-4318-A7F1-73F125A7F773}" type="slidenum">
              <a:rPr lang="zh-CN" altLang="en-US" sz="2400"/>
              <a:pPr algn="r" eaLnBrk="1" hangingPunct="1">
                <a:spcBef>
                  <a:spcPct val="50000"/>
                </a:spcBef>
                <a:buClrTx/>
                <a:buSzTx/>
                <a:buFontTx/>
                <a:buNone/>
              </a:pPr>
              <a:t>19</a:t>
            </a:fld>
            <a:endParaRPr lang="en-US" altLang="zh-CN" sz="2400"/>
          </a:p>
        </p:txBody>
      </p:sp>
      <p:sp>
        <p:nvSpPr>
          <p:cNvPr id="31748" name="Text Box 4">
            <a:extLst>
              <a:ext uri="{FF2B5EF4-FFF2-40B4-BE49-F238E27FC236}">
                <a16:creationId xmlns:a16="http://schemas.microsoft.com/office/drawing/2014/main" id="{99539FC2-B7D8-4ABB-8BC9-79229482C9C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1749" name="Rectangle 5">
            <a:extLst>
              <a:ext uri="{FF2B5EF4-FFF2-40B4-BE49-F238E27FC236}">
                <a16:creationId xmlns:a16="http://schemas.microsoft.com/office/drawing/2014/main" id="{2961C68E-E65E-452A-846D-6A6E9E654C38}"/>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1. 形式定义：</a:t>
            </a:r>
          </a:p>
          <a:p>
            <a:pPr eaLnBrk="1" hangingPunct="1">
              <a:spcBef>
                <a:spcPct val="50000"/>
              </a:spcBef>
            </a:pPr>
            <a:r>
              <a:rPr lang="zh-CN" altLang="en-US" sz="2800" b="1" dirty="0">
                <a:latin typeface="黑体" panose="02010609060101010101" pitchFamily="49" charset="-122"/>
                <a:ea typeface="黑体" panose="02010609060101010101" pitchFamily="49" charset="-122"/>
              </a:rPr>
              <a:t>某一</a:t>
            </a:r>
            <a:r>
              <a:rPr lang="zh-CN" altLang="en-US" sz="2800" b="1" dirty="0">
                <a:solidFill>
                  <a:srgbClr val="FF0000"/>
                </a:solidFill>
                <a:latin typeface="黑体" panose="02010609060101010101" pitchFamily="49" charset="-122"/>
                <a:ea typeface="黑体" panose="02010609060101010101" pitchFamily="49" charset="-122"/>
              </a:rPr>
              <a:t>数据对象</a:t>
            </a:r>
            <a:r>
              <a:rPr lang="zh-CN" altLang="en-US" sz="2800" b="1" dirty="0">
                <a:latin typeface="黑体" panose="02010609060101010101" pitchFamily="49" charset="-122"/>
                <a:ea typeface="黑体" panose="02010609060101010101" pitchFamily="49" charset="-122"/>
              </a:rPr>
              <a:t>的</a:t>
            </a:r>
            <a:r>
              <a:rPr lang="zh-CN" altLang="en-US" sz="2800" b="1" dirty="0">
                <a:solidFill>
                  <a:srgbClr val="FF0000"/>
                </a:solidFill>
                <a:latin typeface="黑体" panose="02010609060101010101" pitchFamily="49" charset="-122"/>
                <a:ea typeface="黑体" panose="02010609060101010101" pitchFamily="49" charset="-122"/>
              </a:rPr>
              <a:t>所有数据成员</a:t>
            </a:r>
            <a:r>
              <a:rPr lang="zh-CN" altLang="en-US" sz="2800" b="1" dirty="0">
                <a:latin typeface="黑体" panose="02010609060101010101" pitchFamily="49" charset="-122"/>
                <a:ea typeface="黑体" panose="02010609060101010101" pitchFamily="49" charset="-122"/>
              </a:rPr>
              <a:t>之间的</a:t>
            </a:r>
            <a:r>
              <a:rPr lang="zh-CN" altLang="en-US" sz="2800" b="1" dirty="0">
                <a:solidFill>
                  <a:srgbClr val="FF0000"/>
                </a:solidFill>
                <a:latin typeface="黑体" panose="02010609060101010101" pitchFamily="49" charset="-122"/>
                <a:ea typeface="黑体" panose="02010609060101010101" pitchFamily="49" charset="-122"/>
              </a:rPr>
              <a:t>关系</a:t>
            </a:r>
            <a:r>
              <a:rPr lang="zh-CN" altLang="en-US" sz="2800" b="1" dirty="0">
                <a:latin typeface="黑体" panose="02010609060101010101" pitchFamily="49" charset="-122"/>
                <a:ea typeface="黑体" panose="02010609060101010101" pitchFamily="49" charset="-122"/>
              </a:rPr>
              <a:t>。记为：</a:t>
            </a:r>
          </a:p>
          <a:p>
            <a:pPr eaLnBrk="1" hangingPunct="1">
              <a:spcBef>
                <a:spcPct val="90000"/>
              </a:spcBef>
              <a:spcAft>
                <a:spcPct val="40000"/>
              </a:spcAft>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r>
              <a:rPr lang="en-US" altLang="zh-CN" sz="2800" b="1" dirty="0" err="1">
                <a:latin typeface="黑体" panose="02010609060101010101" pitchFamily="49" charset="-122"/>
                <a:ea typeface="黑体" panose="02010609060101010101" pitchFamily="49" charset="-122"/>
              </a:rPr>
              <a:t>Data_Structure</a:t>
            </a:r>
            <a:r>
              <a:rPr lang="en-US" altLang="zh-CN" sz="2800" b="1" dirty="0">
                <a:latin typeface="黑体" panose="02010609060101010101" pitchFamily="49" charset="-122"/>
                <a:ea typeface="黑体" panose="02010609060101010101" pitchFamily="49" charset="-122"/>
              </a:rPr>
              <a:t> = {D, S}</a:t>
            </a:r>
          </a:p>
          <a:p>
            <a:pPr eaLnBrk="1" hangingPunct="1">
              <a:spcBef>
                <a:spcPct val="50000"/>
              </a:spcBef>
            </a:pPr>
            <a:r>
              <a:rPr lang="zh-CN" altLang="en-US" sz="2800" b="1" dirty="0">
                <a:latin typeface="黑体" panose="02010609060101010101" pitchFamily="49" charset="-122"/>
                <a:ea typeface="黑体" panose="02010609060101010101" pitchFamily="49" charset="-122"/>
              </a:rPr>
              <a:t>其中，</a:t>
            </a:r>
            <a:r>
              <a:rPr lang="en-US" altLang="zh-CN" sz="2800" b="1" dirty="0">
                <a:latin typeface="黑体" panose="02010609060101010101" pitchFamily="49" charset="-122"/>
                <a:ea typeface="黑体" panose="02010609060101010101" pitchFamily="49" charset="-122"/>
              </a:rPr>
              <a:t>D </a:t>
            </a:r>
            <a:r>
              <a:rPr lang="zh-CN" altLang="en-US" sz="2800" b="1" dirty="0">
                <a:latin typeface="黑体" panose="02010609060101010101" pitchFamily="49" charset="-122"/>
                <a:ea typeface="黑体" panose="02010609060101010101" pitchFamily="49" charset="-122"/>
              </a:rPr>
              <a:t>是某一数据对象， </a:t>
            </a:r>
          </a:p>
          <a:p>
            <a:pPr eaLnBrk="1" hangingPunct="1">
              <a:spcBef>
                <a:spcPct val="50000"/>
              </a:spcBef>
            </a:pPr>
            <a:r>
              <a:rPr lang="en-US" altLang="zh-CN" sz="2800" b="1" dirty="0">
                <a:latin typeface="黑体" panose="02010609060101010101" pitchFamily="49" charset="-122"/>
                <a:ea typeface="黑体" panose="02010609060101010101" pitchFamily="49" charset="-122"/>
              </a:rPr>
              <a:t>S </a:t>
            </a:r>
            <a:r>
              <a:rPr lang="zh-CN" altLang="en-US" sz="2800" b="1" dirty="0">
                <a:latin typeface="黑体" panose="02010609060101010101" pitchFamily="49" charset="-122"/>
                <a:ea typeface="黑体" panose="02010609060101010101" pitchFamily="49" charset="-122"/>
              </a:rPr>
              <a:t>是该对象中所有数据成员之间的关系的有限集合。</a:t>
            </a:r>
          </a:p>
        </p:txBody>
      </p:sp>
      <p:sp>
        <p:nvSpPr>
          <p:cNvPr id="31750" name="Rectangle 6">
            <a:extLst>
              <a:ext uri="{FF2B5EF4-FFF2-40B4-BE49-F238E27FC236}">
                <a16:creationId xmlns:a16="http://schemas.microsoft.com/office/drawing/2014/main" id="{248D493A-39A6-44A6-A948-762DD7CDB5A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E8141DD-C686-4A33-9CDE-2A03C93FF748}"/>
              </a:ext>
            </a:extLst>
          </p:cNvPr>
          <p:cNvSpPr>
            <a:spLocks noGrp="1" noChangeArrowheads="1"/>
          </p:cNvSpPr>
          <p:nvPr>
            <p:ph type="title"/>
          </p:nvPr>
        </p:nvSpPr>
        <p:spPr/>
        <p:txBody>
          <a:bodyPr/>
          <a:lstStyle/>
          <a:p>
            <a:pPr eaLnBrk="1" hangingPunct="1"/>
            <a:br>
              <a:rPr lang="en-US" altLang="zh-CN" sz="3600">
                <a:solidFill>
                  <a:schemeClr val="tx1"/>
                </a:solidFill>
              </a:rPr>
            </a:br>
            <a:br>
              <a:rPr lang="en-US" altLang="zh-CN" sz="3600">
                <a:solidFill>
                  <a:schemeClr val="tx1"/>
                </a:solidFill>
              </a:rPr>
            </a:br>
            <a:endParaRPr lang="en-US" altLang="zh-CN" sz="3600">
              <a:solidFill>
                <a:schemeClr val="tx1"/>
              </a:solidFill>
              <a:ea typeface="黑体" panose="02010609060101010101" pitchFamily="49" charset="-122"/>
            </a:endParaRPr>
          </a:p>
        </p:txBody>
      </p:sp>
      <p:sp>
        <p:nvSpPr>
          <p:cNvPr id="7171" name="Rectangle 3">
            <a:extLst>
              <a:ext uri="{FF2B5EF4-FFF2-40B4-BE49-F238E27FC236}">
                <a16:creationId xmlns:a16="http://schemas.microsoft.com/office/drawing/2014/main" id="{9C22EEE0-C225-4A8C-AA15-9C0010A56B6B}"/>
              </a:ext>
            </a:extLst>
          </p:cNvPr>
          <p:cNvSpPr>
            <a:spLocks noGrp="1" noChangeArrowheads="1"/>
          </p:cNvSpPr>
          <p:nvPr>
            <p:ph type="body" idx="1"/>
          </p:nvPr>
        </p:nvSpPr>
        <p:spPr>
          <a:xfrm>
            <a:off x="357188" y="1500188"/>
            <a:ext cx="8391276" cy="4476750"/>
          </a:xfrm>
        </p:spPr>
        <p:txBody>
          <a:bodyPr/>
          <a:lstStyle/>
          <a:p>
            <a:pPr eaLnBrk="1" hangingPunct="1">
              <a:buFont typeface="Wingdings" panose="05000000000000000000" pitchFamily="2" charset="2"/>
              <a:buNone/>
            </a:pPr>
            <a:endParaRPr lang="en-US" altLang="zh-CN" sz="3600" b="1" dirty="0">
              <a:latin typeface="黑体" panose="02010609060101010101" pitchFamily="49" charset="-122"/>
              <a:ea typeface="黑体" panose="02010609060101010101" pitchFamily="49" charset="-122"/>
            </a:endParaRPr>
          </a:p>
          <a:p>
            <a:pPr algn="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总成绩＝上机实验</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＋书面作业</a:t>
            </a:r>
            <a:r>
              <a:rPr lang="en-US" altLang="zh-CN" b="1" dirty="0">
                <a:latin typeface="黑体" panose="02010609060101010101" pitchFamily="49" charset="-122"/>
                <a:ea typeface="黑体" panose="02010609060101010101" pitchFamily="49" charset="-122"/>
              </a:rPr>
              <a:t>×20%+</a:t>
            </a:r>
          </a:p>
          <a:p>
            <a:pP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机考成绩</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笔试成绩</a:t>
            </a:r>
            <a:r>
              <a:rPr lang="en-US" altLang="zh-CN" b="1" dirty="0">
                <a:latin typeface="黑体" panose="02010609060101010101" pitchFamily="49" charset="-122"/>
                <a:ea typeface="黑体" panose="02010609060101010101" pitchFamily="49" charset="-122"/>
              </a:rPr>
              <a:t>×40%</a:t>
            </a:r>
          </a:p>
          <a:p>
            <a:pPr eaLnBrk="1" hangingPunct="1">
              <a:buFont typeface="Wingdings" panose="05000000000000000000" pitchFamily="2" charset="2"/>
              <a:buNone/>
            </a:pPr>
            <a:endParaRPr lang="en-US" altLang="zh-CN" sz="36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、课前预习，课后复习。</a:t>
            </a:r>
          </a:p>
          <a:p>
            <a:pP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、上课认真，积极思考，不缺课。</a:t>
            </a:r>
          </a:p>
          <a:p>
            <a:pP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、实验和作业独立完成，抄袭者</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分。</a:t>
            </a:r>
            <a:endParaRPr lang="en-US" altLang="zh-CN"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b="1" dirty="0">
              <a:latin typeface="黑体" panose="02010609060101010101" pitchFamily="49" charset="-122"/>
              <a:ea typeface="黑体" panose="02010609060101010101" pitchFamily="49" charset="-122"/>
            </a:endParaRPr>
          </a:p>
        </p:txBody>
      </p:sp>
      <p:sp>
        <p:nvSpPr>
          <p:cNvPr id="7172" name="AutoShape 4">
            <a:hlinkClick r:id="rId3" action="ppaction://hlinksldjump" highlightClick="1"/>
            <a:extLst>
              <a:ext uri="{FF2B5EF4-FFF2-40B4-BE49-F238E27FC236}">
                <a16:creationId xmlns:a16="http://schemas.microsoft.com/office/drawing/2014/main" id="{DD64663E-C512-4F2D-8565-28AD3C0E42D6}"/>
              </a:ext>
            </a:extLst>
          </p:cNvPr>
          <p:cNvSpPr>
            <a:spLocks noChangeArrowheads="1"/>
          </p:cNvSpPr>
          <p:nvPr/>
        </p:nvSpPr>
        <p:spPr bwMode="auto">
          <a:xfrm>
            <a:off x="5410200" y="6172200"/>
            <a:ext cx="76200" cy="762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173" name="Rectangle 7">
            <a:extLst>
              <a:ext uri="{FF2B5EF4-FFF2-40B4-BE49-F238E27FC236}">
                <a16:creationId xmlns:a16="http://schemas.microsoft.com/office/drawing/2014/main" id="{072EF573-F62C-4204-A4E7-E6BB6A3E4306}"/>
              </a:ext>
            </a:extLst>
          </p:cNvPr>
          <p:cNvSpPr>
            <a:spLocks noChangeArrowheads="1"/>
          </p:cNvSpPr>
          <p:nvPr/>
        </p:nvSpPr>
        <p:spPr bwMode="auto">
          <a:xfrm>
            <a:off x="468313" y="1916113"/>
            <a:ext cx="20875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175" name="Text Box 9">
            <a:extLst>
              <a:ext uri="{FF2B5EF4-FFF2-40B4-BE49-F238E27FC236}">
                <a16:creationId xmlns:a16="http://schemas.microsoft.com/office/drawing/2014/main" id="{0186D2CF-CDA0-42BD-8F84-0D74B16E6595}"/>
              </a:ext>
            </a:extLst>
          </p:cNvPr>
          <p:cNvSpPr txBox="1">
            <a:spLocks noChangeArrowheads="1"/>
          </p:cNvSpPr>
          <p:nvPr/>
        </p:nvSpPr>
        <p:spPr bwMode="auto">
          <a:xfrm>
            <a:off x="503238" y="1398588"/>
            <a:ext cx="2232025" cy="650875"/>
          </a:xfrm>
          <a:prstGeom prst="rect">
            <a:avLst/>
          </a:prstGeom>
          <a:solidFill>
            <a:srgbClr val="C0C0C0"/>
          </a:solidFill>
          <a:ln w="9525">
            <a:solidFill>
              <a:srgbClr val="808080"/>
            </a:solidFill>
            <a:miter lim="800000"/>
            <a:headEnd/>
            <a:tailEnd/>
          </a:ln>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latin typeface="黑体" panose="02010609060101010101" pitchFamily="49" charset="-122"/>
                <a:ea typeface="黑体" panose="02010609060101010101" pitchFamily="49" charset="-122"/>
              </a:rPr>
              <a:t>考试形式</a:t>
            </a:r>
          </a:p>
        </p:txBody>
      </p:sp>
      <p:sp>
        <p:nvSpPr>
          <p:cNvPr id="7176" name="Text Box 10">
            <a:extLst>
              <a:ext uri="{FF2B5EF4-FFF2-40B4-BE49-F238E27FC236}">
                <a16:creationId xmlns:a16="http://schemas.microsoft.com/office/drawing/2014/main" id="{DF758F9D-4EA0-4D8B-80B2-2A3D08217190}"/>
              </a:ext>
            </a:extLst>
          </p:cNvPr>
          <p:cNvSpPr txBox="1">
            <a:spLocks noChangeArrowheads="1"/>
          </p:cNvSpPr>
          <p:nvPr/>
        </p:nvSpPr>
        <p:spPr bwMode="auto">
          <a:xfrm>
            <a:off x="500063" y="3640138"/>
            <a:ext cx="2232025" cy="650875"/>
          </a:xfrm>
          <a:prstGeom prst="rect">
            <a:avLst/>
          </a:prstGeom>
          <a:solidFill>
            <a:srgbClr val="C0C0C0"/>
          </a:solidFill>
          <a:ln w="9525">
            <a:solidFill>
              <a:srgbClr val="808080"/>
            </a:solidFill>
            <a:miter lim="800000"/>
            <a:headEnd/>
            <a:tailEnd/>
          </a:ln>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latin typeface="黑体" panose="02010609060101010101" pitchFamily="49" charset="-122"/>
                <a:ea typeface="黑体" panose="02010609060101010101" pitchFamily="49" charset="-122"/>
              </a:rPr>
              <a:t>学习方法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61F804-A670-41E6-B300-6A4E3E842A15}"/>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endParaRPr lang="en-US" altLang="zh-CN" sz="3200">
              <a:latin typeface="黑体" panose="02010609060101010101" pitchFamily="49" charset="-122"/>
              <a:ea typeface="黑体" panose="02010609060101010101" pitchFamily="49" charset="-122"/>
            </a:endParaRPr>
          </a:p>
        </p:txBody>
      </p:sp>
      <p:sp>
        <p:nvSpPr>
          <p:cNvPr id="33795" name="Text Box 3">
            <a:extLst>
              <a:ext uri="{FF2B5EF4-FFF2-40B4-BE49-F238E27FC236}">
                <a16:creationId xmlns:a16="http://schemas.microsoft.com/office/drawing/2014/main" id="{9E0A92BA-5A4D-423E-9CD7-EC7ECB64B0B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30B156-D59A-417E-AB91-C7435A840049}" type="slidenum">
              <a:rPr lang="zh-CN" altLang="en-US" sz="2400"/>
              <a:pPr algn="r" eaLnBrk="1" hangingPunct="1">
                <a:spcBef>
                  <a:spcPct val="50000"/>
                </a:spcBef>
                <a:buClrTx/>
                <a:buSzTx/>
                <a:buFontTx/>
                <a:buNone/>
              </a:pPr>
              <a:t>20</a:t>
            </a:fld>
            <a:endParaRPr lang="en-US" altLang="zh-CN" sz="2400"/>
          </a:p>
        </p:txBody>
      </p:sp>
      <p:sp>
        <p:nvSpPr>
          <p:cNvPr id="33796" name="Text Box 4">
            <a:extLst>
              <a:ext uri="{FF2B5EF4-FFF2-40B4-BE49-F238E27FC236}">
                <a16:creationId xmlns:a16="http://schemas.microsoft.com/office/drawing/2014/main" id="{ED06D9F3-71AD-44AB-AF80-F4AB915A8CA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3797" name="Rectangle 5">
            <a:extLst>
              <a:ext uri="{FF2B5EF4-FFF2-40B4-BE49-F238E27FC236}">
                <a16:creationId xmlns:a16="http://schemas.microsoft.com/office/drawing/2014/main" id="{80ED1CF2-DF3C-4DA1-BA8D-B5CABC7373DD}"/>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 线性数据结构举例</a:t>
            </a:r>
          </a:p>
          <a:p>
            <a:pPr eaLnBrk="1" hangingPunct="1">
              <a:spcBef>
                <a:spcPct val="90000"/>
              </a:spcBef>
              <a:spcAft>
                <a:spcPct val="40000"/>
              </a:spcAft>
              <a:buFont typeface="Wingdings" panose="05000000000000000000" pitchFamily="2" charset="2"/>
              <a:buNone/>
            </a:pPr>
            <a:r>
              <a:rPr lang="en-US" altLang="zh-CN" b="1">
                <a:latin typeface="黑体" panose="02010609060101010101" pitchFamily="49" charset="-122"/>
                <a:ea typeface="黑体" panose="02010609060101010101" pitchFamily="49" charset="-122"/>
              </a:rPr>
              <a:t>    L = {K, R}</a:t>
            </a:r>
          </a:p>
          <a:p>
            <a:pPr eaLnBrk="1" hangingPunct="1">
              <a:spcBef>
                <a:spcPct val="50000"/>
              </a:spcBef>
            </a:pPr>
            <a:r>
              <a:rPr lang="en-US" altLang="zh-CN" b="1">
                <a:latin typeface="黑体" panose="02010609060101010101" pitchFamily="49" charset="-122"/>
                <a:ea typeface="黑体" panose="02010609060101010101" pitchFamily="49" charset="-122"/>
              </a:rPr>
              <a:t>K = {1, 2, 3, 4, 5, 6}</a:t>
            </a:r>
          </a:p>
          <a:p>
            <a:pPr eaLnBrk="1" hangingPunct="1">
              <a:spcBef>
                <a:spcPct val="50000"/>
              </a:spcBef>
            </a:pPr>
            <a:r>
              <a:rPr lang="en-US" altLang="zh-CN" b="1">
                <a:latin typeface="黑体" panose="02010609060101010101" pitchFamily="49" charset="-122"/>
                <a:ea typeface="黑体" panose="02010609060101010101" pitchFamily="49" charset="-122"/>
              </a:rPr>
              <a:t>R = {(1,2), (2,3), (3,4), (4,5), (5,6)}</a:t>
            </a:r>
          </a:p>
        </p:txBody>
      </p:sp>
      <p:sp>
        <p:nvSpPr>
          <p:cNvPr id="33798" name="Rectangle 6">
            <a:extLst>
              <a:ext uri="{FF2B5EF4-FFF2-40B4-BE49-F238E27FC236}">
                <a16:creationId xmlns:a16="http://schemas.microsoft.com/office/drawing/2014/main" id="{53A79164-D38C-46DB-87F5-8368C066422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3799" name="Group 22">
            <a:extLst>
              <a:ext uri="{FF2B5EF4-FFF2-40B4-BE49-F238E27FC236}">
                <a16:creationId xmlns:a16="http://schemas.microsoft.com/office/drawing/2014/main" id="{44DFE425-6727-4D8F-B3BD-D0C7BCF3F7E3}"/>
              </a:ext>
            </a:extLst>
          </p:cNvPr>
          <p:cNvGrpSpPr>
            <a:grpSpLocks/>
          </p:cNvGrpSpPr>
          <p:nvPr/>
        </p:nvGrpSpPr>
        <p:grpSpPr bwMode="auto">
          <a:xfrm>
            <a:off x="4038600" y="3886200"/>
            <a:ext cx="4738688" cy="458788"/>
            <a:chOff x="2640" y="2207"/>
            <a:chExt cx="3129" cy="289"/>
          </a:xfrm>
        </p:grpSpPr>
        <p:sp>
          <p:nvSpPr>
            <p:cNvPr id="33800" name="Oval 23">
              <a:extLst>
                <a:ext uri="{FF2B5EF4-FFF2-40B4-BE49-F238E27FC236}">
                  <a16:creationId xmlns:a16="http://schemas.microsoft.com/office/drawing/2014/main" id="{2D64CE45-8B0C-4C67-9B4A-510C31AA20E8}"/>
                </a:ext>
              </a:extLst>
            </p:cNvPr>
            <p:cNvSpPr>
              <a:spLocks noChangeArrowheads="1"/>
            </p:cNvSpPr>
            <p:nvPr/>
          </p:nvSpPr>
          <p:spPr bwMode="auto">
            <a:xfrm>
              <a:off x="2640" y="222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1" name="Oval 24">
              <a:extLst>
                <a:ext uri="{FF2B5EF4-FFF2-40B4-BE49-F238E27FC236}">
                  <a16:creationId xmlns:a16="http://schemas.microsoft.com/office/drawing/2014/main" id="{834C0CD3-A169-4344-A7C0-411D9D625B98}"/>
                </a:ext>
              </a:extLst>
            </p:cNvPr>
            <p:cNvSpPr>
              <a:spLocks noChangeArrowheads="1"/>
            </p:cNvSpPr>
            <p:nvPr/>
          </p:nvSpPr>
          <p:spPr bwMode="auto">
            <a:xfrm>
              <a:off x="3214" y="2221"/>
              <a:ext cx="287"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2" name="Line 25">
              <a:extLst>
                <a:ext uri="{FF2B5EF4-FFF2-40B4-BE49-F238E27FC236}">
                  <a16:creationId xmlns:a16="http://schemas.microsoft.com/office/drawing/2014/main" id="{5E9C11F7-611E-464E-B0B4-3B6FB1A9D160}"/>
                </a:ext>
              </a:extLst>
            </p:cNvPr>
            <p:cNvSpPr>
              <a:spLocks noChangeShapeType="1"/>
            </p:cNvSpPr>
            <p:nvPr/>
          </p:nvSpPr>
          <p:spPr bwMode="auto">
            <a:xfrm>
              <a:off x="2930" y="2359"/>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26">
              <a:extLst>
                <a:ext uri="{FF2B5EF4-FFF2-40B4-BE49-F238E27FC236}">
                  <a16:creationId xmlns:a16="http://schemas.microsoft.com/office/drawing/2014/main" id="{B215D35C-A80D-4AFB-9052-9CE64C4F0CF5}"/>
                </a:ext>
              </a:extLst>
            </p:cNvPr>
            <p:cNvSpPr>
              <a:spLocks noChangeShapeType="1"/>
            </p:cNvSpPr>
            <p:nvPr/>
          </p:nvSpPr>
          <p:spPr bwMode="auto">
            <a:xfrm>
              <a:off x="3501" y="2359"/>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Oval 27">
              <a:extLst>
                <a:ext uri="{FF2B5EF4-FFF2-40B4-BE49-F238E27FC236}">
                  <a16:creationId xmlns:a16="http://schemas.microsoft.com/office/drawing/2014/main" id="{3F48D780-BF57-43B8-A2A1-D663014E3AC4}"/>
                </a:ext>
              </a:extLst>
            </p:cNvPr>
            <p:cNvSpPr>
              <a:spLocks noChangeArrowheads="1"/>
            </p:cNvSpPr>
            <p:nvPr/>
          </p:nvSpPr>
          <p:spPr bwMode="auto">
            <a:xfrm>
              <a:off x="378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5" name="Line 28">
              <a:extLst>
                <a:ext uri="{FF2B5EF4-FFF2-40B4-BE49-F238E27FC236}">
                  <a16:creationId xmlns:a16="http://schemas.microsoft.com/office/drawing/2014/main" id="{5B154388-CA32-4823-AA44-6B92A995BE9F}"/>
                </a:ext>
              </a:extLst>
            </p:cNvPr>
            <p:cNvSpPr>
              <a:spLocks noChangeShapeType="1"/>
            </p:cNvSpPr>
            <p:nvPr/>
          </p:nvSpPr>
          <p:spPr bwMode="auto">
            <a:xfrm>
              <a:off x="4072" y="2359"/>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Oval 29">
              <a:extLst>
                <a:ext uri="{FF2B5EF4-FFF2-40B4-BE49-F238E27FC236}">
                  <a16:creationId xmlns:a16="http://schemas.microsoft.com/office/drawing/2014/main" id="{15A024E0-6692-48C5-AEC7-EDB014F75F03}"/>
                </a:ext>
              </a:extLst>
            </p:cNvPr>
            <p:cNvSpPr>
              <a:spLocks noChangeArrowheads="1"/>
            </p:cNvSpPr>
            <p:nvPr/>
          </p:nvSpPr>
          <p:spPr bwMode="auto">
            <a:xfrm>
              <a:off x="434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7" name="Line 30">
              <a:extLst>
                <a:ext uri="{FF2B5EF4-FFF2-40B4-BE49-F238E27FC236}">
                  <a16:creationId xmlns:a16="http://schemas.microsoft.com/office/drawing/2014/main" id="{5A202021-76DC-4AE0-AA6A-78CE3D459B9C}"/>
                </a:ext>
              </a:extLst>
            </p:cNvPr>
            <p:cNvSpPr>
              <a:spLocks noChangeShapeType="1"/>
            </p:cNvSpPr>
            <p:nvPr/>
          </p:nvSpPr>
          <p:spPr bwMode="auto">
            <a:xfrm>
              <a:off x="4632" y="2353"/>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Oval 31">
              <a:extLst>
                <a:ext uri="{FF2B5EF4-FFF2-40B4-BE49-F238E27FC236}">
                  <a16:creationId xmlns:a16="http://schemas.microsoft.com/office/drawing/2014/main" id="{74D749F9-261F-4A09-A260-9748F97AFB7E}"/>
                </a:ext>
              </a:extLst>
            </p:cNvPr>
            <p:cNvSpPr>
              <a:spLocks noChangeArrowheads="1"/>
            </p:cNvSpPr>
            <p:nvPr/>
          </p:nvSpPr>
          <p:spPr bwMode="auto">
            <a:xfrm>
              <a:off x="4914" y="2208"/>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9" name="Text Box 32">
              <a:extLst>
                <a:ext uri="{FF2B5EF4-FFF2-40B4-BE49-F238E27FC236}">
                  <a16:creationId xmlns:a16="http://schemas.microsoft.com/office/drawing/2014/main" id="{13F0E217-037A-453C-8C84-EEA3CEAF8695}"/>
                </a:ext>
              </a:extLst>
            </p:cNvPr>
            <p:cNvSpPr txBox="1">
              <a:spLocks noChangeArrowheads="1"/>
            </p:cNvSpPr>
            <p:nvPr/>
          </p:nvSpPr>
          <p:spPr bwMode="auto">
            <a:xfrm>
              <a:off x="2685" y="225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33810" name="Text Box 33">
              <a:extLst>
                <a:ext uri="{FF2B5EF4-FFF2-40B4-BE49-F238E27FC236}">
                  <a16:creationId xmlns:a16="http://schemas.microsoft.com/office/drawing/2014/main" id="{37E68C6E-1BA6-4D28-BED7-4B8300A1BE4B}"/>
                </a:ext>
              </a:extLst>
            </p:cNvPr>
            <p:cNvSpPr txBox="1">
              <a:spLocks noChangeArrowheads="1"/>
            </p:cNvSpPr>
            <p:nvPr/>
          </p:nvSpPr>
          <p:spPr bwMode="auto">
            <a:xfrm>
              <a:off x="3253" y="2253"/>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33811" name="Text Box 34">
              <a:extLst>
                <a:ext uri="{FF2B5EF4-FFF2-40B4-BE49-F238E27FC236}">
                  <a16:creationId xmlns:a16="http://schemas.microsoft.com/office/drawing/2014/main" id="{C79B9080-C2C8-4D4A-BA5E-FFD4907BFA99}"/>
                </a:ext>
              </a:extLst>
            </p:cNvPr>
            <p:cNvSpPr txBox="1">
              <a:spLocks noChangeArrowheads="1"/>
            </p:cNvSpPr>
            <p:nvPr/>
          </p:nvSpPr>
          <p:spPr bwMode="auto">
            <a:xfrm>
              <a:off x="3827" y="2256"/>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3</a:t>
              </a:r>
              <a:endParaRPr lang="en-US" altLang="zh-CN" sz="2000">
                <a:latin typeface="Times New Roman" panose="02020603050405020304" pitchFamily="18" charset="0"/>
              </a:endParaRPr>
            </a:p>
          </p:txBody>
        </p:sp>
        <p:sp>
          <p:nvSpPr>
            <p:cNvPr id="33812" name="Text Box 35">
              <a:extLst>
                <a:ext uri="{FF2B5EF4-FFF2-40B4-BE49-F238E27FC236}">
                  <a16:creationId xmlns:a16="http://schemas.microsoft.com/office/drawing/2014/main" id="{2EC6F80D-91D9-46C6-ABB2-E44CB4247873}"/>
                </a:ext>
              </a:extLst>
            </p:cNvPr>
            <p:cNvSpPr txBox="1">
              <a:spLocks noChangeArrowheads="1"/>
            </p:cNvSpPr>
            <p:nvPr/>
          </p:nvSpPr>
          <p:spPr bwMode="auto">
            <a:xfrm>
              <a:off x="4369" y="225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4</a:t>
              </a:r>
              <a:endParaRPr lang="en-US" altLang="zh-CN" sz="2000">
                <a:latin typeface="Times New Roman" panose="02020603050405020304" pitchFamily="18" charset="0"/>
              </a:endParaRPr>
            </a:p>
          </p:txBody>
        </p:sp>
        <p:sp>
          <p:nvSpPr>
            <p:cNvPr id="33813" name="Text Box 36">
              <a:extLst>
                <a:ext uri="{FF2B5EF4-FFF2-40B4-BE49-F238E27FC236}">
                  <a16:creationId xmlns:a16="http://schemas.microsoft.com/office/drawing/2014/main" id="{DACDB788-CC88-4D39-81F2-FDC0F42E0623}"/>
                </a:ext>
              </a:extLst>
            </p:cNvPr>
            <p:cNvSpPr txBox="1">
              <a:spLocks noChangeArrowheads="1"/>
            </p:cNvSpPr>
            <p:nvPr/>
          </p:nvSpPr>
          <p:spPr bwMode="auto">
            <a:xfrm>
              <a:off x="4951" y="224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5</a:t>
              </a:r>
              <a:endParaRPr lang="en-US" altLang="zh-CN" sz="2000">
                <a:latin typeface="Times New Roman" panose="02020603050405020304" pitchFamily="18" charset="0"/>
              </a:endParaRPr>
            </a:p>
          </p:txBody>
        </p:sp>
        <p:sp>
          <p:nvSpPr>
            <p:cNvPr id="33814" name="Line 37">
              <a:extLst>
                <a:ext uri="{FF2B5EF4-FFF2-40B4-BE49-F238E27FC236}">
                  <a16:creationId xmlns:a16="http://schemas.microsoft.com/office/drawing/2014/main" id="{63AFD709-D87C-437C-B05F-8ACF26556880}"/>
                </a:ext>
              </a:extLst>
            </p:cNvPr>
            <p:cNvSpPr>
              <a:spLocks noChangeShapeType="1"/>
            </p:cNvSpPr>
            <p:nvPr/>
          </p:nvSpPr>
          <p:spPr bwMode="auto">
            <a:xfrm>
              <a:off x="5199" y="23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Oval 38">
              <a:extLst>
                <a:ext uri="{FF2B5EF4-FFF2-40B4-BE49-F238E27FC236}">
                  <a16:creationId xmlns:a16="http://schemas.microsoft.com/office/drawing/2014/main" id="{3C9A9284-B944-4594-9D24-62FB81B13869}"/>
                </a:ext>
              </a:extLst>
            </p:cNvPr>
            <p:cNvSpPr>
              <a:spLocks noChangeArrowheads="1"/>
            </p:cNvSpPr>
            <p:nvPr/>
          </p:nvSpPr>
          <p:spPr bwMode="auto">
            <a:xfrm>
              <a:off x="5481" y="220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16" name="Text Box 39">
              <a:extLst>
                <a:ext uri="{FF2B5EF4-FFF2-40B4-BE49-F238E27FC236}">
                  <a16:creationId xmlns:a16="http://schemas.microsoft.com/office/drawing/2014/main" id="{58C9BD9D-2548-4472-B1B4-7A52765A6B35}"/>
                </a:ext>
              </a:extLst>
            </p:cNvPr>
            <p:cNvSpPr txBox="1">
              <a:spLocks noChangeArrowheads="1"/>
            </p:cNvSpPr>
            <p:nvPr/>
          </p:nvSpPr>
          <p:spPr bwMode="auto">
            <a:xfrm>
              <a:off x="5518" y="2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6</a:t>
              </a:r>
              <a:endParaRPr lang="en-US" altLang="zh-CN" sz="2000">
                <a:latin typeface="Times New Roman" panose="02020603050405020304" pitchFamily="18"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C4F1E0C-9EA0-40DD-8895-6942FAFAB5D9}"/>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endParaRPr lang="en-US" altLang="zh-CN" sz="320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97EF69E6-34EF-4976-8EC0-B9C63262137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C06912-FE3E-4F9C-BA85-FD4ABAFE2605}" type="slidenum">
              <a:rPr lang="zh-CN" altLang="en-US" sz="2400"/>
              <a:pPr algn="r" eaLnBrk="1" hangingPunct="1">
                <a:spcBef>
                  <a:spcPct val="50000"/>
                </a:spcBef>
                <a:buClrTx/>
                <a:buSzTx/>
                <a:buFontTx/>
                <a:buNone/>
              </a:pPr>
              <a:t>21</a:t>
            </a:fld>
            <a:endParaRPr lang="en-US" altLang="zh-CN" sz="2400"/>
          </a:p>
        </p:txBody>
      </p:sp>
      <p:sp>
        <p:nvSpPr>
          <p:cNvPr id="34820" name="Text Box 4">
            <a:extLst>
              <a:ext uri="{FF2B5EF4-FFF2-40B4-BE49-F238E27FC236}">
                <a16:creationId xmlns:a16="http://schemas.microsoft.com/office/drawing/2014/main" id="{905EC1E8-562D-4BAA-B4E1-440B70C3AE1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4821" name="Rectangle 5">
            <a:extLst>
              <a:ext uri="{FF2B5EF4-FFF2-40B4-BE49-F238E27FC236}">
                <a16:creationId xmlns:a16="http://schemas.microsoft.com/office/drawing/2014/main" id="{6E02E0CB-3FF4-41E5-A253-953A230195BC}"/>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 树形数据结构举例</a:t>
            </a:r>
          </a:p>
          <a:p>
            <a:pPr eaLnBrk="1" hangingPunct="1">
              <a:spcBef>
                <a:spcPct val="90000"/>
              </a:spcBef>
              <a:spcAft>
                <a:spcPct val="40000"/>
              </a:spcAft>
              <a:buFont typeface="Wingdings" panose="05000000000000000000" pitchFamily="2" charset="2"/>
              <a:buNone/>
            </a:pPr>
            <a:r>
              <a:rPr lang="en-US" altLang="zh-CN" b="1">
                <a:latin typeface="黑体" panose="02010609060101010101" pitchFamily="49" charset="-122"/>
                <a:ea typeface="黑体" panose="02010609060101010101" pitchFamily="49" charset="-122"/>
              </a:rPr>
              <a:t>    T = {K, R}</a:t>
            </a:r>
          </a:p>
          <a:p>
            <a:pPr eaLnBrk="1" hangingPunct="1">
              <a:spcBef>
                <a:spcPct val="50000"/>
              </a:spcBef>
            </a:pPr>
            <a:r>
              <a:rPr lang="en-US" altLang="zh-CN" b="1">
                <a:latin typeface="黑体" panose="02010609060101010101" pitchFamily="49" charset="-122"/>
                <a:ea typeface="黑体" panose="02010609060101010101" pitchFamily="49" charset="-122"/>
              </a:rPr>
              <a:t>K = {1, 2, 3, 4, 5, 6}</a:t>
            </a:r>
          </a:p>
          <a:p>
            <a:pPr eaLnBrk="1" hangingPunct="1">
              <a:spcBef>
                <a:spcPct val="50000"/>
              </a:spcBef>
            </a:pPr>
            <a:r>
              <a:rPr lang="en-US" altLang="zh-CN" b="1">
                <a:latin typeface="黑体" panose="02010609060101010101" pitchFamily="49" charset="-122"/>
                <a:ea typeface="黑体" panose="02010609060101010101" pitchFamily="49" charset="-122"/>
              </a:rPr>
              <a:t>R = {&lt;1,2&gt;, &lt;1,3&gt;, &lt;2,4&gt;, &lt;2,5&gt;, &lt;3,6&gt;}</a:t>
            </a:r>
          </a:p>
        </p:txBody>
      </p:sp>
      <p:sp>
        <p:nvSpPr>
          <p:cNvPr id="34822" name="Rectangle 6">
            <a:extLst>
              <a:ext uri="{FF2B5EF4-FFF2-40B4-BE49-F238E27FC236}">
                <a16:creationId xmlns:a16="http://schemas.microsoft.com/office/drawing/2014/main" id="{3733BE86-A995-43D5-8382-2F429D9574E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4823" name="Group 40">
            <a:extLst>
              <a:ext uri="{FF2B5EF4-FFF2-40B4-BE49-F238E27FC236}">
                <a16:creationId xmlns:a16="http://schemas.microsoft.com/office/drawing/2014/main" id="{71A669EB-45BB-4906-A193-4FE5B2FEB05A}"/>
              </a:ext>
            </a:extLst>
          </p:cNvPr>
          <p:cNvGrpSpPr>
            <a:grpSpLocks/>
          </p:cNvGrpSpPr>
          <p:nvPr/>
        </p:nvGrpSpPr>
        <p:grpSpPr bwMode="auto">
          <a:xfrm>
            <a:off x="5791200" y="3048000"/>
            <a:ext cx="2538413" cy="1817688"/>
            <a:chOff x="2097" y="2832"/>
            <a:chExt cx="1503" cy="1145"/>
          </a:xfrm>
        </p:grpSpPr>
        <p:sp>
          <p:nvSpPr>
            <p:cNvPr id="34824" name="Line 41">
              <a:extLst>
                <a:ext uri="{FF2B5EF4-FFF2-40B4-BE49-F238E27FC236}">
                  <a16:creationId xmlns:a16="http://schemas.microsoft.com/office/drawing/2014/main" id="{503E3A7C-16AB-4384-840A-C21D775DD100}"/>
                </a:ext>
              </a:extLst>
            </p:cNvPr>
            <p:cNvSpPr>
              <a:spLocks noChangeShapeType="1"/>
            </p:cNvSpPr>
            <p:nvPr/>
          </p:nvSpPr>
          <p:spPr bwMode="auto">
            <a:xfrm>
              <a:off x="3042" y="3022"/>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5" name="Line 42">
              <a:extLst>
                <a:ext uri="{FF2B5EF4-FFF2-40B4-BE49-F238E27FC236}">
                  <a16:creationId xmlns:a16="http://schemas.microsoft.com/office/drawing/2014/main" id="{914658A9-67EC-4799-9D24-E44FFE56638B}"/>
                </a:ext>
              </a:extLst>
            </p:cNvPr>
            <p:cNvSpPr>
              <a:spLocks noChangeShapeType="1"/>
            </p:cNvSpPr>
            <p:nvPr/>
          </p:nvSpPr>
          <p:spPr bwMode="auto">
            <a:xfrm flipH="1">
              <a:off x="2483" y="3022"/>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6" name="Line 43">
              <a:extLst>
                <a:ext uri="{FF2B5EF4-FFF2-40B4-BE49-F238E27FC236}">
                  <a16:creationId xmlns:a16="http://schemas.microsoft.com/office/drawing/2014/main" id="{8B0BF453-77A5-4372-BEEB-5A208D8C6C58}"/>
                </a:ext>
              </a:extLst>
            </p:cNvPr>
            <p:cNvSpPr>
              <a:spLocks noChangeShapeType="1"/>
            </p:cNvSpPr>
            <p:nvPr/>
          </p:nvSpPr>
          <p:spPr bwMode="auto">
            <a:xfrm>
              <a:off x="2483"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7" name="Line 44">
              <a:extLst>
                <a:ext uri="{FF2B5EF4-FFF2-40B4-BE49-F238E27FC236}">
                  <a16:creationId xmlns:a16="http://schemas.microsoft.com/office/drawing/2014/main" id="{FEF4A7C6-7D7F-424D-BCDA-C678899ADFB2}"/>
                </a:ext>
              </a:extLst>
            </p:cNvPr>
            <p:cNvSpPr>
              <a:spLocks noChangeShapeType="1"/>
            </p:cNvSpPr>
            <p:nvPr/>
          </p:nvSpPr>
          <p:spPr bwMode="auto">
            <a:xfrm flipH="1">
              <a:off x="3256"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8" name="Line 45">
              <a:extLst>
                <a:ext uri="{FF2B5EF4-FFF2-40B4-BE49-F238E27FC236}">
                  <a16:creationId xmlns:a16="http://schemas.microsoft.com/office/drawing/2014/main" id="{E9ED52D5-3505-4F1B-AD17-8A256843B239}"/>
                </a:ext>
              </a:extLst>
            </p:cNvPr>
            <p:cNvSpPr>
              <a:spLocks noChangeShapeType="1"/>
            </p:cNvSpPr>
            <p:nvPr/>
          </p:nvSpPr>
          <p:spPr bwMode="auto">
            <a:xfrm flipH="1">
              <a:off x="2226" y="3404"/>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9" name="Oval 46">
              <a:extLst>
                <a:ext uri="{FF2B5EF4-FFF2-40B4-BE49-F238E27FC236}">
                  <a16:creationId xmlns:a16="http://schemas.microsoft.com/office/drawing/2014/main" id="{4598F7FA-3A6B-4200-AB9C-E3E3F41A1AD7}"/>
                </a:ext>
              </a:extLst>
            </p:cNvPr>
            <p:cNvSpPr>
              <a:spLocks noChangeArrowheads="1"/>
            </p:cNvSpPr>
            <p:nvPr/>
          </p:nvSpPr>
          <p:spPr bwMode="auto">
            <a:xfrm>
              <a:off x="2355" y="3261"/>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0" name="Oval 47">
              <a:extLst>
                <a:ext uri="{FF2B5EF4-FFF2-40B4-BE49-F238E27FC236}">
                  <a16:creationId xmlns:a16="http://schemas.microsoft.com/office/drawing/2014/main" id="{D935E7BC-5950-4644-8C5B-738D5B48587D}"/>
                </a:ext>
              </a:extLst>
            </p:cNvPr>
            <p:cNvSpPr>
              <a:spLocks noChangeArrowheads="1"/>
            </p:cNvSpPr>
            <p:nvPr/>
          </p:nvSpPr>
          <p:spPr bwMode="auto">
            <a:xfrm>
              <a:off x="2097"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1" name="Oval 48">
              <a:extLst>
                <a:ext uri="{FF2B5EF4-FFF2-40B4-BE49-F238E27FC236}">
                  <a16:creationId xmlns:a16="http://schemas.microsoft.com/office/drawing/2014/main" id="{DDC903F6-4CAB-45E4-8E2B-8D6E509C0702}"/>
                </a:ext>
              </a:extLst>
            </p:cNvPr>
            <p:cNvSpPr>
              <a:spLocks noChangeArrowheads="1"/>
            </p:cNvSpPr>
            <p:nvPr/>
          </p:nvSpPr>
          <p:spPr bwMode="auto">
            <a:xfrm>
              <a:off x="2612"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2" name="Oval 49">
              <a:extLst>
                <a:ext uri="{FF2B5EF4-FFF2-40B4-BE49-F238E27FC236}">
                  <a16:creationId xmlns:a16="http://schemas.microsoft.com/office/drawing/2014/main" id="{980CD8DC-FFC8-409D-91E0-84C9ACB7CBAB}"/>
                </a:ext>
              </a:extLst>
            </p:cNvPr>
            <p:cNvSpPr>
              <a:spLocks noChangeArrowheads="1"/>
            </p:cNvSpPr>
            <p:nvPr/>
          </p:nvSpPr>
          <p:spPr bwMode="auto">
            <a:xfrm>
              <a:off x="2870" y="2832"/>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3" name="Oval 50">
              <a:extLst>
                <a:ext uri="{FF2B5EF4-FFF2-40B4-BE49-F238E27FC236}">
                  <a16:creationId xmlns:a16="http://schemas.microsoft.com/office/drawing/2014/main" id="{4876ACD7-4659-491C-8B5F-3074B7CF9D11}"/>
                </a:ext>
              </a:extLst>
            </p:cNvPr>
            <p:cNvSpPr>
              <a:spLocks noChangeArrowheads="1"/>
            </p:cNvSpPr>
            <p:nvPr/>
          </p:nvSpPr>
          <p:spPr bwMode="auto">
            <a:xfrm>
              <a:off x="3385" y="3261"/>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4" name="Oval 51">
              <a:extLst>
                <a:ext uri="{FF2B5EF4-FFF2-40B4-BE49-F238E27FC236}">
                  <a16:creationId xmlns:a16="http://schemas.microsoft.com/office/drawing/2014/main" id="{444231C3-0C2C-4E0D-A3CC-7324DA89EE6A}"/>
                </a:ext>
              </a:extLst>
            </p:cNvPr>
            <p:cNvSpPr>
              <a:spLocks noChangeArrowheads="1"/>
            </p:cNvSpPr>
            <p:nvPr/>
          </p:nvSpPr>
          <p:spPr bwMode="auto">
            <a:xfrm>
              <a:off x="3128" y="3738"/>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5" name="Text Box 52">
              <a:extLst>
                <a:ext uri="{FF2B5EF4-FFF2-40B4-BE49-F238E27FC236}">
                  <a16:creationId xmlns:a16="http://schemas.microsoft.com/office/drawing/2014/main" id="{AB6099CB-1852-4B5D-9077-2BBE4171EFEE}"/>
                </a:ext>
              </a:extLst>
            </p:cNvPr>
            <p:cNvSpPr txBox="1">
              <a:spLocks noChangeArrowheads="1"/>
            </p:cNvSpPr>
            <p:nvPr/>
          </p:nvSpPr>
          <p:spPr bwMode="auto">
            <a:xfrm>
              <a:off x="2111" y="3759"/>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4</a:t>
              </a:r>
              <a:endParaRPr lang="zh-CN" altLang="en-US" sz="2000">
                <a:latin typeface="Times New Roman" panose="02020603050405020304" pitchFamily="18" charset="0"/>
              </a:endParaRPr>
            </a:p>
          </p:txBody>
        </p:sp>
        <p:sp>
          <p:nvSpPr>
            <p:cNvPr id="34836" name="Text Box 53">
              <a:extLst>
                <a:ext uri="{FF2B5EF4-FFF2-40B4-BE49-F238E27FC236}">
                  <a16:creationId xmlns:a16="http://schemas.microsoft.com/office/drawing/2014/main" id="{2499D097-9795-4EF5-AB09-7F0EF07211B7}"/>
                </a:ext>
              </a:extLst>
            </p:cNvPr>
            <p:cNvSpPr txBox="1">
              <a:spLocks noChangeArrowheads="1"/>
            </p:cNvSpPr>
            <p:nvPr/>
          </p:nvSpPr>
          <p:spPr bwMode="auto">
            <a:xfrm>
              <a:off x="2636" y="376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5</a:t>
              </a:r>
            </a:p>
          </p:txBody>
        </p:sp>
        <p:sp>
          <p:nvSpPr>
            <p:cNvPr id="34837" name="Text Box 54">
              <a:extLst>
                <a:ext uri="{FF2B5EF4-FFF2-40B4-BE49-F238E27FC236}">
                  <a16:creationId xmlns:a16="http://schemas.microsoft.com/office/drawing/2014/main" id="{BCFCAA4E-CCC1-4F25-9478-63914DEB93D4}"/>
                </a:ext>
              </a:extLst>
            </p:cNvPr>
            <p:cNvSpPr txBox="1">
              <a:spLocks noChangeArrowheads="1"/>
            </p:cNvSpPr>
            <p:nvPr/>
          </p:nvSpPr>
          <p:spPr bwMode="auto">
            <a:xfrm>
              <a:off x="3145" y="3762"/>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6</a:t>
              </a:r>
            </a:p>
          </p:txBody>
        </p:sp>
        <p:sp>
          <p:nvSpPr>
            <p:cNvPr id="34838" name="Text Box 55">
              <a:extLst>
                <a:ext uri="{FF2B5EF4-FFF2-40B4-BE49-F238E27FC236}">
                  <a16:creationId xmlns:a16="http://schemas.microsoft.com/office/drawing/2014/main" id="{22B18D47-BEAD-4D40-9024-400B91B666FB}"/>
                </a:ext>
              </a:extLst>
            </p:cNvPr>
            <p:cNvSpPr txBox="1">
              <a:spLocks noChangeArrowheads="1"/>
            </p:cNvSpPr>
            <p:nvPr/>
          </p:nvSpPr>
          <p:spPr bwMode="auto">
            <a:xfrm>
              <a:off x="2367" y="327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2</a:t>
              </a:r>
              <a:endParaRPr lang="zh-CN" altLang="en-US" sz="2000">
                <a:latin typeface="Times New Roman" panose="02020603050405020304" pitchFamily="18" charset="0"/>
              </a:endParaRPr>
            </a:p>
          </p:txBody>
        </p:sp>
        <p:sp>
          <p:nvSpPr>
            <p:cNvPr id="34839" name="Text Box 56">
              <a:extLst>
                <a:ext uri="{FF2B5EF4-FFF2-40B4-BE49-F238E27FC236}">
                  <a16:creationId xmlns:a16="http://schemas.microsoft.com/office/drawing/2014/main" id="{7C86B58E-A04A-40BF-8CC0-633BF9CB8361}"/>
                </a:ext>
              </a:extLst>
            </p:cNvPr>
            <p:cNvSpPr txBox="1">
              <a:spLocks noChangeArrowheads="1"/>
            </p:cNvSpPr>
            <p:nvPr/>
          </p:nvSpPr>
          <p:spPr bwMode="auto">
            <a:xfrm>
              <a:off x="3395" y="3283"/>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3</a:t>
              </a:r>
              <a:endParaRPr lang="zh-CN" altLang="en-US" sz="2000">
                <a:latin typeface="Times New Roman" panose="02020603050405020304" pitchFamily="18" charset="0"/>
              </a:endParaRPr>
            </a:p>
          </p:txBody>
        </p:sp>
        <p:sp>
          <p:nvSpPr>
            <p:cNvPr id="34840" name="Text Box 57">
              <a:extLst>
                <a:ext uri="{FF2B5EF4-FFF2-40B4-BE49-F238E27FC236}">
                  <a16:creationId xmlns:a16="http://schemas.microsoft.com/office/drawing/2014/main" id="{BD6B6C2D-0FFF-42CD-BA4A-5DDB22F3DB3C}"/>
                </a:ext>
              </a:extLst>
            </p:cNvPr>
            <p:cNvSpPr txBox="1">
              <a:spLocks noChangeArrowheads="1"/>
            </p:cNvSpPr>
            <p:nvPr/>
          </p:nvSpPr>
          <p:spPr bwMode="auto">
            <a:xfrm>
              <a:off x="2891" y="2850"/>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1</a:t>
              </a:r>
              <a:endParaRPr lang="zh-CN" altLang="en-US" sz="2000">
                <a:latin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4841324-64E6-40A5-A47F-808B4F8A36EC}"/>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endParaRPr lang="en-US" altLang="zh-CN" sz="3200">
              <a:latin typeface="黑体" panose="02010609060101010101" pitchFamily="49" charset="-122"/>
              <a:ea typeface="黑体" panose="02010609060101010101" pitchFamily="49" charset="-122"/>
            </a:endParaRPr>
          </a:p>
        </p:txBody>
      </p:sp>
      <p:sp>
        <p:nvSpPr>
          <p:cNvPr id="35843" name="Text Box 3">
            <a:extLst>
              <a:ext uri="{FF2B5EF4-FFF2-40B4-BE49-F238E27FC236}">
                <a16:creationId xmlns:a16="http://schemas.microsoft.com/office/drawing/2014/main" id="{216F0758-6946-4A03-B7B7-2BC6AE2A7B1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1CE2B4D-A92A-4C41-B51F-CADADB2CD0D0}" type="slidenum">
              <a:rPr lang="zh-CN" altLang="en-US" sz="2400"/>
              <a:pPr algn="r" eaLnBrk="1" hangingPunct="1">
                <a:spcBef>
                  <a:spcPct val="50000"/>
                </a:spcBef>
                <a:buClrTx/>
                <a:buSzTx/>
                <a:buFontTx/>
                <a:buNone/>
              </a:pPr>
              <a:t>22</a:t>
            </a:fld>
            <a:endParaRPr lang="en-US" altLang="zh-CN" sz="2400"/>
          </a:p>
        </p:txBody>
      </p:sp>
      <p:sp>
        <p:nvSpPr>
          <p:cNvPr id="35844" name="Text Box 4">
            <a:extLst>
              <a:ext uri="{FF2B5EF4-FFF2-40B4-BE49-F238E27FC236}">
                <a16:creationId xmlns:a16="http://schemas.microsoft.com/office/drawing/2014/main" id="{309976C2-C56B-4E04-8064-F971D8F2075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5845" name="Rectangle 5">
            <a:extLst>
              <a:ext uri="{FF2B5EF4-FFF2-40B4-BE49-F238E27FC236}">
                <a16:creationId xmlns:a16="http://schemas.microsoft.com/office/drawing/2014/main" id="{0A90663D-F8A9-4419-9022-F233471CD469}"/>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4. 图形数据结构举例</a:t>
            </a:r>
          </a:p>
          <a:p>
            <a:pPr eaLnBrk="1" hangingPunct="1">
              <a:spcBef>
                <a:spcPct val="90000"/>
              </a:spcBef>
              <a:spcAft>
                <a:spcPct val="40000"/>
              </a:spcAft>
              <a:buFont typeface="Wingdings" panose="05000000000000000000" pitchFamily="2" charset="2"/>
              <a:buNone/>
            </a:pPr>
            <a:r>
              <a:rPr lang="en-US" altLang="zh-CN" b="1">
                <a:latin typeface="黑体" panose="02010609060101010101" pitchFamily="49" charset="-122"/>
                <a:ea typeface="黑体" panose="02010609060101010101" pitchFamily="49" charset="-122"/>
              </a:rPr>
              <a:t>    G = {K, R}</a:t>
            </a:r>
          </a:p>
          <a:p>
            <a:pPr eaLnBrk="1" hangingPunct="1">
              <a:spcBef>
                <a:spcPct val="50000"/>
              </a:spcBef>
            </a:pPr>
            <a:r>
              <a:rPr lang="en-US" altLang="zh-CN" b="1">
                <a:latin typeface="黑体" panose="02010609060101010101" pitchFamily="49" charset="-122"/>
                <a:ea typeface="黑体" panose="02010609060101010101" pitchFamily="49" charset="-122"/>
              </a:rPr>
              <a:t>K = {1, 2, 3, 4, 5, 6}</a:t>
            </a:r>
          </a:p>
          <a:p>
            <a:pPr eaLnBrk="1" hangingPunct="1">
              <a:spcBef>
                <a:spcPct val="50000"/>
              </a:spcBef>
            </a:pPr>
            <a:r>
              <a:rPr lang="en-US" altLang="zh-CN" b="1">
                <a:latin typeface="黑体" panose="02010609060101010101" pitchFamily="49" charset="-122"/>
                <a:ea typeface="黑体" panose="02010609060101010101" pitchFamily="49" charset="-122"/>
              </a:rPr>
              <a:t>R = {(1,2), (1,5), (1,6), (2,3), (2,4), </a:t>
            </a:r>
          </a:p>
          <a:p>
            <a:pPr eaLnBrk="1" hangingPunct="1">
              <a:buFont typeface="Wingdings" panose="05000000000000000000" pitchFamily="2" charset="2"/>
              <a:buNone/>
            </a:pPr>
            <a:r>
              <a:rPr lang="en-US" altLang="zh-CN" b="1">
                <a:latin typeface="黑体" panose="02010609060101010101" pitchFamily="49" charset="-122"/>
                <a:ea typeface="黑体" panose="02010609060101010101" pitchFamily="49" charset="-122"/>
              </a:rPr>
              <a:t>       (2,6), (3,4), (4,5), (4,6), (5,6)}</a:t>
            </a:r>
          </a:p>
        </p:txBody>
      </p:sp>
      <p:sp>
        <p:nvSpPr>
          <p:cNvPr id="35846" name="Rectangle 6">
            <a:extLst>
              <a:ext uri="{FF2B5EF4-FFF2-40B4-BE49-F238E27FC236}">
                <a16:creationId xmlns:a16="http://schemas.microsoft.com/office/drawing/2014/main" id="{19AA93D3-2F5C-4D3D-8E57-8EE52A4BFF2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5847" name="Group 25">
            <a:extLst>
              <a:ext uri="{FF2B5EF4-FFF2-40B4-BE49-F238E27FC236}">
                <a16:creationId xmlns:a16="http://schemas.microsoft.com/office/drawing/2014/main" id="{851C3E9B-0ED4-4E41-96AF-EA3048E52366}"/>
              </a:ext>
            </a:extLst>
          </p:cNvPr>
          <p:cNvGrpSpPr>
            <a:grpSpLocks/>
          </p:cNvGrpSpPr>
          <p:nvPr/>
        </p:nvGrpSpPr>
        <p:grpSpPr bwMode="auto">
          <a:xfrm>
            <a:off x="6019800" y="2971800"/>
            <a:ext cx="2514600" cy="2057400"/>
            <a:chOff x="3984" y="2880"/>
            <a:chExt cx="1584" cy="1296"/>
          </a:xfrm>
        </p:grpSpPr>
        <p:sp>
          <p:nvSpPr>
            <p:cNvPr id="35848" name="Line 26">
              <a:extLst>
                <a:ext uri="{FF2B5EF4-FFF2-40B4-BE49-F238E27FC236}">
                  <a16:creationId xmlns:a16="http://schemas.microsoft.com/office/drawing/2014/main" id="{F422E2B2-C005-471D-8737-D043E49B334A}"/>
                </a:ext>
              </a:extLst>
            </p:cNvPr>
            <p:cNvSpPr>
              <a:spLocks noChangeShapeType="1"/>
            </p:cNvSpPr>
            <p:nvPr/>
          </p:nvSpPr>
          <p:spPr bwMode="auto">
            <a:xfrm flipH="1">
              <a:off x="4635"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27">
              <a:extLst>
                <a:ext uri="{FF2B5EF4-FFF2-40B4-BE49-F238E27FC236}">
                  <a16:creationId xmlns:a16="http://schemas.microsoft.com/office/drawing/2014/main" id="{AEA93860-09BD-4AD3-BF64-F4862B1210CC}"/>
                </a:ext>
              </a:extLst>
            </p:cNvPr>
            <p:cNvSpPr>
              <a:spLocks noChangeShapeType="1"/>
            </p:cNvSpPr>
            <p:nvPr/>
          </p:nvSpPr>
          <p:spPr bwMode="auto">
            <a:xfrm flipH="1">
              <a:off x="5049" y="357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28">
              <a:extLst>
                <a:ext uri="{FF2B5EF4-FFF2-40B4-BE49-F238E27FC236}">
                  <a16:creationId xmlns:a16="http://schemas.microsoft.com/office/drawing/2014/main" id="{E9BD3EBA-FA75-494B-8E90-6483D83FC00B}"/>
                </a:ext>
              </a:extLst>
            </p:cNvPr>
            <p:cNvSpPr>
              <a:spLocks noChangeShapeType="1"/>
            </p:cNvSpPr>
            <p:nvPr/>
          </p:nvSpPr>
          <p:spPr bwMode="auto">
            <a:xfrm flipH="1">
              <a:off x="4220" y="354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29">
              <a:extLst>
                <a:ext uri="{FF2B5EF4-FFF2-40B4-BE49-F238E27FC236}">
                  <a16:creationId xmlns:a16="http://schemas.microsoft.com/office/drawing/2014/main" id="{F683AB08-6028-4EC3-9650-13F915A2FA14}"/>
                </a:ext>
              </a:extLst>
            </p:cNvPr>
            <p:cNvSpPr>
              <a:spLocks noChangeShapeType="1"/>
            </p:cNvSpPr>
            <p:nvPr/>
          </p:nvSpPr>
          <p:spPr bwMode="auto">
            <a:xfrm>
              <a:off x="4597" y="354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30">
              <a:extLst>
                <a:ext uri="{FF2B5EF4-FFF2-40B4-BE49-F238E27FC236}">
                  <a16:creationId xmlns:a16="http://schemas.microsoft.com/office/drawing/2014/main" id="{66084DC3-22DA-4D18-A002-9655E7746C05}"/>
                </a:ext>
              </a:extLst>
            </p:cNvPr>
            <p:cNvSpPr>
              <a:spLocks noChangeShapeType="1"/>
            </p:cNvSpPr>
            <p:nvPr/>
          </p:nvSpPr>
          <p:spPr bwMode="auto">
            <a:xfrm>
              <a:off x="4145"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31">
              <a:extLst>
                <a:ext uri="{FF2B5EF4-FFF2-40B4-BE49-F238E27FC236}">
                  <a16:creationId xmlns:a16="http://schemas.microsoft.com/office/drawing/2014/main" id="{CAC8E0AA-2E6C-46C7-B554-61D12361B508}"/>
                </a:ext>
              </a:extLst>
            </p:cNvPr>
            <p:cNvSpPr>
              <a:spLocks noChangeShapeType="1"/>
            </p:cNvSpPr>
            <p:nvPr/>
          </p:nvSpPr>
          <p:spPr bwMode="auto">
            <a:xfrm>
              <a:off x="4258" y="405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32">
              <a:extLst>
                <a:ext uri="{FF2B5EF4-FFF2-40B4-BE49-F238E27FC236}">
                  <a16:creationId xmlns:a16="http://schemas.microsoft.com/office/drawing/2014/main" id="{7A53CD32-A668-431B-B521-F32431A736C2}"/>
                </a:ext>
              </a:extLst>
            </p:cNvPr>
            <p:cNvSpPr>
              <a:spLocks noChangeShapeType="1"/>
            </p:cNvSpPr>
            <p:nvPr/>
          </p:nvSpPr>
          <p:spPr bwMode="auto">
            <a:xfrm>
              <a:off x="4258" y="298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Line 33">
              <a:extLst>
                <a:ext uri="{FF2B5EF4-FFF2-40B4-BE49-F238E27FC236}">
                  <a16:creationId xmlns:a16="http://schemas.microsoft.com/office/drawing/2014/main" id="{797619A0-1B5D-4DEB-86C7-13DB752FAFBE}"/>
                </a:ext>
              </a:extLst>
            </p:cNvPr>
            <p:cNvSpPr>
              <a:spLocks noChangeShapeType="1"/>
            </p:cNvSpPr>
            <p:nvPr/>
          </p:nvSpPr>
          <p:spPr bwMode="auto">
            <a:xfrm>
              <a:off x="5049" y="305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Line 34">
              <a:extLst>
                <a:ext uri="{FF2B5EF4-FFF2-40B4-BE49-F238E27FC236}">
                  <a16:creationId xmlns:a16="http://schemas.microsoft.com/office/drawing/2014/main" id="{E83606B6-0A9B-4458-B54C-DE065C613811}"/>
                </a:ext>
              </a:extLst>
            </p:cNvPr>
            <p:cNvSpPr>
              <a:spLocks noChangeShapeType="1"/>
            </p:cNvSpPr>
            <p:nvPr/>
          </p:nvSpPr>
          <p:spPr bwMode="auto">
            <a:xfrm>
              <a:off x="4220"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7" name="Line 35">
              <a:extLst>
                <a:ext uri="{FF2B5EF4-FFF2-40B4-BE49-F238E27FC236}">
                  <a16:creationId xmlns:a16="http://schemas.microsoft.com/office/drawing/2014/main" id="{3EC58221-E542-4AAC-8FCA-5328BC189798}"/>
                </a:ext>
              </a:extLst>
            </p:cNvPr>
            <p:cNvSpPr>
              <a:spLocks noChangeShapeType="1"/>
            </p:cNvSpPr>
            <p:nvPr/>
          </p:nvSpPr>
          <p:spPr bwMode="auto">
            <a:xfrm>
              <a:off x="4974"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Oval 36">
              <a:extLst>
                <a:ext uri="{FF2B5EF4-FFF2-40B4-BE49-F238E27FC236}">
                  <a16:creationId xmlns:a16="http://schemas.microsoft.com/office/drawing/2014/main" id="{CD5BD63C-B980-46F8-8906-5BEEF52D33BE}"/>
                </a:ext>
              </a:extLst>
            </p:cNvPr>
            <p:cNvSpPr>
              <a:spLocks noChangeArrowheads="1"/>
            </p:cNvSpPr>
            <p:nvPr/>
          </p:nvSpPr>
          <p:spPr bwMode="auto">
            <a:xfrm>
              <a:off x="4032" y="288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59" name="Text Box 37">
              <a:extLst>
                <a:ext uri="{FF2B5EF4-FFF2-40B4-BE49-F238E27FC236}">
                  <a16:creationId xmlns:a16="http://schemas.microsoft.com/office/drawing/2014/main" id="{94487536-976B-481F-BDA7-D7617700BF67}"/>
                </a:ext>
              </a:extLst>
            </p:cNvPr>
            <p:cNvSpPr txBox="1">
              <a:spLocks noChangeArrowheads="1"/>
            </p:cNvSpPr>
            <p:nvPr/>
          </p:nvSpPr>
          <p:spPr bwMode="auto">
            <a:xfrm>
              <a:off x="4080" y="291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35860" name="Group 38">
              <a:extLst>
                <a:ext uri="{FF2B5EF4-FFF2-40B4-BE49-F238E27FC236}">
                  <a16:creationId xmlns:a16="http://schemas.microsoft.com/office/drawing/2014/main" id="{BBD85845-8686-4C81-ABBC-8A8A227010A1}"/>
                </a:ext>
              </a:extLst>
            </p:cNvPr>
            <p:cNvGrpSpPr>
              <a:grpSpLocks/>
            </p:cNvGrpSpPr>
            <p:nvPr/>
          </p:nvGrpSpPr>
          <p:grpSpPr bwMode="auto">
            <a:xfrm>
              <a:off x="4800" y="2880"/>
              <a:ext cx="288" cy="288"/>
              <a:chOff x="4368" y="1537"/>
              <a:chExt cx="288" cy="288"/>
            </a:xfrm>
          </p:grpSpPr>
          <p:sp>
            <p:nvSpPr>
              <p:cNvPr id="35873" name="Oval 39">
                <a:extLst>
                  <a:ext uri="{FF2B5EF4-FFF2-40B4-BE49-F238E27FC236}">
                    <a16:creationId xmlns:a16="http://schemas.microsoft.com/office/drawing/2014/main" id="{2CD79315-9A5B-45EA-9A8E-D64CD7DDC2DE}"/>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74" name="Text Box 40">
                <a:extLst>
                  <a:ext uri="{FF2B5EF4-FFF2-40B4-BE49-F238E27FC236}">
                    <a16:creationId xmlns:a16="http://schemas.microsoft.com/office/drawing/2014/main" id="{FA7580D5-029E-46CD-B46D-D68E41A303B3}"/>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35861" name="Group 41">
              <a:extLst>
                <a:ext uri="{FF2B5EF4-FFF2-40B4-BE49-F238E27FC236}">
                  <a16:creationId xmlns:a16="http://schemas.microsoft.com/office/drawing/2014/main" id="{14899FE0-3E27-4317-A18C-2C38538DF327}"/>
                </a:ext>
              </a:extLst>
            </p:cNvPr>
            <p:cNvGrpSpPr>
              <a:grpSpLocks/>
            </p:cNvGrpSpPr>
            <p:nvPr/>
          </p:nvGrpSpPr>
          <p:grpSpPr bwMode="auto">
            <a:xfrm>
              <a:off x="5280" y="3360"/>
              <a:ext cx="288" cy="288"/>
              <a:chOff x="3984" y="1440"/>
              <a:chExt cx="288" cy="288"/>
            </a:xfrm>
          </p:grpSpPr>
          <p:sp>
            <p:nvSpPr>
              <p:cNvPr id="35871" name="Oval 42">
                <a:extLst>
                  <a:ext uri="{FF2B5EF4-FFF2-40B4-BE49-F238E27FC236}">
                    <a16:creationId xmlns:a16="http://schemas.microsoft.com/office/drawing/2014/main" id="{C5143C0B-88D1-4896-A0F4-18EC7ACC3AB3}"/>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72" name="Text Box 43">
                <a:extLst>
                  <a:ext uri="{FF2B5EF4-FFF2-40B4-BE49-F238E27FC236}">
                    <a16:creationId xmlns:a16="http://schemas.microsoft.com/office/drawing/2014/main" id="{4E114510-8F31-4460-A95A-5F8CC2C163BB}"/>
                  </a:ext>
                </a:extLst>
              </p:cNvPr>
              <p:cNvSpPr txBox="1">
                <a:spLocks noChangeArrowheads="1"/>
              </p:cNvSpPr>
              <p:nvPr/>
            </p:nvSpPr>
            <p:spPr bwMode="auto">
              <a:xfrm>
                <a:off x="4032" y="14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35862" name="Group 44">
              <a:extLst>
                <a:ext uri="{FF2B5EF4-FFF2-40B4-BE49-F238E27FC236}">
                  <a16:creationId xmlns:a16="http://schemas.microsoft.com/office/drawing/2014/main" id="{3F1F176F-8C6F-4885-96BE-AE59119B19DE}"/>
                </a:ext>
              </a:extLst>
            </p:cNvPr>
            <p:cNvGrpSpPr>
              <a:grpSpLocks/>
            </p:cNvGrpSpPr>
            <p:nvPr/>
          </p:nvGrpSpPr>
          <p:grpSpPr bwMode="auto">
            <a:xfrm>
              <a:off x="4848" y="3888"/>
              <a:ext cx="288" cy="288"/>
              <a:chOff x="3648" y="1632"/>
              <a:chExt cx="288" cy="288"/>
            </a:xfrm>
          </p:grpSpPr>
          <p:sp>
            <p:nvSpPr>
              <p:cNvPr id="35869" name="Oval 45">
                <a:extLst>
                  <a:ext uri="{FF2B5EF4-FFF2-40B4-BE49-F238E27FC236}">
                    <a16:creationId xmlns:a16="http://schemas.microsoft.com/office/drawing/2014/main" id="{A3E67273-D074-497E-A6C2-8DB474549F63}"/>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70" name="Text Box 46">
                <a:extLst>
                  <a:ext uri="{FF2B5EF4-FFF2-40B4-BE49-F238E27FC236}">
                    <a16:creationId xmlns:a16="http://schemas.microsoft.com/office/drawing/2014/main" id="{54DBCA40-990C-4E18-9389-E48CBFA691BE}"/>
                  </a:ext>
                </a:extLst>
              </p:cNvPr>
              <p:cNvSpPr txBox="1">
                <a:spLocks noChangeArrowheads="1"/>
              </p:cNvSpPr>
              <p:nvPr/>
            </p:nvSpPr>
            <p:spPr bwMode="auto">
              <a:xfrm>
                <a:off x="3696" y="1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35863" name="Group 47">
              <a:extLst>
                <a:ext uri="{FF2B5EF4-FFF2-40B4-BE49-F238E27FC236}">
                  <a16:creationId xmlns:a16="http://schemas.microsoft.com/office/drawing/2014/main" id="{8626B2D3-A0A1-43D1-83D0-A46DB9B45498}"/>
                </a:ext>
              </a:extLst>
            </p:cNvPr>
            <p:cNvGrpSpPr>
              <a:grpSpLocks/>
            </p:cNvGrpSpPr>
            <p:nvPr/>
          </p:nvGrpSpPr>
          <p:grpSpPr bwMode="auto">
            <a:xfrm>
              <a:off x="3984" y="3888"/>
              <a:ext cx="306" cy="288"/>
              <a:chOff x="4752" y="1632"/>
              <a:chExt cx="306" cy="288"/>
            </a:xfrm>
          </p:grpSpPr>
          <p:sp>
            <p:nvSpPr>
              <p:cNvPr id="35867" name="Oval 48">
                <a:extLst>
                  <a:ext uri="{FF2B5EF4-FFF2-40B4-BE49-F238E27FC236}">
                    <a16:creationId xmlns:a16="http://schemas.microsoft.com/office/drawing/2014/main" id="{E4E0A099-F08F-40E7-8CB6-2D5B0B66BEBB}"/>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68" name="Text Box 49">
                <a:extLst>
                  <a:ext uri="{FF2B5EF4-FFF2-40B4-BE49-F238E27FC236}">
                    <a16:creationId xmlns:a16="http://schemas.microsoft.com/office/drawing/2014/main" id="{9C2FE871-C086-4612-952D-8278D515F49D}"/>
                  </a:ext>
                </a:extLst>
              </p:cNvPr>
              <p:cNvSpPr txBox="1">
                <a:spLocks noChangeArrowheads="1"/>
              </p:cNvSpPr>
              <p:nvPr/>
            </p:nvSpPr>
            <p:spPr bwMode="auto">
              <a:xfrm>
                <a:off x="4818" y="16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35864" name="Group 50">
              <a:extLst>
                <a:ext uri="{FF2B5EF4-FFF2-40B4-BE49-F238E27FC236}">
                  <a16:creationId xmlns:a16="http://schemas.microsoft.com/office/drawing/2014/main" id="{DDC6A4D2-29D4-435F-AC8B-A08709B5A6CE}"/>
                </a:ext>
              </a:extLst>
            </p:cNvPr>
            <p:cNvGrpSpPr>
              <a:grpSpLocks/>
            </p:cNvGrpSpPr>
            <p:nvPr/>
          </p:nvGrpSpPr>
          <p:grpSpPr bwMode="auto">
            <a:xfrm>
              <a:off x="4416" y="3312"/>
              <a:ext cx="288" cy="288"/>
              <a:chOff x="4368" y="1537"/>
              <a:chExt cx="288" cy="288"/>
            </a:xfrm>
          </p:grpSpPr>
          <p:sp>
            <p:nvSpPr>
              <p:cNvPr id="35865" name="Oval 51">
                <a:extLst>
                  <a:ext uri="{FF2B5EF4-FFF2-40B4-BE49-F238E27FC236}">
                    <a16:creationId xmlns:a16="http://schemas.microsoft.com/office/drawing/2014/main" id="{2231B633-E2BF-46BC-82F7-48629D39AF98}"/>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66" name="Text Box 52">
                <a:extLst>
                  <a:ext uri="{FF2B5EF4-FFF2-40B4-BE49-F238E27FC236}">
                    <a16:creationId xmlns:a16="http://schemas.microsoft.com/office/drawing/2014/main" id="{2E9ED4FD-BAFB-4660-BB72-00C350297AFD}"/>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3FDF434-9467-4232-A593-31D9EA7C11B0}"/>
              </a:ext>
            </a:extLst>
          </p:cNvPr>
          <p:cNvSpPr>
            <a:spLocks noGrp="1" noChangeArrowheads="1"/>
          </p:cNvSpPr>
          <p:nvPr>
            <p:ph type="title"/>
          </p:nvPr>
        </p:nvSpPr>
        <p:spPr>
          <a:xfrm>
            <a:off x="455613" y="1982788"/>
            <a:ext cx="7869237" cy="685800"/>
          </a:xfrm>
        </p:spPr>
        <p:txBody>
          <a:bodyPr/>
          <a:lstStyle/>
          <a:p>
            <a:pPr algn="l" eaLnBrk="1" hangingPunct="1"/>
            <a:r>
              <a:rPr lang="zh-CN" altLang="en-US" sz="3200">
                <a:latin typeface="黑体" panose="02010609060101010101" pitchFamily="49" charset="-122"/>
                <a:ea typeface="黑体" panose="02010609060101010101" pitchFamily="49" charset="-122"/>
              </a:rPr>
              <a:t>七、应用举例</a:t>
            </a:r>
            <a:endParaRPr lang="en-US" altLang="zh-CN" sz="3200">
              <a:latin typeface="黑体" panose="02010609060101010101" pitchFamily="49" charset="-122"/>
              <a:ea typeface="黑体" panose="02010609060101010101" pitchFamily="49" charset="-122"/>
            </a:endParaRPr>
          </a:p>
        </p:txBody>
      </p:sp>
      <p:sp>
        <p:nvSpPr>
          <p:cNvPr id="36867" name="Rectangle 5">
            <a:extLst>
              <a:ext uri="{FF2B5EF4-FFF2-40B4-BE49-F238E27FC236}">
                <a16:creationId xmlns:a16="http://schemas.microsoft.com/office/drawing/2014/main" id="{C3A27E56-0CAD-46AE-B144-BA2EDA7D7129}"/>
              </a:ext>
            </a:extLst>
          </p:cNvPr>
          <p:cNvSpPr>
            <a:spLocks noGrp="1" noChangeArrowheads="1"/>
          </p:cNvSpPr>
          <p:nvPr>
            <p:ph type="body" sz="half" idx="1"/>
          </p:nvPr>
        </p:nvSpPr>
        <p:spPr>
          <a:xfrm>
            <a:off x="381000" y="2817813"/>
            <a:ext cx="8763000" cy="2987675"/>
          </a:xfrm>
        </p:spPr>
        <p:txBody>
          <a:bodyPr/>
          <a:lstStyle/>
          <a:p>
            <a:pPr eaLnBrk="1" hangingPunct="1">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 线性数据结构举例</a:t>
            </a:r>
          </a:p>
          <a:p>
            <a:pPr eaLnBrk="1" hangingPunct="1">
              <a:spcBef>
                <a:spcPct val="50000"/>
              </a:spcBef>
            </a:pPr>
            <a:r>
              <a:rPr lang="zh-CN" altLang="en-US" sz="2800" b="1">
                <a:latin typeface="黑体" panose="02010609060101010101" pitchFamily="49" charset="-122"/>
                <a:ea typeface="黑体" panose="02010609060101010101" pitchFamily="49" charset="-122"/>
              </a:rPr>
              <a:t>数据结构学生选课名单（部分）</a:t>
            </a:r>
          </a:p>
        </p:txBody>
      </p:sp>
      <p:sp>
        <p:nvSpPr>
          <p:cNvPr id="36868" name="Text Box 3">
            <a:extLst>
              <a:ext uri="{FF2B5EF4-FFF2-40B4-BE49-F238E27FC236}">
                <a16:creationId xmlns:a16="http://schemas.microsoft.com/office/drawing/2014/main" id="{CCCA41E7-F3D2-4589-8B99-5FA66990E24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8F45B34-A7A6-4F0E-8C7B-3F1C754B117C}" type="slidenum">
              <a:rPr lang="zh-CN" altLang="en-US" sz="2400"/>
              <a:pPr algn="r" eaLnBrk="1" hangingPunct="1">
                <a:spcBef>
                  <a:spcPct val="50000"/>
                </a:spcBef>
                <a:buClrTx/>
                <a:buSzTx/>
                <a:buFontTx/>
                <a:buNone/>
              </a:pPr>
              <a:t>23</a:t>
            </a:fld>
            <a:endParaRPr lang="en-US" altLang="zh-CN" sz="2400"/>
          </a:p>
        </p:txBody>
      </p:sp>
      <p:sp>
        <p:nvSpPr>
          <p:cNvPr id="36869" name="Text Box 4">
            <a:extLst>
              <a:ext uri="{FF2B5EF4-FFF2-40B4-BE49-F238E27FC236}">
                <a16:creationId xmlns:a16="http://schemas.microsoft.com/office/drawing/2014/main" id="{A96D70CE-36E9-48C1-B63C-F3CB0328687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6870" name="Rectangle 6">
            <a:extLst>
              <a:ext uri="{FF2B5EF4-FFF2-40B4-BE49-F238E27FC236}">
                <a16:creationId xmlns:a16="http://schemas.microsoft.com/office/drawing/2014/main" id="{23CBC45D-A69A-4D13-8BEB-4D09B12DD60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aphicFrame>
        <p:nvGraphicFramePr>
          <p:cNvPr id="198143" name="Group 511">
            <a:extLst>
              <a:ext uri="{FF2B5EF4-FFF2-40B4-BE49-F238E27FC236}">
                <a16:creationId xmlns:a16="http://schemas.microsoft.com/office/drawing/2014/main" id="{6B3431C3-890D-4090-A1DC-DE5B2B1D1401}"/>
              </a:ext>
            </a:extLst>
          </p:cNvPr>
          <p:cNvGraphicFramePr>
            <a:graphicFrameLocks noGrp="1"/>
          </p:cNvGraphicFramePr>
          <p:nvPr>
            <p:ph sz="half" idx="2"/>
            <p:extLst>
              <p:ext uri="{D42A27DB-BD31-4B8C-83A1-F6EECF244321}">
                <p14:modId xmlns:p14="http://schemas.microsoft.com/office/powerpoint/2010/main" val="1575814088"/>
              </p:ext>
            </p:extLst>
          </p:nvPr>
        </p:nvGraphicFramePr>
        <p:xfrm>
          <a:off x="684213" y="4365625"/>
          <a:ext cx="7848600" cy="2220915"/>
        </p:xfrm>
        <a:graphic>
          <a:graphicData uri="http://schemas.openxmlformats.org/drawingml/2006/table">
            <a:tbl>
              <a:tblPr/>
              <a:tblGrid>
                <a:gridCol w="1598612">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2035175">
                  <a:extLst>
                    <a:ext uri="{9D8B030D-6E8A-4147-A177-3AD203B41FA5}">
                      <a16:colId xmlns:a16="http://schemas.microsoft.com/office/drawing/2014/main" val="20002"/>
                    </a:ext>
                  </a:extLst>
                </a:gridCol>
                <a:gridCol w="2252663">
                  <a:extLst>
                    <a:ext uri="{9D8B030D-6E8A-4147-A177-3AD203B41FA5}">
                      <a16:colId xmlns:a16="http://schemas.microsoft.com/office/drawing/2014/main" val="20003"/>
                    </a:ext>
                  </a:extLst>
                </a:gridCol>
              </a:tblGrid>
              <a:tr h="3352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rgbClr val="000000"/>
                          </a:solidFill>
                          <a:effectLst/>
                          <a:latin typeface="Times New Roman" pitchFamily="18" charset="0"/>
                          <a:ea typeface="宋体" pitchFamily="2" charset="-122"/>
                        </a:rPr>
                        <a:t>姓名</a:t>
                      </a:r>
                      <a:endParaRPr kumimoji="1" lang="zh-CN" altLang="en-US" sz="1600" b="0" i="0" u="none" strike="noStrike" cap="none" normalizeH="0" baseline="0" dirty="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学号</a:t>
                      </a: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学院</a:t>
                      </a: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专业</a:t>
                      </a: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林洁玲</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2010150014</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计算机科学</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7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陈杰恒</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2010150045</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计算机科学</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7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吴依琳</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2010150051</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软件工程</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黎佩欣</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2010150060</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软件工程 </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7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王丹妮</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2010150064</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计算机科学</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BE47695-9D94-482C-B615-852C38AF0405}"/>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七、应用举例</a:t>
            </a:r>
            <a:endParaRPr lang="en-US" altLang="zh-CN" sz="320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CD288613-CF20-49E2-A415-E9FFAD65D17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7093CCA-70B8-432C-8234-7556EF716F68}" type="slidenum">
              <a:rPr lang="zh-CN" altLang="en-US" sz="2400"/>
              <a:pPr algn="r" eaLnBrk="1" hangingPunct="1">
                <a:spcBef>
                  <a:spcPct val="50000"/>
                </a:spcBef>
                <a:buClrTx/>
                <a:buSzTx/>
                <a:buFontTx/>
                <a:buNone/>
              </a:pPr>
              <a:t>24</a:t>
            </a:fld>
            <a:endParaRPr lang="en-US" altLang="zh-CN" sz="2400"/>
          </a:p>
        </p:txBody>
      </p:sp>
      <p:sp>
        <p:nvSpPr>
          <p:cNvPr id="37892" name="Text Box 4">
            <a:extLst>
              <a:ext uri="{FF2B5EF4-FFF2-40B4-BE49-F238E27FC236}">
                <a16:creationId xmlns:a16="http://schemas.microsoft.com/office/drawing/2014/main" id="{FF88623F-F902-4174-B6DC-C7E0A9894A4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7893" name="Rectangle 5">
            <a:extLst>
              <a:ext uri="{FF2B5EF4-FFF2-40B4-BE49-F238E27FC236}">
                <a16:creationId xmlns:a16="http://schemas.microsoft.com/office/drawing/2014/main" id="{ADAA3C87-9A07-4A31-AD8B-3EDFCE4B6F9C}"/>
              </a:ext>
            </a:extLst>
          </p:cNvPr>
          <p:cNvSpPr>
            <a:spLocks noGrp="1" noChangeArrowheads="1"/>
          </p:cNvSpPr>
          <p:nvPr>
            <p:ph type="body" idx="1"/>
          </p:nvPr>
        </p:nvSpPr>
        <p:spPr>
          <a:xfrm>
            <a:off x="381000" y="2819400"/>
            <a:ext cx="8763000" cy="1600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 树形数据结构举例</a:t>
            </a:r>
          </a:p>
          <a:p>
            <a:pPr eaLnBrk="1" hangingPunct="1">
              <a:spcBef>
                <a:spcPct val="50000"/>
              </a:spcBef>
            </a:pPr>
            <a:r>
              <a:rPr lang="en-US" altLang="zh-CN" b="1">
                <a:latin typeface="黑体" panose="02010609060101010101" pitchFamily="49" charset="-122"/>
                <a:ea typeface="黑体" panose="02010609060101010101" pitchFamily="49" charset="-122"/>
              </a:rPr>
              <a:t>UNIX</a:t>
            </a:r>
            <a:r>
              <a:rPr lang="zh-CN" altLang="en-US" b="1">
                <a:latin typeface="黑体" panose="02010609060101010101" pitchFamily="49" charset="-122"/>
                <a:ea typeface="黑体" panose="02010609060101010101" pitchFamily="49" charset="-122"/>
              </a:rPr>
              <a:t>文件系统结构图（部分）</a:t>
            </a:r>
          </a:p>
        </p:txBody>
      </p:sp>
      <p:sp>
        <p:nvSpPr>
          <p:cNvPr id="37894" name="Rectangle 6">
            <a:extLst>
              <a:ext uri="{FF2B5EF4-FFF2-40B4-BE49-F238E27FC236}">
                <a16:creationId xmlns:a16="http://schemas.microsoft.com/office/drawing/2014/main" id="{A4490F56-1E22-4416-AA2F-C77CD390AF9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7895" name="Group 92">
            <a:extLst>
              <a:ext uri="{FF2B5EF4-FFF2-40B4-BE49-F238E27FC236}">
                <a16:creationId xmlns:a16="http://schemas.microsoft.com/office/drawing/2014/main" id="{37DDF360-2605-411D-85CE-E9E566A55F9F}"/>
              </a:ext>
            </a:extLst>
          </p:cNvPr>
          <p:cNvGrpSpPr>
            <a:grpSpLocks/>
          </p:cNvGrpSpPr>
          <p:nvPr/>
        </p:nvGrpSpPr>
        <p:grpSpPr bwMode="auto">
          <a:xfrm>
            <a:off x="457200" y="4217988"/>
            <a:ext cx="7940675" cy="2501900"/>
            <a:chOff x="384" y="2295"/>
            <a:chExt cx="5002" cy="1850"/>
          </a:xfrm>
        </p:grpSpPr>
        <p:sp>
          <p:nvSpPr>
            <p:cNvPr id="37896" name="Line 41">
              <a:extLst>
                <a:ext uri="{FF2B5EF4-FFF2-40B4-BE49-F238E27FC236}">
                  <a16:creationId xmlns:a16="http://schemas.microsoft.com/office/drawing/2014/main" id="{17AE9081-ABCF-4E85-BE7F-626191A7E1BB}"/>
                </a:ext>
              </a:extLst>
            </p:cNvPr>
            <p:cNvSpPr>
              <a:spLocks noChangeShapeType="1"/>
            </p:cNvSpPr>
            <p:nvPr/>
          </p:nvSpPr>
          <p:spPr bwMode="auto">
            <a:xfrm>
              <a:off x="5098" y="3290"/>
              <a:ext cx="288" cy="4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897" name="Line 42">
              <a:extLst>
                <a:ext uri="{FF2B5EF4-FFF2-40B4-BE49-F238E27FC236}">
                  <a16:creationId xmlns:a16="http://schemas.microsoft.com/office/drawing/2014/main" id="{4EDF45BB-9FDD-4B7F-8A86-A5278DAED104}"/>
                </a:ext>
              </a:extLst>
            </p:cNvPr>
            <p:cNvSpPr>
              <a:spLocks noChangeShapeType="1"/>
            </p:cNvSpPr>
            <p:nvPr/>
          </p:nvSpPr>
          <p:spPr bwMode="auto">
            <a:xfrm>
              <a:off x="4994" y="3298"/>
              <a:ext cx="168" cy="46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898" name="Line 43">
              <a:extLst>
                <a:ext uri="{FF2B5EF4-FFF2-40B4-BE49-F238E27FC236}">
                  <a16:creationId xmlns:a16="http://schemas.microsoft.com/office/drawing/2014/main" id="{CDF8C3CC-D176-4A62-83CC-8BEDD4558294}"/>
                </a:ext>
              </a:extLst>
            </p:cNvPr>
            <p:cNvSpPr>
              <a:spLocks noChangeShapeType="1"/>
            </p:cNvSpPr>
            <p:nvPr/>
          </p:nvSpPr>
          <p:spPr bwMode="auto">
            <a:xfrm>
              <a:off x="4882" y="3305"/>
              <a:ext cx="80" cy="4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899" name="Line 44">
              <a:extLst>
                <a:ext uri="{FF2B5EF4-FFF2-40B4-BE49-F238E27FC236}">
                  <a16:creationId xmlns:a16="http://schemas.microsoft.com/office/drawing/2014/main" id="{05CE906D-A111-42F7-AF2A-A9DB0D96AA7F}"/>
                </a:ext>
              </a:extLst>
            </p:cNvPr>
            <p:cNvSpPr>
              <a:spLocks noChangeShapeType="1"/>
            </p:cNvSpPr>
            <p:nvPr/>
          </p:nvSpPr>
          <p:spPr bwMode="auto">
            <a:xfrm flipH="1">
              <a:off x="4578" y="3282"/>
              <a:ext cx="136"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0" name="Line 45">
              <a:extLst>
                <a:ext uri="{FF2B5EF4-FFF2-40B4-BE49-F238E27FC236}">
                  <a16:creationId xmlns:a16="http://schemas.microsoft.com/office/drawing/2014/main" id="{00269C80-F7DE-49D1-98B5-1A67ED057FA5}"/>
                </a:ext>
              </a:extLst>
            </p:cNvPr>
            <p:cNvSpPr>
              <a:spLocks noChangeShapeType="1"/>
            </p:cNvSpPr>
            <p:nvPr/>
          </p:nvSpPr>
          <p:spPr bwMode="auto">
            <a:xfrm flipH="1">
              <a:off x="4738" y="3282"/>
              <a:ext cx="72"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1" name="Line 46">
              <a:extLst>
                <a:ext uri="{FF2B5EF4-FFF2-40B4-BE49-F238E27FC236}">
                  <a16:creationId xmlns:a16="http://schemas.microsoft.com/office/drawing/2014/main" id="{9B9F2C10-AD6E-4B94-BD52-696746E7A0A3}"/>
                </a:ext>
              </a:extLst>
            </p:cNvPr>
            <p:cNvSpPr>
              <a:spLocks noChangeShapeType="1"/>
            </p:cNvSpPr>
            <p:nvPr/>
          </p:nvSpPr>
          <p:spPr bwMode="auto">
            <a:xfrm>
              <a:off x="3898" y="3282"/>
              <a:ext cx="288"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2" name="Line 47">
              <a:extLst>
                <a:ext uri="{FF2B5EF4-FFF2-40B4-BE49-F238E27FC236}">
                  <a16:creationId xmlns:a16="http://schemas.microsoft.com/office/drawing/2014/main" id="{251511BF-0E95-4F02-BDFF-8F07496FBDD3}"/>
                </a:ext>
              </a:extLst>
            </p:cNvPr>
            <p:cNvSpPr>
              <a:spLocks noChangeShapeType="1"/>
            </p:cNvSpPr>
            <p:nvPr/>
          </p:nvSpPr>
          <p:spPr bwMode="auto">
            <a:xfrm flipH="1">
              <a:off x="3242" y="3267"/>
              <a:ext cx="376" cy="55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3" name="Line 48">
              <a:extLst>
                <a:ext uri="{FF2B5EF4-FFF2-40B4-BE49-F238E27FC236}">
                  <a16:creationId xmlns:a16="http://schemas.microsoft.com/office/drawing/2014/main" id="{E44699AA-3127-4B90-95DF-61A3B36B4713}"/>
                </a:ext>
              </a:extLst>
            </p:cNvPr>
            <p:cNvSpPr>
              <a:spLocks noChangeShapeType="1"/>
            </p:cNvSpPr>
            <p:nvPr/>
          </p:nvSpPr>
          <p:spPr bwMode="auto">
            <a:xfrm flipH="1">
              <a:off x="3722" y="3282"/>
              <a:ext cx="16"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4" name="Line 49">
              <a:extLst>
                <a:ext uri="{FF2B5EF4-FFF2-40B4-BE49-F238E27FC236}">
                  <a16:creationId xmlns:a16="http://schemas.microsoft.com/office/drawing/2014/main" id="{7D49D5B4-F434-4533-9C73-AD1557F38EA4}"/>
                </a:ext>
              </a:extLst>
            </p:cNvPr>
            <p:cNvSpPr>
              <a:spLocks noChangeShapeType="1"/>
            </p:cNvSpPr>
            <p:nvPr/>
          </p:nvSpPr>
          <p:spPr bwMode="auto">
            <a:xfrm>
              <a:off x="2522" y="3290"/>
              <a:ext cx="136" cy="4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5" name="Line 50">
              <a:extLst>
                <a:ext uri="{FF2B5EF4-FFF2-40B4-BE49-F238E27FC236}">
                  <a16:creationId xmlns:a16="http://schemas.microsoft.com/office/drawing/2014/main" id="{CE78683F-8B61-4C92-B16B-E0B309D149CD}"/>
                </a:ext>
              </a:extLst>
            </p:cNvPr>
            <p:cNvSpPr>
              <a:spLocks noChangeShapeType="1"/>
            </p:cNvSpPr>
            <p:nvPr/>
          </p:nvSpPr>
          <p:spPr bwMode="auto">
            <a:xfrm>
              <a:off x="2386" y="3290"/>
              <a:ext cx="64" cy="49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6" name="Line 51">
              <a:extLst>
                <a:ext uri="{FF2B5EF4-FFF2-40B4-BE49-F238E27FC236}">
                  <a16:creationId xmlns:a16="http://schemas.microsoft.com/office/drawing/2014/main" id="{4D6734A5-ACDC-49EE-9251-5B01CCC0384D}"/>
                </a:ext>
              </a:extLst>
            </p:cNvPr>
            <p:cNvSpPr>
              <a:spLocks noChangeShapeType="1"/>
            </p:cNvSpPr>
            <p:nvPr/>
          </p:nvSpPr>
          <p:spPr bwMode="auto">
            <a:xfrm flipH="1">
              <a:off x="2242" y="3275"/>
              <a:ext cx="48" cy="5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7" name="Line 52">
              <a:extLst>
                <a:ext uri="{FF2B5EF4-FFF2-40B4-BE49-F238E27FC236}">
                  <a16:creationId xmlns:a16="http://schemas.microsoft.com/office/drawing/2014/main" id="{D66B9087-92A0-42B1-A190-9BBE9F32597B}"/>
                </a:ext>
              </a:extLst>
            </p:cNvPr>
            <p:cNvSpPr>
              <a:spLocks noChangeShapeType="1"/>
            </p:cNvSpPr>
            <p:nvPr/>
          </p:nvSpPr>
          <p:spPr bwMode="auto">
            <a:xfrm flipH="1">
              <a:off x="2066" y="3282"/>
              <a:ext cx="136" cy="5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8" name="Line 53">
              <a:extLst>
                <a:ext uri="{FF2B5EF4-FFF2-40B4-BE49-F238E27FC236}">
                  <a16:creationId xmlns:a16="http://schemas.microsoft.com/office/drawing/2014/main" id="{40105C8F-FBA0-4C76-B738-644EC987C63F}"/>
                </a:ext>
              </a:extLst>
            </p:cNvPr>
            <p:cNvSpPr>
              <a:spLocks noChangeShapeType="1"/>
            </p:cNvSpPr>
            <p:nvPr/>
          </p:nvSpPr>
          <p:spPr bwMode="auto">
            <a:xfrm>
              <a:off x="1410" y="3282"/>
              <a:ext cx="504" cy="4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9" name="Line 54">
              <a:extLst>
                <a:ext uri="{FF2B5EF4-FFF2-40B4-BE49-F238E27FC236}">
                  <a16:creationId xmlns:a16="http://schemas.microsoft.com/office/drawing/2014/main" id="{1A62E1EC-5448-461A-9D1A-DEC9DE2392D0}"/>
                </a:ext>
              </a:extLst>
            </p:cNvPr>
            <p:cNvSpPr>
              <a:spLocks noChangeShapeType="1"/>
            </p:cNvSpPr>
            <p:nvPr/>
          </p:nvSpPr>
          <p:spPr bwMode="auto">
            <a:xfrm>
              <a:off x="1298" y="3282"/>
              <a:ext cx="36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0" name="Line 55">
              <a:extLst>
                <a:ext uri="{FF2B5EF4-FFF2-40B4-BE49-F238E27FC236}">
                  <a16:creationId xmlns:a16="http://schemas.microsoft.com/office/drawing/2014/main" id="{1ADDA27B-AE69-4232-B689-B575B16703CF}"/>
                </a:ext>
              </a:extLst>
            </p:cNvPr>
            <p:cNvSpPr>
              <a:spLocks noChangeShapeType="1"/>
            </p:cNvSpPr>
            <p:nvPr/>
          </p:nvSpPr>
          <p:spPr bwMode="auto">
            <a:xfrm>
              <a:off x="1162" y="3282"/>
              <a:ext cx="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1" name="Line 56">
              <a:extLst>
                <a:ext uri="{FF2B5EF4-FFF2-40B4-BE49-F238E27FC236}">
                  <a16:creationId xmlns:a16="http://schemas.microsoft.com/office/drawing/2014/main" id="{5550B9B9-228B-46D9-AD2A-FFC6F37143A5}"/>
                </a:ext>
              </a:extLst>
            </p:cNvPr>
            <p:cNvSpPr>
              <a:spLocks noChangeShapeType="1"/>
            </p:cNvSpPr>
            <p:nvPr/>
          </p:nvSpPr>
          <p:spPr bwMode="auto">
            <a:xfrm flipH="1">
              <a:off x="698" y="3282"/>
              <a:ext cx="352"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2" name="Line 57">
              <a:extLst>
                <a:ext uri="{FF2B5EF4-FFF2-40B4-BE49-F238E27FC236}">
                  <a16:creationId xmlns:a16="http://schemas.microsoft.com/office/drawing/2014/main" id="{BCAC701A-896B-456D-BEAC-1F6971775B51}"/>
                </a:ext>
              </a:extLst>
            </p:cNvPr>
            <p:cNvSpPr>
              <a:spLocks noChangeShapeType="1"/>
            </p:cNvSpPr>
            <p:nvPr/>
          </p:nvSpPr>
          <p:spPr bwMode="auto">
            <a:xfrm>
              <a:off x="3250" y="2596"/>
              <a:ext cx="1416" cy="4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3" name="Line 58">
              <a:extLst>
                <a:ext uri="{FF2B5EF4-FFF2-40B4-BE49-F238E27FC236}">
                  <a16:creationId xmlns:a16="http://schemas.microsoft.com/office/drawing/2014/main" id="{720F0377-64F3-4642-AC86-E99AC3655185}"/>
                </a:ext>
              </a:extLst>
            </p:cNvPr>
            <p:cNvSpPr>
              <a:spLocks noChangeShapeType="1"/>
            </p:cNvSpPr>
            <p:nvPr/>
          </p:nvSpPr>
          <p:spPr bwMode="auto">
            <a:xfrm>
              <a:off x="2994" y="2596"/>
              <a:ext cx="688" cy="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4" name="Line 59">
              <a:extLst>
                <a:ext uri="{FF2B5EF4-FFF2-40B4-BE49-F238E27FC236}">
                  <a16:creationId xmlns:a16="http://schemas.microsoft.com/office/drawing/2014/main" id="{41C46422-B66E-4B9D-9782-0FF1E05FAEDC}"/>
                </a:ext>
              </a:extLst>
            </p:cNvPr>
            <p:cNvSpPr>
              <a:spLocks noChangeShapeType="1"/>
            </p:cNvSpPr>
            <p:nvPr/>
          </p:nvSpPr>
          <p:spPr bwMode="auto">
            <a:xfrm flipH="1">
              <a:off x="2362" y="2589"/>
              <a:ext cx="456" cy="43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5" name="Line 60">
              <a:extLst>
                <a:ext uri="{FF2B5EF4-FFF2-40B4-BE49-F238E27FC236}">
                  <a16:creationId xmlns:a16="http://schemas.microsoft.com/office/drawing/2014/main" id="{FBF29FDE-4956-4F49-AF4F-8CB4C027AEC7}"/>
                </a:ext>
              </a:extLst>
            </p:cNvPr>
            <p:cNvSpPr>
              <a:spLocks noChangeShapeType="1"/>
            </p:cNvSpPr>
            <p:nvPr/>
          </p:nvSpPr>
          <p:spPr bwMode="auto">
            <a:xfrm flipH="1">
              <a:off x="1434" y="2589"/>
              <a:ext cx="1232" cy="4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6" name="Rectangle 61">
              <a:extLst>
                <a:ext uri="{FF2B5EF4-FFF2-40B4-BE49-F238E27FC236}">
                  <a16:creationId xmlns:a16="http://schemas.microsoft.com/office/drawing/2014/main" id="{7CB24DF0-4992-4446-9471-2821F1DE18E6}"/>
                </a:ext>
              </a:extLst>
            </p:cNvPr>
            <p:cNvSpPr>
              <a:spLocks noChangeArrowheads="1"/>
            </p:cNvSpPr>
            <p:nvPr/>
          </p:nvSpPr>
          <p:spPr bwMode="auto">
            <a:xfrm>
              <a:off x="2538" y="2333"/>
              <a:ext cx="80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17" name="Text Box 62">
              <a:extLst>
                <a:ext uri="{FF2B5EF4-FFF2-40B4-BE49-F238E27FC236}">
                  <a16:creationId xmlns:a16="http://schemas.microsoft.com/office/drawing/2014/main" id="{39F252AE-F545-48B0-B1B9-E123948B61DB}"/>
                </a:ext>
              </a:extLst>
            </p:cNvPr>
            <p:cNvSpPr txBox="1">
              <a:spLocks noChangeArrowheads="1"/>
            </p:cNvSpPr>
            <p:nvPr/>
          </p:nvSpPr>
          <p:spPr bwMode="auto">
            <a:xfrm>
              <a:off x="2709" y="2295"/>
              <a:ext cx="44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CC"/>
                  </a:solidFill>
                  <a:latin typeface="Times New Roman" panose="02020603050405020304" pitchFamily="18" charset="0"/>
                </a:rPr>
                <a:t>/</a:t>
              </a:r>
              <a:r>
                <a:rPr lang="zh-CN" altLang="en-US" sz="2400" b="1">
                  <a:latin typeface="Times New Roman" panose="02020603050405020304" pitchFamily="18" charset="0"/>
                </a:rPr>
                <a:t> </a:t>
              </a:r>
              <a:r>
                <a:rPr lang="en-US" altLang="zh-CN" sz="2400" b="1">
                  <a:latin typeface="Times New Roman" panose="02020603050405020304" pitchFamily="18" charset="0"/>
                </a:rPr>
                <a:t>root</a:t>
              </a:r>
              <a:endParaRPr lang="en-US" altLang="zh-CN" sz="2400">
                <a:latin typeface="Times New Roman" panose="02020603050405020304" pitchFamily="18" charset="0"/>
              </a:endParaRPr>
            </a:p>
          </p:txBody>
        </p:sp>
        <p:sp>
          <p:nvSpPr>
            <p:cNvPr id="37918" name="Rectangle 63">
              <a:extLst>
                <a:ext uri="{FF2B5EF4-FFF2-40B4-BE49-F238E27FC236}">
                  <a16:creationId xmlns:a16="http://schemas.microsoft.com/office/drawing/2014/main" id="{9BD89713-BF69-432F-8D95-1DF93FD11F56}"/>
                </a:ext>
              </a:extLst>
            </p:cNvPr>
            <p:cNvSpPr>
              <a:spLocks noChangeArrowheads="1"/>
            </p:cNvSpPr>
            <p:nvPr/>
          </p:nvSpPr>
          <p:spPr bwMode="auto">
            <a:xfrm>
              <a:off x="938"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19" name="Rectangle 64">
              <a:extLst>
                <a:ext uri="{FF2B5EF4-FFF2-40B4-BE49-F238E27FC236}">
                  <a16:creationId xmlns:a16="http://schemas.microsoft.com/office/drawing/2014/main" id="{4466E566-9530-4CBC-8E6C-30229155933C}"/>
                </a:ext>
              </a:extLst>
            </p:cNvPr>
            <p:cNvSpPr>
              <a:spLocks noChangeArrowheads="1"/>
            </p:cNvSpPr>
            <p:nvPr/>
          </p:nvSpPr>
          <p:spPr bwMode="auto">
            <a:xfrm>
              <a:off x="2074"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0" name="Rectangle 65">
              <a:extLst>
                <a:ext uri="{FF2B5EF4-FFF2-40B4-BE49-F238E27FC236}">
                  <a16:creationId xmlns:a16="http://schemas.microsoft.com/office/drawing/2014/main" id="{6CFA4F23-3032-466B-BAC9-8FDFBE57B140}"/>
                </a:ext>
              </a:extLst>
            </p:cNvPr>
            <p:cNvSpPr>
              <a:spLocks noChangeArrowheads="1"/>
            </p:cNvSpPr>
            <p:nvPr/>
          </p:nvSpPr>
          <p:spPr bwMode="auto">
            <a:xfrm>
              <a:off x="3434"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1" name="Rectangle 66">
              <a:extLst>
                <a:ext uri="{FF2B5EF4-FFF2-40B4-BE49-F238E27FC236}">
                  <a16:creationId xmlns:a16="http://schemas.microsoft.com/office/drawing/2014/main" id="{12C881DC-BCA1-4C58-8F95-86D08A40073D}"/>
                </a:ext>
              </a:extLst>
            </p:cNvPr>
            <p:cNvSpPr>
              <a:spLocks noChangeArrowheads="1"/>
            </p:cNvSpPr>
            <p:nvPr/>
          </p:nvSpPr>
          <p:spPr bwMode="auto">
            <a:xfrm>
              <a:off x="4586"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2" name="Text Box 67">
              <a:extLst>
                <a:ext uri="{FF2B5EF4-FFF2-40B4-BE49-F238E27FC236}">
                  <a16:creationId xmlns:a16="http://schemas.microsoft.com/office/drawing/2014/main" id="{E0E6E85F-2A7A-44FB-8C36-B3BD9058A80D}"/>
                </a:ext>
              </a:extLst>
            </p:cNvPr>
            <p:cNvSpPr txBox="1">
              <a:spLocks noChangeArrowheads="1"/>
            </p:cNvSpPr>
            <p:nvPr/>
          </p:nvSpPr>
          <p:spPr bwMode="auto">
            <a:xfrm>
              <a:off x="1092" y="2988"/>
              <a:ext cx="2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bin</a:t>
              </a:r>
              <a:endParaRPr lang="en-US" altLang="zh-CN" sz="2400">
                <a:latin typeface="Times New Roman" panose="02020603050405020304" pitchFamily="18" charset="0"/>
              </a:endParaRPr>
            </a:p>
          </p:txBody>
        </p:sp>
        <p:sp>
          <p:nvSpPr>
            <p:cNvPr id="37923" name="Text Box 68">
              <a:extLst>
                <a:ext uri="{FF2B5EF4-FFF2-40B4-BE49-F238E27FC236}">
                  <a16:creationId xmlns:a16="http://schemas.microsoft.com/office/drawing/2014/main" id="{1195EFE8-C748-40D7-9543-4B13434B9A96}"/>
                </a:ext>
              </a:extLst>
            </p:cNvPr>
            <p:cNvSpPr txBox="1">
              <a:spLocks noChangeArrowheads="1"/>
            </p:cNvSpPr>
            <p:nvPr/>
          </p:nvSpPr>
          <p:spPr bwMode="auto">
            <a:xfrm>
              <a:off x="2248" y="2988"/>
              <a:ext cx="21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lib</a:t>
              </a:r>
              <a:endParaRPr lang="en-US" altLang="zh-CN" sz="2400">
                <a:latin typeface="Times New Roman" panose="02020603050405020304" pitchFamily="18" charset="0"/>
              </a:endParaRPr>
            </a:p>
          </p:txBody>
        </p:sp>
        <p:sp>
          <p:nvSpPr>
            <p:cNvPr id="37924" name="Text Box 69">
              <a:extLst>
                <a:ext uri="{FF2B5EF4-FFF2-40B4-BE49-F238E27FC236}">
                  <a16:creationId xmlns:a16="http://schemas.microsoft.com/office/drawing/2014/main" id="{08464CD5-75B7-4F83-8A55-F677B29F87AE}"/>
                </a:ext>
              </a:extLst>
            </p:cNvPr>
            <p:cNvSpPr txBox="1">
              <a:spLocks noChangeArrowheads="1"/>
            </p:cNvSpPr>
            <p:nvPr/>
          </p:nvSpPr>
          <p:spPr bwMode="auto">
            <a:xfrm>
              <a:off x="3552" y="2988"/>
              <a:ext cx="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CC"/>
                  </a:solidFill>
                  <a:latin typeface="Times New Roman" panose="02020603050405020304" pitchFamily="18" charset="0"/>
                </a:rPr>
                <a:t>user</a:t>
              </a:r>
              <a:endParaRPr lang="en-US" altLang="zh-CN" sz="2400">
                <a:latin typeface="Times New Roman" panose="02020603050405020304" pitchFamily="18" charset="0"/>
              </a:endParaRPr>
            </a:p>
          </p:txBody>
        </p:sp>
        <p:sp>
          <p:nvSpPr>
            <p:cNvPr id="37925" name="Text Box 70">
              <a:extLst>
                <a:ext uri="{FF2B5EF4-FFF2-40B4-BE49-F238E27FC236}">
                  <a16:creationId xmlns:a16="http://schemas.microsoft.com/office/drawing/2014/main" id="{84EA2C7D-D41E-436D-A0EB-7A60CC68D4CD}"/>
                </a:ext>
              </a:extLst>
            </p:cNvPr>
            <p:cNvSpPr txBox="1">
              <a:spLocks noChangeArrowheads="1"/>
            </p:cNvSpPr>
            <p:nvPr/>
          </p:nvSpPr>
          <p:spPr bwMode="auto">
            <a:xfrm>
              <a:off x="4791" y="2988"/>
              <a:ext cx="23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etc</a:t>
              </a:r>
              <a:endParaRPr lang="en-US" altLang="zh-CN" sz="2400">
                <a:latin typeface="Times New Roman" panose="02020603050405020304" pitchFamily="18" charset="0"/>
              </a:endParaRPr>
            </a:p>
          </p:txBody>
        </p:sp>
        <p:sp>
          <p:nvSpPr>
            <p:cNvPr id="37926" name="Rectangle 71">
              <a:extLst>
                <a:ext uri="{FF2B5EF4-FFF2-40B4-BE49-F238E27FC236}">
                  <a16:creationId xmlns:a16="http://schemas.microsoft.com/office/drawing/2014/main" id="{B4254404-84E8-45A3-A25D-6C3CC4139B29}"/>
                </a:ext>
              </a:extLst>
            </p:cNvPr>
            <p:cNvSpPr>
              <a:spLocks noChangeArrowheads="1"/>
            </p:cNvSpPr>
            <p:nvPr/>
          </p:nvSpPr>
          <p:spPr bwMode="auto">
            <a:xfrm>
              <a:off x="394" y="3833"/>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7" name="Rectangle 72">
              <a:extLst>
                <a:ext uri="{FF2B5EF4-FFF2-40B4-BE49-F238E27FC236}">
                  <a16:creationId xmlns:a16="http://schemas.microsoft.com/office/drawing/2014/main" id="{28B46F46-AB68-4583-92FF-D310DA4561C4}"/>
                </a:ext>
              </a:extLst>
            </p:cNvPr>
            <p:cNvSpPr>
              <a:spLocks noChangeArrowheads="1"/>
            </p:cNvSpPr>
            <p:nvPr/>
          </p:nvSpPr>
          <p:spPr bwMode="auto">
            <a:xfrm>
              <a:off x="962" y="3833"/>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8" name="Rectangle 73">
              <a:extLst>
                <a:ext uri="{FF2B5EF4-FFF2-40B4-BE49-F238E27FC236}">
                  <a16:creationId xmlns:a16="http://schemas.microsoft.com/office/drawing/2014/main" id="{4B92078D-019F-4BA9-836E-11B591FA0BF0}"/>
                </a:ext>
              </a:extLst>
            </p:cNvPr>
            <p:cNvSpPr>
              <a:spLocks noChangeArrowheads="1"/>
            </p:cNvSpPr>
            <p:nvPr/>
          </p:nvSpPr>
          <p:spPr bwMode="auto">
            <a:xfrm>
              <a:off x="1522" y="3833"/>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9" name="Rectangle 74">
              <a:extLst>
                <a:ext uri="{FF2B5EF4-FFF2-40B4-BE49-F238E27FC236}">
                  <a16:creationId xmlns:a16="http://schemas.microsoft.com/office/drawing/2014/main" id="{82180D10-0C27-47D7-B112-B352DD7D3AC4}"/>
                </a:ext>
              </a:extLst>
            </p:cNvPr>
            <p:cNvSpPr>
              <a:spLocks noChangeArrowheads="1"/>
            </p:cNvSpPr>
            <p:nvPr/>
          </p:nvSpPr>
          <p:spPr bwMode="auto">
            <a:xfrm>
              <a:off x="3498" y="3825"/>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30" name="Rectangle 75">
              <a:extLst>
                <a:ext uri="{FF2B5EF4-FFF2-40B4-BE49-F238E27FC236}">
                  <a16:creationId xmlns:a16="http://schemas.microsoft.com/office/drawing/2014/main" id="{A970A077-6563-452F-A99D-5BE40DABE5DF}"/>
                </a:ext>
              </a:extLst>
            </p:cNvPr>
            <p:cNvSpPr>
              <a:spLocks noChangeArrowheads="1"/>
            </p:cNvSpPr>
            <p:nvPr/>
          </p:nvSpPr>
          <p:spPr bwMode="auto">
            <a:xfrm>
              <a:off x="2938" y="3825"/>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31" name="Rectangle 76">
              <a:extLst>
                <a:ext uri="{FF2B5EF4-FFF2-40B4-BE49-F238E27FC236}">
                  <a16:creationId xmlns:a16="http://schemas.microsoft.com/office/drawing/2014/main" id="{70EA6761-61CE-48AD-AD88-6BEC8D1A2C72}"/>
                </a:ext>
              </a:extLst>
            </p:cNvPr>
            <p:cNvSpPr>
              <a:spLocks noChangeArrowheads="1"/>
            </p:cNvSpPr>
            <p:nvPr/>
          </p:nvSpPr>
          <p:spPr bwMode="auto">
            <a:xfrm>
              <a:off x="4050" y="3817"/>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32" name="Text Box 77">
              <a:extLst>
                <a:ext uri="{FF2B5EF4-FFF2-40B4-BE49-F238E27FC236}">
                  <a16:creationId xmlns:a16="http://schemas.microsoft.com/office/drawing/2014/main" id="{A2A90B3F-8737-40DD-98D7-8D44C6E9A461}"/>
                </a:ext>
              </a:extLst>
            </p:cNvPr>
            <p:cNvSpPr txBox="1">
              <a:spLocks noChangeArrowheads="1"/>
            </p:cNvSpPr>
            <p:nvPr/>
          </p:nvSpPr>
          <p:spPr bwMode="auto">
            <a:xfrm>
              <a:off x="384" y="3841"/>
              <a:ext cx="4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math</a:t>
              </a:r>
              <a:endParaRPr lang="en-US" altLang="zh-CN" sz="2400">
                <a:latin typeface="Times New Roman" panose="02020603050405020304" pitchFamily="18" charset="0"/>
              </a:endParaRPr>
            </a:p>
          </p:txBody>
        </p:sp>
        <p:sp>
          <p:nvSpPr>
            <p:cNvPr id="37933" name="Text Box 78">
              <a:extLst>
                <a:ext uri="{FF2B5EF4-FFF2-40B4-BE49-F238E27FC236}">
                  <a16:creationId xmlns:a16="http://schemas.microsoft.com/office/drawing/2014/main" id="{D4950B1E-5FF7-404C-933A-BBF72F9B6E5B}"/>
                </a:ext>
              </a:extLst>
            </p:cNvPr>
            <p:cNvSpPr txBox="1">
              <a:spLocks noChangeArrowheads="1"/>
            </p:cNvSpPr>
            <p:nvPr/>
          </p:nvSpPr>
          <p:spPr bwMode="auto">
            <a:xfrm>
              <a:off x="1008" y="3841"/>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ds</a:t>
              </a:r>
              <a:endParaRPr lang="en-US" altLang="zh-CN" sz="2400">
                <a:latin typeface="Times New Roman" panose="02020603050405020304" pitchFamily="18" charset="0"/>
              </a:endParaRPr>
            </a:p>
          </p:txBody>
        </p:sp>
        <p:sp>
          <p:nvSpPr>
            <p:cNvPr id="37934" name="Text Box 79">
              <a:extLst>
                <a:ext uri="{FF2B5EF4-FFF2-40B4-BE49-F238E27FC236}">
                  <a16:creationId xmlns:a16="http://schemas.microsoft.com/office/drawing/2014/main" id="{524F768A-E018-4DD9-AC75-B5C4F11B0EE3}"/>
                </a:ext>
              </a:extLst>
            </p:cNvPr>
            <p:cNvSpPr txBox="1">
              <a:spLocks noChangeArrowheads="1"/>
            </p:cNvSpPr>
            <p:nvPr/>
          </p:nvSpPr>
          <p:spPr bwMode="auto">
            <a:xfrm>
              <a:off x="1584" y="3841"/>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sw</a:t>
              </a:r>
              <a:endParaRPr lang="en-US" altLang="zh-CN" sz="2400">
                <a:latin typeface="Times New Roman" panose="02020603050405020304" pitchFamily="18" charset="0"/>
              </a:endParaRPr>
            </a:p>
          </p:txBody>
        </p:sp>
        <p:sp>
          <p:nvSpPr>
            <p:cNvPr id="37935" name="Text Box 80">
              <a:extLst>
                <a:ext uri="{FF2B5EF4-FFF2-40B4-BE49-F238E27FC236}">
                  <a16:creationId xmlns:a16="http://schemas.microsoft.com/office/drawing/2014/main" id="{9CC7AF07-1EF0-44FF-B30C-A6B97D9B2E8E}"/>
                </a:ext>
              </a:extLst>
            </p:cNvPr>
            <p:cNvSpPr txBox="1">
              <a:spLocks noChangeArrowheads="1"/>
            </p:cNvSpPr>
            <p:nvPr/>
          </p:nvSpPr>
          <p:spPr bwMode="auto">
            <a:xfrm>
              <a:off x="2976" y="3787"/>
              <a:ext cx="39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zhou</a:t>
              </a:r>
              <a:endParaRPr lang="en-US" altLang="zh-CN" sz="2400">
                <a:latin typeface="Times New Roman" panose="02020603050405020304" pitchFamily="18" charset="0"/>
              </a:endParaRPr>
            </a:p>
          </p:txBody>
        </p:sp>
        <p:sp>
          <p:nvSpPr>
            <p:cNvPr id="37936" name="Text Box 81">
              <a:extLst>
                <a:ext uri="{FF2B5EF4-FFF2-40B4-BE49-F238E27FC236}">
                  <a16:creationId xmlns:a16="http://schemas.microsoft.com/office/drawing/2014/main" id="{B2493B4E-8F2F-4990-9EE3-F79DFE830470}"/>
                </a:ext>
              </a:extLst>
            </p:cNvPr>
            <p:cNvSpPr txBox="1">
              <a:spLocks noChangeArrowheads="1"/>
            </p:cNvSpPr>
            <p:nvPr/>
          </p:nvSpPr>
          <p:spPr bwMode="auto">
            <a:xfrm>
              <a:off x="3529" y="3778"/>
              <a:ext cx="3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qian</a:t>
              </a:r>
              <a:endParaRPr lang="en-US" altLang="zh-CN" sz="2400">
                <a:latin typeface="Times New Roman" panose="02020603050405020304" pitchFamily="18" charset="0"/>
              </a:endParaRPr>
            </a:p>
          </p:txBody>
        </p:sp>
        <p:sp>
          <p:nvSpPr>
            <p:cNvPr id="37937" name="Text Box 82">
              <a:extLst>
                <a:ext uri="{FF2B5EF4-FFF2-40B4-BE49-F238E27FC236}">
                  <a16:creationId xmlns:a16="http://schemas.microsoft.com/office/drawing/2014/main" id="{097A0F68-473A-458E-B801-5947D9A51830}"/>
                </a:ext>
              </a:extLst>
            </p:cNvPr>
            <p:cNvSpPr txBox="1">
              <a:spLocks noChangeArrowheads="1"/>
            </p:cNvSpPr>
            <p:nvPr/>
          </p:nvSpPr>
          <p:spPr bwMode="auto">
            <a:xfrm>
              <a:off x="4088" y="3778"/>
              <a:ext cx="3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shun</a:t>
              </a:r>
              <a:endParaRPr lang="en-US" altLang="zh-CN" sz="2400">
                <a:latin typeface="Times New Roman" panose="02020603050405020304" pitchFamily="18"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EFCC05C-347D-46BF-A9EB-35FD4870398D}"/>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七、应用举例</a:t>
            </a:r>
            <a:endParaRPr lang="en-US" altLang="zh-CN" sz="3200">
              <a:latin typeface="黑体" panose="02010609060101010101" pitchFamily="49" charset="-122"/>
              <a:ea typeface="黑体" panose="02010609060101010101" pitchFamily="49" charset="-122"/>
            </a:endParaRPr>
          </a:p>
        </p:txBody>
      </p:sp>
      <p:sp>
        <p:nvSpPr>
          <p:cNvPr id="38915" name="Text Box 3">
            <a:extLst>
              <a:ext uri="{FF2B5EF4-FFF2-40B4-BE49-F238E27FC236}">
                <a16:creationId xmlns:a16="http://schemas.microsoft.com/office/drawing/2014/main" id="{16DAB0E5-DCC9-4416-A39F-5CA5E86B0B5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0E54F9F-B14A-4292-8E81-DDAF34E67C5A}" type="slidenum">
              <a:rPr lang="zh-CN" altLang="en-US" sz="2400"/>
              <a:pPr algn="r" eaLnBrk="1" hangingPunct="1">
                <a:spcBef>
                  <a:spcPct val="50000"/>
                </a:spcBef>
                <a:buClrTx/>
                <a:buSzTx/>
                <a:buFontTx/>
                <a:buNone/>
              </a:pPr>
              <a:t>25</a:t>
            </a:fld>
            <a:endParaRPr lang="en-US" altLang="zh-CN" sz="2400"/>
          </a:p>
        </p:txBody>
      </p:sp>
      <p:sp>
        <p:nvSpPr>
          <p:cNvPr id="38916" name="Text Box 4">
            <a:extLst>
              <a:ext uri="{FF2B5EF4-FFF2-40B4-BE49-F238E27FC236}">
                <a16:creationId xmlns:a16="http://schemas.microsoft.com/office/drawing/2014/main" id="{D1E1AA92-0E13-4378-9C0B-24DA83B3E82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8917" name="Rectangle 5">
            <a:extLst>
              <a:ext uri="{FF2B5EF4-FFF2-40B4-BE49-F238E27FC236}">
                <a16:creationId xmlns:a16="http://schemas.microsoft.com/office/drawing/2014/main" id="{C2577E8B-BE13-4351-AA33-4942EE60AD3D}"/>
              </a:ext>
            </a:extLst>
          </p:cNvPr>
          <p:cNvSpPr>
            <a:spLocks noGrp="1" noChangeArrowheads="1"/>
          </p:cNvSpPr>
          <p:nvPr>
            <p:ph type="body" idx="1"/>
          </p:nvPr>
        </p:nvSpPr>
        <p:spPr>
          <a:xfrm>
            <a:off x="381000" y="2819400"/>
            <a:ext cx="8763000" cy="1600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 图形数据结构举例</a:t>
            </a:r>
          </a:p>
          <a:p>
            <a:pPr eaLnBrk="1" hangingPunct="1">
              <a:spcBef>
                <a:spcPct val="50000"/>
              </a:spcBef>
            </a:pPr>
            <a:r>
              <a:rPr lang="zh-CN" altLang="en-US" b="1">
                <a:latin typeface="黑体" panose="02010609060101010101" pitchFamily="49" charset="-122"/>
                <a:ea typeface="黑体" panose="02010609060101010101" pitchFamily="49" charset="-122"/>
              </a:rPr>
              <a:t>深圳城市交通示意图（部分）</a:t>
            </a:r>
          </a:p>
        </p:txBody>
      </p:sp>
      <p:sp>
        <p:nvSpPr>
          <p:cNvPr id="38918" name="Rectangle 6">
            <a:extLst>
              <a:ext uri="{FF2B5EF4-FFF2-40B4-BE49-F238E27FC236}">
                <a16:creationId xmlns:a16="http://schemas.microsoft.com/office/drawing/2014/main" id="{737607E6-237A-4C9E-9F53-F53335B85DE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8919" name="Group 79">
            <a:extLst>
              <a:ext uri="{FF2B5EF4-FFF2-40B4-BE49-F238E27FC236}">
                <a16:creationId xmlns:a16="http://schemas.microsoft.com/office/drawing/2014/main" id="{74B5C162-E4B0-412C-BB4D-B820A914D3BD}"/>
              </a:ext>
            </a:extLst>
          </p:cNvPr>
          <p:cNvGrpSpPr>
            <a:grpSpLocks/>
          </p:cNvGrpSpPr>
          <p:nvPr/>
        </p:nvGrpSpPr>
        <p:grpSpPr bwMode="auto">
          <a:xfrm>
            <a:off x="1295400" y="4495800"/>
            <a:ext cx="6248400" cy="2143125"/>
            <a:chOff x="672" y="2736"/>
            <a:chExt cx="3936" cy="1350"/>
          </a:xfrm>
        </p:grpSpPr>
        <p:sp>
          <p:nvSpPr>
            <p:cNvPr id="38920" name="Text Box 51">
              <a:extLst>
                <a:ext uri="{FF2B5EF4-FFF2-40B4-BE49-F238E27FC236}">
                  <a16:creationId xmlns:a16="http://schemas.microsoft.com/office/drawing/2014/main" id="{6EBD46AF-9F5A-4CF5-B0B6-F8189D7A07C9}"/>
                </a:ext>
              </a:extLst>
            </p:cNvPr>
            <p:cNvSpPr txBox="1">
              <a:spLocks noChangeArrowheads="1"/>
            </p:cNvSpPr>
            <p:nvPr/>
          </p:nvSpPr>
          <p:spPr bwMode="auto">
            <a:xfrm>
              <a:off x="1152"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南山</a:t>
              </a:r>
            </a:p>
          </p:txBody>
        </p:sp>
        <p:sp>
          <p:nvSpPr>
            <p:cNvPr id="38921" name="Text Box 52">
              <a:extLst>
                <a:ext uri="{FF2B5EF4-FFF2-40B4-BE49-F238E27FC236}">
                  <a16:creationId xmlns:a16="http://schemas.microsoft.com/office/drawing/2014/main" id="{336AD8DB-EB85-48FB-89EC-E2AF8F9CDA0D}"/>
                </a:ext>
              </a:extLst>
            </p:cNvPr>
            <p:cNvSpPr txBox="1">
              <a:spLocks noChangeArrowheads="1"/>
            </p:cNvSpPr>
            <p:nvPr/>
          </p:nvSpPr>
          <p:spPr bwMode="auto">
            <a:xfrm>
              <a:off x="2160"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福田</a:t>
              </a:r>
            </a:p>
          </p:txBody>
        </p:sp>
        <p:sp>
          <p:nvSpPr>
            <p:cNvPr id="38922" name="Text Box 53">
              <a:extLst>
                <a:ext uri="{FF2B5EF4-FFF2-40B4-BE49-F238E27FC236}">
                  <a16:creationId xmlns:a16="http://schemas.microsoft.com/office/drawing/2014/main" id="{0DB63B06-B6BB-4820-AF29-39F482367138}"/>
                </a:ext>
              </a:extLst>
            </p:cNvPr>
            <p:cNvSpPr txBox="1">
              <a:spLocks noChangeArrowheads="1"/>
            </p:cNvSpPr>
            <p:nvPr/>
          </p:nvSpPr>
          <p:spPr bwMode="auto">
            <a:xfrm>
              <a:off x="3168"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罗湖</a:t>
              </a:r>
            </a:p>
          </p:txBody>
        </p:sp>
        <p:sp>
          <p:nvSpPr>
            <p:cNvPr id="38923" name="Text Box 54">
              <a:extLst>
                <a:ext uri="{FF2B5EF4-FFF2-40B4-BE49-F238E27FC236}">
                  <a16:creationId xmlns:a16="http://schemas.microsoft.com/office/drawing/2014/main" id="{529C6967-DB23-4184-BF11-43AEDD7C0724}"/>
                </a:ext>
              </a:extLst>
            </p:cNvPr>
            <p:cNvSpPr txBox="1">
              <a:spLocks noChangeArrowheads="1"/>
            </p:cNvSpPr>
            <p:nvPr/>
          </p:nvSpPr>
          <p:spPr bwMode="auto">
            <a:xfrm>
              <a:off x="4176"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盐田</a:t>
              </a:r>
            </a:p>
          </p:txBody>
        </p:sp>
        <p:sp>
          <p:nvSpPr>
            <p:cNvPr id="38924" name="Text Box 55">
              <a:extLst>
                <a:ext uri="{FF2B5EF4-FFF2-40B4-BE49-F238E27FC236}">
                  <a16:creationId xmlns:a16="http://schemas.microsoft.com/office/drawing/2014/main" id="{2150CDFE-E1C8-4D7F-8936-5889CB9502CE}"/>
                </a:ext>
              </a:extLst>
            </p:cNvPr>
            <p:cNvSpPr txBox="1">
              <a:spLocks noChangeArrowheads="1"/>
            </p:cNvSpPr>
            <p:nvPr/>
          </p:nvSpPr>
          <p:spPr bwMode="auto">
            <a:xfrm>
              <a:off x="672" y="3024"/>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宝安</a:t>
              </a:r>
            </a:p>
          </p:txBody>
        </p:sp>
        <p:sp>
          <p:nvSpPr>
            <p:cNvPr id="38925" name="Text Box 58">
              <a:extLst>
                <a:ext uri="{FF2B5EF4-FFF2-40B4-BE49-F238E27FC236}">
                  <a16:creationId xmlns:a16="http://schemas.microsoft.com/office/drawing/2014/main" id="{3A7E38A7-7544-4F33-8280-DBAEDCD3428F}"/>
                </a:ext>
              </a:extLst>
            </p:cNvPr>
            <p:cNvSpPr txBox="1">
              <a:spLocks noChangeArrowheads="1"/>
            </p:cNvSpPr>
            <p:nvPr/>
          </p:nvSpPr>
          <p:spPr bwMode="auto">
            <a:xfrm>
              <a:off x="1584" y="331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西丽</a:t>
              </a:r>
            </a:p>
          </p:txBody>
        </p:sp>
        <p:sp>
          <p:nvSpPr>
            <p:cNvPr id="38926" name="Text Box 59">
              <a:extLst>
                <a:ext uri="{FF2B5EF4-FFF2-40B4-BE49-F238E27FC236}">
                  <a16:creationId xmlns:a16="http://schemas.microsoft.com/office/drawing/2014/main" id="{2CD9C560-FA4C-4AFC-A55A-ACD3215532BB}"/>
                </a:ext>
              </a:extLst>
            </p:cNvPr>
            <p:cNvSpPr txBox="1">
              <a:spLocks noChangeArrowheads="1"/>
            </p:cNvSpPr>
            <p:nvPr/>
          </p:nvSpPr>
          <p:spPr bwMode="auto">
            <a:xfrm>
              <a:off x="2496" y="3264"/>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梅林</a:t>
              </a:r>
            </a:p>
          </p:txBody>
        </p:sp>
        <p:sp>
          <p:nvSpPr>
            <p:cNvPr id="38927" name="Line 60">
              <a:extLst>
                <a:ext uri="{FF2B5EF4-FFF2-40B4-BE49-F238E27FC236}">
                  <a16:creationId xmlns:a16="http://schemas.microsoft.com/office/drawing/2014/main" id="{B83A91BD-0D2B-447F-8100-A6BA0F4ECD3B}"/>
                </a:ext>
              </a:extLst>
            </p:cNvPr>
            <p:cNvSpPr>
              <a:spLocks noChangeShapeType="1"/>
            </p:cNvSpPr>
            <p:nvPr/>
          </p:nvSpPr>
          <p:spPr bwMode="auto">
            <a:xfrm>
              <a:off x="1584" y="3936"/>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28" name="Line 61">
              <a:extLst>
                <a:ext uri="{FF2B5EF4-FFF2-40B4-BE49-F238E27FC236}">
                  <a16:creationId xmlns:a16="http://schemas.microsoft.com/office/drawing/2014/main" id="{56B88155-2EC3-4B5A-A038-BAF40B9E6243}"/>
                </a:ext>
              </a:extLst>
            </p:cNvPr>
            <p:cNvSpPr>
              <a:spLocks noChangeShapeType="1"/>
            </p:cNvSpPr>
            <p:nvPr/>
          </p:nvSpPr>
          <p:spPr bwMode="auto">
            <a:xfrm>
              <a:off x="2592" y="3936"/>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29" name="Line 62">
              <a:extLst>
                <a:ext uri="{FF2B5EF4-FFF2-40B4-BE49-F238E27FC236}">
                  <a16:creationId xmlns:a16="http://schemas.microsoft.com/office/drawing/2014/main" id="{122BF9B2-134D-46F0-A542-D91EEE36C77A}"/>
                </a:ext>
              </a:extLst>
            </p:cNvPr>
            <p:cNvSpPr>
              <a:spLocks noChangeShapeType="1"/>
            </p:cNvSpPr>
            <p:nvPr/>
          </p:nvSpPr>
          <p:spPr bwMode="auto">
            <a:xfrm>
              <a:off x="3600" y="3936"/>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0" name="Line 63">
              <a:extLst>
                <a:ext uri="{FF2B5EF4-FFF2-40B4-BE49-F238E27FC236}">
                  <a16:creationId xmlns:a16="http://schemas.microsoft.com/office/drawing/2014/main" id="{00CEF863-8904-49D5-BFF5-675A14C0E6F7}"/>
                </a:ext>
              </a:extLst>
            </p:cNvPr>
            <p:cNvSpPr>
              <a:spLocks noChangeShapeType="1"/>
            </p:cNvSpPr>
            <p:nvPr/>
          </p:nvSpPr>
          <p:spPr bwMode="auto">
            <a:xfrm flipH="1" flipV="1">
              <a:off x="912" y="3264"/>
              <a:ext cx="43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1" name="Line 64">
              <a:extLst>
                <a:ext uri="{FF2B5EF4-FFF2-40B4-BE49-F238E27FC236}">
                  <a16:creationId xmlns:a16="http://schemas.microsoft.com/office/drawing/2014/main" id="{75A501A1-7BE8-4E98-8905-5F10C2F1D95C}"/>
                </a:ext>
              </a:extLst>
            </p:cNvPr>
            <p:cNvSpPr>
              <a:spLocks noChangeShapeType="1"/>
            </p:cNvSpPr>
            <p:nvPr/>
          </p:nvSpPr>
          <p:spPr bwMode="auto">
            <a:xfrm flipV="1">
              <a:off x="1104" y="2880"/>
              <a:ext cx="624"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2" name="Line 65">
              <a:extLst>
                <a:ext uri="{FF2B5EF4-FFF2-40B4-BE49-F238E27FC236}">
                  <a16:creationId xmlns:a16="http://schemas.microsoft.com/office/drawing/2014/main" id="{73D897C3-E5E3-43E4-A15B-F7857E0CDB6A}"/>
                </a:ext>
              </a:extLst>
            </p:cNvPr>
            <p:cNvSpPr>
              <a:spLocks noChangeShapeType="1"/>
            </p:cNvSpPr>
            <p:nvPr/>
          </p:nvSpPr>
          <p:spPr bwMode="auto">
            <a:xfrm>
              <a:off x="2160" y="2880"/>
              <a:ext cx="14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3" name="Text Box 66">
              <a:extLst>
                <a:ext uri="{FF2B5EF4-FFF2-40B4-BE49-F238E27FC236}">
                  <a16:creationId xmlns:a16="http://schemas.microsoft.com/office/drawing/2014/main" id="{31C38CD2-E2A3-4C4C-9A17-6D0F8C8188D7}"/>
                </a:ext>
              </a:extLst>
            </p:cNvPr>
            <p:cNvSpPr txBox="1">
              <a:spLocks noChangeArrowheads="1"/>
            </p:cNvSpPr>
            <p:nvPr/>
          </p:nvSpPr>
          <p:spPr bwMode="auto">
            <a:xfrm>
              <a:off x="3408" y="331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布吉</a:t>
              </a:r>
            </a:p>
          </p:txBody>
        </p:sp>
        <p:sp>
          <p:nvSpPr>
            <p:cNvPr id="38934" name="Line 67">
              <a:extLst>
                <a:ext uri="{FF2B5EF4-FFF2-40B4-BE49-F238E27FC236}">
                  <a16:creationId xmlns:a16="http://schemas.microsoft.com/office/drawing/2014/main" id="{BE1D7B7C-E3DD-47B7-AA55-10C03F70BA04}"/>
                </a:ext>
              </a:extLst>
            </p:cNvPr>
            <p:cNvSpPr>
              <a:spLocks noChangeShapeType="1"/>
            </p:cNvSpPr>
            <p:nvPr/>
          </p:nvSpPr>
          <p:spPr bwMode="auto">
            <a:xfrm flipV="1">
              <a:off x="2400" y="3504"/>
              <a:ext cx="33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5" name="Line 68">
              <a:extLst>
                <a:ext uri="{FF2B5EF4-FFF2-40B4-BE49-F238E27FC236}">
                  <a16:creationId xmlns:a16="http://schemas.microsoft.com/office/drawing/2014/main" id="{0ED02ED1-5DA7-4CED-8411-970BA32079B5}"/>
                </a:ext>
              </a:extLst>
            </p:cNvPr>
            <p:cNvSpPr>
              <a:spLocks noChangeShapeType="1"/>
            </p:cNvSpPr>
            <p:nvPr/>
          </p:nvSpPr>
          <p:spPr bwMode="auto">
            <a:xfrm flipV="1">
              <a:off x="2784" y="2928"/>
              <a:ext cx="816"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69">
              <a:extLst>
                <a:ext uri="{FF2B5EF4-FFF2-40B4-BE49-F238E27FC236}">
                  <a16:creationId xmlns:a16="http://schemas.microsoft.com/office/drawing/2014/main" id="{AD40E845-1346-4AEF-8FBB-0B2344E9D012}"/>
                </a:ext>
              </a:extLst>
            </p:cNvPr>
            <p:cNvSpPr>
              <a:spLocks noChangeShapeType="1"/>
            </p:cNvSpPr>
            <p:nvPr/>
          </p:nvSpPr>
          <p:spPr bwMode="auto">
            <a:xfrm flipH="1">
              <a:off x="3648" y="2976"/>
              <a:ext cx="144"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7" name="Line 70">
              <a:extLst>
                <a:ext uri="{FF2B5EF4-FFF2-40B4-BE49-F238E27FC236}">
                  <a16:creationId xmlns:a16="http://schemas.microsoft.com/office/drawing/2014/main" id="{97956DB2-FD21-4728-BB44-5ED3C364C90D}"/>
                </a:ext>
              </a:extLst>
            </p:cNvPr>
            <p:cNvSpPr>
              <a:spLocks noChangeShapeType="1"/>
            </p:cNvSpPr>
            <p:nvPr/>
          </p:nvSpPr>
          <p:spPr bwMode="auto">
            <a:xfrm flipH="1">
              <a:off x="3408" y="3600"/>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8" name="Line 71">
              <a:extLst>
                <a:ext uri="{FF2B5EF4-FFF2-40B4-BE49-F238E27FC236}">
                  <a16:creationId xmlns:a16="http://schemas.microsoft.com/office/drawing/2014/main" id="{140ED3C6-7006-4C03-82ED-824A6C094BFB}"/>
                </a:ext>
              </a:extLst>
            </p:cNvPr>
            <p:cNvSpPr>
              <a:spLocks noChangeShapeType="1"/>
            </p:cNvSpPr>
            <p:nvPr/>
          </p:nvSpPr>
          <p:spPr bwMode="auto">
            <a:xfrm>
              <a:off x="3936" y="2976"/>
              <a:ext cx="480" cy="8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9" name="Line 72">
              <a:extLst>
                <a:ext uri="{FF2B5EF4-FFF2-40B4-BE49-F238E27FC236}">
                  <a16:creationId xmlns:a16="http://schemas.microsoft.com/office/drawing/2014/main" id="{B0E5E000-4840-44F1-9353-92BB4835393D}"/>
                </a:ext>
              </a:extLst>
            </p:cNvPr>
            <p:cNvSpPr>
              <a:spLocks noChangeShapeType="1"/>
            </p:cNvSpPr>
            <p:nvPr/>
          </p:nvSpPr>
          <p:spPr bwMode="auto">
            <a:xfrm>
              <a:off x="2928" y="3408"/>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0" name="Line 73">
              <a:extLst>
                <a:ext uri="{FF2B5EF4-FFF2-40B4-BE49-F238E27FC236}">
                  <a16:creationId xmlns:a16="http://schemas.microsoft.com/office/drawing/2014/main" id="{40B8C178-AB58-4BD0-8BEA-C0F5BF8F9414}"/>
                </a:ext>
              </a:extLst>
            </p:cNvPr>
            <p:cNvSpPr>
              <a:spLocks noChangeShapeType="1"/>
            </p:cNvSpPr>
            <p:nvPr/>
          </p:nvSpPr>
          <p:spPr bwMode="auto">
            <a:xfrm flipV="1">
              <a:off x="1440" y="3552"/>
              <a:ext cx="336"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1" name="Line 74">
              <a:extLst>
                <a:ext uri="{FF2B5EF4-FFF2-40B4-BE49-F238E27FC236}">
                  <a16:creationId xmlns:a16="http://schemas.microsoft.com/office/drawing/2014/main" id="{0E6DE217-F6A3-47FB-AD41-BDEFB4087759}"/>
                </a:ext>
              </a:extLst>
            </p:cNvPr>
            <p:cNvSpPr>
              <a:spLocks noChangeShapeType="1"/>
            </p:cNvSpPr>
            <p:nvPr/>
          </p:nvSpPr>
          <p:spPr bwMode="auto">
            <a:xfrm flipV="1">
              <a:off x="1776" y="3024"/>
              <a:ext cx="144"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2" name="Line 75">
              <a:extLst>
                <a:ext uri="{FF2B5EF4-FFF2-40B4-BE49-F238E27FC236}">
                  <a16:creationId xmlns:a16="http://schemas.microsoft.com/office/drawing/2014/main" id="{00733E4D-9F59-4D27-9021-DED6DD2F4BFD}"/>
                </a:ext>
              </a:extLst>
            </p:cNvPr>
            <p:cNvSpPr>
              <a:spLocks noChangeShapeType="1"/>
            </p:cNvSpPr>
            <p:nvPr/>
          </p:nvSpPr>
          <p:spPr bwMode="auto">
            <a:xfrm>
              <a:off x="2016" y="3024"/>
              <a:ext cx="624"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3" name="Text Box 77">
              <a:extLst>
                <a:ext uri="{FF2B5EF4-FFF2-40B4-BE49-F238E27FC236}">
                  <a16:creationId xmlns:a16="http://schemas.microsoft.com/office/drawing/2014/main" id="{82571F0A-D55F-4C67-862D-1E9A1288187A}"/>
                </a:ext>
              </a:extLst>
            </p:cNvPr>
            <p:cNvSpPr txBox="1">
              <a:spLocks noChangeArrowheads="1"/>
            </p:cNvSpPr>
            <p:nvPr/>
          </p:nvSpPr>
          <p:spPr bwMode="auto">
            <a:xfrm>
              <a:off x="1728" y="2784"/>
              <a:ext cx="432" cy="294"/>
            </a:xfrm>
            <a:prstGeom prst="rect">
              <a:avLst/>
            </a:prstGeom>
            <a:solidFill>
              <a:schemeClr val="bg1"/>
            </a:solidFill>
            <a:ln w="9525">
              <a:solidFill>
                <a:schemeClr val="tx1"/>
              </a:solidFill>
              <a:miter lim="800000"/>
              <a:headEnd/>
              <a:tailEnd/>
            </a:ln>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龙华</a:t>
              </a:r>
            </a:p>
          </p:txBody>
        </p:sp>
        <p:sp>
          <p:nvSpPr>
            <p:cNvPr id="38944" name="Text Box 78">
              <a:extLst>
                <a:ext uri="{FF2B5EF4-FFF2-40B4-BE49-F238E27FC236}">
                  <a16:creationId xmlns:a16="http://schemas.microsoft.com/office/drawing/2014/main" id="{B3E94EDA-E186-48CB-89FB-916DEE703D0D}"/>
                </a:ext>
              </a:extLst>
            </p:cNvPr>
            <p:cNvSpPr txBox="1">
              <a:spLocks noChangeArrowheads="1"/>
            </p:cNvSpPr>
            <p:nvPr/>
          </p:nvSpPr>
          <p:spPr bwMode="auto">
            <a:xfrm>
              <a:off x="3600" y="2736"/>
              <a:ext cx="432" cy="294"/>
            </a:xfrm>
            <a:prstGeom prst="rect">
              <a:avLst/>
            </a:prstGeom>
            <a:solidFill>
              <a:schemeClr val="bg1"/>
            </a:solidFill>
            <a:ln w="9525">
              <a:solidFill>
                <a:schemeClr val="tx1"/>
              </a:solidFill>
              <a:miter lim="800000"/>
              <a:headEnd/>
              <a:tailEnd/>
            </a:ln>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龙岗</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893B991-DE6C-49EF-87B3-0B4CE654F414}"/>
              </a:ext>
            </a:extLst>
          </p:cNvPr>
          <p:cNvSpPr>
            <a:spLocks noGrp="1" noChangeArrowheads="1"/>
          </p:cNvSpPr>
          <p:nvPr>
            <p:ph type="title"/>
          </p:nvPr>
        </p:nvSpPr>
        <p:spPr>
          <a:xfrm>
            <a:off x="500063" y="1785938"/>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八、数据结构要解决的问题</a:t>
            </a:r>
            <a:endParaRPr lang="en-US" altLang="zh-CN" sz="320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A3D159C8-4BEA-4830-B730-2FA19C1A48F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BBBC432-9956-47AB-9957-207C5FA17F0C}" type="slidenum">
              <a:rPr lang="zh-CN" altLang="en-US" sz="2400"/>
              <a:pPr algn="r" eaLnBrk="1" hangingPunct="1">
                <a:spcBef>
                  <a:spcPct val="50000"/>
                </a:spcBef>
                <a:buClrTx/>
                <a:buSzTx/>
                <a:buFontTx/>
                <a:buNone/>
              </a:pPr>
              <a:t>26</a:t>
            </a:fld>
            <a:endParaRPr lang="en-US" altLang="zh-CN" sz="2400"/>
          </a:p>
        </p:txBody>
      </p:sp>
      <p:sp>
        <p:nvSpPr>
          <p:cNvPr id="43012" name="Text Box 4">
            <a:extLst>
              <a:ext uri="{FF2B5EF4-FFF2-40B4-BE49-F238E27FC236}">
                <a16:creationId xmlns:a16="http://schemas.microsoft.com/office/drawing/2014/main" id="{B0C6F998-5D66-4662-B2FF-364AAF654E99}"/>
              </a:ext>
            </a:extLst>
          </p:cNvPr>
          <p:cNvSpPr txBox="1">
            <a:spLocks noChangeArrowheads="1"/>
          </p:cNvSpPr>
          <p:nvPr/>
        </p:nvSpPr>
        <p:spPr bwMode="auto">
          <a:xfrm>
            <a:off x="428625" y="1143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3013" name="Rectangle 5">
            <a:extLst>
              <a:ext uri="{FF2B5EF4-FFF2-40B4-BE49-F238E27FC236}">
                <a16:creationId xmlns:a16="http://schemas.microsoft.com/office/drawing/2014/main" id="{9ABA2532-0591-41C4-AF95-D60446E272DE}"/>
              </a:ext>
            </a:extLst>
          </p:cNvPr>
          <p:cNvSpPr>
            <a:spLocks noGrp="1" noChangeArrowheads="1"/>
          </p:cNvSpPr>
          <p:nvPr>
            <p:ph type="body" idx="1"/>
          </p:nvPr>
        </p:nvSpPr>
        <p:spPr>
          <a:xfrm>
            <a:off x="357188" y="2500313"/>
            <a:ext cx="8405812"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如何为应用程序中涉及到各种各样的数据，</a:t>
            </a:r>
            <a:r>
              <a:rPr lang="zh-CN" altLang="en-US" b="1">
                <a:solidFill>
                  <a:srgbClr val="FF0000"/>
                </a:solidFill>
                <a:latin typeface="黑体" panose="02010609060101010101" pitchFamily="49" charset="-122"/>
                <a:ea typeface="黑体" panose="02010609060101010101" pitchFamily="49" charset="-122"/>
              </a:rPr>
              <a:t>建立相应的数据结构</a:t>
            </a:r>
            <a:r>
              <a:rPr lang="zh-CN" altLang="en-US" b="1">
                <a:latin typeface="黑体" panose="02010609060101010101" pitchFamily="49" charset="-122"/>
                <a:ea typeface="黑体" panose="02010609060101010101" pitchFamily="49" charset="-122"/>
              </a:rPr>
              <a:t>（表、树或图），并依此实现软件功能。</a:t>
            </a:r>
          </a:p>
          <a:p>
            <a:pPr eaLnBrk="1" hangingPunct="1">
              <a:spcBef>
                <a:spcPct val="50000"/>
              </a:spcBef>
            </a:pPr>
            <a:r>
              <a:rPr lang="zh-CN" altLang="en-US" b="1">
                <a:latin typeface="黑体" panose="02010609060101010101" pitchFamily="49" charset="-122"/>
                <a:ea typeface="黑体" panose="02010609060101010101" pitchFamily="49" charset="-122"/>
              </a:rPr>
              <a:t>从广义上讲，数据结构描述现实世界实体的</a:t>
            </a:r>
            <a:r>
              <a:rPr lang="zh-CN" altLang="en-US" b="1">
                <a:solidFill>
                  <a:srgbClr val="FF0000"/>
                </a:solidFill>
                <a:latin typeface="黑体" panose="02010609060101010101" pitchFamily="49" charset="-122"/>
                <a:ea typeface="黑体" panose="02010609060101010101" pitchFamily="49" charset="-122"/>
              </a:rPr>
              <a:t>数学模型及其上的操作</a:t>
            </a:r>
            <a:r>
              <a:rPr lang="zh-CN" altLang="en-US" b="1">
                <a:latin typeface="黑体" panose="02010609060101010101" pitchFamily="49" charset="-122"/>
                <a:ea typeface="黑体" panose="02010609060101010101" pitchFamily="49" charset="-122"/>
              </a:rPr>
              <a:t>在计算机中的</a:t>
            </a:r>
            <a:r>
              <a:rPr lang="zh-CN" altLang="en-US" b="1">
                <a:solidFill>
                  <a:srgbClr val="FF0000"/>
                </a:solidFill>
                <a:latin typeface="黑体" panose="02010609060101010101" pitchFamily="49" charset="-122"/>
                <a:ea typeface="黑体" panose="02010609060101010101" pitchFamily="49" charset="-122"/>
              </a:rPr>
              <a:t>表示</a:t>
            </a:r>
            <a:r>
              <a:rPr lang="zh-CN" altLang="en-US" b="1">
                <a:latin typeface="黑体" panose="02010609060101010101" pitchFamily="49" charset="-122"/>
                <a:ea typeface="黑体" panose="02010609060101010101" pitchFamily="49" charset="-122"/>
              </a:rPr>
              <a:t>和</a:t>
            </a:r>
            <a:r>
              <a:rPr lang="zh-CN" altLang="en-US" b="1">
                <a:solidFill>
                  <a:srgbClr val="FF0000"/>
                </a:solidFill>
                <a:latin typeface="黑体" panose="02010609060101010101" pitchFamily="49" charset="-122"/>
                <a:ea typeface="黑体" panose="02010609060101010101" pitchFamily="49" charset="-122"/>
              </a:rPr>
              <a:t>实现。</a:t>
            </a:r>
          </a:p>
        </p:txBody>
      </p:sp>
      <p:sp>
        <p:nvSpPr>
          <p:cNvPr id="43014" name="Rectangle 6">
            <a:extLst>
              <a:ext uri="{FF2B5EF4-FFF2-40B4-BE49-F238E27FC236}">
                <a16:creationId xmlns:a16="http://schemas.microsoft.com/office/drawing/2014/main" id="{7ED6FF60-72D8-4271-9BF9-446C0463521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197C0FA-C2EE-4213-AD62-2B960A3770C8}"/>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一、数据类型</a:t>
            </a:r>
            <a:endParaRPr lang="en-US" altLang="zh-CN" sz="3200">
              <a:latin typeface="黑体" panose="02010609060101010101" pitchFamily="49" charset="-122"/>
              <a:ea typeface="黑体" panose="02010609060101010101" pitchFamily="49" charset="-122"/>
            </a:endParaRPr>
          </a:p>
        </p:txBody>
      </p:sp>
      <p:sp>
        <p:nvSpPr>
          <p:cNvPr id="50179" name="Text Box 3">
            <a:extLst>
              <a:ext uri="{FF2B5EF4-FFF2-40B4-BE49-F238E27FC236}">
                <a16:creationId xmlns:a16="http://schemas.microsoft.com/office/drawing/2014/main" id="{672CA7B2-4A68-4141-A126-515778D5872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ED23394-6229-465A-A893-B1FE10E55D17}" type="slidenum">
              <a:rPr lang="zh-CN" altLang="en-US" sz="2400"/>
              <a:pPr algn="r" eaLnBrk="1" hangingPunct="1">
                <a:spcBef>
                  <a:spcPct val="50000"/>
                </a:spcBef>
                <a:buClrTx/>
                <a:buSzTx/>
                <a:buFontTx/>
                <a:buNone/>
              </a:pPr>
              <a:t>27</a:t>
            </a:fld>
            <a:endParaRPr lang="en-US" altLang="zh-CN" sz="2400"/>
          </a:p>
        </p:txBody>
      </p:sp>
      <p:sp>
        <p:nvSpPr>
          <p:cNvPr id="50180" name="Text Box 4">
            <a:extLst>
              <a:ext uri="{FF2B5EF4-FFF2-40B4-BE49-F238E27FC236}">
                <a16:creationId xmlns:a16="http://schemas.microsoft.com/office/drawing/2014/main" id="{E548BD89-F5F9-4E2F-9F2C-B46977A4E60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0181" name="Rectangle 5">
            <a:extLst>
              <a:ext uri="{FF2B5EF4-FFF2-40B4-BE49-F238E27FC236}">
                <a16:creationId xmlns:a16="http://schemas.microsoft.com/office/drawing/2014/main" id="{15B0AD03-B6E6-47C8-815A-E58505C173EA}"/>
              </a:ext>
            </a:extLst>
          </p:cNvPr>
          <p:cNvSpPr>
            <a:spLocks noGrp="1" noChangeArrowheads="1"/>
          </p:cNvSpPr>
          <p:nvPr>
            <p:ph type="body" idx="1"/>
          </p:nvPr>
        </p:nvSpPr>
        <p:spPr>
          <a:xfrm>
            <a:off x="381000" y="2819400"/>
            <a:ext cx="85344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数据类型是一个</a:t>
            </a:r>
            <a:r>
              <a:rPr lang="zh-CN" altLang="en-US" b="1" dirty="0">
                <a:solidFill>
                  <a:srgbClr val="FF0000"/>
                </a:solidFill>
                <a:latin typeface="黑体" panose="02010609060101010101" pitchFamily="49" charset="-122"/>
                <a:ea typeface="黑体" panose="02010609060101010101" pitchFamily="49" charset="-122"/>
              </a:rPr>
              <a:t>数据结构</a:t>
            </a:r>
            <a:r>
              <a:rPr lang="zh-CN" altLang="en-US" b="1" dirty="0">
                <a:latin typeface="黑体" panose="02010609060101010101" pitchFamily="49" charset="-122"/>
                <a:ea typeface="黑体" panose="02010609060101010101" pitchFamily="49" charset="-122"/>
              </a:rPr>
              <a:t>和定义在这个数据结构上的</a:t>
            </a:r>
            <a:r>
              <a:rPr lang="zh-CN" altLang="en-US" b="1" dirty="0">
                <a:solidFill>
                  <a:srgbClr val="FF0000"/>
                </a:solidFill>
                <a:latin typeface="黑体" panose="02010609060101010101" pitchFamily="49" charset="-122"/>
                <a:ea typeface="黑体" panose="02010609060101010101" pitchFamily="49" charset="-122"/>
              </a:rPr>
              <a:t>一组操作</a:t>
            </a:r>
            <a:r>
              <a:rPr lang="zh-CN" altLang="en-US" b="1" dirty="0">
                <a:latin typeface="黑体" panose="02010609060101010101" pitchFamily="49" charset="-122"/>
                <a:ea typeface="黑体" panose="02010609060101010101" pitchFamily="49" charset="-122"/>
              </a:rPr>
              <a:t>的总称。</a:t>
            </a:r>
          </a:p>
          <a:p>
            <a:pPr eaLnBrk="1" hangingPunct="1">
              <a:spcBef>
                <a:spcPct val="30000"/>
              </a:spcBef>
            </a:pPr>
            <a:endParaRPr lang="zh-CN" altLang="en-US" b="1" dirty="0">
              <a:latin typeface="黑体" panose="02010609060101010101" pitchFamily="49" charset="-122"/>
              <a:ea typeface="黑体" panose="02010609060101010101" pitchFamily="49" charset="-122"/>
            </a:endParaRPr>
          </a:p>
          <a:p>
            <a:pPr eaLnBrk="1" hangingPunct="1">
              <a:spcBef>
                <a:spcPct val="30000"/>
              </a:spcBef>
            </a:pP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语言中的整型变量(</a:t>
            </a:r>
            <a:r>
              <a:rPr lang="en-US" altLang="zh-CN" b="1" dirty="0">
                <a:latin typeface="黑体" panose="02010609060101010101" pitchFamily="49" charset="-122"/>
                <a:ea typeface="黑体" panose="02010609060101010101" pitchFamily="49" charset="-122"/>
              </a:rPr>
              <a:t>int)，</a:t>
            </a:r>
            <a:r>
              <a:rPr lang="zh-CN" altLang="en-US" b="1" dirty="0">
                <a:latin typeface="黑体" panose="02010609060101010101" pitchFamily="49" charset="-122"/>
                <a:ea typeface="黑体" panose="02010609060101010101" pitchFamily="49" charset="-122"/>
              </a:rPr>
              <a:t>其数据对象为某个区间上的整数，其结构为线性结构，定义在其上的操作为+, -, </a:t>
            </a:r>
            <a:r>
              <a:rPr lang="en-US" altLang="zh-CN" b="1" dirty="0">
                <a:latin typeface="黑体" panose="02010609060101010101" pitchFamily="49" charset="-122"/>
                <a:ea typeface="黑体" panose="02010609060101010101" pitchFamily="49" charset="-122"/>
              </a:rPr>
              <a:t>x, /</a:t>
            </a:r>
            <a:r>
              <a:rPr lang="zh-CN" altLang="en-US" b="1" dirty="0">
                <a:latin typeface="黑体" panose="02010609060101010101" pitchFamily="49" charset="-122"/>
                <a:ea typeface="黑体" panose="02010609060101010101" pitchFamily="49" charset="-122"/>
              </a:rPr>
              <a:t>等。</a:t>
            </a:r>
          </a:p>
        </p:txBody>
      </p:sp>
      <p:sp>
        <p:nvSpPr>
          <p:cNvPr id="50182" name="Rectangle 6">
            <a:extLst>
              <a:ext uri="{FF2B5EF4-FFF2-40B4-BE49-F238E27FC236}">
                <a16:creationId xmlns:a16="http://schemas.microsoft.com/office/drawing/2014/main" id="{20AEBB00-56EE-4462-9647-98FECA65B3E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04300FA-BF74-407C-A8D7-C1DFB896F44F}"/>
              </a:ext>
            </a:extLst>
          </p:cNvPr>
          <p:cNvSpPr>
            <a:spLocks noGrp="1" noChangeArrowheads="1"/>
          </p:cNvSpPr>
          <p:nvPr>
            <p:ph type="title"/>
          </p:nvPr>
        </p:nvSpPr>
        <p:spPr>
          <a:xfrm>
            <a:off x="457200" y="1981200"/>
            <a:ext cx="6934200" cy="685800"/>
          </a:xfrm>
        </p:spPr>
        <p:txBody>
          <a:bodyPr/>
          <a:lstStyle/>
          <a:p>
            <a:pPr algn="l" eaLnBrk="1" hangingPunct="1"/>
            <a:r>
              <a:rPr lang="zh-CN" altLang="en-US" sz="3200">
                <a:latin typeface="黑体" panose="02010609060101010101" pitchFamily="49" charset="-122"/>
                <a:ea typeface="黑体" panose="02010609060101010101" pitchFamily="49" charset="-122"/>
              </a:rPr>
              <a:t>二、原子数据类型和结构数据类型</a:t>
            </a:r>
            <a:endParaRPr lang="en-US" altLang="zh-CN" sz="3200">
              <a:latin typeface="黑体" panose="02010609060101010101" pitchFamily="49" charset="-122"/>
              <a:ea typeface="黑体" panose="02010609060101010101" pitchFamily="49" charset="-122"/>
            </a:endParaRPr>
          </a:p>
        </p:txBody>
      </p:sp>
      <p:sp>
        <p:nvSpPr>
          <p:cNvPr id="52227" name="Text Box 3">
            <a:extLst>
              <a:ext uri="{FF2B5EF4-FFF2-40B4-BE49-F238E27FC236}">
                <a16:creationId xmlns:a16="http://schemas.microsoft.com/office/drawing/2014/main" id="{F29DA938-F242-47CB-B4C6-71CAF1AFF71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2ABCAA7-E5A1-4C38-82FD-AEE58F1006BF}" type="slidenum">
              <a:rPr lang="zh-CN" altLang="en-US" sz="2400"/>
              <a:pPr algn="r" eaLnBrk="1" hangingPunct="1">
                <a:spcBef>
                  <a:spcPct val="50000"/>
                </a:spcBef>
                <a:buClrTx/>
                <a:buSzTx/>
                <a:buFontTx/>
                <a:buNone/>
              </a:pPr>
              <a:t>28</a:t>
            </a:fld>
            <a:endParaRPr lang="en-US" altLang="zh-CN" sz="2400"/>
          </a:p>
        </p:txBody>
      </p:sp>
      <p:sp>
        <p:nvSpPr>
          <p:cNvPr id="52228" name="Text Box 4">
            <a:extLst>
              <a:ext uri="{FF2B5EF4-FFF2-40B4-BE49-F238E27FC236}">
                <a16:creationId xmlns:a16="http://schemas.microsoft.com/office/drawing/2014/main" id="{D69E7404-D4AB-47BD-A54F-4E2CDD29A2A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2229" name="Rectangle 5">
            <a:extLst>
              <a:ext uri="{FF2B5EF4-FFF2-40B4-BE49-F238E27FC236}">
                <a16:creationId xmlns:a16="http://schemas.microsoft.com/office/drawing/2014/main" id="{C1559D3E-ACAA-4CB1-B253-675582977D2F}"/>
              </a:ext>
            </a:extLst>
          </p:cNvPr>
          <p:cNvSpPr>
            <a:spLocks noGrp="1" noChangeArrowheads="1"/>
          </p:cNvSpPr>
          <p:nvPr>
            <p:ph type="body" idx="1"/>
          </p:nvPr>
        </p:nvSpPr>
        <p:spPr>
          <a:xfrm>
            <a:off x="381000" y="2819400"/>
            <a:ext cx="8458200" cy="4038600"/>
          </a:xfrm>
        </p:spPr>
        <p:txBody>
          <a:bodyPr/>
          <a:lstStyle/>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 原子数据类型</a:t>
            </a:r>
          </a:p>
          <a:p>
            <a:pPr eaLnBrk="1" hangingPunct="1">
              <a:spcBef>
                <a:spcPct val="30000"/>
              </a:spcBef>
            </a:pPr>
            <a:r>
              <a:rPr lang="zh-CN" altLang="en-US" b="1" dirty="0">
                <a:latin typeface="黑体" panose="02010609060101010101" pitchFamily="49" charset="-122"/>
                <a:ea typeface="黑体" panose="02010609060101010101" pitchFamily="49" charset="-122"/>
              </a:rPr>
              <a:t>是</a:t>
            </a:r>
            <a:r>
              <a:rPr lang="zh-CN" altLang="en-US" b="1" dirty="0">
                <a:solidFill>
                  <a:srgbClr val="FF0000"/>
                </a:solidFill>
                <a:latin typeface="黑体" panose="02010609060101010101" pitchFamily="49" charset="-122"/>
                <a:ea typeface="黑体" panose="02010609060101010101" pitchFamily="49" charset="-122"/>
              </a:rPr>
              <a:t>不可分解</a:t>
            </a:r>
            <a:r>
              <a:rPr lang="zh-CN" altLang="en-US" b="1" dirty="0">
                <a:latin typeface="黑体" panose="02010609060101010101" pitchFamily="49" charset="-122"/>
                <a:ea typeface="黑体" panose="02010609060101010101" pitchFamily="49" charset="-122"/>
              </a:rPr>
              <a:t>的数据类型</a:t>
            </a:r>
          </a:p>
          <a:p>
            <a:pPr eaLnBrk="1" hangingPunct="1">
              <a:spcBef>
                <a:spcPct val="30000"/>
              </a:spcBef>
            </a:pP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语言中的整型(</a:t>
            </a:r>
            <a:r>
              <a:rPr lang="en-US" altLang="zh-CN" b="1" dirty="0">
                <a:latin typeface="黑体" panose="02010609060101010101" pitchFamily="49" charset="-122"/>
                <a:ea typeface="黑体" panose="02010609060101010101" pitchFamily="49" charset="-122"/>
              </a:rPr>
              <a:t>int)，</a:t>
            </a:r>
            <a:r>
              <a:rPr lang="zh-CN" altLang="en-US" b="1" dirty="0">
                <a:latin typeface="黑体" panose="02010609060101010101" pitchFamily="49" charset="-122"/>
                <a:ea typeface="黑体" panose="02010609060101010101" pitchFamily="49" charset="-122"/>
              </a:rPr>
              <a:t>浮点型(</a:t>
            </a:r>
            <a:r>
              <a:rPr lang="en-US" altLang="zh-CN" b="1" dirty="0">
                <a:latin typeface="黑体" panose="02010609060101010101" pitchFamily="49" charset="-122"/>
                <a:ea typeface="黑体" panose="02010609060101010101" pitchFamily="49" charset="-122"/>
              </a:rPr>
              <a:t>float)，</a:t>
            </a:r>
            <a:r>
              <a:rPr lang="zh-CN" altLang="en-US" b="1" dirty="0">
                <a:latin typeface="黑体" panose="02010609060101010101" pitchFamily="49" charset="-122"/>
                <a:ea typeface="黑体" panose="02010609060101010101" pitchFamily="49" charset="-122"/>
              </a:rPr>
              <a:t>字符型(</a:t>
            </a:r>
            <a:r>
              <a:rPr lang="en-US" altLang="zh-CN" b="1" dirty="0">
                <a:latin typeface="黑体" panose="02010609060101010101" pitchFamily="49" charset="-122"/>
                <a:ea typeface="黑体" panose="02010609060101010101" pitchFamily="49" charset="-122"/>
              </a:rPr>
              <a:t>char)，</a:t>
            </a:r>
            <a:r>
              <a:rPr lang="zh-CN" altLang="en-US" b="1" dirty="0">
                <a:latin typeface="黑体" panose="02010609060101010101" pitchFamily="49" charset="-122"/>
                <a:ea typeface="黑体" panose="02010609060101010101" pitchFamily="49" charset="-122"/>
              </a:rPr>
              <a:t>指针类型等</a:t>
            </a:r>
          </a:p>
        </p:txBody>
      </p:sp>
      <p:sp>
        <p:nvSpPr>
          <p:cNvPr id="52230" name="Rectangle 6">
            <a:extLst>
              <a:ext uri="{FF2B5EF4-FFF2-40B4-BE49-F238E27FC236}">
                <a16:creationId xmlns:a16="http://schemas.microsoft.com/office/drawing/2014/main" id="{BDE7F852-9C5F-4D79-8D8C-94DF00F88D6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47973FF-3D96-481B-A792-0553321B0C20}"/>
              </a:ext>
            </a:extLst>
          </p:cNvPr>
          <p:cNvSpPr>
            <a:spLocks noGrp="1" noChangeArrowheads="1"/>
          </p:cNvSpPr>
          <p:nvPr>
            <p:ph type="title"/>
          </p:nvPr>
        </p:nvSpPr>
        <p:spPr>
          <a:xfrm>
            <a:off x="457200" y="1981200"/>
            <a:ext cx="6934200" cy="685800"/>
          </a:xfrm>
        </p:spPr>
        <p:txBody>
          <a:bodyPr/>
          <a:lstStyle/>
          <a:p>
            <a:pPr algn="l" eaLnBrk="1" hangingPunct="1"/>
            <a:r>
              <a:rPr lang="zh-CN" altLang="en-US" sz="3200">
                <a:latin typeface="黑体" panose="02010609060101010101" pitchFamily="49" charset="-122"/>
                <a:ea typeface="黑体" panose="02010609060101010101" pitchFamily="49" charset="-122"/>
              </a:rPr>
              <a:t>二、原子数据类型和结构数据类型</a:t>
            </a:r>
            <a:endParaRPr lang="en-US" altLang="zh-CN" sz="3200">
              <a:latin typeface="黑体" panose="02010609060101010101" pitchFamily="49" charset="-122"/>
              <a:ea typeface="黑体" panose="02010609060101010101" pitchFamily="49" charset="-122"/>
            </a:endParaRPr>
          </a:p>
        </p:txBody>
      </p:sp>
      <p:sp>
        <p:nvSpPr>
          <p:cNvPr id="54275" name="Text Box 3">
            <a:extLst>
              <a:ext uri="{FF2B5EF4-FFF2-40B4-BE49-F238E27FC236}">
                <a16:creationId xmlns:a16="http://schemas.microsoft.com/office/drawing/2014/main" id="{A3FB4A87-C4A8-4D95-BFA7-E470E2AF2E7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619038E-962E-4015-951E-AB7B661A5CE5}" type="slidenum">
              <a:rPr lang="zh-CN" altLang="en-US" sz="2400"/>
              <a:pPr algn="r" eaLnBrk="1" hangingPunct="1">
                <a:spcBef>
                  <a:spcPct val="50000"/>
                </a:spcBef>
                <a:buClrTx/>
                <a:buSzTx/>
                <a:buFontTx/>
                <a:buNone/>
              </a:pPr>
              <a:t>29</a:t>
            </a:fld>
            <a:endParaRPr lang="en-US" altLang="zh-CN" sz="2400"/>
          </a:p>
        </p:txBody>
      </p:sp>
      <p:sp>
        <p:nvSpPr>
          <p:cNvPr id="54276" name="Text Box 4">
            <a:extLst>
              <a:ext uri="{FF2B5EF4-FFF2-40B4-BE49-F238E27FC236}">
                <a16:creationId xmlns:a16="http://schemas.microsoft.com/office/drawing/2014/main" id="{F6E6DF2C-A6C4-46CB-88EE-8D637BDD337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4277" name="Rectangle 5">
            <a:extLst>
              <a:ext uri="{FF2B5EF4-FFF2-40B4-BE49-F238E27FC236}">
                <a16:creationId xmlns:a16="http://schemas.microsoft.com/office/drawing/2014/main" id="{349D4FB0-4688-4630-9250-FB2A79F83A9D}"/>
              </a:ext>
            </a:extLst>
          </p:cNvPr>
          <p:cNvSpPr>
            <a:spLocks noGrp="1" noChangeArrowheads="1"/>
          </p:cNvSpPr>
          <p:nvPr>
            <p:ph type="body" idx="1"/>
          </p:nvPr>
        </p:nvSpPr>
        <p:spPr>
          <a:xfrm>
            <a:off x="560512" y="2812740"/>
            <a:ext cx="8354888" cy="4038600"/>
          </a:xfrm>
        </p:spPr>
        <p:txBody>
          <a:bodyPr/>
          <a:lstStyle/>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 结构数据类型</a:t>
            </a:r>
          </a:p>
          <a:p>
            <a:pPr eaLnBrk="1" hangingPunct="1">
              <a:spcBef>
                <a:spcPct val="30000"/>
              </a:spcBef>
            </a:pPr>
            <a:r>
              <a:rPr lang="zh-CN" altLang="en-US" sz="2800" b="1" dirty="0">
                <a:latin typeface="黑体" panose="02010609060101010101" pitchFamily="49" charset="-122"/>
                <a:ea typeface="黑体" panose="02010609060101010101" pitchFamily="49" charset="-122"/>
              </a:rPr>
              <a:t>由</a:t>
            </a:r>
            <a:r>
              <a:rPr lang="zh-CN" altLang="en-US" sz="2800" b="1" dirty="0">
                <a:solidFill>
                  <a:srgbClr val="FF0000"/>
                </a:solidFill>
                <a:latin typeface="黑体" panose="02010609060101010101" pitchFamily="49" charset="-122"/>
                <a:ea typeface="黑体" panose="02010609060101010101" pitchFamily="49" charset="-122"/>
              </a:rPr>
              <a:t>若干成分</a:t>
            </a:r>
            <a:r>
              <a:rPr lang="zh-CN" altLang="en-US" sz="2800" dirty="0">
                <a:latin typeface="黑体" panose="02010609060101010101" pitchFamily="49" charset="-122"/>
                <a:ea typeface="黑体" panose="02010609060101010101" pitchFamily="49" charset="-122"/>
              </a:rPr>
              <a:t>（原子类型或结构类型）</a:t>
            </a:r>
            <a:r>
              <a:rPr lang="zh-CN" altLang="en-US" sz="2800" b="1" dirty="0">
                <a:latin typeface="黑体" panose="02010609060101010101" pitchFamily="49" charset="-122"/>
                <a:ea typeface="黑体" panose="02010609060101010101" pitchFamily="49" charset="-122"/>
              </a:rPr>
              <a:t>按某种结构组成的数据类型</a:t>
            </a:r>
          </a:p>
          <a:p>
            <a:pPr eaLnBrk="1" hangingPunct="1">
              <a:spcBef>
                <a:spcPct val="30000"/>
              </a:spcBef>
            </a:pPr>
            <a:r>
              <a:rPr lang="zh-CN" altLang="en-US" sz="2800" b="1" dirty="0">
                <a:latin typeface="黑体" panose="02010609060101010101" pitchFamily="49" charset="-122"/>
                <a:ea typeface="黑体" panose="02010609060101010101" pitchFamily="49" charset="-122"/>
              </a:rPr>
              <a:t>结构数据类型可以看作是一种数据结构和定义在其上的一组操作组成的整体</a:t>
            </a:r>
          </a:p>
          <a:p>
            <a:pPr eaLnBrk="1" hangingPunct="1">
              <a:spcBef>
                <a:spcPct val="30000"/>
              </a:spcBef>
            </a:pPr>
            <a:r>
              <a:rPr lang="zh-CN" altLang="en-US" sz="2800" b="1" dirty="0">
                <a:latin typeface="黑体" panose="02010609060101010101" pitchFamily="49" charset="-122"/>
                <a:ea typeface="黑体" panose="02010609060101010101" pitchFamily="49" charset="-122"/>
              </a:rPr>
              <a:t>如</a:t>
            </a:r>
            <a:r>
              <a:rPr lang="zh-CN" altLang="en-US" sz="2800" b="1" dirty="0">
                <a:solidFill>
                  <a:srgbClr val="FF0000"/>
                </a:solidFill>
                <a:latin typeface="黑体" panose="02010609060101010101" pitchFamily="49" charset="-122"/>
                <a:ea typeface="黑体" panose="02010609060101010101" pitchFamily="49" charset="-122"/>
              </a:rPr>
              <a:t>数组</a:t>
            </a:r>
            <a:r>
              <a:rPr lang="zh-CN" altLang="en-US" sz="2800" b="1" dirty="0">
                <a:latin typeface="黑体" panose="02010609060101010101" pitchFamily="49" charset="-122"/>
                <a:ea typeface="黑体" panose="02010609060101010101" pitchFamily="49" charset="-122"/>
              </a:rPr>
              <a:t>，由若干分量组成，每个分量可以是原子数据类型，也可以是数组（如</a:t>
            </a:r>
            <a:r>
              <a:rPr lang="en-US" altLang="zh-CN" sz="2800" b="1" dirty="0">
                <a:latin typeface="黑体" panose="02010609060101010101" pitchFamily="49" charset="-122"/>
                <a:ea typeface="黑体" panose="02010609060101010101" pitchFamily="49" charset="-122"/>
              </a:rPr>
              <a:t>int a[5],b[5][5]）</a:t>
            </a:r>
          </a:p>
        </p:txBody>
      </p:sp>
      <p:sp>
        <p:nvSpPr>
          <p:cNvPr id="54278" name="Rectangle 6">
            <a:extLst>
              <a:ext uri="{FF2B5EF4-FFF2-40B4-BE49-F238E27FC236}">
                <a16:creationId xmlns:a16="http://schemas.microsoft.com/office/drawing/2014/main" id="{74ED691A-E401-45AE-B026-97ADE2F4AC9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E12D4903-3180-4B27-8F79-BAF58952CF69}"/>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第一章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数据结构绪论</a:t>
            </a:r>
            <a:endParaRPr lang="en-US" altLang="zh-CN" sz="2400" dirty="0">
              <a:solidFill>
                <a:schemeClr val="tx1"/>
              </a:solidFill>
              <a:effectLst>
                <a:outerShdw blurRad="38100" dist="38100" dir="2700000" algn="tl">
                  <a:srgbClr val="C0C0C0"/>
                </a:outerShdw>
              </a:effectLst>
              <a:latin typeface="隶书" pitchFamily="49" charset="-122"/>
            </a:endParaRPr>
          </a:p>
        </p:txBody>
      </p:sp>
      <p:sp>
        <p:nvSpPr>
          <p:cNvPr id="9219" name="Rectangle 3">
            <a:extLst>
              <a:ext uri="{FF2B5EF4-FFF2-40B4-BE49-F238E27FC236}">
                <a16:creationId xmlns:a16="http://schemas.microsoft.com/office/drawing/2014/main" id="{E766AF2B-5ADF-4207-B41C-D9DCC8F9F326}"/>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220" name="Rectangle 4">
            <a:extLst>
              <a:ext uri="{FF2B5EF4-FFF2-40B4-BE49-F238E27FC236}">
                <a16:creationId xmlns:a16="http://schemas.microsoft.com/office/drawing/2014/main" id="{2C418442-063C-4BEF-90D7-9A591FD565AC}"/>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8597" name="Rectangle 5">
            <a:extLst>
              <a:ext uri="{FF2B5EF4-FFF2-40B4-BE49-F238E27FC236}">
                <a16:creationId xmlns:a16="http://schemas.microsoft.com/office/drawing/2014/main" id="{82B9CE3C-6B31-434D-AB68-B270C1854434}"/>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8A5E214-55A8-4379-900F-FF7CBB8136F8}"/>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Abstract Data Type</a:t>
            </a:r>
            <a:r>
              <a:rPr lang="zh-CN" altLang="en-US"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86E32F92-89BE-4314-918C-A2C5ECF6686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628C451-A1A6-43A1-94A1-AC0C405CB1A8}" type="slidenum">
              <a:rPr lang="zh-CN" altLang="en-US" sz="2400"/>
              <a:pPr algn="r" eaLnBrk="1" hangingPunct="1">
                <a:spcBef>
                  <a:spcPct val="50000"/>
                </a:spcBef>
                <a:buClrTx/>
                <a:buSzTx/>
                <a:buFontTx/>
                <a:buNone/>
              </a:pPr>
              <a:t>30</a:t>
            </a:fld>
            <a:endParaRPr lang="en-US" altLang="zh-CN" sz="2400"/>
          </a:p>
        </p:txBody>
      </p:sp>
      <p:sp>
        <p:nvSpPr>
          <p:cNvPr id="56324" name="Text Box 4">
            <a:extLst>
              <a:ext uri="{FF2B5EF4-FFF2-40B4-BE49-F238E27FC236}">
                <a16:creationId xmlns:a16="http://schemas.microsoft.com/office/drawing/2014/main" id="{733555AF-59BB-43F5-B028-7C1F5361228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6325" name="Rectangle 5">
            <a:extLst>
              <a:ext uri="{FF2B5EF4-FFF2-40B4-BE49-F238E27FC236}">
                <a16:creationId xmlns:a16="http://schemas.microsoft.com/office/drawing/2014/main" id="{3027B345-6318-4D0F-82F7-F704A13B6ABD}"/>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用户定义</a:t>
            </a:r>
            <a:r>
              <a:rPr lang="zh-CN" altLang="en-US" b="1">
                <a:latin typeface="黑体" panose="02010609060101010101" pitchFamily="49" charset="-122"/>
                <a:ea typeface="黑体" panose="02010609060101010101" pitchFamily="49" charset="-122"/>
              </a:rPr>
              <a:t>，用以表示应用问题的</a:t>
            </a:r>
            <a:r>
              <a:rPr lang="zh-CN" altLang="en-US" b="1">
                <a:solidFill>
                  <a:srgbClr val="FF0000"/>
                </a:solidFill>
                <a:latin typeface="黑体" panose="02010609060101010101" pitchFamily="49" charset="-122"/>
                <a:ea typeface="黑体" panose="02010609060101010101" pitchFamily="49" charset="-122"/>
              </a:rPr>
              <a:t>数据模型</a:t>
            </a:r>
          </a:p>
          <a:p>
            <a:pPr eaLnBrk="1" hangingPunct="1">
              <a:spcBef>
                <a:spcPct val="70000"/>
              </a:spcBef>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基本的数据类型</a:t>
            </a:r>
            <a:r>
              <a:rPr lang="zh-CN" altLang="en-US" b="1">
                <a:latin typeface="黑体" panose="02010609060101010101" pitchFamily="49" charset="-122"/>
                <a:ea typeface="黑体" panose="02010609060101010101" pitchFamily="49" charset="-122"/>
              </a:rPr>
              <a:t>组成, 并包括一组</a:t>
            </a:r>
            <a:r>
              <a:rPr lang="zh-CN" altLang="en-US" b="1">
                <a:solidFill>
                  <a:srgbClr val="FF0000"/>
                </a:solidFill>
                <a:latin typeface="黑体" panose="02010609060101010101" pitchFamily="49" charset="-122"/>
                <a:ea typeface="黑体" panose="02010609060101010101" pitchFamily="49" charset="-122"/>
              </a:rPr>
              <a:t>相关的服务</a:t>
            </a:r>
            <a:r>
              <a:rPr lang="zh-CN" altLang="en-US" b="1">
                <a:latin typeface="黑体" panose="02010609060101010101" pitchFamily="49" charset="-122"/>
                <a:ea typeface="黑体" panose="02010609060101010101" pitchFamily="49" charset="-122"/>
              </a:rPr>
              <a:t>（或称操作）</a:t>
            </a:r>
          </a:p>
          <a:p>
            <a:pPr eaLnBrk="1" hangingPunct="1">
              <a:spcBef>
                <a:spcPct val="70000"/>
              </a:spcBef>
            </a:pPr>
            <a:r>
              <a:rPr lang="zh-CN" altLang="en-US" b="1">
                <a:latin typeface="黑体" panose="02010609060101010101" pitchFamily="49" charset="-122"/>
                <a:ea typeface="黑体" panose="02010609060101010101" pitchFamily="49" charset="-122"/>
              </a:rPr>
              <a:t>信息隐蔽和数据封装，</a:t>
            </a:r>
            <a:r>
              <a:rPr lang="zh-CN" altLang="en-US" b="1">
                <a:solidFill>
                  <a:srgbClr val="FF0000"/>
                </a:solidFill>
                <a:latin typeface="黑体" panose="02010609060101010101" pitchFamily="49" charset="-122"/>
                <a:ea typeface="黑体" panose="02010609060101010101" pitchFamily="49" charset="-122"/>
              </a:rPr>
              <a:t>使用</a:t>
            </a:r>
            <a:r>
              <a:rPr lang="zh-CN" altLang="en-US" b="1">
                <a:latin typeface="黑体" panose="02010609060101010101" pitchFamily="49" charset="-122"/>
                <a:ea typeface="黑体" panose="02010609060101010101" pitchFamily="49" charset="-122"/>
              </a:rPr>
              <a:t>与</a:t>
            </a:r>
            <a:r>
              <a:rPr lang="zh-CN" altLang="en-US" b="1">
                <a:solidFill>
                  <a:srgbClr val="FF0000"/>
                </a:solidFill>
                <a:latin typeface="黑体" panose="02010609060101010101" pitchFamily="49" charset="-122"/>
                <a:ea typeface="黑体" panose="02010609060101010101" pitchFamily="49" charset="-122"/>
              </a:rPr>
              <a:t>实现</a:t>
            </a:r>
            <a:r>
              <a:rPr lang="zh-CN" altLang="en-US" b="1">
                <a:latin typeface="黑体" panose="02010609060101010101" pitchFamily="49" charset="-122"/>
                <a:ea typeface="黑体" panose="02010609060101010101" pitchFamily="49" charset="-122"/>
              </a:rPr>
              <a:t>相分离</a:t>
            </a:r>
          </a:p>
        </p:txBody>
      </p:sp>
      <p:sp>
        <p:nvSpPr>
          <p:cNvPr id="56326" name="Rectangle 6">
            <a:extLst>
              <a:ext uri="{FF2B5EF4-FFF2-40B4-BE49-F238E27FC236}">
                <a16:creationId xmlns:a16="http://schemas.microsoft.com/office/drawing/2014/main" id="{E174A215-3E84-4C51-BD6B-EAA442D52CE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59E8A7C-FFC9-4662-9D12-DD6EC0920592}"/>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p>
        </p:txBody>
      </p:sp>
      <p:sp>
        <p:nvSpPr>
          <p:cNvPr id="58371" name="Text Box 3">
            <a:extLst>
              <a:ext uri="{FF2B5EF4-FFF2-40B4-BE49-F238E27FC236}">
                <a16:creationId xmlns:a16="http://schemas.microsoft.com/office/drawing/2014/main" id="{586B1876-CB85-4CFF-BFFE-EF00DE3040A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78E3869-8328-458B-A108-71BFD758029E}" type="slidenum">
              <a:rPr lang="zh-CN" altLang="en-US" sz="2400"/>
              <a:pPr algn="r" eaLnBrk="1" hangingPunct="1">
                <a:spcBef>
                  <a:spcPct val="50000"/>
                </a:spcBef>
                <a:buClrTx/>
                <a:buSzTx/>
                <a:buFontTx/>
                <a:buNone/>
              </a:pPr>
              <a:t>31</a:t>
            </a:fld>
            <a:endParaRPr lang="en-US" altLang="zh-CN" sz="2400"/>
          </a:p>
        </p:txBody>
      </p:sp>
      <p:sp>
        <p:nvSpPr>
          <p:cNvPr id="58372" name="Text Box 4">
            <a:extLst>
              <a:ext uri="{FF2B5EF4-FFF2-40B4-BE49-F238E27FC236}">
                <a16:creationId xmlns:a16="http://schemas.microsoft.com/office/drawing/2014/main" id="{34D69ECA-4F30-4A9E-B51B-263570B00A1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8373" name="Rectangle 5">
            <a:extLst>
              <a:ext uri="{FF2B5EF4-FFF2-40B4-BE49-F238E27FC236}">
                <a16:creationId xmlns:a16="http://schemas.microsoft.com/office/drawing/2014/main" id="{0CCA5C8A-9B99-4B22-8DF3-3BAC157847DB}"/>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抽象数据类型（</a:t>
            </a:r>
            <a:r>
              <a:rPr lang="en-US" altLang="zh-CN" b="1">
                <a:latin typeface="黑体" panose="02010609060101010101" pitchFamily="49" charset="-122"/>
                <a:ea typeface="黑体" panose="02010609060101010101" pitchFamily="49" charset="-122"/>
              </a:rPr>
              <a:t>ADT）</a:t>
            </a:r>
            <a:r>
              <a:rPr lang="zh-CN" altLang="en-US" b="1">
                <a:latin typeface="黑体" panose="02010609060101010101" pitchFamily="49" charset="-122"/>
                <a:ea typeface="黑体" panose="02010609060101010101" pitchFamily="49" charset="-122"/>
              </a:rPr>
              <a:t>是一个</a:t>
            </a:r>
            <a:r>
              <a:rPr lang="zh-CN" altLang="en-US" b="1">
                <a:solidFill>
                  <a:srgbClr val="FF0000"/>
                </a:solidFill>
                <a:latin typeface="黑体" panose="02010609060101010101" pitchFamily="49" charset="-122"/>
                <a:ea typeface="黑体" panose="02010609060101010101" pitchFamily="49" charset="-122"/>
              </a:rPr>
              <a:t>数学模型</a:t>
            </a:r>
            <a:r>
              <a:rPr lang="zh-CN" altLang="en-US" b="1">
                <a:latin typeface="黑体" panose="02010609060101010101" pitchFamily="49" charset="-122"/>
                <a:ea typeface="黑体" panose="02010609060101010101" pitchFamily="49" charset="-122"/>
              </a:rPr>
              <a:t>以及定义在该模型上的</a:t>
            </a:r>
            <a:r>
              <a:rPr lang="zh-CN" altLang="en-US" b="1">
                <a:solidFill>
                  <a:srgbClr val="FF0000"/>
                </a:solidFill>
                <a:latin typeface="黑体" panose="02010609060101010101" pitchFamily="49" charset="-122"/>
                <a:ea typeface="黑体" panose="02010609060101010101" pitchFamily="49" charset="-122"/>
              </a:rPr>
              <a:t>一组操作</a:t>
            </a: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抽象数据类型 = 数据结构 + 定义在此数据结</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构上的一组操作</a:t>
            </a:r>
          </a:p>
        </p:txBody>
      </p:sp>
      <p:sp>
        <p:nvSpPr>
          <p:cNvPr id="58374" name="Rectangle 6">
            <a:extLst>
              <a:ext uri="{FF2B5EF4-FFF2-40B4-BE49-F238E27FC236}">
                <a16:creationId xmlns:a16="http://schemas.microsoft.com/office/drawing/2014/main" id="{652BF2F2-84D6-44D3-B9E1-2EA0A4AA2E6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CBD2FF7-D56C-4BCF-9BF3-93F8036CDC0D}"/>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r>
              <a:rPr lang="zh-CN" altLang="en-US" sz="3200">
                <a:latin typeface="黑体" panose="02010609060101010101" pitchFamily="49" charset="-122"/>
                <a:ea typeface="黑体" panose="02010609060101010101" pitchFamily="49" charset="-122"/>
              </a:rPr>
              <a:t>表示）</a:t>
            </a:r>
          </a:p>
        </p:txBody>
      </p:sp>
      <p:sp>
        <p:nvSpPr>
          <p:cNvPr id="59395" name="Text Box 3">
            <a:extLst>
              <a:ext uri="{FF2B5EF4-FFF2-40B4-BE49-F238E27FC236}">
                <a16:creationId xmlns:a16="http://schemas.microsoft.com/office/drawing/2014/main" id="{AAC42549-25A0-46BD-90EE-455D417EEF8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F88ACED-3337-4B64-B34F-B72BEA4872BE}" type="slidenum">
              <a:rPr lang="zh-CN" altLang="en-US" sz="2400"/>
              <a:pPr algn="r" eaLnBrk="1" hangingPunct="1">
                <a:spcBef>
                  <a:spcPct val="50000"/>
                </a:spcBef>
                <a:buClrTx/>
                <a:buSzTx/>
                <a:buFontTx/>
                <a:buNone/>
              </a:pPr>
              <a:t>32</a:t>
            </a:fld>
            <a:endParaRPr lang="en-US" altLang="zh-CN" sz="2400"/>
          </a:p>
        </p:txBody>
      </p:sp>
      <p:sp>
        <p:nvSpPr>
          <p:cNvPr id="59396" name="Text Box 4">
            <a:extLst>
              <a:ext uri="{FF2B5EF4-FFF2-40B4-BE49-F238E27FC236}">
                <a16:creationId xmlns:a16="http://schemas.microsoft.com/office/drawing/2014/main" id="{C3B8C68F-B0B0-4B0A-8F42-03221A440D9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9397" name="Rectangle 5">
            <a:extLst>
              <a:ext uri="{FF2B5EF4-FFF2-40B4-BE49-F238E27FC236}">
                <a16:creationId xmlns:a16="http://schemas.microsoft.com/office/drawing/2014/main" id="{7578403E-6330-4B6C-A645-A2FD6F20FA1C}"/>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抽象数据类型可用（</a:t>
            </a:r>
            <a:r>
              <a:rPr lang="en-US" altLang="zh-CN" b="1" dirty="0">
                <a:latin typeface="黑体" panose="02010609060101010101" pitchFamily="49" charset="-122"/>
                <a:ea typeface="黑体" panose="02010609060101010101" pitchFamily="49" charset="-122"/>
              </a:rPr>
              <a:t>D，S，P）</a:t>
            </a:r>
            <a:r>
              <a:rPr lang="zh-CN" altLang="en-US" b="1" dirty="0">
                <a:latin typeface="黑体" panose="02010609060101010101" pitchFamily="49" charset="-122"/>
                <a:ea typeface="黑体" panose="02010609060101010101" pitchFamily="49" charset="-122"/>
              </a:rPr>
              <a:t>三元组表示</a:t>
            </a:r>
          </a:p>
          <a:p>
            <a:pPr marL="0" indent="0" eaLnBrk="1" hangingPunct="1">
              <a:spcBef>
                <a:spcPct val="30000"/>
              </a:spcBef>
              <a:buNone/>
            </a:pPr>
            <a:endParaRPr lang="zh-CN" altLang="en-US" b="1" dirty="0">
              <a:latin typeface="黑体" panose="02010609060101010101" pitchFamily="49" charset="-122"/>
              <a:ea typeface="黑体" panose="02010609060101010101" pitchFamily="49" charset="-122"/>
            </a:endParaRPr>
          </a:p>
          <a:p>
            <a:pPr eaLnBrk="1" hangingPunct="1">
              <a:spcBef>
                <a:spcPct val="30000"/>
              </a:spcBef>
            </a:pP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是</a:t>
            </a:r>
            <a:r>
              <a:rPr lang="zh-CN" altLang="en-US" b="1" dirty="0">
                <a:solidFill>
                  <a:srgbClr val="FF0000"/>
                </a:solidFill>
                <a:latin typeface="黑体" panose="02010609060101010101" pitchFamily="49" charset="-122"/>
                <a:ea typeface="黑体" panose="02010609060101010101" pitchFamily="49" charset="-122"/>
              </a:rPr>
              <a:t>数据对象</a:t>
            </a:r>
          </a:p>
          <a:p>
            <a:pPr eaLnBrk="1" hangingPunct="1">
              <a:spcBef>
                <a:spcPct val="30000"/>
              </a:spcBef>
            </a:pP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是</a:t>
            </a: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上的</a:t>
            </a:r>
            <a:r>
              <a:rPr lang="zh-CN" altLang="en-US" b="1" dirty="0">
                <a:solidFill>
                  <a:srgbClr val="FF0000"/>
                </a:solidFill>
                <a:latin typeface="黑体" panose="02010609060101010101" pitchFamily="49" charset="-122"/>
                <a:ea typeface="黑体" panose="02010609060101010101" pitchFamily="49" charset="-122"/>
              </a:rPr>
              <a:t>关系集</a:t>
            </a:r>
          </a:p>
          <a:p>
            <a:pPr eaLnBrk="1" hangingPunct="1">
              <a:spcBef>
                <a:spcPct val="30000"/>
              </a:spcBef>
            </a:pP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是对</a:t>
            </a: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基本操作集</a:t>
            </a:r>
            <a:r>
              <a:rPr lang="zh-CN" altLang="en-US" b="1" dirty="0">
                <a:latin typeface="黑体" panose="02010609060101010101" pitchFamily="49" charset="-122"/>
                <a:ea typeface="黑体" panose="02010609060101010101" pitchFamily="49" charset="-122"/>
              </a:rPr>
              <a:t>。      </a:t>
            </a:r>
          </a:p>
        </p:txBody>
      </p:sp>
      <p:sp>
        <p:nvSpPr>
          <p:cNvPr id="59398" name="Rectangle 6">
            <a:extLst>
              <a:ext uri="{FF2B5EF4-FFF2-40B4-BE49-F238E27FC236}">
                <a16:creationId xmlns:a16="http://schemas.microsoft.com/office/drawing/2014/main" id="{BC4A50C6-10C9-4F3F-A65A-C4640990F0D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9B6A16C-89A5-444E-8478-C9C10876F578}"/>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r>
              <a:rPr lang="zh-CN" altLang="en-US" sz="3200">
                <a:latin typeface="黑体" panose="02010609060101010101" pitchFamily="49" charset="-122"/>
                <a:ea typeface="黑体" panose="02010609060101010101" pitchFamily="49" charset="-122"/>
              </a:rPr>
              <a:t>定义）</a:t>
            </a:r>
          </a:p>
        </p:txBody>
      </p:sp>
      <p:sp>
        <p:nvSpPr>
          <p:cNvPr id="60419" name="Text Box 3">
            <a:extLst>
              <a:ext uri="{FF2B5EF4-FFF2-40B4-BE49-F238E27FC236}">
                <a16:creationId xmlns:a16="http://schemas.microsoft.com/office/drawing/2014/main" id="{E39B2C72-DD1D-4B46-9F36-47567CE4311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0C514DD-6E3F-4222-BC28-3826E1F6D9B4}" type="slidenum">
              <a:rPr lang="zh-CN" altLang="en-US" sz="2400"/>
              <a:pPr algn="r" eaLnBrk="1" hangingPunct="1">
                <a:spcBef>
                  <a:spcPct val="50000"/>
                </a:spcBef>
                <a:buClrTx/>
                <a:buSzTx/>
                <a:buFontTx/>
                <a:buNone/>
              </a:pPr>
              <a:t>33</a:t>
            </a:fld>
            <a:endParaRPr lang="en-US" altLang="zh-CN" sz="2400"/>
          </a:p>
        </p:txBody>
      </p:sp>
      <p:sp>
        <p:nvSpPr>
          <p:cNvPr id="60420" name="Text Box 4">
            <a:extLst>
              <a:ext uri="{FF2B5EF4-FFF2-40B4-BE49-F238E27FC236}">
                <a16:creationId xmlns:a16="http://schemas.microsoft.com/office/drawing/2014/main" id="{4CF559D9-A609-4CD7-B58C-B8B8D986ECC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60421" name="Rectangle 5">
            <a:extLst>
              <a:ext uri="{FF2B5EF4-FFF2-40B4-BE49-F238E27FC236}">
                <a16:creationId xmlns:a16="http://schemas.microsoft.com/office/drawing/2014/main" id="{52ACA431-471E-47F5-A6BA-1F2A103406E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en-US" altLang="zh-CN" b="1">
                <a:solidFill>
                  <a:srgbClr val="FF0000"/>
                </a:solidFill>
                <a:latin typeface="黑体" panose="02010609060101010101" pitchFamily="49" charset="-122"/>
                <a:ea typeface="黑体" panose="02010609060101010101" pitchFamily="49" charset="-122"/>
              </a:rPr>
              <a:t>ADT </a:t>
            </a:r>
            <a:r>
              <a:rPr lang="zh-CN" altLang="en-US" b="1">
                <a:solidFill>
                  <a:srgbClr val="FF0000"/>
                </a:solidFill>
                <a:latin typeface="黑体" panose="02010609060101010101" pitchFamily="49" charset="-122"/>
                <a:ea typeface="黑体" panose="02010609060101010101" pitchFamily="49" charset="-122"/>
              </a:rPr>
              <a:t>抽象数据类型名 </a:t>
            </a:r>
            <a:r>
              <a:rPr lang="zh-CN" altLang="en-US" b="1">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数据对象：〈数据对象的定义〉</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数据关系：〈数据关系的定义〉</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基本操作：〈基本操作(函数)的定义〉</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 </a:t>
            </a:r>
            <a:r>
              <a:rPr lang="en-US" altLang="zh-CN" b="1">
                <a:solidFill>
                  <a:srgbClr val="FF0000"/>
                </a:solidFill>
                <a:latin typeface="黑体" panose="02010609060101010101" pitchFamily="49" charset="-122"/>
                <a:ea typeface="黑体" panose="02010609060101010101" pitchFamily="49" charset="-122"/>
              </a:rPr>
              <a:t>ADT </a:t>
            </a:r>
            <a:r>
              <a:rPr lang="zh-CN" altLang="en-US" b="1">
                <a:solidFill>
                  <a:srgbClr val="FF0000"/>
                </a:solidFill>
                <a:latin typeface="黑体" panose="02010609060101010101" pitchFamily="49" charset="-122"/>
                <a:ea typeface="黑体" panose="02010609060101010101" pitchFamily="49" charset="-122"/>
              </a:rPr>
              <a:t>抽象数据类型名</a:t>
            </a:r>
          </a:p>
        </p:txBody>
      </p:sp>
      <p:sp>
        <p:nvSpPr>
          <p:cNvPr id="60422" name="Rectangle 6">
            <a:extLst>
              <a:ext uri="{FF2B5EF4-FFF2-40B4-BE49-F238E27FC236}">
                <a16:creationId xmlns:a16="http://schemas.microsoft.com/office/drawing/2014/main" id="{50F394F3-FE4A-41C0-A613-E6874C7BAD9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D81DAD5-3691-455D-B8A6-27003F943D35}"/>
              </a:ext>
            </a:extLst>
          </p:cNvPr>
          <p:cNvSpPr>
            <a:spLocks noGrp="1" noChangeArrowheads="1"/>
          </p:cNvSpPr>
          <p:nvPr>
            <p:ph type="title"/>
          </p:nvPr>
        </p:nvSpPr>
        <p:spPr>
          <a:xfrm>
            <a:off x="457200" y="1981200"/>
            <a:ext cx="8305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三、抽象数据类型（</a:t>
            </a:r>
            <a:r>
              <a:rPr lang="en-US" altLang="zh-CN" sz="3200" dirty="0">
                <a:latin typeface="黑体" panose="02010609060101010101" pitchFamily="49" charset="-122"/>
                <a:ea typeface="黑体" panose="02010609060101010101" pitchFamily="49" charset="-122"/>
              </a:rPr>
              <a:t>ADT</a:t>
            </a:r>
            <a:r>
              <a:rPr lang="zh-CN" altLang="en-US" sz="3200" dirty="0">
                <a:latin typeface="黑体" panose="02010609060101010101" pitchFamily="49" charset="-122"/>
                <a:ea typeface="黑体" panose="02010609060101010101" pitchFamily="49" charset="-122"/>
              </a:rPr>
              <a:t>定义举例）</a:t>
            </a:r>
          </a:p>
        </p:txBody>
      </p:sp>
      <p:sp>
        <p:nvSpPr>
          <p:cNvPr id="61443" name="Text Box 3">
            <a:extLst>
              <a:ext uri="{FF2B5EF4-FFF2-40B4-BE49-F238E27FC236}">
                <a16:creationId xmlns:a16="http://schemas.microsoft.com/office/drawing/2014/main" id="{1248BDBB-2682-4B0F-9216-243FE60AC0F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4A73126-E36C-40BE-9F86-FA77D491C0A4}" type="slidenum">
              <a:rPr lang="zh-CN" altLang="en-US" sz="2400"/>
              <a:pPr algn="r" eaLnBrk="1" hangingPunct="1">
                <a:spcBef>
                  <a:spcPct val="50000"/>
                </a:spcBef>
                <a:buClrTx/>
                <a:buSzTx/>
                <a:buFontTx/>
                <a:buNone/>
              </a:pPr>
              <a:t>34</a:t>
            </a:fld>
            <a:endParaRPr lang="en-US" altLang="zh-CN" sz="2400"/>
          </a:p>
        </p:txBody>
      </p:sp>
      <p:sp>
        <p:nvSpPr>
          <p:cNvPr id="61444" name="Text Box 4">
            <a:extLst>
              <a:ext uri="{FF2B5EF4-FFF2-40B4-BE49-F238E27FC236}">
                <a16:creationId xmlns:a16="http://schemas.microsoft.com/office/drawing/2014/main" id="{C07EDF95-9832-40E4-9BC1-38B4628BBA1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61445" name="Rectangle 5">
            <a:extLst>
              <a:ext uri="{FF2B5EF4-FFF2-40B4-BE49-F238E27FC236}">
                <a16:creationId xmlns:a16="http://schemas.microsoft.com/office/drawing/2014/main" id="{1C5C382C-A7DF-4117-A33D-9E1BC1DEF5E9}"/>
              </a:ext>
            </a:extLst>
          </p:cNvPr>
          <p:cNvSpPr>
            <a:spLocks noGrp="1" noChangeArrowheads="1"/>
          </p:cNvSpPr>
          <p:nvPr>
            <p:ph type="body" idx="1"/>
          </p:nvPr>
        </p:nvSpPr>
        <p:spPr>
          <a:xfrm>
            <a:off x="381000" y="2819400"/>
            <a:ext cx="8763000" cy="4038600"/>
          </a:xfrm>
        </p:spPr>
        <p:txBody>
          <a:bodyPr/>
          <a:lstStyle/>
          <a:p>
            <a:pPr eaLnBrk="1" hangingPunct="1">
              <a:lnSpc>
                <a:spcPct val="90000"/>
              </a:lnSpc>
            </a:pPr>
            <a:r>
              <a:rPr lang="en-US" altLang="zh-CN" sz="2400" dirty="0">
                <a:solidFill>
                  <a:srgbClr val="FF0000"/>
                </a:solidFill>
                <a:latin typeface="Arial" panose="020B0604020202020204" pitchFamily="34" charset="0"/>
                <a:ea typeface="黑体" panose="02010609060101010101" pitchFamily="49" charset="-122"/>
              </a:rPr>
              <a:t>ADT Triplet </a:t>
            </a:r>
            <a:r>
              <a:rPr lang="en-US" altLang="zh-CN" sz="2400" dirty="0">
                <a:latin typeface="Arial" panose="020B0604020202020204" pitchFamily="34" charset="0"/>
                <a:ea typeface="黑体" panose="02010609060101010101" pitchFamily="49" charset="-122"/>
              </a:rPr>
              <a:t>{</a:t>
            </a:r>
          </a:p>
          <a:p>
            <a:pPr eaLnBrk="1" hangingPunct="1">
              <a:lnSpc>
                <a:spcPct val="90000"/>
              </a:lnSpc>
              <a:buFont typeface="Wingdings" panose="05000000000000000000" pitchFamily="2" charset="2"/>
              <a:buNone/>
            </a:pPr>
            <a:r>
              <a:rPr lang="zh-CN" altLang="en-US" sz="2400" dirty="0">
                <a:latin typeface="Arial" panose="020B0604020202020204" pitchFamily="34" charset="0"/>
                <a:ea typeface="黑体" panose="02010609060101010101" pitchFamily="49" charset="-122"/>
              </a:rPr>
              <a:t>   	数据对象：</a:t>
            </a:r>
            <a:r>
              <a:rPr lang="en-US" altLang="zh-CN" sz="2400" dirty="0">
                <a:latin typeface="Arial" panose="020B0604020202020204" pitchFamily="34" charset="0"/>
                <a:ea typeface="黑体" panose="02010609060101010101" pitchFamily="49" charset="-122"/>
              </a:rPr>
              <a:t>D = {e1,e2,e3 | e1,e2,e3</a:t>
            </a:r>
            <a:r>
              <a:rPr lang="en-US" altLang="zh-CN" sz="2400" dirty="0">
                <a:latin typeface="宋体" panose="02010600030101010101" pitchFamily="2" charset="-122"/>
              </a:rPr>
              <a:t>∈</a:t>
            </a:r>
            <a:r>
              <a:rPr lang="en-US" altLang="zh-CN" sz="2400" dirty="0">
                <a:latin typeface="Arial" panose="020B0604020202020204" pitchFamily="34" charset="0"/>
                <a:ea typeface="黑体" panose="02010609060101010101" pitchFamily="49" charset="-122"/>
              </a:rPr>
              <a:t>ElemSet}</a:t>
            </a:r>
          </a:p>
          <a:p>
            <a:pPr eaLnBrk="1" hangingPunct="1">
              <a:lnSpc>
                <a:spcPct val="90000"/>
              </a:lnSpc>
              <a:buFont typeface="Wingdings" panose="05000000000000000000" pitchFamily="2" charset="2"/>
              <a:buNone/>
            </a:pPr>
            <a:r>
              <a:rPr lang="zh-CN" altLang="en-US" sz="2400" dirty="0">
                <a:latin typeface="Arial" panose="020B0604020202020204" pitchFamily="34" charset="0"/>
                <a:ea typeface="黑体" panose="02010609060101010101" pitchFamily="49" charset="-122"/>
              </a:rPr>
              <a:t>   	数据关系：</a:t>
            </a:r>
            <a:r>
              <a:rPr lang="en-US" altLang="zh-CN" sz="2400" dirty="0">
                <a:latin typeface="Arial" panose="020B0604020202020204" pitchFamily="34" charset="0"/>
                <a:ea typeface="黑体" panose="02010609060101010101" pitchFamily="49" charset="-122"/>
              </a:rPr>
              <a:t>R = {&lt;e1,e2&gt;, &lt;e2,e3&gt;}</a:t>
            </a:r>
          </a:p>
          <a:p>
            <a:pPr eaLnBrk="1" hangingPunct="1">
              <a:lnSpc>
                <a:spcPct val="90000"/>
              </a:lnSpc>
              <a:buFont typeface="Wingdings" panose="05000000000000000000" pitchFamily="2" charset="2"/>
              <a:buNone/>
            </a:pPr>
            <a:r>
              <a:rPr lang="zh-CN" altLang="en-US" sz="2400" dirty="0">
                <a:latin typeface="Arial" panose="020B0604020202020204" pitchFamily="34" charset="0"/>
                <a:ea typeface="黑体" panose="02010609060101010101" pitchFamily="49" charset="-122"/>
              </a:rPr>
              <a:t> 	基本操作：</a:t>
            </a:r>
            <a:r>
              <a:rPr lang="en-US" altLang="zh-CN" sz="2400" dirty="0">
                <a:latin typeface="Arial" panose="020B0604020202020204" pitchFamily="34" charset="0"/>
                <a:ea typeface="黑体" panose="02010609060101010101" pitchFamily="49" charset="-122"/>
              </a:rPr>
              <a:t>Max(T, &amp;e)</a:t>
            </a:r>
          </a:p>
          <a:p>
            <a:pPr eaLnBrk="1" hangingPunct="1">
              <a:lnSpc>
                <a:spcPct val="90000"/>
              </a:lnSpc>
              <a:buFont typeface="Wingdings" panose="05000000000000000000" pitchFamily="2" charset="2"/>
              <a:buNone/>
            </a:pPr>
            <a:r>
              <a:rPr lang="zh-CN" altLang="en-US" sz="2400" dirty="0">
                <a:latin typeface="Arial" panose="020B0604020202020204" pitchFamily="34" charset="0"/>
                <a:ea typeface="黑体" panose="02010609060101010101" pitchFamily="49" charset="-122"/>
              </a:rPr>
              <a:t>                           初始条件：三元组</a:t>
            </a:r>
            <a:r>
              <a:rPr lang="en-US" altLang="zh-CN" sz="2400" dirty="0">
                <a:latin typeface="Arial" panose="020B0604020202020204" pitchFamily="34" charset="0"/>
                <a:ea typeface="黑体" panose="02010609060101010101" pitchFamily="49" charset="-122"/>
              </a:rPr>
              <a:t>T</a:t>
            </a:r>
            <a:r>
              <a:rPr lang="zh-CN" altLang="en-US" sz="2400" dirty="0">
                <a:latin typeface="Arial" panose="020B0604020202020204" pitchFamily="34" charset="0"/>
                <a:ea typeface="黑体" panose="02010609060101010101" pitchFamily="49" charset="-122"/>
              </a:rPr>
              <a:t>已存在。</a:t>
            </a:r>
          </a:p>
          <a:p>
            <a:pPr eaLnBrk="1" hangingPunct="1">
              <a:lnSpc>
                <a:spcPct val="90000"/>
              </a:lnSpc>
              <a:buFont typeface="Wingdings" panose="05000000000000000000" pitchFamily="2" charset="2"/>
              <a:buNone/>
            </a:pPr>
            <a:r>
              <a:rPr lang="en-US" altLang="zh-CN" sz="2400"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黑体" panose="02010609060101010101" pitchFamily="49" charset="-122"/>
              </a:rPr>
              <a:t>操作结果：用</a:t>
            </a:r>
            <a:r>
              <a:rPr lang="en-US" altLang="zh-CN" sz="2400" dirty="0">
                <a:latin typeface="Arial" panose="020B0604020202020204" pitchFamily="34" charset="0"/>
                <a:ea typeface="黑体" panose="02010609060101010101" pitchFamily="49" charset="-122"/>
              </a:rPr>
              <a:t>e</a:t>
            </a:r>
            <a:r>
              <a:rPr lang="zh-CN" altLang="en-US" sz="2400" dirty="0">
                <a:latin typeface="Arial" panose="020B0604020202020204" pitchFamily="34" charset="0"/>
                <a:ea typeface="黑体" panose="02010609060101010101" pitchFamily="49" charset="-122"/>
              </a:rPr>
              <a:t>返回</a:t>
            </a:r>
            <a:r>
              <a:rPr lang="en-US" altLang="zh-CN" sz="2400" dirty="0">
                <a:latin typeface="Arial" panose="020B0604020202020204" pitchFamily="34" charset="0"/>
                <a:ea typeface="黑体" panose="02010609060101010101" pitchFamily="49" charset="-122"/>
              </a:rPr>
              <a:t>T</a:t>
            </a:r>
            <a:r>
              <a:rPr lang="zh-CN" altLang="en-US" sz="2400" dirty="0">
                <a:latin typeface="Arial" panose="020B0604020202020204" pitchFamily="34" charset="0"/>
                <a:ea typeface="黑体" panose="02010609060101010101" pitchFamily="49" charset="-122"/>
              </a:rPr>
              <a:t>的3个元素中的最大值。</a:t>
            </a:r>
          </a:p>
          <a:p>
            <a:pPr eaLnBrk="1" hangingPunct="1">
              <a:lnSpc>
                <a:spcPct val="90000"/>
              </a:lnSpc>
              <a:buFont typeface="Wingdings" panose="05000000000000000000" pitchFamily="2" charset="2"/>
              <a:buNone/>
            </a:pPr>
            <a:r>
              <a:rPr lang="en-US" altLang="zh-CN" sz="2400" dirty="0">
                <a:latin typeface="Arial" panose="020B0604020202020204" pitchFamily="34" charset="0"/>
                <a:ea typeface="黑体" panose="02010609060101010101" pitchFamily="49" charset="-122"/>
              </a:rPr>
              <a:t>　　　　　　 Min(T, &amp;e)</a:t>
            </a:r>
          </a:p>
          <a:p>
            <a:pPr eaLnBrk="1" hangingPunct="1">
              <a:lnSpc>
                <a:spcPct val="90000"/>
              </a:lnSpc>
              <a:buFont typeface="Wingdings" panose="05000000000000000000" pitchFamily="2" charset="2"/>
              <a:buNone/>
            </a:pPr>
            <a:r>
              <a:rPr lang="zh-CN" altLang="en-US" sz="2400" dirty="0">
                <a:latin typeface="Arial" panose="020B0604020202020204" pitchFamily="34" charset="0"/>
                <a:ea typeface="黑体" panose="02010609060101010101" pitchFamily="49" charset="-122"/>
              </a:rPr>
              <a:t>                           初始条件：三元组</a:t>
            </a:r>
            <a:r>
              <a:rPr lang="en-US" altLang="zh-CN" sz="2400" dirty="0">
                <a:latin typeface="Arial" panose="020B0604020202020204" pitchFamily="34" charset="0"/>
                <a:ea typeface="黑体" panose="02010609060101010101" pitchFamily="49" charset="-122"/>
              </a:rPr>
              <a:t>T</a:t>
            </a:r>
            <a:r>
              <a:rPr lang="zh-CN" altLang="en-US" sz="2400" dirty="0">
                <a:latin typeface="Arial" panose="020B0604020202020204" pitchFamily="34" charset="0"/>
                <a:ea typeface="黑体" panose="02010609060101010101" pitchFamily="49" charset="-122"/>
              </a:rPr>
              <a:t>已存在。</a:t>
            </a:r>
          </a:p>
          <a:p>
            <a:pPr eaLnBrk="1" hangingPunct="1">
              <a:lnSpc>
                <a:spcPct val="90000"/>
              </a:lnSpc>
              <a:buFont typeface="Wingdings" panose="05000000000000000000" pitchFamily="2" charset="2"/>
              <a:buNone/>
            </a:pPr>
            <a:r>
              <a:rPr lang="en-US" altLang="zh-CN" sz="2400"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黑体" panose="02010609060101010101" pitchFamily="49" charset="-122"/>
              </a:rPr>
              <a:t>操作结果：用</a:t>
            </a:r>
            <a:r>
              <a:rPr lang="en-US" altLang="zh-CN" sz="2400" dirty="0">
                <a:latin typeface="Arial" panose="020B0604020202020204" pitchFamily="34" charset="0"/>
                <a:ea typeface="黑体" panose="02010609060101010101" pitchFamily="49" charset="-122"/>
              </a:rPr>
              <a:t>e</a:t>
            </a:r>
            <a:r>
              <a:rPr lang="zh-CN" altLang="en-US" sz="2400" dirty="0">
                <a:latin typeface="Arial" panose="020B0604020202020204" pitchFamily="34" charset="0"/>
                <a:ea typeface="黑体" panose="02010609060101010101" pitchFamily="49" charset="-122"/>
              </a:rPr>
              <a:t>返回</a:t>
            </a:r>
            <a:r>
              <a:rPr lang="en-US" altLang="zh-CN" sz="2400" dirty="0">
                <a:latin typeface="Arial" panose="020B0604020202020204" pitchFamily="34" charset="0"/>
                <a:ea typeface="黑体" panose="02010609060101010101" pitchFamily="49" charset="-122"/>
              </a:rPr>
              <a:t>T</a:t>
            </a:r>
            <a:r>
              <a:rPr lang="zh-CN" altLang="en-US" sz="2400" dirty="0">
                <a:latin typeface="Arial" panose="020B0604020202020204" pitchFamily="34" charset="0"/>
                <a:ea typeface="黑体" panose="02010609060101010101" pitchFamily="49" charset="-122"/>
              </a:rPr>
              <a:t>的3个元素中的最小值。</a:t>
            </a:r>
          </a:p>
          <a:p>
            <a:pPr eaLnBrk="1" hangingPunct="1">
              <a:lnSpc>
                <a:spcPct val="90000"/>
              </a:lnSpc>
              <a:buFont typeface="Wingdings" panose="05000000000000000000" pitchFamily="2" charset="2"/>
              <a:buNone/>
            </a:pPr>
            <a:r>
              <a:rPr lang="en-US" altLang="zh-CN" sz="2400"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黑体" panose="02010609060101010101" pitchFamily="49" charset="-122"/>
              </a:rPr>
              <a:t>	} </a:t>
            </a:r>
            <a:r>
              <a:rPr lang="en-US" altLang="zh-CN" sz="2400" dirty="0">
                <a:solidFill>
                  <a:srgbClr val="FF0000"/>
                </a:solidFill>
                <a:latin typeface="Arial" panose="020B0604020202020204" pitchFamily="34" charset="0"/>
                <a:ea typeface="黑体" panose="02010609060101010101" pitchFamily="49" charset="-122"/>
              </a:rPr>
              <a:t>ADT Triplet</a:t>
            </a:r>
          </a:p>
        </p:txBody>
      </p:sp>
      <p:sp>
        <p:nvSpPr>
          <p:cNvPr id="61446" name="Rectangle 6">
            <a:extLst>
              <a:ext uri="{FF2B5EF4-FFF2-40B4-BE49-F238E27FC236}">
                <a16:creationId xmlns:a16="http://schemas.microsoft.com/office/drawing/2014/main" id="{C3145D18-7597-4924-967C-54A38E578B7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15E7EA0-A3D8-4DAD-9608-DDB863C17789}"/>
              </a:ext>
            </a:extLst>
          </p:cNvPr>
          <p:cNvSpPr>
            <a:spLocks noGrp="1" noChangeArrowheads="1"/>
          </p:cNvSpPr>
          <p:nvPr>
            <p:ph type="title"/>
          </p:nvPr>
        </p:nvSpPr>
        <p:spPr>
          <a:xfrm>
            <a:off x="500063" y="17145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r>
              <a:rPr lang="zh-CN" altLang="en-US" sz="3200">
                <a:latin typeface="黑体" panose="02010609060101010101" pitchFamily="49" charset="-122"/>
                <a:ea typeface="黑体" panose="02010609060101010101" pitchFamily="49" charset="-122"/>
              </a:rPr>
              <a:t>定义实现）</a:t>
            </a:r>
          </a:p>
        </p:txBody>
      </p:sp>
      <p:sp>
        <p:nvSpPr>
          <p:cNvPr id="62467" name="Text Box 3">
            <a:extLst>
              <a:ext uri="{FF2B5EF4-FFF2-40B4-BE49-F238E27FC236}">
                <a16:creationId xmlns:a16="http://schemas.microsoft.com/office/drawing/2014/main" id="{E0DA4D8E-8165-4B74-AFCE-57D2DB137B1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FD90FF3-A546-4F9F-88C0-35729393AA0A}" type="slidenum">
              <a:rPr lang="zh-CN" altLang="en-US" sz="2400"/>
              <a:pPr algn="r" eaLnBrk="1" hangingPunct="1">
                <a:spcBef>
                  <a:spcPct val="50000"/>
                </a:spcBef>
                <a:buClrTx/>
                <a:buSzTx/>
                <a:buFontTx/>
                <a:buNone/>
              </a:pPr>
              <a:t>35</a:t>
            </a:fld>
            <a:endParaRPr lang="en-US" altLang="zh-CN" sz="2400"/>
          </a:p>
        </p:txBody>
      </p:sp>
      <p:sp>
        <p:nvSpPr>
          <p:cNvPr id="62468" name="Text Box 4">
            <a:extLst>
              <a:ext uri="{FF2B5EF4-FFF2-40B4-BE49-F238E27FC236}">
                <a16:creationId xmlns:a16="http://schemas.microsoft.com/office/drawing/2014/main" id="{027A658E-461B-4E75-81C3-79C5AD6135F8}"/>
              </a:ext>
            </a:extLst>
          </p:cNvPr>
          <p:cNvSpPr txBox="1">
            <a:spLocks noChangeArrowheads="1"/>
          </p:cNvSpPr>
          <p:nvPr/>
        </p:nvSpPr>
        <p:spPr bwMode="auto">
          <a:xfrm>
            <a:off x="685800" y="1071563"/>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62469" name="Rectangle 6">
            <a:extLst>
              <a:ext uri="{FF2B5EF4-FFF2-40B4-BE49-F238E27FC236}">
                <a16:creationId xmlns:a16="http://schemas.microsoft.com/office/drawing/2014/main" id="{701595FE-FF07-491F-97E8-5F68D7AE50B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8" name="Rectangle 3">
            <a:extLst>
              <a:ext uri="{FF2B5EF4-FFF2-40B4-BE49-F238E27FC236}">
                <a16:creationId xmlns:a16="http://schemas.microsoft.com/office/drawing/2014/main" id="{0EA7EA2D-52B9-416E-9BCE-691D26B2B0FB}"/>
              </a:ext>
            </a:extLst>
          </p:cNvPr>
          <p:cNvSpPr>
            <a:spLocks noGrp="1" noChangeArrowheads="1"/>
          </p:cNvSpPr>
          <p:nvPr>
            <p:ph idx="1"/>
          </p:nvPr>
        </p:nvSpPr>
        <p:spPr>
          <a:xfrm>
            <a:off x="214313" y="2500313"/>
            <a:ext cx="8497887" cy="928687"/>
          </a:xfrm>
        </p:spPr>
        <p:txBody>
          <a:bodyPr/>
          <a:lstStyle/>
          <a:p>
            <a:pPr>
              <a:buFont typeface="Wingdings" panose="05000000000000000000" pitchFamily="2" charset="2"/>
              <a:buNone/>
            </a:pPr>
            <a:r>
              <a:rPr lang="en-US" altLang="zh-CN" sz="2600" b="1">
                <a:latin typeface="楷体_GB2312" pitchFamily="49" charset="-122"/>
                <a:ea typeface="楷体_GB2312" pitchFamily="49" charset="-122"/>
              </a:rPr>
              <a:t>       </a:t>
            </a:r>
            <a:r>
              <a:rPr lang="zh-CN" altLang="en-US" sz="2800" b="1">
                <a:latin typeface="黑体" panose="02010609060101010101" pitchFamily="49" charset="-122"/>
                <a:ea typeface="黑体" panose="02010609060101010101" pitchFamily="49" charset="-122"/>
              </a:rPr>
              <a:t>抽象数据类型可以通过</a:t>
            </a:r>
            <a:r>
              <a:rPr lang="zh-CN" altLang="en-US" sz="2800" b="1">
                <a:solidFill>
                  <a:srgbClr val="000099"/>
                </a:solidFill>
                <a:latin typeface="黑体" panose="02010609060101010101" pitchFamily="49" charset="-122"/>
                <a:ea typeface="黑体" panose="02010609060101010101" pitchFamily="49" charset="-122"/>
              </a:rPr>
              <a:t>固有的</a:t>
            </a:r>
            <a:r>
              <a:rPr lang="zh-CN" altLang="en-US" sz="2800" b="1">
                <a:latin typeface="黑体" panose="02010609060101010101" pitchFamily="49" charset="-122"/>
                <a:ea typeface="黑体" panose="02010609060101010101" pitchFamily="49" charset="-122"/>
              </a:rPr>
              <a:t>数据类型（如整型、实型、字符型等）来表示和实现。</a:t>
            </a:r>
          </a:p>
        </p:txBody>
      </p:sp>
      <p:sp>
        <p:nvSpPr>
          <p:cNvPr id="9" name="Rectangle 4">
            <a:extLst>
              <a:ext uri="{FF2B5EF4-FFF2-40B4-BE49-F238E27FC236}">
                <a16:creationId xmlns:a16="http://schemas.microsoft.com/office/drawing/2014/main" id="{BF334872-BA25-4FF1-BDFD-FD5E360BC748}"/>
              </a:ext>
            </a:extLst>
          </p:cNvPr>
          <p:cNvSpPr>
            <a:spLocks noChangeArrowheads="1"/>
          </p:cNvSpPr>
          <p:nvPr/>
        </p:nvSpPr>
        <p:spPr bwMode="auto">
          <a:xfrm>
            <a:off x="428625" y="3714750"/>
            <a:ext cx="81438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50925" indent="-1050925">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注</a:t>
            </a:r>
            <a:r>
              <a:rPr lang="en-US" altLang="zh-CN" sz="2400" b="1" dirty="0">
                <a:solidFill>
                  <a:schemeClr val="tx2"/>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：它有些类似</a:t>
            </a:r>
            <a:r>
              <a:rPr lang="en-US" altLang="zh-CN" sz="2400" b="1" dirty="0">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语言中的</a:t>
            </a:r>
            <a:r>
              <a:rPr lang="zh-CN" altLang="en-US" sz="2400" b="1" dirty="0">
                <a:solidFill>
                  <a:srgbClr val="000099"/>
                </a:solidFill>
                <a:latin typeface="黑体" panose="02010609060101010101" pitchFamily="49" charset="-122"/>
                <a:ea typeface="黑体" panose="02010609060101010101" pitchFamily="49" charset="-122"/>
              </a:rPr>
              <a:t>结构（</a:t>
            </a:r>
            <a:r>
              <a:rPr lang="en-US" altLang="zh-CN" sz="2400" b="1" dirty="0">
                <a:solidFill>
                  <a:srgbClr val="000099"/>
                </a:solidFill>
                <a:latin typeface="黑体" panose="02010609060101010101" pitchFamily="49" charset="-122"/>
                <a:ea typeface="黑体" panose="02010609060101010101" pitchFamily="49" charset="-122"/>
              </a:rPr>
              <a:t>struct)</a:t>
            </a:r>
            <a:r>
              <a:rPr lang="zh-CN" altLang="en-US" sz="2400" b="1" dirty="0">
                <a:solidFill>
                  <a:srgbClr val="000099"/>
                </a:solidFill>
                <a:latin typeface="黑体" panose="02010609060101010101" pitchFamily="49" charset="-122"/>
                <a:ea typeface="黑体" panose="02010609060101010101" pitchFamily="49" charset="-122"/>
              </a:rPr>
              <a:t>类型</a:t>
            </a:r>
            <a:r>
              <a:rPr lang="zh-CN" altLang="en-US" sz="2400" b="1" dirty="0">
                <a:latin typeface="黑体" panose="02010609060101010101" pitchFamily="49" charset="-122"/>
                <a:ea typeface="黑体" panose="02010609060101010101" pitchFamily="49" charset="-122"/>
              </a:rPr>
              <a:t>，但增加了相关的</a:t>
            </a:r>
            <a:r>
              <a:rPr lang="zh-CN" altLang="en-US" sz="2400" b="1" dirty="0">
                <a:solidFill>
                  <a:srgbClr val="000099"/>
                </a:solidFill>
                <a:latin typeface="黑体" panose="02010609060101010101" pitchFamily="49" charset="-122"/>
                <a:ea typeface="黑体" panose="02010609060101010101" pitchFamily="49" charset="-122"/>
              </a:rPr>
              <a:t>服务；和</a:t>
            </a:r>
            <a:r>
              <a:rPr lang="en-US" altLang="zh-CN" sz="2400" b="1" dirty="0">
                <a:solidFill>
                  <a:srgbClr val="000099"/>
                </a:solidFill>
                <a:latin typeface="黑体" panose="02010609060101010101" pitchFamily="49" charset="-122"/>
                <a:ea typeface="黑体" panose="02010609060101010101" pitchFamily="49" charset="-122"/>
              </a:rPr>
              <a:t>C++</a:t>
            </a:r>
            <a:r>
              <a:rPr lang="zh-CN" altLang="en-US" sz="2400" b="1" dirty="0">
                <a:solidFill>
                  <a:srgbClr val="000099"/>
                </a:solidFill>
                <a:latin typeface="黑体" panose="02010609060101010101" pitchFamily="49" charset="-122"/>
                <a:ea typeface="黑体" panose="02010609060101010101" pitchFamily="49" charset="-122"/>
              </a:rPr>
              <a:t>的类更接近</a:t>
            </a:r>
            <a:r>
              <a:rPr lang="zh-CN" altLang="en-US" sz="2400" b="1" dirty="0">
                <a:latin typeface="黑体" panose="02010609060101010101" pitchFamily="49" charset="-122"/>
                <a:ea typeface="黑体" panose="02010609060101010101" pitchFamily="49" charset="-122"/>
              </a:rPr>
              <a:t>。</a:t>
            </a:r>
          </a:p>
          <a:p>
            <a:pPr eaLnBrk="1" hangingPunct="1">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注</a:t>
            </a:r>
            <a:r>
              <a:rPr lang="en-US" altLang="zh-CN" sz="2400" b="1" dirty="0">
                <a:solidFill>
                  <a:schemeClr val="tx2"/>
                </a:solidFill>
                <a:latin typeface="黑体" panose="02010609060101010101" pitchFamily="49" charset="-122"/>
                <a:ea typeface="黑体" panose="02010609060101010101" pitchFamily="49" charset="-122"/>
              </a:rPr>
              <a:t>2</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：教材中用</a:t>
            </a:r>
            <a:r>
              <a:rPr lang="zh-CN" altLang="en-US" sz="2400" b="1" dirty="0">
                <a:solidFill>
                  <a:srgbClr val="000099"/>
                </a:solidFill>
                <a:latin typeface="黑体" panose="02010609060101010101" pitchFamily="49" charset="-122"/>
                <a:ea typeface="黑体" panose="02010609060101010101" pitchFamily="49" charset="-122"/>
              </a:rPr>
              <a:t>类</a:t>
            </a:r>
            <a:r>
              <a:rPr lang="en-US" altLang="zh-CN" sz="2400" b="1" dirty="0">
                <a:solidFill>
                  <a:srgbClr val="000099"/>
                </a:solidFill>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语言（介于伪码和</a:t>
            </a:r>
            <a:r>
              <a:rPr lang="en-US" altLang="zh-CN" sz="2400" b="1" dirty="0">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语言之间）作为描述工具。其描述语法汇总在教材</a:t>
            </a:r>
            <a:r>
              <a:rPr lang="en-US" altLang="zh-CN" sz="2400" b="1" dirty="0">
                <a:solidFill>
                  <a:srgbClr val="000099"/>
                </a:solidFill>
                <a:latin typeface="黑体" panose="02010609060101010101" pitchFamily="49" charset="-122"/>
                <a:ea typeface="黑体" panose="02010609060101010101" pitchFamily="49" charset="-122"/>
              </a:rPr>
              <a:t>P10-11</a:t>
            </a:r>
            <a:r>
              <a:rPr lang="zh-CN" altLang="en-US" sz="2400" b="1" dirty="0">
                <a:latin typeface="黑体" panose="02010609060101010101" pitchFamily="49" charset="-122"/>
                <a:ea typeface="黑体" panose="02010609060101010101" pitchFamily="49" charset="-122"/>
              </a:rPr>
              <a:t>上。</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10" name="Rectangle 6">
            <a:extLst>
              <a:ext uri="{FF2B5EF4-FFF2-40B4-BE49-F238E27FC236}">
                <a16:creationId xmlns:a16="http://schemas.microsoft.com/office/drawing/2014/main" id="{28E520C4-45B9-4D2C-BD1B-A695D3F90C89}"/>
              </a:ext>
            </a:extLst>
          </p:cNvPr>
          <p:cNvSpPr>
            <a:spLocks noChangeArrowheads="1"/>
          </p:cNvSpPr>
          <p:nvPr/>
        </p:nvSpPr>
        <p:spPr bwMode="auto">
          <a:xfrm>
            <a:off x="1000125" y="5857875"/>
            <a:ext cx="6680200" cy="523875"/>
          </a:xfrm>
          <a:prstGeom prst="rect">
            <a:avLst/>
          </a:prstGeom>
          <a:solidFill>
            <a:srgbClr val="CCFF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800" b="1">
                <a:solidFill>
                  <a:schemeClr val="bg2"/>
                </a:solidFill>
                <a:latin typeface="黑体" panose="02010609060101010101" pitchFamily="49" charset="-122"/>
                <a:ea typeface="黑体" panose="02010609060101010101" pitchFamily="49" charset="-122"/>
              </a:rPr>
              <a:t>但上机时要用具体语言实现，如</a:t>
            </a:r>
            <a:r>
              <a:rPr lang="en-US" altLang="zh-CN" sz="2800" b="1">
                <a:solidFill>
                  <a:schemeClr val="bg2"/>
                </a:solidFill>
                <a:latin typeface="黑体" panose="02010609060101010101" pitchFamily="49" charset="-122"/>
                <a:ea typeface="黑体" panose="02010609060101010101" pitchFamily="49" charset="-122"/>
              </a:rPr>
              <a:t>C</a:t>
            </a:r>
            <a:r>
              <a:rPr lang="zh-CN" altLang="en-US" sz="2800" b="1">
                <a:solidFill>
                  <a:schemeClr val="bg2"/>
                </a:solidFill>
                <a:latin typeface="黑体" panose="02010609060101010101" pitchFamily="49" charset="-122"/>
                <a:ea typeface="黑体" panose="02010609060101010101" pitchFamily="49" charset="-122"/>
              </a:rPr>
              <a:t>或</a:t>
            </a:r>
            <a:r>
              <a:rPr lang="en-US" altLang="zh-CN" sz="2800" b="1">
                <a:solidFill>
                  <a:schemeClr val="bg2"/>
                </a:solidFill>
                <a:latin typeface="黑体" panose="02010609060101010101" pitchFamily="49" charset="-122"/>
                <a:ea typeface="黑体" panose="02010609060101010101" pitchFamily="49" charset="-122"/>
              </a:rPr>
              <a:t>C++</a:t>
            </a:r>
            <a:r>
              <a:rPr lang="zh-CN" altLang="en-US" sz="2800" b="1">
                <a:solidFill>
                  <a:schemeClr val="bg2"/>
                </a:solidFill>
                <a:latin typeface="黑体" panose="02010609060101010101" pitchFamily="49" charset="-122"/>
                <a:ea typeface="黑体" panose="02010609060101010101" pitchFamily="49"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p:cTn id="11" dur="500" fill="hold"/>
                                        <p:tgtEl>
                                          <p:spTgt spid="9">
                                            <p:txEl>
                                              <p:pRg st="0" end="0"/>
                                            </p:txEl>
                                          </p:spTgt>
                                        </p:tgtEl>
                                        <p:attrNameLst>
                                          <p:attrName>ppt_x</p:attrName>
                                        </p:attrNameLst>
                                      </p:cBhvr>
                                      <p:tavLst>
                                        <p:tav tm="0">
                                          <p:val>
                                            <p:strVal val="#ppt_x-#ppt_w/2"/>
                                          </p:val>
                                        </p:tav>
                                        <p:tav tm="100000">
                                          <p:val>
                                            <p:strVal val="#ppt_x"/>
                                          </p:val>
                                        </p:tav>
                                      </p:tavLst>
                                    </p:anim>
                                    <p:anim calcmode="lin" valueType="num">
                                      <p:cBhvr>
                                        <p:cTn id="12" dur="50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500" fill="hold"/>
                                        <p:tgtEl>
                                          <p:spTgt spid="9">
                                            <p:txEl>
                                              <p:pRg st="1" end="1"/>
                                            </p:txEl>
                                          </p:spTgt>
                                        </p:tgtEl>
                                        <p:attrNameLst>
                                          <p:attrName>ppt_x</p:attrName>
                                        </p:attrNameLst>
                                      </p:cBhvr>
                                      <p:tavLst>
                                        <p:tav tm="0">
                                          <p:val>
                                            <p:strVal val="#ppt_x-#ppt_w/2"/>
                                          </p:val>
                                        </p:tav>
                                        <p:tav tm="100000">
                                          <p:val>
                                            <p:strVal val="#ppt_x"/>
                                          </p:val>
                                        </p:tav>
                                      </p:tavLst>
                                    </p:anim>
                                    <p:anim calcmode="lin" valueType="num">
                                      <p:cBhvr>
                                        <p:cTn id="20" dur="500" fill="hold"/>
                                        <p:tgtEl>
                                          <p:spTgt spid="9">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build="p" autoUpdateAnimBg="0"/>
      <p:bldP spid="1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60E6614-7E33-4C18-A4FB-F7431922FC4A}"/>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一、算法（</a:t>
            </a:r>
            <a:r>
              <a:rPr lang="en-US" altLang="zh-CN" sz="3200">
                <a:latin typeface="黑体" panose="02010609060101010101" pitchFamily="49" charset="-122"/>
                <a:ea typeface="黑体" panose="02010609060101010101" pitchFamily="49" charset="-122"/>
              </a:rPr>
              <a:t>Algorithm</a:t>
            </a:r>
            <a:r>
              <a:rPr lang="zh-CN" altLang="en-US" sz="3200">
                <a:latin typeface="黑体" panose="02010609060101010101" pitchFamily="49" charset="-122"/>
                <a:ea typeface="黑体" panose="02010609060101010101" pitchFamily="49" charset="-122"/>
              </a:rPr>
              <a:t>）</a:t>
            </a:r>
          </a:p>
        </p:txBody>
      </p:sp>
      <p:sp>
        <p:nvSpPr>
          <p:cNvPr id="64515" name="Text Box 3">
            <a:extLst>
              <a:ext uri="{FF2B5EF4-FFF2-40B4-BE49-F238E27FC236}">
                <a16:creationId xmlns:a16="http://schemas.microsoft.com/office/drawing/2014/main" id="{C3AC6DCD-7D43-4142-AF3A-61510B820D5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CBF6B93-556C-4A91-A46D-6C3402BE5114}" type="slidenum">
              <a:rPr lang="zh-CN" altLang="en-US" sz="2400"/>
              <a:pPr algn="r" eaLnBrk="1" hangingPunct="1">
                <a:spcBef>
                  <a:spcPct val="50000"/>
                </a:spcBef>
                <a:buClrTx/>
                <a:buSzTx/>
                <a:buFontTx/>
                <a:buNone/>
              </a:pPr>
              <a:t>36</a:t>
            </a:fld>
            <a:endParaRPr lang="en-US" altLang="zh-CN" sz="2400"/>
          </a:p>
        </p:txBody>
      </p:sp>
      <p:sp>
        <p:nvSpPr>
          <p:cNvPr id="64516" name="Text Box 4">
            <a:extLst>
              <a:ext uri="{FF2B5EF4-FFF2-40B4-BE49-F238E27FC236}">
                <a16:creationId xmlns:a16="http://schemas.microsoft.com/office/drawing/2014/main" id="{28178D23-03E5-4303-A0A8-05A6459FCD2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4517" name="Rectangle 5">
            <a:extLst>
              <a:ext uri="{FF2B5EF4-FFF2-40B4-BE49-F238E27FC236}">
                <a16:creationId xmlns:a16="http://schemas.microsoft.com/office/drawing/2014/main" id="{D53DDA18-2BA9-478B-B610-EF640ABF38A7}"/>
              </a:ext>
            </a:extLst>
          </p:cNvPr>
          <p:cNvSpPr>
            <a:spLocks noGrp="1" noChangeArrowheads="1"/>
          </p:cNvSpPr>
          <p:nvPr>
            <p:ph type="body" idx="1"/>
          </p:nvPr>
        </p:nvSpPr>
        <p:spPr>
          <a:xfrm>
            <a:off x="381000" y="2819400"/>
            <a:ext cx="8763000" cy="1538288"/>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算法是对</a:t>
            </a:r>
            <a:r>
              <a:rPr lang="zh-CN" altLang="en-US" b="1">
                <a:solidFill>
                  <a:srgbClr val="FF0000"/>
                </a:solidFill>
                <a:latin typeface="黑体" panose="02010609060101010101" pitchFamily="49" charset="-122"/>
                <a:ea typeface="黑体" panose="02010609060101010101" pitchFamily="49" charset="-122"/>
              </a:rPr>
              <a:t>特定</a:t>
            </a:r>
            <a:r>
              <a:rPr lang="zh-CN" altLang="en-US" b="1">
                <a:latin typeface="黑体" panose="02010609060101010101" pitchFamily="49" charset="-122"/>
                <a:ea typeface="黑体" panose="02010609060101010101" pitchFamily="49" charset="-122"/>
              </a:rPr>
              <a:t>问题求解步骤的一种描述</a:t>
            </a:r>
          </a:p>
          <a:p>
            <a:pPr eaLnBrk="1" hangingPunct="1">
              <a:spcBef>
                <a:spcPct val="70000"/>
              </a:spcBef>
            </a:pPr>
            <a:r>
              <a:rPr lang="zh-CN" altLang="en-US" b="1">
                <a:latin typeface="黑体" panose="02010609060101010101" pitchFamily="49" charset="-122"/>
                <a:ea typeface="黑体" panose="02010609060101010101" pitchFamily="49" charset="-122"/>
              </a:rPr>
              <a:t>是一</a:t>
            </a:r>
            <a:r>
              <a:rPr lang="zh-CN" altLang="en-US" b="1">
                <a:solidFill>
                  <a:srgbClr val="FF0000"/>
                </a:solidFill>
                <a:latin typeface="黑体" panose="02010609060101010101" pitchFamily="49" charset="-122"/>
                <a:ea typeface="黑体" panose="02010609060101010101" pitchFamily="49" charset="-122"/>
              </a:rPr>
              <a:t>有限长</a:t>
            </a:r>
            <a:r>
              <a:rPr lang="zh-CN" altLang="en-US" b="1">
                <a:latin typeface="黑体" panose="02010609060101010101" pitchFamily="49" charset="-122"/>
                <a:ea typeface="黑体" panose="02010609060101010101" pitchFamily="49" charset="-122"/>
              </a:rPr>
              <a:t>的操作序列</a:t>
            </a:r>
          </a:p>
        </p:txBody>
      </p:sp>
      <p:sp>
        <p:nvSpPr>
          <p:cNvPr id="64518" name="Rectangle 6">
            <a:extLst>
              <a:ext uri="{FF2B5EF4-FFF2-40B4-BE49-F238E27FC236}">
                <a16:creationId xmlns:a16="http://schemas.microsoft.com/office/drawing/2014/main" id="{02B2A295-62B0-491A-91BB-1A19AA1F0C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7" name="Rectangle 23">
            <a:extLst>
              <a:ext uri="{FF2B5EF4-FFF2-40B4-BE49-F238E27FC236}">
                <a16:creationId xmlns:a16="http://schemas.microsoft.com/office/drawing/2014/main" id="{945681BC-1467-4AA1-A63E-D04BA47A34F9}"/>
              </a:ext>
            </a:extLst>
          </p:cNvPr>
          <p:cNvSpPr>
            <a:spLocks noChangeArrowheads="1"/>
          </p:cNvSpPr>
          <p:nvPr/>
        </p:nvSpPr>
        <p:spPr bwMode="auto">
          <a:xfrm>
            <a:off x="1357313" y="4572000"/>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dirty="0">
                <a:solidFill>
                  <a:srgbClr val="000099"/>
                </a:solidFill>
                <a:latin typeface="黑体" panose="02010609060101010101" pitchFamily="49" charset="-122"/>
                <a:ea typeface="黑体" panose="02010609060101010101" pitchFamily="49" charset="-122"/>
              </a:rPr>
              <a:t>程序设计的实质：好结构＋好算法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3732494-AA2D-48A1-A95F-4B20F11F7B49}"/>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一、算法（特性）</a:t>
            </a:r>
          </a:p>
        </p:txBody>
      </p:sp>
      <p:sp>
        <p:nvSpPr>
          <p:cNvPr id="65539" name="Text Box 3">
            <a:extLst>
              <a:ext uri="{FF2B5EF4-FFF2-40B4-BE49-F238E27FC236}">
                <a16:creationId xmlns:a16="http://schemas.microsoft.com/office/drawing/2014/main" id="{63B9EC4F-7BC5-4938-B390-F576D6326EE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5C4CB61-40F5-4660-825A-B0E7E61EBD4C}" type="slidenum">
              <a:rPr lang="zh-CN" altLang="en-US" sz="2400"/>
              <a:pPr algn="r" eaLnBrk="1" hangingPunct="1">
                <a:spcBef>
                  <a:spcPct val="50000"/>
                </a:spcBef>
                <a:buClrTx/>
                <a:buSzTx/>
                <a:buFontTx/>
                <a:buNone/>
              </a:pPr>
              <a:t>37</a:t>
            </a:fld>
            <a:endParaRPr lang="en-US" altLang="zh-CN" sz="2400"/>
          </a:p>
        </p:txBody>
      </p:sp>
      <p:sp>
        <p:nvSpPr>
          <p:cNvPr id="65540" name="Text Box 4">
            <a:extLst>
              <a:ext uri="{FF2B5EF4-FFF2-40B4-BE49-F238E27FC236}">
                <a16:creationId xmlns:a16="http://schemas.microsoft.com/office/drawing/2014/main" id="{55EDCEBC-9FF2-4EB2-B788-ED2CA8F8BA8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5541" name="Rectangle 5">
            <a:extLst>
              <a:ext uri="{FF2B5EF4-FFF2-40B4-BE49-F238E27FC236}">
                <a16:creationId xmlns:a16="http://schemas.microsoft.com/office/drawing/2014/main" id="{6C137185-DC2E-4DE2-8DBB-BADBDAEF4CFF}"/>
              </a:ext>
            </a:extLst>
          </p:cNvPr>
          <p:cNvSpPr>
            <a:spLocks noGrp="1" noChangeArrowheads="1"/>
          </p:cNvSpPr>
          <p:nvPr>
            <p:ph type="body" idx="1"/>
          </p:nvPr>
        </p:nvSpPr>
        <p:spPr>
          <a:xfrm>
            <a:off x="381000" y="2819400"/>
            <a:ext cx="8763000" cy="38100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有穷性</a:t>
            </a:r>
            <a:r>
              <a:rPr lang="zh-CN" altLang="en-US">
                <a:latin typeface="黑体" panose="02010609060101010101" pitchFamily="49" charset="-122"/>
                <a:ea typeface="黑体" panose="02010609060101010101" pitchFamily="49" charset="-122"/>
              </a:rPr>
              <a:t>：算法在执行有穷步后能结束</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确定性</a:t>
            </a:r>
            <a:r>
              <a:rPr lang="zh-CN" altLang="en-US">
                <a:latin typeface="黑体" panose="02010609060101010101" pitchFamily="49" charset="-122"/>
                <a:ea typeface="黑体" panose="02010609060101010101" pitchFamily="49" charset="-122"/>
              </a:rPr>
              <a:t>：每步定义都是确切的</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无歧义的</a:t>
            </a:r>
            <a:endParaRPr lang="en-US" altLang="zh-CN">
              <a:latin typeface="黑体" panose="02010609060101010101" pitchFamily="49" charset="-122"/>
              <a:ea typeface="黑体" panose="02010609060101010101" pitchFamily="49" charset="-122"/>
            </a:endParaRP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可行性</a:t>
            </a:r>
            <a:r>
              <a:rPr lang="zh-CN" altLang="en-US">
                <a:latin typeface="黑体" panose="02010609060101010101" pitchFamily="49" charset="-122"/>
                <a:ea typeface="黑体" panose="02010609060101010101" pitchFamily="49" charset="-122"/>
              </a:rPr>
              <a:t>：每一条运算应足够基本(已验算正确)</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输入</a:t>
            </a:r>
            <a:r>
              <a:rPr lang="zh-CN" altLang="en-US">
                <a:latin typeface="黑体" panose="02010609060101010101" pitchFamily="49" charset="-122"/>
                <a:ea typeface="黑体" panose="02010609060101010101" pitchFamily="49" charset="-122"/>
              </a:rPr>
              <a:t>：　有0个或多个输入</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输出</a:t>
            </a:r>
            <a:r>
              <a:rPr lang="zh-CN" altLang="en-US">
                <a:latin typeface="黑体" panose="02010609060101010101" pitchFamily="49" charset="-122"/>
                <a:ea typeface="黑体" panose="02010609060101010101" pitchFamily="49" charset="-122"/>
              </a:rPr>
              <a:t>：　有一个或多个输出</a:t>
            </a:r>
          </a:p>
        </p:txBody>
      </p:sp>
      <p:sp>
        <p:nvSpPr>
          <p:cNvPr id="65542" name="Rectangle 6">
            <a:extLst>
              <a:ext uri="{FF2B5EF4-FFF2-40B4-BE49-F238E27FC236}">
                <a16:creationId xmlns:a16="http://schemas.microsoft.com/office/drawing/2014/main" id="{D0838BD1-AEE8-4336-A94B-CF5919D7335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5D7BD50-B2BA-4A2A-AA8E-118E2E1E11F5}"/>
              </a:ext>
            </a:extLst>
          </p:cNvPr>
          <p:cNvSpPr>
            <a:spLocks noGrp="1" noChangeArrowheads="1"/>
          </p:cNvSpPr>
          <p:nvPr>
            <p:ph type="title"/>
          </p:nvPr>
        </p:nvSpPr>
        <p:spPr>
          <a:xfrm>
            <a:off x="457200" y="1981200"/>
            <a:ext cx="8305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一、算法（举例）</a:t>
            </a:r>
          </a:p>
        </p:txBody>
      </p:sp>
      <p:sp>
        <p:nvSpPr>
          <p:cNvPr id="67587" name="Text Box 3">
            <a:extLst>
              <a:ext uri="{FF2B5EF4-FFF2-40B4-BE49-F238E27FC236}">
                <a16:creationId xmlns:a16="http://schemas.microsoft.com/office/drawing/2014/main" id="{57588641-96DD-41F3-BF1C-7675CDFFEE5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C778430-B38B-439F-AE3D-3EFCFE7E74B3}" type="slidenum">
              <a:rPr lang="zh-CN" altLang="en-US" sz="2400"/>
              <a:pPr algn="r" eaLnBrk="1" hangingPunct="1">
                <a:spcBef>
                  <a:spcPct val="50000"/>
                </a:spcBef>
                <a:buClrTx/>
                <a:buSzTx/>
                <a:buFontTx/>
                <a:buNone/>
              </a:pPr>
              <a:t>38</a:t>
            </a:fld>
            <a:endParaRPr lang="en-US" altLang="zh-CN" sz="2400"/>
          </a:p>
        </p:txBody>
      </p:sp>
      <p:sp>
        <p:nvSpPr>
          <p:cNvPr id="67588" name="Text Box 4">
            <a:extLst>
              <a:ext uri="{FF2B5EF4-FFF2-40B4-BE49-F238E27FC236}">
                <a16:creationId xmlns:a16="http://schemas.microsoft.com/office/drawing/2014/main" id="{B16A7D06-46CA-4DFE-A151-AF14F0171BE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7589" name="Rectangle 5">
            <a:extLst>
              <a:ext uri="{FF2B5EF4-FFF2-40B4-BE49-F238E27FC236}">
                <a16:creationId xmlns:a16="http://schemas.microsoft.com/office/drawing/2014/main" id="{1AAB9062-51A5-4025-8844-578A0FD87E0C}"/>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例子：选择排序</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问题：递增排序</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解决方案：逐个选择最小数据</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算法框架： </a:t>
            </a:r>
          </a:p>
          <a:p>
            <a:pPr eaLnBrk="1" hangingPunct="1">
              <a:lnSpc>
                <a:spcPct val="90000"/>
              </a:lnSpc>
              <a:spcBef>
                <a:spcPct val="30000"/>
              </a:spcBef>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for ( int i = 0; i &lt; n-1; i++ ) {    //n-1</a:t>
            </a:r>
            <a:r>
              <a:rPr lang="zh-CN" altLang="en-US" sz="2400" b="1" dirty="0">
                <a:latin typeface="Arial" panose="020B0604020202020204" pitchFamily="34" charset="0"/>
                <a:ea typeface="黑体" panose="02010609060101010101" pitchFamily="49" charset="-122"/>
              </a:rPr>
              <a:t>趟</a:t>
            </a:r>
          </a:p>
          <a:p>
            <a:pPr eaLnBrk="1" hangingPunct="1">
              <a:lnSpc>
                <a:spcPct val="90000"/>
              </a:lnSpc>
              <a:spcBef>
                <a:spcPct val="30000"/>
              </a:spcBef>
              <a:buFont typeface="Wingdings" panose="05000000000000000000" pitchFamily="2" charset="2"/>
              <a:buNone/>
            </a:pPr>
            <a:r>
              <a:rPr lang="zh-CN" altLang="en-US" sz="2400" b="1" dirty="0">
                <a:latin typeface="Arial" panose="020B0604020202020204" pitchFamily="34" charset="0"/>
                <a:ea typeface="黑体" panose="02010609060101010101" pitchFamily="49" charset="-122"/>
              </a:rPr>
              <a:t>		从</a:t>
            </a:r>
            <a:r>
              <a:rPr lang="en-US" altLang="zh-CN" sz="2400" b="1" dirty="0">
                <a:latin typeface="Arial" panose="020B0604020202020204" pitchFamily="34" charset="0"/>
                <a:ea typeface="黑体" panose="02010609060101010101" pitchFamily="49" charset="-122"/>
              </a:rPr>
              <a:t>a[i]</a:t>
            </a:r>
            <a:r>
              <a:rPr lang="zh-CN" altLang="en-US" sz="2400" b="1" dirty="0">
                <a:latin typeface="Arial" panose="020B0604020202020204" pitchFamily="34" charset="0"/>
                <a:ea typeface="黑体" panose="02010609060101010101" pitchFamily="49" charset="-122"/>
              </a:rPr>
              <a:t>检查到</a:t>
            </a:r>
            <a:r>
              <a:rPr lang="en-US" altLang="zh-CN" sz="2400" b="1" dirty="0">
                <a:latin typeface="Arial" panose="020B0604020202020204" pitchFamily="34" charset="0"/>
                <a:ea typeface="黑体" panose="02010609060101010101" pitchFamily="49" charset="-122"/>
              </a:rPr>
              <a:t>a[n-1]，</a:t>
            </a:r>
            <a:r>
              <a:rPr lang="zh-CN" altLang="en-US" sz="2400" b="1" dirty="0">
                <a:latin typeface="Arial" panose="020B0604020202020204" pitchFamily="34" charset="0"/>
                <a:ea typeface="黑体" panose="02010609060101010101" pitchFamily="49" charset="-122"/>
              </a:rPr>
              <a:t>找到最小数;</a:t>
            </a:r>
          </a:p>
          <a:p>
            <a:pPr eaLnBrk="1" hangingPunct="1">
              <a:lnSpc>
                <a:spcPct val="90000"/>
              </a:lnSpc>
              <a:spcBef>
                <a:spcPct val="30000"/>
              </a:spcBef>
              <a:buFont typeface="Wingdings" panose="05000000000000000000" pitchFamily="2" charset="2"/>
              <a:buNone/>
            </a:pPr>
            <a:r>
              <a:rPr lang="zh-CN" altLang="en-US" sz="2400" b="1" dirty="0">
                <a:latin typeface="Arial" panose="020B0604020202020204" pitchFamily="34" charset="0"/>
                <a:ea typeface="黑体" panose="02010609060101010101" pitchFamily="49" charset="-122"/>
              </a:rPr>
              <a:t>		若最小整数在</a:t>
            </a:r>
            <a:r>
              <a:rPr lang="en-US" altLang="zh-CN" sz="2400" b="1" dirty="0">
                <a:latin typeface="Arial" panose="020B0604020202020204" pitchFamily="34" charset="0"/>
                <a:ea typeface="黑体" panose="02010609060101010101" pitchFamily="49" charset="-122"/>
              </a:rPr>
              <a:t>a[k], </a:t>
            </a:r>
            <a:r>
              <a:rPr lang="zh-CN" altLang="en-US" sz="2400" b="1" dirty="0">
                <a:latin typeface="Arial" panose="020B0604020202020204" pitchFamily="34" charset="0"/>
                <a:ea typeface="黑体" panose="02010609060101010101" pitchFamily="49" charset="-122"/>
              </a:rPr>
              <a:t>交换</a:t>
            </a:r>
            <a:r>
              <a:rPr lang="en-US" altLang="zh-CN" sz="2400" b="1" dirty="0">
                <a:latin typeface="Arial" panose="020B0604020202020204" pitchFamily="34" charset="0"/>
                <a:ea typeface="黑体" panose="02010609060101010101" pitchFamily="49" charset="-122"/>
              </a:rPr>
              <a:t>a[i]</a:t>
            </a:r>
            <a:r>
              <a:rPr lang="zh-CN" altLang="en-US" sz="2400" b="1" dirty="0">
                <a:latin typeface="Arial" panose="020B0604020202020204" pitchFamily="34" charset="0"/>
                <a:ea typeface="黑体" panose="02010609060101010101" pitchFamily="49" charset="-122"/>
              </a:rPr>
              <a:t>与</a:t>
            </a:r>
            <a:r>
              <a:rPr lang="en-US" altLang="zh-CN" sz="2400" b="1" dirty="0">
                <a:latin typeface="Arial" panose="020B0604020202020204" pitchFamily="34" charset="0"/>
                <a:ea typeface="黑体" panose="02010609060101010101" pitchFamily="49" charset="-122"/>
              </a:rPr>
              <a:t>a[k];</a:t>
            </a:r>
          </a:p>
          <a:p>
            <a:pPr eaLnBrk="1" hangingPunct="1">
              <a:lnSpc>
                <a:spcPct val="90000"/>
              </a:lnSpc>
              <a:spcBef>
                <a:spcPct val="30000"/>
              </a:spcBef>
              <a:buFont typeface="Wingdings" panose="05000000000000000000" pitchFamily="2" charset="2"/>
              <a:buNone/>
            </a:pPr>
            <a:r>
              <a:rPr lang="en-US" altLang="zh-CN" sz="2400" b="1" dirty="0">
                <a:latin typeface="Arial" panose="020B0604020202020204" pitchFamily="34" charset="0"/>
                <a:ea typeface="黑体" panose="02010609060101010101" pitchFamily="49" charset="-122"/>
              </a:rPr>
              <a:t>	}</a:t>
            </a:r>
          </a:p>
        </p:txBody>
      </p:sp>
      <p:sp>
        <p:nvSpPr>
          <p:cNvPr id="67590" name="Rectangle 6">
            <a:extLst>
              <a:ext uri="{FF2B5EF4-FFF2-40B4-BE49-F238E27FC236}">
                <a16:creationId xmlns:a16="http://schemas.microsoft.com/office/drawing/2014/main" id="{E7062C3F-244B-4751-8CD7-86B2B6EC662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27E76F9-8FD5-4018-84D5-991292D9EC5C}"/>
              </a:ext>
            </a:extLst>
          </p:cNvPr>
          <p:cNvSpPr>
            <a:spLocks noGrp="1" noChangeArrowheads="1"/>
          </p:cNvSpPr>
          <p:nvPr>
            <p:ph type="title"/>
          </p:nvPr>
        </p:nvSpPr>
        <p:spPr>
          <a:xfrm>
            <a:off x="428625" y="17145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二、算法设计的要求</a:t>
            </a:r>
          </a:p>
        </p:txBody>
      </p:sp>
      <p:sp>
        <p:nvSpPr>
          <p:cNvPr id="68611" name="Text Box 3">
            <a:extLst>
              <a:ext uri="{FF2B5EF4-FFF2-40B4-BE49-F238E27FC236}">
                <a16:creationId xmlns:a16="http://schemas.microsoft.com/office/drawing/2014/main" id="{666DC0DF-44E3-48B7-8F70-BB71B268C4D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7F83960-5CB4-4111-AF57-58D67B3B24BF}" type="slidenum">
              <a:rPr lang="zh-CN" altLang="en-US" sz="2400"/>
              <a:pPr algn="r" eaLnBrk="1" hangingPunct="1">
                <a:spcBef>
                  <a:spcPct val="50000"/>
                </a:spcBef>
                <a:buClrTx/>
                <a:buSzTx/>
                <a:buFontTx/>
                <a:buNone/>
              </a:pPr>
              <a:t>39</a:t>
            </a:fld>
            <a:endParaRPr lang="en-US" altLang="zh-CN" sz="2400"/>
          </a:p>
        </p:txBody>
      </p:sp>
      <p:sp>
        <p:nvSpPr>
          <p:cNvPr id="68612" name="Text Box 4">
            <a:extLst>
              <a:ext uri="{FF2B5EF4-FFF2-40B4-BE49-F238E27FC236}">
                <a16:creationId xmlns:a16="http://schemas.microsoft.com/office/drawing/2014/main" id="{07D84163-385C-4565-A4C1-BCF297C4E5F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8613" name="Rectangle 5">
            <a:extLst>
              <a:ext uri="{FF2B5EF4-FFF2-40B4-BE49-F238E27FC236}">
                <a16:creationId xmlns:a16="http://schemas.microsoft.com/office/drawing/2014/main" id="{61A1F942-3CE3-47B7-A7CA-E43DC20F6EBD}"/>
              </a:ext>
            </a:extLst>
          </p:cNvPr>
          <p:cNvSpPr>
            <a:spLocks noGrp="1" noChangeArrowheads="1"/>
          </p:cNvSpPr>
          <p:nvPr>
            <p:ph type="body" idx="1"/>
          </p:nvPr>
        </p:nvSpPr>
        <p:spPr>
          <a:xfrm>
            <a:off x="381000" y="2571750"/>
            <a:ext cx="8763000" cy="3810000"/>
          </a:xfrm>
        </p:spPr>
        <p:txBody>
          <a:bodyPr/>
          <a:lstStyle/>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正确性</a:t>
            </a:r>
            <a:r>
              <a:rPr lang="zh-CN" altLang="en-US" sz="2800">
                <a:latin typeface="黑体" panose="02010609060101010101" pitchFamily="49" charset="-122"/>
                <a:ea typeface="黑体" panose="02010609060101010101" pitchFamily="49" charset="-122"/>
              </a:rPr>
              <a:t>：满足具体问题的需求</a:t>
            </a:r>
          </a:p>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可读性</a:t>
            </a:r>
            <a:r>
              <a:rPr lang="zh-CN" altLang="en-US" sz="2800">
                <a:latin typeface="黑体" panose="02010609060101010101" pitchFamily="49" charset="-122"/>
                <a:ea typeface="黑体" panose="02010609060101010101" pitchFamily="49" charset="-122"/>
              </a:rPr>
              <a:t>：便于理解和修改</a:t>
            </a:r>
          </a:p>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健壮性</a:t>
            </a:r>
            <a:r>
              <a:rPr lang="zh-CN" altLang="en-US" sz="2800">
                <a:latin typeface="黑体" panose="02010609060101010101" pitchFamily="49" charset="-122"/>
                <a:ea typeface="黑体" panose="02010609060101010101" pitchFamily="49" charset="-122"/>
              </a:rPr>
              <a:t>：当输入数据非法时，也能适当反应</a:t>
            </a:r>
          </a:p>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效率高：</a:t>
            </a:r>
            <a:r>
              <a:rPr lang="zh-CN" altLang="en-US" sz="2800">
                <a:latin typeface="黑体" panose="02010609060101010101" pitchFamily="49" charset="-122"/>
                <a:ea typeface="黑体" panose="02010609060101010101" pitchFamily="49" charset="-122"/>
              </a:rPr>
              <a:t>执行</a:t>
            </a:r>
            <a:r>
              <a:rPr lang="zh-CN" altLang="en-US" sz="2800" b="1">
                <a:solidFill>
                  <a:schemeClr val="hlink"/>
                </a:solidFill>
                <a:latin typeface="黑体" panose="02010609060101010101" pitchFamily="49" charset="-122"/>
                <a:ea typeface="黑体" panose="02010609060101010101" pitchFamily="49" charset="-122"/>
              </a:rPr>
              <a:t>时间</a:t>
            </a:r>
            <a:r>
              <a:rPr lang="zh-CN" altLang="en-US" sz="2800">
                <a:latin typeface="黑体" panose="02010609060101010101" pitchFamily="49" charset="-122"/>
                <a:ea typeface="黑体" panose="02010609060101010101" pitchFamily="49" charset="-122"/>
              </a:rPr>
              <a:t>少（时间复杂度）</a:t>
            </a:r>
          </a:p>
          <a:p>
            <a:pPr eaLnBrk="1" hangingPunct="1">
              <a:lnSpc>
                <a:spcPct val="90000"/>
              </a:lnSpc>
              <a:spcBef>
                <a:spcPct val="70000"/>
              </a:spcBef>
            </a:pPr>
            <a:r>
              <a:rPr lang="zh-CN" altLang="en-US" sz="2800" b="1">
                <a:solidFill>
                  <a:schemeClr val="hlink"/>
                </a:solidFill>
                <a:latin typeface="黑体" panose="02010609060101010101" pitchFamily="49" charset="-122"/>
                <a:ea typeface="黑体" panose="02010609060101010101" pitchFamily="49" charset="-122"/>
              </a:rPr>
              <a:t>空间</a:t>
            </a:r>
            <a:r>
              <a:rPr lang="zh-CN" altLang="en-US" sz="2800" b="1">
                <a:latin typeface="黑体" panose="02010609060101010101" pitchFamily="49" charset="-122"/>
                <a:ea typeface="黑体" panose="02010609060101010101" pitchFamily="49" charset="-122"/>
              </a:rPr>
              <a:t>省</a:t>
            </a:r>
            <a:r>
              <a:rPr lang="zh-CN" altLang="en-US" sz="2800">
                <a:latin typeface="黑体" panose="02010609060101010101" pitchFamily="49" charset="-122"/>
                <a:ea typeface="黑体" panose="02010609060101010101" pitchFamily="49" charset="-122"/>
              </a:rPr>
              <a:t>：执行中需要的最大存储空间（空间复杂度）</a:t>
            </a:r>
          </a:p>
        </p:txBody>
      </p:sp>
      <p:sp>
        <p:nvSpPr>
          <p:cNvPr id="68614" name="Rectangle 6">
            <a:extLst>
              <a:ext uri="{FF2B5EF4-FFF2-40B4-BE49-F238E27FC236}">
                <a16:creationId xmlns:a16="http://schemas.microsoft.com/office/drawing/2014/main" id="{4234759B-637A-4301-A3E0-459F6E478A9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39527E5-A276-4CD7-82CC-A88C3EF239A6}"/>
              </a:ext>
            </a:extLst>
          </p:cNvPr>
          <p:cNvSpPr>
            <a:spLocks noGrp="1" noChangeArrowheads="1"/>
          </p:cNvSpPr>
          <p:nvPr>
            <p:ph type="title"/>
          </p:nvPr>
        </p:nvSpPr>
        <p:spPr>
          <a:xfrm>
            <a:off x="357188" y="1428750"/>
            <a:ext cx="7869237" cy="685800"/>
          </a:xfrm>
        </p:spPr>
        <p:txBody>
          <a:bodyPr/>
          <a:lstStyle/>
          <a:p>
            <a:pPr algn="l"/>
            <a:r>
              <a:rPr lang="zh-CN" altLang="en-US" sz="3200">
                <a:solidFill>
                  <a:schemeClr val="tx1"/>
                </a:solidFill>
                <a:latin typeface="Times New Roman" panose="02020603050405020304" pitchFamily="18" charset="0"/>
                <a:ea typeface="黑体" panose="02010609060101010101" pitchFamily="49" charset="-122"/>
              </a:rPr>
              <a:t>一、数据结构产生的背景</a:t>
            </a:r>
          </a:p>
        </p:txBody>
      </p:sp>
      <p:sp>
        <p:nvSpPr>
          <p:cNvPr id="10243" name="TextBox 17">
            <a:extLst>
              <a:ext uri="{FF2B5EF4-FFF2-40B4-BE49-F238E27FC236}">
                <a16:creationId xmlns:a16="http://schemas.microsoft.com/office/drawing/2014/main" id="{961A25C6-7511-455A-B669-A2FC416B5FF2}"/>
              </a:ext>
            </a:extLst>
          </p:cNvPr>
          <p:cNvSpPr txBox="1">
            <a:spLocks noChangeArrowheads="1"/>
          </p:cNvSpPr>
          <p:nvPr/>
        </p:nvSpPr>
        <p:spPr bwMode="auto">
          <a:xfrm>
            <a:off x="500063" y="2214563"/>
            <a:ext cx="77152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如今，计算机已深入到人类社会的各个领域。计算机的应用不再局限于</a:t>
            </a:r>
            <a:r>
              <a:rPr lang="zh-CN" altLang="en-US" b="1">
                <a:solidFill>
                  <a:srgbClr val="FF0000"/>
                </a:solidFill>
                <a:latin typeface="黑体" panose="02010609060101010101" pitchFamily="49" charset="-122"/>
                <a:ea typeface="黑体" panose="02010609060101010101" pitchFamily="49" charset="-122"/>
              </a:rPr>
              <a:t>科学计算</a:t>
            </a:r>
            <a:r>
              <a:rPr lang="zh-CN" altLang="en-US" b="1">
                <a:latin typeface="黑体" panose="02010609060101010101" pitchFamily="49" charset="-122"/>
                <a:ea typeface="黑体" panose="02010609060101010101" pitchFamily="49" charset="-122"/>
              </a:rPr>
              <a:t>，而更多地用于控制、管理及数据处理等</a:t>
            </a:r>
            <a:r>
              <a:rPr lang="zh-CN" altLang="en-US" b="1">
                <a:solidFill>
                  <a:srgbClr val="FF0000"/>
                </a:solidFill>
                <a:latin typeface="黑体" panose="02010609060101010101" pitchFamily="49" charset="-122"/>
                <a:ea typeface="黑体" panose="02010609060101010101" pitchFamily="49" charset="-122"/>
              </a:rPr>
              <a:t>非数值计算</a:t>
            </a:r>
            <a:r>
              <a:rPr lang="zh-CN" altLang="en-US" b="1">
                <a:latin typeface="黑体" panose="02010609060101010101" pitchFamily="49" charset="-122"/>
                <a:ea typeface="黑体" panose="02010609060101010101" pitchFamily="49" charset="-122"/>
              </a:rPr>
              <a:t>的处理工作。</a:t>
            </a:r>
          </a:p>
        </p:txBody>
      </p:sp>
      <p:sp>
        <p:nvSpPr>
          <p:cNvPr id="10244" name="Text Box 4">
            <a:extLst>
              <a:ext uri="{FF2B5EF4-FFF2-40B4-BE49-F238E27FC236}">
                <a16:creationId xmlns:a16="http://schemas.microsoft.com/office/drawing/2014/main" id="{A3995887-BBD3-448D-A55D-CD4A1550F5A0}"/>
              </a:ext>
            </a:extLst>
          </p:cNvPr>
          <p:cNvSpPr txBox="1">
            <a:spLocks noChangeArrowheads="1"/>
          </p:cNvSpPr>
          <p:nvPr/>
        </p:nvSpPr>
        <p:spPr bwMode="auto">
          <a:xfrm>
            <a:off x="428625" y="28575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什么是数据结构</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88CF1DC-B624-4893-A3D3-5C2FF6AADBA4}"/>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69635" name="Text Box 3">
            <a:extLst>
              <a:ext uri="{FF2B5EF4-FFF2-40B4-BE49-F238E27FC236}">
                <a16:creationId xmlns:a16="http://schemas.microsoft.com/office/drawing/2014/main" id="{8BB66DB9-F577-4F4E-A496-4829A0E29A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23E4C2E-9A2F-47C4-99C4-3CF44BA0FCD7}" type="slidenum">
              <a:rPr lang="zh-CN" altLang="en-US" sz="2400"/>
              <a:pPr algn="r" eaLnBrk="1" hangingPunct="1">
                <a:spcBef>
                  <a:spcPct val="50000"/>
                </a:spcBef>
                <a:buClrTx/>
                <a:buSzTx/>
                <a:buFontTx/>
                <a:buNone/>
              </a:pPr>
              <a:t>40</a:t>
            </a:fld>
            <a:endParaRPr lang="en-US" altLang="zh-CN" sz="2400"/>
          </a:p>
        </p:txBody>
      </p:sp>
      <p:sp>
        <p:nvSpPr>
          <p:cNvPr id="69636" name="Text Box 4">
            <a:extLst>
              <a:ext uri="{FF2B5EF4-FFF2-40B4-BE49-F238E27FC236}">
                <a16:creationId xmlns:a16="http://schemas.microsoft.com/office/drawing/2014/main" id="{99A1EB9B-CB5B-4C84-9086-B5D6DB45355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9637" name="Rectangle 5">
            <a:extLst>
              <a:ext uri="{FF2B5EF4-FFF2-40B4-BE49-F238E27FC236}">
                <a16:creationId xmlns:a16="http://schemas.microsoft.com/office/drawing/2014/main" id="{A8A9703B-8EE2-47D5-ACB6-34128E8CD73F}"/>
              </a:ext>
            </a:extLst>
          </p:cNvPr>
          <p:cNvSpPr>
            <a:spLocks noGrp="1" noChangeArrowheads="1"/>
          </p:cNvSpPr>
          <p:nvPr>
            <p:ph type="body" idx="1"/>
          </p:nvPr>
        </p:nvSpPr>
        <p:spPr>
          <a:xfrm>
            <a:off x="381000" y="2819400"/>
            <a:ext cx="8763000" cy="38100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衡量算法的效率，主要依据算法执行所需要的时间，即</a:t>
            </a:r>
            <a:r>
              <a:rPr lang="zh-CN" altLang="en-US" b="1" dirty="0">
                <a:solidFill>
                  <a:srgbClr val="FF0000"/>
                </a:solidFill>
                <a:latin typeface="黑体" panose="02010609060101010101" pitchFamily="49" charset="-122"/>
                <a:ea typeface="黑体" panose="02010609060101010101" pitchFamily="49" charset="-122"/>
              </a:rPr>
              <a:t>时间复杂度</a:t>
            </a:r>
          </a:p>
          <a:p>
            <a:pPr eaLnBrk="1" hangingPunct="1">
              <a:spcBef>
                <a:spcPct val="70000"/>
              </a:spcBef>
            </a:pPr>
            <a:r>
              <a:rPr lang="zh-CN" altLang="en-US" b="1" u="sng" dirty="0">
                <a:solidFill>
                  <a:srgbClr val="002060"/>
                </a:solidFill>
                <a:latin typeface="黑体" panose="02010609060101010101" pitchFamily="49" charset="-122"/>
                <a:ea typeface="黑体" panose="02010609060101010101" pitchFamily="49" charset="-122"/>
              </a:rPr>
              <a:t>事后</a:t>
            </a:r>
            <a:r>
              <a:rPr lang="zh-CN" altLang="en-US" b="1" dirty="0">
                <a:latin typeface="黑体" panose="02010609060101010101" pitchFamily="49" charset="-122"/>
                <a:ea typeface="黑体" panose="02010609060101010101" pitchFamily="49" charset="-122"/>
              </a:rPr>
              <a:t>统计法</a:t>
            </a:r>
            <a:r>
              <a:rPr lang="zh-CN" altLang="en-US" sz="3000" dirty="0">
                <a:latin typeface="黑体" panose="02010609060101010101" pitchFamily="49" charset="-122"/>
                <a:ea typeface="黑体" panose="02010609060101010101" pitchFamily="49" charset="-122"/>
              </a:rPr>
              <a:t>：计算算法开始时间与完成时间差值</a:t>
            </a:r>
          </a:p>
          <a:p>
            <a:pPr eaLnBrk="1" hangingPunct="1">
              <a:spcBef>
                <a:spcPct val="70000"/>
              </a:spcBef>
            </a:pPr>
            <a:r>
              <a:rPr lang="zh-CN" altLang="en-US" b="1" u="sng" dirty="0">
                <a:solidFill>
                  <a:srgbClr val="002060"/>
                </a:solidFill>
                <a:latin typeface="黑体" panose="02010609060101010101" pitchFamily="49" charset="-122"/>
                <a:ea typeface="黑体" panose="02010609060101010101" pitchFamily="49" charset="-122"/>
              </a:rPr>
              <a:t>事前</a:t>
            </a:r>
            <a:r>
              <a:rPr lang="zh-CN" altLang="en-US" b="1" dirty="0">
                <a:latin typeface="黑体" panose="02010609060101010101" pitchFamily="49" charset="-122"/>
                <a:ea typeface="黑体" panose="02010609060101010101" pitchFamily="49" charset="-122"/>
              </a:rPr>
              <a:t>统计法</a:t>
            </a:r>
            <a:r>
              <a:rPr lang="zh-CN" altLang="en-US" sz="3000" dirty="0">
                <a:latin typeface="黑体" panose="02010609060101010101" pitchFamily="49" charset="-122"/>
                <a:ea typeface="黑体" panose="02010609060101010101" pitchFamily="49" charset="-122"/>
              </a:rPr>
              <a:t>：依据算法选用何种策略及问题的规模</a:t>
            </a:r>
            <a:r>
              <a:rPr lang="en-US" altLang="zh-CN" sz="3000" dirty="0">
                <a:latin typeface="黑体" panose="02010609060101010101" pitchFamily="49" charset="-122"/>
                <a:ea typeface="黑体" panose="02010609060101010101" pitchFamily="49" charset="-122"/>
              </a:rPr>
              <a:t>n，</a:t>
            </a:r>
            <a:r>
              <a:rPr lang="zh-CN" altLang="en-US" sz="3000" dirty="0">
                <a:solidFill>
                  <a:srgbClr val="002060"/>
                </a:solidFill>
                <a:latin typeface="黑体" panose="02010609060101010101" pitchFamily="49" charset="-122"/>
                <a:ea typeface="黑体" panose="02010609060101010101" pitchFamily="49" charset="-122"/>
              </a:rPr>
              <a:t>是常用的方法</a:t>
            </a:r>
          </a:p>
        </p:txBody>
      </p:sp>
      <p:sp>
        <p:nvSpPr>
          <p:cNvPr id="69638" name="Rectangle 6">
            <a:extLst>
              <a:ext uri="{FF2B5EF4-FFF2-40B4-BE49-F238E27FC236}">
                <a16:creationId xmlns:a16="http://schemas.microsoft.com/office/drawing/2014/main" id="{61655F85-7C20-4600-90BC-5E36877253F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E39543C-F9C9-49E9-B21E-FDE51847B64F}"/>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1683" name="Text Box 3">
            <a:extLst>
              <a:ext uri="{FF2B5EF4-FFF2-40B4-BE49-F238E27FC236}">
                <a16:creationId xmlns:a16="http://schemas.microsoft.com/office/drawing/2014/main" id="{E1FB6CDD-0C42-47D0-BB8C-746D8B29B40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AB6B45-9962-4B02-BA35-0262C2DCFA49}" type="slidenum">
              <a:rPr lang="zh-CN" altLang="en-US" sz="2400"/>
              <a:pPr algn="r" eaLnBrk="1" hangingPunct="1">
                <a:spcBef>
                  <a:spcPct val="50000"/>
                </a:spcBef>
                <a:buClrTx/>
                <a:buSzTx/>
                <a:buFontTx/>
                <a:buNone/>
              </a:pPr>
              <a:t>41</a:t>
            </a:fld>
            <a:endParaRPr lang="en-US" altLang="zh-CN" sz="2400"/>
          </a:p>
        </p:txBody>
      </p:sp>
      <p:sp>
        <p:nvSpPr>
          <p:cNvPr id="71684" name="Text Box 4">
            <a:extLst>
              <a:ext uri="{FF2B5EF4-FFF2-40B4-BE49-F238E27FC236}">
                <a16:creationId xmlns:a16="http://schemas.microsoft.com/office/drawing/2014/main" id="{60AC0CCF-54E4-466A-97F0-8ED9C833498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1685" name="Rectangle 5">
            <a:extLst>
              <a:ext uri="{FF2B5EF4-FFF2-40B4-BE49-F238E27FC236}">
                <a16:creationId xmlns:a16="http://schemas.microsoft.com/office/drawing/2014/main" id="{17C6A79D-2279-4E11-98E6-A59473697327}"/>
              </a:ext>
            </a:extLst>
          </p:cNvPr>
          <p:cNvSpPr>
            <a:spLocks noGrp="1" noChangeArrowheads="1"/>
          </p:cNvSpPr>
          <p:nvPr>
            <p:ph type="body" idx="1"/>
          </p:nvPr>
        </p:nvSpPr>
        <p:spPr>
          <a:xfrm>
            <a:off x="381000" y="2819400"/>
            <a:ext cx="8763000" cy="38100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时间复杂度是问题规模</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的函数</a:t>
            </a:r>
            <a:r>
              <a:rPr lang="en-US" altLang="zh-CN" b="1" dirty="0">
                <a:latin typeface="黑体" panose="02010609060101010101" pitchFamily="49" charset="-122"/>
                <a:ea typeface="黑体" panose="02010609060101010101" pitchFamily="49" charset="-122"/>
              </a:rPr>
              <a:t>f(n)，</a:t>
            </a:r>
            <a:r>
              <a:rPr lang="zh-CN" altLang="en-US" b="1" dirty="0">
                <a:latin typeface="黑体" panose="02010609060101010101" pitchFamily="49" charset="-122"/>
                <a:ea typeface="黑体" panose="02010609060101010101" pitchFamily="49" charset="-122"/>
              </a:rPr>
              <a:t>即：</a:t>
            </a:r>
          </a:p>
          <a:p>
            <a:pPr eaLnBrk="1" hangingPunct="1">
              <a:spcBef>
                <a:spcPct val="70000"/>
              </a:spcBef>
              <a:buFont typeface="Wingdings" panose="05000000000000000000" pitchFamily="2" charset="2"/>
              <a:buNone/>
            </a:pPr>
            <a:r>
              <a:rPr lang="zh-CN" altLang="en-US" sz="3000" dirty="0">
                <a:solidFill>
                  <a:schemeClr val="hlink"/>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T(n) = O(f(n))</a:t>
            </a:r>
          </a:p>
          <a:p>
            <a:pPr eaLnBrk="1" hangingPunct="1">
              <a:spcBef>
                <a:spcPct val="7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spcBef>
                <a:spcPct val="70000"/>
              </a:spcBef>
            </a:pPr>
            <a:r>
              <a:rPr lang="zh-CN" altLang="en-US" b="1" dirty="0">
                <a:latin typeface="黑体" panose="02010609060101010101" pitchFamily="49" charset="-122"/>
                <a:ea typeface="黑体" panose="02010609060101010101" pitchFamily="49" charset="-122"/>
              </a:rPr>
              <a:t>一般地，时间复杂度用算法中</a:t>
            </a:r>
            <a:r>
              <a:rPr lang="zh-CN" altLang="en-US" b="1" dirty="0">
                <a:solidFill>
                  <a:srgbClr val="FF0000"/>
                </a:solidFill>
                <a:latin typeface="黑体" panose="02010609060101010101" pitchFamily="49" charset="-122"/>
                <a:ea typeface="黑体" panose="02010609060101010101" pitchFamily="49" charset="-122"/>
              </a:rPr>
              <a:t>最深层循环</a:t>
            </a:r>
            <a:r>
              <a:rPr lang="zh-CN" altLang="en-US" b="1" dirty="0">
                <a:latin typeface="黑体" panose="02010609060101010101" pitchFamily="49" charset="-122"/>
                <a:ea typeface="黑体" panose="02010609060101010101" pitchFamily="49" charset="-122"/>
              </a:rPr>
              <a:t>内的语句中的原操作的重复</a:t>
            </a:r>
            <a:r>
              <a:rPr lang="zh-CN" altLang="en-US" b="1" dirty="0">
                <a:solidFill>
                  <a:schemeClr val="hlink"/>
                </a:solidFill>
                <a:latin typeface="黑体" panose="02010609060101010101" pitchFamily="49" charset="-122"/>
                <a:ea typeface="黑体" panose="02010609060101010101" pitchFamily="49" charset="-122"/>
              </a:rPr>
              <a:t>执行次数</a:t>
            </a:r>
            <a:r>
              <a:rPr lang="zh-CN" altLang="en-US" b="1" dirty="0">
                <a:latin typeface="黑体" panose="02010609060101010101" pitchFamily="49" charset="-122"/>
                <a:ea typeface="黑体" panose="02010609060101010101" pitchFamily="49" charset="-122"/>
              </a:rPr>
              <a:t>表示</a:t>
            </a:r>
            <a:endParaRPr lang="en-US" altLang="zh-CN" b="1" dirty="0">
              <a:latin typeface="黑体" panose="02010609060101010101" pitchFamily="49" charset="-122"/>
              <a:ea typeface="黑体" panose="02010609060101010101" pitchFamily="49" charset="-122"/>
            </a:endParaRPr>
          </a:p>
        </p:txBody>
      </p:sp>
      <p:sp>
        <p:nvSpPr>
          <p:cNvPr id="71686" name="Rectangle 6">
            <a:extLst>
              <a:ext uri="{FF2B5EF4-FFF2-40B4-BE49-F238E27FC236}">
                <a16:creationId xmlns:a16="http://schemas.microsoft.com/office/drawing/2014/main" id="{F287850C-DCA3-42A3-941C-935E791EA60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29B203B-3B65-4A7F-824D-D008ED5CF6BC}"/>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2707" name="Text Box 3">
            <a:extLst>
              <a:ext uri="{FF2B5EF4-FFF2-40B4-BE49-F238E27FC236}">
                <a16:creationId xmlns:a16="http://schemas.microsoft.com/office/drawing/2014/main" id="{6C5C30E3-0AD7-4ABB-A338-F3232E4E027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ED38883-0EC4-4FA5-BF29-4C4BE79C0835}" type="slidenum">
              <a:rPr lang="zh-CN" altLang="en-US" sz="2400"/>
              <a:pPr algn="r" eaLnBrk="1" hangingPunct="1">
                <a:spcBef>
                  <a:spcPct val="50000"/>
                </a:spcBef>
                <a:buClrTx/>
                <a:buSzTx/>
                <a:buFontTx/>
                <a:buNone/>
              </a:pPr>
              <a:t>42</a:t>
            </a:fld>
            <a:endParaRPr lang="en-US" altLang="zh-CN" sz="2400"/>
          </a:p>
        </p:txBody>
      </p:sp>
      <p:sp>
        <p:nvSpPr>
          <p:cNvPr id="72708" name="Text Box 4">
            <a:extLst>
              <a:ext uri="{FF2B5EF4-FFF2-40B4-BE49-F238E27FC236}">
                <a16:creationId xmlns:a16="http://schemas.microsoft.com/office/drawing/2014/main" id="{89DDF1B7-097B-48E0-895D-01ECDB5338C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2709" name="Rectangle 5">
            <a:extLst>
              <a:ext uri="{FF2B5EF4-FFF2-40B4-BE49-F238E27FC236}">
                <a16:creationId xmlns:a16="http://schemas.microsoft.com/office/drawing/2014/main" id="{6A4AE99C-5E8D-48ED-A02F-9564BAFEC471}"/>
              </a:ext>
            </a:extLst>
          </p:cNvPr>
          <p:cNvSpPr>
            <a:spLocks noGrp="1" noChangeArrowheads="1"/>
          </p:cNvSpPr>
          <p:nvPr>
            <p:ph type="body" idx="1"/>
          </p:nvPr>
        </p:nvSpPr>
        <p:spPr>
          <a:xfrm>
            <a:off x="381000" y="2819400"/>
            <a:ext cx="8763000" cy="4038600"/>
          </a:xfrm>
        </p:spPr>
        <p:txBody>
          <a:bodyPr/>
          <a:lstStyle/>
          <a:p>
            <a:pPr eaLnBrk="1" hangingPunct="1">
              <a:spcBef>
                <a:spcPct val="70000"/>
              </a:spcBef>
              <a:buNone/>
            </a:pPr>
            <a:r>
              <a:rPr lang="en-US" altLang="zh-CN" sz="2400" b="1" dirty="0">
                <a:latin typeface="Arial" panose="020B0604020202020204" pitchFamily="34" charset="0"/>
                <a:ea typeface="黑体" panose="02010609060101010101" pitchFamily="49" charset="-122"/>
              </a:rPr>
              <a:t>a. for (i=1; i&lt;=100; i++) {y *= x;}</a:t>
            </a:r>
          </a:p>
          <a:p>
            <a:pPr eaLnBrk="1" hangingPunct="1">
              <a:spcBef>
                <a:spcPct val="70000"/>
              </a:spcBef>
              <a:buFont typeface="Wingdings" panose="05000000000000000000" pitchFamily="2" charset="2"/>
              <a:buNone/>
            </a:pPr>
            <a:r>
              <a:rPr lang="en-US" altLang="zh-CN" sz="2400" b="1" dirty="0">
                <a:latin typeface="Arial" panose="020B0604020202020204" pitchFamily="34" charset="0"/>
                <a:ea typeface="黑体" panose="02010609060101010101" pitchFamily="49" charset="-122"/>
              </a:rPr>
              <a:t>b. for (i=1; i&lt;=n; i++) {y *= x;}</a:t>
            </a:r>
          </a:p>
          <a:p>
            <a:pPr eaLnBrk="1" hangingPunct="1">
              <a:spcBef>
                <a:spcPct val="70000"/>
              </a:spcBef>
              <a:buFont typeface="Wingdings" panose="05000000000000000000" pitchFamily="2" charset="2"/>
              <a:buNone/>
            </a:pPr>
            <a:r>
              <a:rPr lang="en-US" altLang="zh-CN" sz="2400" b="1" dirty="0">
                <a:latin typeface="Arial" panose="020B0604020202020204" pitchFamily="34" charset="0"/>
                <a:ea typeface="黑体" panose="02010609060101010101" pitchFamily="49" charset="-122"/>
              </a:rPr>
              <a:t>c. for (j=1; j&lt;=n; </a:t>
            </a:r>
            <a:r>
              <a:rPr lang="en-US" altLang="zh-CN" sz="2400" b="1" dirty="0" err="1">
                <a:latin typeface="Arial" panose="020B0604020202020204" pitchFamily="34" charset="0"/>
                <a:ea typeface="黑体" panose="02010609060101010101" pitchFamily="49" charset="-122"/>
              </a:rPr>
              <a:t>j++</a:t>
            </a:r>
            <a:r>
              <a:rPr lang="en-US" altLang="zh-CN" sz="2400" b="1" dirty="0">
                <a:latin typeface="Arial" panose="020B0604020202020204" pitchFamily="34" charset="0"/>
                <a:ea typeface="黑体" panose="02010609060101010101" pitchFamily="49" charset="-122"/>
              </a:rPr>
              <a:t>)</a:t>
            </a:r>
          </a:p>
          <a:p>
            <a:pPr eaLnBrk="1" hangingPunct="1">
              <a:spcBef>
                <a:spcPct val="0"/>
              </a:spcBef>
              <a:buFont typeface="Wingdings" panose="05000000000000000000" pitchFamily="2" charset="2"/>
              <a:buNone/>
            </a:pPr>
            <a:r>
              <a:rPr lang="en-US" altLang="zh-CN" sz="2400" b="1" dirty="0">
                <a:latin typeface="Arial" panose="020B0604020202020204" pitchFamily="34" charset="0"/>
                <a:ea typeface="黑体" panose="02010609060101010101" pitchFamily="49" charset="-122"/>
              </a:rPr>
              <a:t>       for (i=1; i&lt;=n; i++} {y *= x;}</a:t>
            </a:r>
          </a:p>
          <a:p>
            <a:pPr eaLnBrk="1" hangingPunct="1">
              <a:spcBef>
                <a:spcPct val="70000"/>
              </a:spcBef>
            </a:pPr>
            <a:r>
              <a:rPr lang="en-US" altLang="zh-CN" b="1" dirty="0">
                <a:latin typeface="Arial" panose="020B0604020202020204" pitchFamily="34" charset="0"/>
                <a:ea typeface="黑体" panose="02010609060101010101" pitchFamily="49" charset="-122"/>
              </a:rPr>
              <a:t>a, b, c</a:t>
            </a:r>
            <a:r>
              <a:rPr lang="zh-CN" altLang="en-US" b="1" dirty="0">
                <a:latin typeface="Arial" panose="020B0604020202020204" pitchFamily="34" charset="0"/>
                <a:ea typeface="黑体" panose="02010609060101010101" pitchFamily="49" charset="-122"/>
              </a:rPr>
              <a:t>三个算法中，“ </a:t>
            </a:r>
            <a:r>
              <a:rPr lang="en-US" altLang="zh-CN" b="1" dirty="0">
                <a:latin typeface="Arial" panose="020B0604020202020204" pitchFamily="34" charset="0"/>
                <a:ea typeface="黑体" panose="02010609060101010101" pitchFamily="49" charset="-122"/>
              </a:rPr>
              <a:t>y *= x;”</a:t>
            </a:r>
            <a:r>
              <a:rPr lang="zh-CN" altLang="en-US" b="1" dirty="0">
                <a:latin typeface="Arial" panose="020B0604020202020204" pitchFamily="34" charset="0"/>
                <a:ea typeface="黑体" panose="02010609060101010101" pitchFamily="49" charset="-122"/>
              </a:rPr>
              <a:t>程序段的时间复杂度分别为</a:t>
            </a:r>
            <a:r>
              <a:rPr lang="en-US" altLang="zh-CN" b="1" dirty="0">
                <a:latin typeface="Arial" panose="020B0604020202020204" pitchFamily="34" charset="0"/>
                <a:ea typeface="黑体" panose="02010609060101010101" pitchFamily="49" charset="-122"/>
              </a:rPr>
              <a:t>O(1), O(n), O(n</a:t>
            </a:r>
            <a:r>
              <a:rPr lang="en-US" altLang="zh-CN" b="1" baseline="30000" dirty="0">
                <a:latin typeface="Arial" panose="020B0604020202020204" pitchFamily="34" charset="0"/>
                <a:ea typeface="黑体" panose="02010609060101010101" pitchFamily="49" charset="-122"/>
              </a:rPr>
              <a:t>2</a:t>
            </a:r>
            <a:r>
              <a:rPr lang="en-US" altLang="zh-CN" b="1" dirty="0">
                <a:latin typeface="Arial" panose="020B0604020202020204" pitchFamily="34" charset="0"/>
                <a:ea typeface="黑体" panose="02010609060101010101" pitchFamily="49" charset="-122"/>
              </a:rPr>
              <a:t>)，</a:t>
            </a:r>
            <a:r>
              <a:rPr lang="zh-CN" altLang="en-US" b="1" dirty="0">
                <a:latin typeface="Arial" panose="020B0604020202020204" pitchFamily="34" charset="0"/>
                <a:ea typeface="黑体" panose="02010609060101010101" pitchFamily="49" charset="-122"/>
              </a:rPr>
              <a:t>分别称为常量阶，线性阶，平方阶</a:t>
            </a:r>
            <a:endParaRPr lang="zh-CN" altLang="en-US" b="1" i="1" dirty="0">
              <a:latin typeface="Arial" panose="020B0604020202020204" pitchFamily="34" charset="0"/>
              <a:ea typeface="黑体" panose="02010609060101010101" pitchFamily="49" charset="-122"/>
            </a:endParaRPr>
          </a:p>
        </p:txBody>
      </p:sp>
      <p:sp>
        <p:nvSpPr>
          <p:cNvPr id="72710" name="Rectangle 6">
            <a:extLst>
              <a:ext uri="{FF2B5EF4-FFF2-40B4-BE49-F238E27FC236}">
                <a16:creationId xmlns:a16="http://schemas.microsoft.com/office/drawing/2014/main" id="{21618760-36E9-495E-9EF9-B8E07D56721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FD0168F-ECA2-455A-BC58-EA8CEF821FF0}"/>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3731" name="Text Box 3">
            <a:extLst>
              <a:ext uri="{FF2B5EF4-FFF2-40B4-BE49-F238E27FC236}">
                <a16:creationId xmlns:a16="http://schemas.microsoft.com/office/drawing/2014/main" id="{1F8C7CAB-0BD6-4650-B12C-0035454E63C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CB6B376-EE9B-4A31-90B9-D8F611242C51}" type="slidenum">
              <a:rPr lang="zh-CN" altLang="en-US" sz="2400"/>
              <a:pPr algn="r" eaLnBrk="1" hangingPunct="1">
                <a:spcBef>
                  <a:spcPct val="50000"/>
                </a:spcBef>
                <a:buClrTx/>
                <a:buSzTx/>
                <a:buFontTx/>
                <a:buNone/>
              </a:pPr>
              <a:t>43</a:t>
            </a:fld>
            <a:endParaRPr lang="en-US" altLang="zh-CN" sz="2400"/>
          </a:p>
        </p:txBody>
      </p:sp>
      <p:sp>
        <p:nvSpPr>
          <p:cNvPr id="73732" name="Text Box 4">
            <a:extLst>
              <a:ext uri="{FF2B5EF4-FFF2-40B4-BE49-F238E27FC236}">
                <a16:creationId xmlns:a16="http://schemas.microsoft.com/office/drawing/2014/main" id="{C42A7837-0039-48BE-AFB1-DD3297C1052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3733" name="Rectangle 5">
            <a:extLst>
              <a:ext uri="{FF2B5EF4-FFF2-40B4-BE49-F238E27FC236}">
                <a16:creationId xmlns:a16="http://schemas.microsoft.com/office/drawing/2014/main" id="{A2E77CE0-1BB8-42DC-8B08-CEA63B08AC6F}"/>
              </a:ext>
            </a:extLst>
          </p:cNvPr>
          <p:cNvSpPr>
            <a:spLocks noGrp="1" noChangeArrowheads="1"/>
          </p:cNvSpPr>
          <p:nvPr>
            <p:ph type="body" idx="1"/>
          </p:nvPr>
        </p:nvSpPr>
        <p:spPr>
          <a:xfrm>
            <a:off x="381000" y="2819400"/>
            <a:ext cx="8763000" cy="4038600"/>
          </a:xfrm>
        </p:spPr>
        <p:txBody>
          <a:bodyPr/>
          <a:lstStyle/>
          <a:p>
            <a:pPr eaLnBrk="1" hangingPunct="1">
              <a:spcBef>
                <a:spcPct val="0"/>
              </a:spcBef>
              <a:buFont typeface="Wingdings" panose="05000000000000000000" pitchFamily="2" charset="2"/>
              <a:buNone/>
            </a:pPr>
            <a:r>
              <a:rPr lang="en-US" altLang="zh-CN" b="1" dirty="0">
                <a:latin typeface="Arial" panose="020B0604020202020204" pitchFamily="34" charset="0"/>
                <a:ea typeface="黑体" panose="02010609060101010101" pitchFamily="49" charset="-122"/>
              </a:rPr>
              <a:t>d. for (i=1; i&lt;n; i*=2) {y *= x;}</a:t>
            </a:r>
          </a:p>
          <a:p>
            <a:pPr eaLnBrk="1" hangingPunct="1">
              <a:spcBef>
                <a:spcPct val="0"/>
              </a:spcBef>
              <a:buFont typeface="Wingdings" panose="05000000000000000000" pitchFamily="2" charset="2"/>
              <a:buNone/>
            </a:pPr>
            <a:r>
              <a:rPr lang="en-US" altLang="zh-CN" b="1" dirty="0">
                <a:latin typeface="Arial" panose="020B0604020202020204" pitchFamily="34" charset="0"/>
                <a:ea typeface="黑体" panose="02010609060101010101" pitchFamily="49" charset="-122"/>
              </a:rPr>
              <a:t>e. for (i=n; i&gt;1; i/=2) {y *= x;} </a:t>
            </a:r>
          </a:p>
          <a:p>
            <a:pPr eaLnBrk="1" hangingPunct="1">
              <a:spcBef>
                <a:spcPct val="70000"/>
              </a:spcBef>
            </a:pPr>
            <a:r>
              <a:rPr lang="en-US" altLang="zh-CN" b="1" dirty="0">
                <a:latin typeface="Arial" panose="020B0604020202020204" pitchFamily="34" charset="0"/>
                <a:ea typeface="黑体" panose="02010609060101010101" pitchFamily="49" charset="-122"/>
              </a:rPr>
              <a:t>d, e</a:t>
            </a:r>
            <a:r>
              <a:rPr lang="zh-CN" altLang="en-US" b="1" dirty="0">
                <a:latin typeface="Arial" panose="020B0604020202020204" pitchFamily="34" charset="0"/>
                <a:ea typeface="黑体" panose="02010609060101010101" pitchFamily="49" charset="-122"/>
              </a:rPr>
              <a:t>算法中，“ </a:t>
            </a:r>
            <a:r>
              <a:rPr lang="en-US" altLang="zh-CN" b="1" dirty="0">
                <a:latin typeface="Arial" panose="020B0604020202020204" pitchFamily="34" charset="0"/>
                <a:ea typeface="黑体" panose="02010609060101010101" pitchFamily="49" charset="-122"/>
              </a:rPr>
              <a:t>y *= x;”</a:t>
            </a:r>
            <a:r>
              <a:rPr lang="zh-CN" altLang="en-US" b="1" dirty="0">
                <a:latin typeface="Arial" panose="020B0604020202020204" pitchFamily="34" charset="0"/>
                <a:ea typeface="黑体" panose="02010609060101010101" pitchFamily="49" charset="-122"/>
              </a:rPr>
              <a:t>程序段的时间复杂度都是</a:t>
            </a:r>
            <a:r>
              <a:rPr lang="en-US" altLang="zh-CN" b="1" dirty="0">
                <a:latin typeface="Arial" panose="020B0604020202020204" pitchFamily="34" charset="0"/>
                <a:ea typeface="黑体" panose="02010609060101010101" pitchFamily="49" charset="-122"/>
              </a:rPr>
              <a:t>O(log</a:t>
            </a:r>
            <a:r>
              <a:rPr lang="en-US" altLang="zh-CN" b="1" baseline="-25000" dirty="0">
                <a:latin typeface="Arial" panose="020B0604020202020204" pitchFamily="34" charset="0"/>
                <a:ea typeface="黑体" panose="02010609060101010101" pitchFamily="49" charset="-122"/>
              </a:rPr>
              <a:t>2</a:t>
            </a:r>
            <a:r>
              <a:rPr lang="en-US" altLang="zh-CN" b="1" dirty="0">
                <a:latin typeface="Arial" panose="020B0604020202020204" pitchFamily="34" charset="0"/>
                <a:ea typeface="黑体" panose="02010609060101010101" pitchFamily="49" charset="-122"/>
              </a:rPr>
              <a:t>n)，</a:t>
            </a:r>
            <a:r>
              <a:rPr lang="zh-CN" altLang="en-US" b="1" dirty="0">
                <a:latin typeface="Arial" panose="020B0604020202020204" pitchFamily="34" charset="0"/>
                <a:ea typeface="黑体" panose="02010609060101010101" pitchFamily="49" charset="-122"/>
              </a:rPr>
              <a:t>称为对数阶</a:t>
            </a:r>
          </a:p>
        </p:txBody>
      </p:sp>
      <p:sp>
        <p:nvSpPr>
          <p:cNvPr id="73734" name="Rectangle 6">
            <a:extLst>
              <a:ext uri="{FF2B5EF4-FFF2-40B4-BE49-F238E27FC236}">
                <a16:creationId xmlns:a16="http://schemas.microsoft.com/office/drawing/2014/main" id="{4C63F366-4E5E-4D2A-8BF0-B200EEB8C0B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B784275-3AEE-49BE-AA58-A274B28FE0A3}"/>
              </a:ext>
            </a:extLst>
          </p:cNvPr>
          <p:cNvSpPr>
            <a:spLocks noGrp="1" noChangeArrowheads="1"/>
          </p:cNvSpPr>
          <p:nvPr>
            <p:ph type="title"/>
          </p:nvPr>
        </p:nvSpPr>
        <p:spPr>
          <a:xfrm>
            <a:off x="500063" y="17145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0D47E615-5E69-49DB-A8B3-C5B99B00BE8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F75E20D-3027-49B8-A8E9-B2A6DD74D1F4}" type="slidenum">
              <a:rPr lang="zh-CN" altLang="en-US" sz="2400"/>
              <a:pPr algn="r" eaLnBrk="1" hangingPunct="1">
                <a:spcBef>
                  <a:spcPct val="50000"/>
                </a:spcBef>
                <a:buClrTx/>
                <a:buSzTx/>
                <a:buFontTx/>
                <a:buNone/>
              </a:pPr>
              <a:t>44</a:t>
            </a:fld>
            <a:endParaRPr lang="en-US" altLang="zh-CN" sz="2400"/>
          </a:p>
        </p:txBody>
      </p:sp>
      <p:sp>
        <p:nvSpPr>
          <p:cNvPr id="74756" name="Text Box 4">
            <a:extLst>
              <a:ext uri="{FF2B5EF4-FFF2-40B4-BE49-F238E27FC236}">
                <a16:creationId xmlns:a16="http://schemas.microsoft.com/office/drawing/2014/main" id="{1E8974DF-A8E7-4120-9DDF-7D81E60BA18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4757" name="Rectangle 6">
            <a:extLst>
              <a:ext uri="{FF2B5EF4-FFF2-40B4-BE49-F238E27FC236}">
                <a16:creationId xmlns:a16="http://schemas.microsoft.com/office/drawing/2014/main" id="{C0E27B3D-DCA8-4945-92C0-4CF92B78D07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8" name="Rectangle 2069">
            <a:extLst>
              <a:ext uri="{FF2B5EF4-FFF2-40B4-BE49-F238E27FC236}">
                <a16:creationId xmlns:a16="http://schemas.microsoft.com/office/drawing/2014/main" id="{646A152F-C348-46F0-9E90-3A528BFD4E92}"/>
              </a:ext>
            </a:extLst>
          </p:cNvPr>
          <p:cNvSpPr>
            <a:spLocks noGrp="1" noChangeArrowheads="1"/>
          </p:cNvSpPr>
          <p:nvPr>
            <p:ph idx="1"/>
          </p:nvPr>
        </p:nvSpPr>
        <p:spPr>
          <a:xfrm>
            <a:off x="457200" y="2500313"/>
            <a:ext cx="5792788" cy="461962"/>
          </a:xfrm>
        </p:spPr>
        <p:txBody>
          <a:bodyPr wrap="none">
            <a:spAutoFit/>
          </a:bodyPr>
          <a:lstStyle/>
          <a:p>
            <a:r>
              <a:rPr lang="zh-CN" altLang="en-US" sz="2400" b="1">
                <a:latin typeface="黑体" panose="02010609060101010101" pitchFamily="49" charset="-122"/>
                <a:ea typeface="黑体" panose="02010609060101010101" pitchFamily="49" charset="-122"/>
              </a:rPr>
              <a:t>时间复杂度</a:t>
            </a:r>
            <a:r>
              <a:rPr lang="en-US" altLang="zh-CN" sz="2400" b="1">
                <a:latin typeface="黑体" panose="02010609060101010101" pitchFamily="49" charset="-122"/>
                <a:ea typeface="黑体" panose="02010609060101010101" pitchFamily="49" charset="-122"/>
              </a:rPr>
              <a:t>T(n)</a:t>
            </a:r>
            <a:r>
              <a:rPr lang="zh-CN" altLang="en-US" sz="2400" b="1">
                <a:latin typeface="黑体" panose="02010609060101010101" pitchFamily="49" charset="-122"/>
                <a:ea typeface="黑体" panose="02010609060101010101" pitchFamily="49" charset="-122"/>
              </a:rPr>
              <a:t>按数量级递增顺序为：</a:t>
            </a:r>
          </a:p>
        </p:txBody>
      </p:sp>
      <p:grpSp>
        <p:nvGrpSpPr>
          <p:cNvPr id="2" name="Group 2055">
            <a:extLst>
              <a:ext uri="{FF2B5EF4-FFF2-40B4-BE49-F238E27FC236}">
                <a16:creationId xmlns:a16="http://schemas.microsoft.com/office/drawing/2014/main" id="{79A771A9-4226-4998-B34C-31D6DBDD4B6D}"/>
              </a:ext>
            </a:extLst>
          </p:cNvPr>
          <p:cNvGrpSpPr>
            <a:grpSpLocks/>
          </p:cNvGrpSpPr>
          <p:nvPr/>
        </p:nvGrpSpPr>
        <p:grpSpPr bwMode="auto">
          <a:xfrm>
            <a:off x="142875" y="3143250"/>
            <a:ext cx="8658225" cy="952500"/>
            <a:chOff x="96" y="1296"/>
            <a:chExt cx="5664" cy="1152"/>
          </a:xfrm>
        </p:grpSpPr>
        <p:pic>
          <p:nvPicPr>
            <p:cNvPr id="74765" name="Picture 2056" descr="时间复杂度列表">
              <a:extLst>
                <a:ext uri="{FF2B5EF4-FFF2-40B4-BE49-F238E27FC236}">
                  <a16:creationId xmlns:a16="http://schemas.microsoft.com/office/drawing/2014/main" id="{9D4FB859-71F0-4F2D-B3A2-DB0B584E3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241" r="3438" b="31035"/>
            <a:stretch>
              <a:fillRect/>
            </a:stretch>
          </p:blipFill>
          <p:spPr bwMode="auto">
            <a:xfrm>
              <a:off x="96" y="1296"/>
              <a:ext cx="566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66" name="Group 2057">
              <a:extLst>
                <a:ext uri="{FF2B5EF4-FFF2-40B4-BE49-F238E27FC236}">
                  <a16:creationId xmlns:a16="http://schemas.microsoft.com/office/drawing/2014/main" id="{728A61F8-9A50-481D-AF1A-F2256C91A83F}"/>
                </a:ext>
              </a:extLst>
            </p:cNvPr>
            <p:cNvGrpSpPr>
              <a:grpSpLocks/>
            </p:cNvGrpSpPr>
            <p:nvPr/>
          </p:nvGrpSpPr>
          <p:grpSpPr bwMode="auto">
            <a:xfrm>
              <a:off x="336" y="1344"/>
              <a:ext cx="5376" cy="912"/>
              <a:chOff x="240" y="1584"/>
              <a:chExt cx="5376" cy="912"/>
            </a:xfrm>
          </p:grpSpPr>
          <p:sp>
            <p:nvSpPr>
              <p:cNvPr id="74767" name="Line 2058">
                <a:extLst>
                  <a:ext uri="{FF2B5EF4-FFF2-40B4-BE49-F238E27FC236}">
                    <a16:creationId xmlns:a16="http://schemas.microsoft.com/office/drawing/2014/main" id="{F0912039-DE8A-48E0-8D48-C7E4EC3E9B9D}"/>
                  </a:ext>
                </a:extLst>
              </p:cNvPr>
              <p:cNvSpPr>
                <a:spLocks noChangeShapeType="1"/>
              </p:cNvSpPr>
              <p:nvPr/>
            </p:nvSpPr>
            <p:spPr bwMode="auto">
              <a:xfrm>
                <a:off x="768"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68" name="Line 2059">
                <a:extLst>
                  <a:ext uri="{FF2B5EF4-FFF2-40B4-BE49-F238E27FC236}">
                    <a16:creationId xmlns:a16="http://schemas.microsoft.com/office/drawing/2014/main" id="{518F815F-0FAA-4FBE-B835-FBE3C65D04E7}"/>
                  </a:ext>
                </a:extLst>
              </p:cNvPr>
              <p:cNvSpPr>
                <a:spLocks noChangeShapeType="1"/>
              </p:cNvSpPr>
              <p:nvPr/>
            </p:nvSpPr>
            <p:spPr bwMode="auto">
              <a:xfrm>
                <a:off x="3312"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69" name="Line 2060">
                <a:extLst>
                  <a:ext uri="{FF2B5EF4-FFF2-40B4-BE49-F238E27FC236}">
                    <a16:creationId xmlns:a16="http://schemas.microsoft.com/office/drawing/2014/main" id="{E2A7E868-773B-4E8B-A4BE-59634A84639A}"/>
                  </a:ext>
                </a:extLst>
              </p:cNvPr>
              <p:cNvSpPr>
                <a:spLocks noChangeShapeType="1"/>
              </p:cNvSpPr>
              <p:nvPr/>
            </p:nvSpPr>
            <p:spPr bwMode="auto">
              <a:xfrm>
                <a:off x="240"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70" name="Line 2061">
                <a:extLst>
                  <a:ext uri="{FF2B5EF4-FFF2-40B4-BE49-F238E27FC236}">
                    <a16:creationId xmlns:a16="http://schemas.microsoft.com/office/drawing/2014/main" id="{8026D15B-CC3B-472A-AAD8-CC41F50B961B}"/>
                  </a:ext>
                </a:extLst>
              </p:cNvPr>
              <p:cNvSpPr>
                <a:spLocks noChangeShapeType="1"/>
              </p:cNvSpPr>
              <p:nvPr/>
            </p:nvSpPr>
            <p:spPr bwMode="auto">
              <a:xfrm>
                <a:off x="5616"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16" name="Text Box 2064">
            <a:extLst>
              <a:ext uri="{FF2B5EF4-FFF2-40B4-BE49-F238E27FC236}">
                <a16:creationId xmlns:a16="http://schemas.microsoft.com/office/drawing/2014/main" id="{7DA92557-1F23-475A-B158-95712145AA97}"/>
              </a:ext>
            </a:extLst>
          </p:cNvPr>
          <p:cNvSpPr txBox="1">
            <a:spLocks noChangeArrowheads="1"/>
          </p:cNvSpPr>
          <p:nvPr/>
        </p:nvSpPr>
        <p:spPr bwMode="auto">
          <a:xfrm>
            <a:off x="214313" y="4143375"/>
            <a:ext cx="178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黑体" panose="02010609060101010101" pitchFamily="49" charset="-122"/>
                <a:ea typeface="黑体" panose="02010609060101010101" pitchFamily="49" charset="-122"/>
              </a:rPr>
              <a:t>复杂度低</a:t>
            </a:r>
          </a:p>
        </p:txBody>
      </p:sp>
      <p:sp>
        <p:nvSpPr>
          <p:cNvPr id="17" name="Line 2062">
            <a:extLst>
              <a:ext uri="{FF2B5EF4-FFF2-40B4-BE49-F238E27FC236}">
                <a16:creationId xmlns:a16="http://schemas.microsoft.com/office/drawing/2014/main" id="{7707F11A-3653-4895-B2AC-EDD290682985}"/>
              </a:ext>
            </a:extLst>
          </p:cNvPr>
          <p:cNvSpPr>
            <a:spLocks noChangeShapeType="1"/>
          </p:cNvSpPr>
          <p:nvPr/>
        </p:nvSpPr>
        <p:spPr bwMode="auto">
          <a:xfrm>
            <a:off x="1785938" y="4357688"/>
            <a:ext cx="5429250" cy="46037"/>
          </a:xfrm>
          <a:prstGeom prst="line">
            <a:avLst/>
          </a:prstGeom>
          <a:noFill/>
          <a:ln w="4445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Text Box 2063">
            <a:extLst>
              <a:ext uri="{FF2B5EF4-FFF2-40B4-BE49-F238E27FC236}">
                <a16:creationId xmlns:a16="http://schemas.microsoft.com/office/drawing/2014/main" id="{6DECBF90-1261-43CB-9917-4C6C0A2588F0}"/>
              </a:ext>
            </a:extLst>
          </p:cNvPr>
          <p:cNvSpPr txBox="1">
            <a:spLocks noChangeArrowheads="1"/>
          </p:cNvSpPr>
          <p:nvPr/>
        </p:nvSpPr>
        <p:spPr bwMode="auto">
          <a:xfrm>
            <a:off x="7143750" y="4071938"/>
            <a:ext cx="176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黑体" panose="02010609060101010101" pitchFamily="49" charset="-122"/>
                <a:ea typeface="黑体" panose="02010609060101010101" pitchFamily="49" charset="-122"/>
              </a:rPr>
              <a:t>复杂度高</a:t>
            </a:r>
          </a:p>
        </p:txBody>
      </p:sp>
      <p:sp>
        <p:nvSpPr>
          <p:cNvPr id="19" name="AutoShape 2073">
            <a:extLst>
              <a:ext uri="{FF2B5EF4-FFF2-40B4-BE49-F238E27FC236}">
                <a16:creationId xmlns:a16="http://schemas.microsoft.com/office/drawing/2014/main" id="{6250B4BF-D70B-4A57-8591-650BEE33805A}"/>
              </a:ext>
            </a:extLst>
          </p:cNvPr>
          <p:cNvSpPr>
            <a:spLocks noChangeArrowheads="1"/>
          </p:cNvSpPr>
          <p:nvPr/>
        </p:nvSpPr>
        <p:spPr bwMode="auto">
          <a:xfrm>
            <a:off x="7286625" y="1857375"/>
            <a:ext cx="1482725" cy="474663"/>
          </a:xfrm>
          <a:prstGeom prst="wedgeRectCallout">
            <a:avLst>
              <a:gd name="adj1" fmla="val -47042"/>
              <a:gd name="adj2" fmla="val 187204"/>
            </a:avLst>
          </a:prstGeom>
          <a:solidFill>
            <a:srgbClr val="CCFFFF"/>
          </a:solidFill>
          <a:ln w="6350">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FF"/>
                </a:solidFill>
                <a:latin typeface="黑体" panose="02010609060101010101" pitchFamily="49" charset="-122"/>
                <a:ea typeface="黑体" panose="02010609060101010101" pitchFamily="49" charset="-122"/>
              </a:rPr>
              <a:t>多项式阶</a:t>
            </a:r>
          </a:p>
        </p:txBody>
      </p:sp>
      <p:sp>
        <p:nvSpPr>
          <p:cNvPr id="20" name="Text Box 2054">
            <a:extLst>
              <a:ext uri="{FF2B5EF4-FFF2-40B4-BE49-F238E27FC236}">
                <a16:creationId xmlns:a16="http://schemas.microsoft.com/office/drawing/2014/main" id="{4C52B624-B6C4-4711-91EB-DC6E97B5D8E6}"/>
              </a:ext>
            </a:extLst>
          </p:cNvPr>
          <p:cNvSpPr txBox="1">
            <a:spLocks noChangeArrowheads="1"/>
          </p:cNvSpPr>
          <p:nvPr/>
        </p:nvSpPr>
        <p:spPr bwMode="auto">
          <a:xfrm>
            <a:off x="500063" y="4786313"/>
            <a:ext cx="78787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400" b="1">
                <a:latin typeface="黑体" panose="02010609060101010101" pitchFamily="49" charset="-122"/>
                <a:ea typeface="黑体" panose="02010609060101010101" pitchFamily="49" charset="-122"/>
              </a:rPr>
              <a:t>注：</a:t>
            </a:r>
          </a:p>
          <a:p>
            <a:pPr eaLnBrk="1" hangingPunct="1">
              <a:buClrTx/>
              <a:buSzTx/>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hlinkClick r:id="" action="ppaction://hlinkshowjump?jump=nextslide"/>
              </a:rPr>
              <a:t>O( )</a:t>
            </a:r>
            <a:r>
              <a:rPr lang="zh-CN" altLang="en-US" sz="2400" b="1">
                <a:latin typeface="黑体" panose="02010609060101010101" pitchFamily="49" charset="-122"/>
                <a:ea typeface="黑体" panose="02010609060101010101" pitchFamily="49" charset="-122"/>
                <a:hlinkClick r:id="" action="ppaction://hlinkshowjump?jump=nextslide"/>
              </a:rPr>
              <a:t>为渐近符号</a:t>
            </a:r>
            <a:r>
              <a:rPr lang="zh-CN" altLang="en-US" sz="2400" b="1">
                <a:latin typeface="黑体" panose="02010609060101010101" pitchFamily="49" charset="-122"/>
                <a:ea typeface="黑体" panose="02010609060101010101" pitchFamily="49" charset="-122"/>
              </a:rPr>
              <a:t>。</a:t>
            </a:r>
          </a:p>
          <a:p>
            <a:pPr eaLnBrk="1" hangingPunct="1">
              <a:buClrTx/>
              <a:buSzTx/>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 空间复杂度</a:t>
            </a:r>
            <a:r>
              <a:rPr lang="en-US" altLang="zh-CN" sz="2400" b="1">
                <a:latin typeface="黑体" panose="02010609060101010101" pitchFamily="49" charset="-122"/>
                <a:ea typeface="黑体" panose="02010609060101010101" pitchFamily="49" charset="-122"/>
              </a:rPr>
              <a:t>S(n)</a:t>
            </a:r>
            <a:r>
              <a:rPr lang="zh-CN" altLang="en-US" sz="2400" b="1">
                <a:latin typeface="黑体" panose="02010609060101010101" pitchFamily="49" charset="-122"/>
                <a:ea typeface="黑体" panose="02010609060101010101" pitchFamily="49" charset="-122"/>
              </a:rPr>
              <a:t>按数量级递增顺序也与上表类似。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nodeType="afterGroup">
                            <p:stCondLst>
                              <p:cond delay="500"/>
                            </p:stCondLst>
                            <p:childTnLst>
                              <p:par>
                                <p:cTn id="19" presetID="22" presetClass="entr" presetSubtype="8" fill="hold" nodeType="after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nodeType="afterGroup">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6" grpId="0" autoUpdateAnimBg="0"/>
      <p:bldP spid="18" grpId="0" autoUpdateAnimBg="0"/>
      <p:bldP spid="19" grpId="0" animBg="1" autoUpdateAnimBg="0"/>
      <p:bldP spid="20"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A292AAF-5399-4311-A94B-F865FE01715D}"/>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59E2D743-AF6C-4015-B772-BC621131238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4EA371C-B921-4AA9-AE6B-5D7BAB6E71FD}" type="slidenum">
              <a:rPr lang="zh-CN" altLang="en-US" sz="2400"/>
              <a:pPr algn="r" eaLnBrk="1" hangingPunct="1">
                <a:spcBef>
                  <a:spcPct val="50000"/>
                </a:spcBef>
                <a:buClrTx/>
                <a:buSzTx/>
                <a:buFontTx/>
                <a:buNone/>
              </a:pPr>
              <a:t>45</a:t>
            </a:fld>
            <a:endParaRPr lang="en-US" altLang="zh-CN" sz="2400"/>
          </a:p>
        </p:txBody>
      </p:sp>
      <p:sp>
        <p:nvSpPr>
          <p:cNvPr id="75780" name="Text Box 4">
            <a:extLst>
              <a:ext uri="{FF2B5EF4-FFF2-40B4-BE49-F238E27FC236}">
                <a16:creationId xmlns:a16="http://schemas.microsoft.com/office/drawing/2014/main" id="{53F5EAEB-C265-4D16-A06D-460253D7FEA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5781" name="Rectangle 5">
            <a:extLst>
              <a:ext uri="{FF2B5EF4-FFF2-40B4-BE49-F238E27FC236}">
                <a16:creationId xmlns:a16="http://schemas.microsoft.com/office/drawing/2014/main" id="{C9045926-CAAD-4F14-93CA-7A3A8C7C4FA0}"/>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Arial" panose="020B0604020202020204" pitchFamily="34" charset="0"/>
                <a:ea typeface="黑体" panose="02010609060101010101" pitchFamily="49" charset="-122"/>
              </a:rPr>
              <a:t>时间复杂度除常量阶[</a:t>
            </a:r>
            <a:r>
              <a:rPr lang="en-US" altLang="zh-CN" b="1" dirty="0">
                <a:latin typeface="Arial" panose="020B0604020202020204" pitchFamily="34" charset="0"/>
                <a:ea typeface="黑体" panose="02010609060101010101" pitchFamily="49" charset="-122"/>
              </a:rPr>
              <a:t>O(1)],</a:t>
            </a:r>
            <a:r>
              <a:rPr lang="en-US" altLang="zh-CN" b="1" i="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线性阶[</a:t>
            </a:r>
            <a:r>
              <a:rPr lang="en-US" altLang="zh-CN" b="1" dirty="0">
                <a:latin typeface="Arial" panose="020B0604020202020204" pitchFamily="34" charset="0"/>
                <a:ea typeface="黑体" panose="02010609060101010101" pitchFamily="49" charset="-122"/>
              </a:rPr>
              <a:t>O(n)], </a:t>
            </a:r>
            <a:r>
              <a:rPr lang="zh-CN" altLang="en-US" b="1" dirty="0">
                <a:latin typeface="Arial" panose="020B0604020202020204" pitchFamily="34" charset="0"/>
                <a:ea typeface="黑体" panose="02010609060101010101" pitchFamily="49" charset="-122"/>
              </a:rPr>
              <a:t>平方阶[</a:t>
            </a:r>
            <a:r>
              <a:rPr lang="en-US" altLang="zh-CN" b="1" dirty="0">
                <a:latin typeface="Arial" panose="020B0604020202020204" pitchFamily="34" charset="0"/>
                <a:ea typeface="黑体" panose="02010609060101010101" pitchFamily="49" charset="-122"/>
              </a:rPr>
              <a:t>O(n</a:t>
            </a:r>
            <a:r>
              <a:rPr lang="en-US" altLang="zh-CN" b="1" baseline="30000" dirty="0">
                <a:latin typeface="Arial" panose="020B0604020202020204" pitchFamily="34" charset="0"/>
                <a:ea typeface="黑体" panose="02010609060101010101" pitchFamily="49" charset="-122"/>
              </a:rPr>
              <a:t>2</a:t>
            </a:r>
            <a:r>
              <a:rPr lang="en-US" altLang="zh-CN" b="1" dirty="0">
                <a:latin typeface="Arial" panose="020B0604020202020204" pitchFamily="34" charset="0"/>
                <a:ea typeface="黑体" panose="02010609060101010101" pitchFamily="49" charset="-122"/>
              </a:rPr>
              <a:t>)]，</a:t>
            </a:r>
            <a:r>
              <a:rPr lang="zh-CN" altLang="en-US" b="1" dirty="0">
                <a:latin typeface="Arial" panose="020B0604020202020204" pitchFamily="34" charset="0"/>
                <a:ea typeface="黑体" panose="02010609060101010101" pitchFamily="49" charset="-122"/>
              </a:rPr>
              <a:t>对数阶[</a:t>
            </a:r>
            <a:r>
              <a:rPr lang="en-US" altLang="zh-CN" b="1" dirty="0">
                <a:latin typeface="Arial" panose="020B0604020202020204" pitchFamily="34" charset="0"/>
                <a:ea typeface="黑体" panose="02010609060101010101" pitchFamily="49" charset="-122"/>
              </a:rPr>
              <a:t>O(</a:t>
            </a:r>
            <a:r>
              <a:rPr lang="en-US" altLang="zh-CN" b="1" dirty="0" err="1">
                <a:latin typeface="Arial" panose="020B0604020202020204" pitchFamily="34" charset="0"/>
                <a:ea typeface="黑体" panose="02010609060101010101" pitchFamily="49" charset="-122"/>
              </a:rPr>
              <a:t>logn</a:t>
            </a:r>
            <a:r>
              <a:rPr lang="en-US" altLang="zh-CN" b="1" dirty="0">
                <a:latin typeface="Arial" panose="020B0604020202020204" pitchFamily="34" charset="0"/>
                <a:ea typeface="黑体" panose="02010609060101010101" pitchFamily="49" charset="-122"/>
              </a:rPr>
              <a:t>)]</a:t>
            </a:r>
            <a:r>
              <a:rPr lang="zh-CN" altLang="en-US" b="1" dirty="0">
                <a:latin typeface="Arial" panose="020B0604020202020204" pitchFamily="34" charset="0"/>
                <a:ea typeface="黑体" panose="02010609060101010101" pitchFamily="49" charset="-122"/>
              </a:rPr>
              <a:t>外，还有排列阶[</a:t>
            </a:r>
            <a:r>
              <a:rPr lang="en-US" altLang="zh-CN" b="1" dirty="0">
                <a:latin typeface="Arial" panose="020B0604020202020204" pitchFamily="34" charset="0"/>
                <a:ea typeface="黑体" panose="02010609060101010101" pitchFamily="49" charset="-122"/>
              </a:rPr>
              <a:t>O(n!)]，</a:t>
            </a:r>
            <a:r>
              <a:rPr lang="zh-CN" altLang="en-US" b="1" dirty="0">
                <a:latin typeface="Arial" panose="020B0604020202020204" pitchFamily="34" charset="0"/>
                <a:ea typeface="黑体" panose="02010609060101010101" pitchFamily="49" charset="-122"/>
              </a:rPr>
              <a:t>指数阶[</a:t>
            </a:r>
            <a:r>
              <a:rPr lang="en-US" altLang="zh-CN" b="1" dirty="0">
                <a:latin typeface="Arial" panose="020B0604020202020204" pitchFamily="34" charset="0"/>
                <a:ea typeface="黑体" panose="02010609060101010101" pitchFamily="49" charset="-122"/>
              </a:rPr>
              <a:t>O(2</a:t>
            </a:r>
            <a:r>
              <a:rPr lang="en-US" altLang="zh-CN" b="1" baseline="30000" dirty="0">
                <a:latin typeface="Arial" panose="020B0604020202020204" pitchFamily="34" charset="0"/>
                <a:ea typeface="黑体" panose="02010609060101010101" pitchFamily="49" charset="-122"/>
              </a:rPr>
              <a:t>n</a:t>
            </a:r>
            <a:r>
              <a:rPr lang="en-US" altLang="zh-CN" b="1" dirty="0">
                <a:latin typeface="Arial" panose="020B0604020202020204" pitchFamily="34" charset="0"/>
                <a:ea typeface="黑体" panose="02010609060101010101" pitchFamily="49" charset="-122"/>
              </a:rPr>
              <a:t>)]</a:t>
            </a:r>
            <a:r>
              <a:rPr lang="zh-CN" altLang="en-US" b="1" dirty="0">
                <a:latin typeface="Arial" panose="020B0604020202020204" pitchFamily="34" charset="0"/>
                <a:ea typeface="黑体" panose="02010609060101010101" pitchFamily="49" charset="-122"/>
              </a:rPr>
              <a:t>等，是相对于问题规模</a:t>
            </a:r>
            <a:r>
              <a:rPr lang="en-US" altLang="zh-CN" b="1" dirty="0">
                <a:latin typeface="Arial" panose="020B0604020202020204" pitchFamily="34" charset="0"/>
                <a:ea typeface="黑体" panose="02010609060101010101" pitchFamily="49" charset="-122"/>
              </a:rPr>
              <a:t>n</a:t>
            </a:r>
            <a:r>
              <a:rPr lang="zh-CN" altLang="en-US" b="1" dirty="0">
                <a:latin typeface="Arial" panose="020B0604020202020204" pitchFamily="34" charset="0"/>
                <a:ea typeface="黑体" panose="02010609060101010101" pitchFamily="49" charset="-122"/>
              </a:rPr>
              <a:t>的增长率的表示方法</a:t>
            </a:r>
          </a:p>
          <a:p>
            <a:pPr eaLnBrk="1" hangingPunct="1">
              <a:spcBef>
                <a:spcPct val="70000"/>
              </a:spcBef>
            </a:pPr>
            <a:r>
              <a:rPr lang="zh-CN" altLang="en-US" b="1" dirty="0">
                <a:latin typeface="Arial" panose="020B0604020202020204" pitchFamily="34" charset="0"/>
                <a:ea typeface="黑体" panose="02010609060101010101" pitchFamily="49" charset="-122"/>
              </a:rPr>
              <a:t>排列阶、指数阶随问题规模增长过快，一般不宜使用</a:t>
            </a:r>
          </a:p>
        </p:txBody>
      </p:sp>
      <p:sp>
        <p:nvSpPr>
          <p:cNvPr id="75782" name="Rectangle 6">
            <a:extLst>
              <a:ext uri="{FF2B5EF4-FFF2-40B4-BE49-F238E27FC236}">
                <a16:creationId xmlns:a16="http://schemas.microsoft.com/office/drawing/2014/main" id="{E358B577-A774-437F-8774-7A23CDFA5CE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BE9331-6142-4F95-A90C-B3D0996187CB}"/>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6803" name="Text Box 3">
            <a:extLst>
              <a:ext uri="{FF2B5EF4-FFF2-40B4-BE49-F238E27FC236}">
                <a16:creationId xmlns:a16="http://schemas.microsoft.com/office/drawing/2014/main" id="{5F1AABF6-9D6C-4987-8D6B-F5486F033E1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24241B-7E93-4044-AF32-2D39355A2AEF}" type="slidenum">
              <a:rPr lang="zh-CN" altLang="en-US" sz="2400"/>
              <a:pPr algn="r" eaLnBrk="1" hangingPunct="1">
                <a:spcBef>
                  <a:spcPct val="50000"/>
                </a:spcBef>
                <a:buClrTx/>
                <a:buSzTx/>
                <a:buFontTx/>
                <a:buNone/>
              </a:pPr>
              <a:t>46</a:t>
            </a:fld>
            <a:endParaRPr lang="en-US" altLang="zh-CN" sz="2400"/>
          </a:p>
        </p:txBody>
      </p:sp>
      <p:sp>
        <p:nvSpPr>
          <p:cNvPr id="76804" name="Text Box 4">
            <a:extLst>
              <a:ext uri="{FF2B5EF4-FFF2-40B4-BE49-F238E27FC236}">
                <a16:creationId xmlns:a16="http://schemas.microsoft.com/office/drawing/2014/main" id="{0D9EE804-3911-4D59-85ED-353222C21C3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222213" name="Rectangle 5">
            <a:extLst>
              <a:ext uri="{FF2B5EF4-FFF2-40B4-BE49-F238E27FC236}">
                <a16:creationId xmlns:a16="http://schemas.microsoft.com/office/drawing/2014/main" id="{E459AE6F-EC29-4826-9D5F-EC5528485B34}"/>
              </a:ext>
            </a:extLst>
          </p:cNvPr>
          <p:cNvSpPr>
            <a:spLocks noGrp="1" noChangeArrowheads="1"/>
          </p:cNvSpPr>
          <p:nvPr>
            <p:ph type="body" idx="1"/>
          </p:nvPr>
        </p:nvSpPr>
        <p:spPr>
          <a:xfrm>
            <a:off x="381000" y="2819400"/>
            <a:ext cx="8763000" cy="4038600"/>
          </a:xfrm>
        </p:spPr>
        <p:txBody>
          <a:bodyPr/>
          <a:lstStyle/>
          <a:p>
            <a:pPr eaLnBrk="1" hangingPunct="1">
              <a:spcBef>
                <a:spcPct val="70000"/>
              </a:spcBef>
              <a:defRPr/>
            </a:pPr>
            <a:r>
              <a:rPr lang="zh-CN" altLang="en-US" b="1" dirty="0">
                <a:latin typeface="Arial" charset="0"/>
                <a:ea typeface="黑体" pitchFamily="2" charset="-122"/>
              </a:rPr>
              <a:t>如果算法的执行有多种可能的操作顺序，则求其</a:t>
            </a:r>
            <a:r>
              <a:rPr lang="zh-CN" altLang="en-US" b="1" dirty="0">
                <a:solidFill>
                  <a:srgbClr val="FF0000"/>
                </a:solidFill>
                <a:latin typeface="Arial" charset="0"/>
                <a:ea typeface="黑体" pitchFamily="2" charset="-122"/>
              </a:rPr>
              <a:t>平均</a:t>
            </a:r>
            <a:r>
              <a:rPr lang="zh-CN" altLang="en-US" b="1" dirty="0">
                <a:latin typeface="Arial" charset="0"/>
                <a:ea typeface="黑体" pitchFamily="2" charset="-122"/>
              </a:rPr>
              <a:t>时间复杂度</a:t>
            </a:r>
          </a:p>
          <a:p>
            <a:pPr eaLnBrk="1" hangingPunct="1">
              <a:spcBef>
                <a:spcPct val="70000"/>
              </a:spcBef>
              <a:defRPr/>
            </a:pPr>
            <a:r>
              <a:rPr lang="zh-CN" altLang="en-US" b="1" dirty="0">
                <a:latin typeface="Arial" charset="0"/>
                <a:ea typeface="黑体" pitchFamily="2" charset="-122"/>
              </a:rPr>
              <a:t>如果无法求取平均时间复杂度，则采用</a:t>
            </a:r>
            <a:r>
              <a:rPr lang="zh-CN" altLang="en-US" b="1" dirty="0">
                <a:solidFill>
                  <a:srgbClr val="FF0000"/>
                </a:solidFill>
                <a:latin typeface="Arial" charset="0"/>
                <a:ea typeface="黑体" pitchFamily="2" charset="-122"/>
              </a:rPr>
              <a:t>最坏</a:t>
            </a:r>
            <a:r>
              <a:rPr lang="zh-CN" altLang="en-US" b="1" dirty="0">
                <a:latin typeface="Arial" charset="0"/>
                <a:ea typeface="黑体" pitchFamily="2" charset="-122"/>
              </a:rPr>
              <a:t>情况下的时间复杂度</a:t>
            </a:r>
            <a:endParaRPr lang="zh-CN" altLang="en-US" sz="3000" b="1" dirty="0">
              <a:latin typeface="Arial" charset="0"/>
              <a:ea typeface="黑体" pitchFamily="2" charset="-122"/>
            </a:endParaRPr>
          </a:p>
          <a:p>
            <a:pPr eaLnBrk="1" hangingPunct="1">
              <a:spcBef>
                <a:spcPct val="70000"/>
              </a:spcBef>
              <a:defRPr/>
            </a:pPr>
            <a:r>
              <a:rPr lang="zh-CN" altLang="en-US" sz="3000" b="1" dirty="0">
                <a:solidFill>
                  <a:schemeClr val="hlink"/>
                </a:solidFill>
                <a:latin typeface="Arial" charset="0"/>
                <a:ea typeface="黑体" pitchFamily="2" charset="-122"/>
              </a:rPr>
              <a:t>时间复杂度是衡量算法好坏的一个</a:t>
            </a:r>
            <a:r>
              <a:rPr lang="zh-CN" altLang="en-US" b="1" u="sng" dirty="0">
                <a:solidFill>
                  <a:schemeClr val="hlink"/>
                </a:solidFill>
                <a:effectLst>
                  <a:outerShdw blurRad="38100" dist="38100" dir="2700000" algn="tl">
                    <a:srgbClr val="C0C0C0"/>
                  </a:outerShdw>
                </a:effectLst>
                <a:latin typeface="Arial" charset="0"/>
                <a:ea typeface="黑体" pitchFamily="2" charset="-122"/>
              </a:rPr>
              <a:t>最重要的标准</a:t>
            </a:r>
          </a:p>
        </p:txBody>
      </p:sp>
      <p:sp>
        <p:nvSpPr>
          <p:cNvPr id="76806" name="Rectangle 6">
            <a:extLst>
              <a:ext uri="{FF2B5EF4-FFF2-40B4-BE49-F238E27FC236}">
                <a16:creationId xmlns:a16="http://schemas.microsoft.com/office/drawing/2014/main" id="{D57DEBED-7CD8-47DA-AC22-F347C8E9A55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C4D78CE-63F8-46B2-8CFA-01827B22F721}"/>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四、空间复杂度</a:t>
            </a:r>
            <a:endParaRPr lang="en-US" altLang="zh-CN" sz="32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20097921-0C09-45C1-A537-28B0AFE4421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518A848-43D5-4965-8E22-0E7D9EB845DF}" type="slidenum">
              <a:rPr lang="zh-CN" altLang="en-US" sz="2400"/>
              <a:pPr algn="r" eaLnBrk="1" hangingPunct="1">
                <a:spcBef>
                  <a:spcPct val="50000"/>
                </a:spcBef>
                <a:buClrTx/>
                <a:buSzTx/>
                <a:buFontTx/>
                <a:buNone/>
              </a:pPr>
              <a:t>47</a:t>
            </a:fld>
            <a:endParaRPr lang="en-US" altLang="zh-CN" sz="2400"/>
          </a:p>
        </p:txBody>
      </p:sp>
      <p:sp>
        <p:nvSpPr>
          <p:cNvPr id="77828" name="Text Box 4">
            <a:extLst>
              <a:ext uri="{FF2B5EF4-FFF2-40B4-BE49-F238E27FC236}">
                <a16:creationId xmlns:a16="http://schemas.microsoft.com/office/drawing/2014/main" id="{A2D0CF2B-F0D6-4B28-9ED9-C0D905FA597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7829" name="Rectangle 5">
            <a:extLst>
              <a:ext uri="{FF2B5EF4-FFF2-40B4-BE49-F238E27FC236}">
                <a16:creationId xmlns:a16="http://schemas.microsoft.com/office/drawing/2014/main" id="{436426DE-5458-4E21-8B1F-43FE149DC012}"/>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Arial" panose="020B0604020202020204" pitchFamily="34" charset="0"/>
                <a:ea typeface="黑体" panose="02010609060101010101" pitchFamily="49" charset="-122"/>
              </a:rPr>
              <a:t>空间复杂度指算法执行时，所需要存储空间的量度，它也是问题规模的函数，即：</a:t>
            </a:r>
          </a:p>
          <a:p>
            <a:pPr eaLnBrk="1" hangingPunct="1">
              <a:spcBef>
                <a:spcPct val="70000"/>
              </a:spcBef>
              <a:buFont typeface="Wingdings" panose="05000000000000000000" pitchFamily="2" charset="2"/>
              <a:buNone/>
            </a:pPr>
            <a:r>
              <a:rPr lang="zh-CN" altLang="en-US" b="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S(n) = O(f(n))</a:t>
            </a:r>
          </a:p>
        </p:txBody>
      </p:sp>
      <p:sp>
        <p:nvSpPr>
          <p:cNvPr id="77830" name="Rectangle 6">
            <a:extLst>
              <a:ext uri="{FF2B5EF4-FFF2-40B4-BE49-F238E27FC236}">
                <a16:creationId xmlns:a16="http://schemas.microsoft.com/office/drawing/2014/main" id="{10FEEA02-3080-46FC-8A1C-BB8D9AA7BE8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BEC2980A-5B67-4CF6-9A0B-C6581B8E4F38}"/>
              </a:ext>
            </a:extLst>
          </p:cNvPr>
          <p:cNvSpPr>
            <a:spLocks noGrp="1"/>
          </p:cNvSpPr>
          <p:nvPr>
            <p:ph type="sldNum" sz="quarter" idx="4294967295"/>
          </p:nvPr>
        </p:nvSpPr>
        <p:spPr bwMode="auto">
          <a:xfrm>
            <a:off x="8623635" y="6392587"/>
            <a:ext cx="53908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7CE0882-6F1F-4E5F-A38E-B0666D8255F7}"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48</a:t>
            </a:fld>
            <a:endParaRPr lang="en-US" altLang="zh-CN" sz="2400" dirty="0">
              <a:latin typeface="黑体" panose="02010609060101010101" pitchFamily="49" charset="-122"/>
              <a:ea typeface="黑体" panose="02010609060101010101" pitchFamily="49" charset="-122"/>
            </a:endParaRPr>
          </a:p>
        </p:txBody>
      </p:sp>
      <p:sp>
        <p:nvSpPr>
          <p:cNvPr id="78851" name="Rectangle 2">
            <a:extLst>
              <a:ext uri="{FF2B5EF4-FFF2-40B4-BE49-F238E27FC236}">
                <a16:creationId xmlns:a16="http://schemas.microsoft.com/office/drawing/2014/main" id="{E591F556-CE79-4C61-BE38-4A2D46BE905C}"/>
              </a:ext>
            </a:extLst>
          </p:cNvPr>
          <p:cNvSpPr>
            <a:spLocks noGrp="1" noChangeArrowheads="1"/>
          </p:cNvSpPr>
          <p:nvPr>
            <p:ph type="title"/>
          </p:nvPr>
        </p:nvSpPr>
        <p:spPr>
          <a:xfrm>
            <a:off x="285750" y="357188"/>
            <a:ext cx="7773988" cy="606425"/>
          </a:xfrm>
        </p:spPr>
        <p:txBody>
          <a:bodyPr/>
          <a:lstStyle/>
          <a:p>
            <a:r>
              <a:rPr lang="zh-CN" altLang="en-US" sz="3600">
                <a:latin typeface="黑体" panose="02010609060101010101" pitchFamily="49" charset="-122"/>
                <a:ea typeface="黑体" panose="02010609060101010101" pitchFamily="49" charset="-122"/>
              </a:rPr>
              <a:t>课堂练习</a:t>
            </a:r>
          </a:p>
        </p:txBody>
      </p:sp>
      <p:sp>
        <p:nvSpPr>
          <p:cNvPr id="78852" name="Rectangle 3">
            <a:extLst>
              <a:ext uri="{FF2B5EF4-FFF2-40B4-BE49-F238E27FC236}">
                <a16:creationId xmlns:a16="http://schemas.microsoft.com/office/drawing/2014/main" id="{236D3143-82E9-4992-9C4F-F58130654E8D}"/>
              </a:ext>
            </a:extLst>
          </p:cNvPr>
          <p:cNvSpPr>
            <a:spLocks noGrp="1" noChangeArrowheads="1"/>
          </p:cNvSpPr>
          <p:nvPr>
            <p:ph type="body" idx="1"/>
          </p:nvPr>
        </p:nvSpPr>
        <p:spPr>
          <a:xfrm>
            <a:off x="395288" y="1268413"/>
            <a:ext cx="8497887" cy="4232275"/>
          </a:xfrm>
        </p:spPr>
        <p:txBody>
          <a:bodyPr/>
          <a:lstStyle/>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计算下列程序段的时间复杂度：</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for(int i=1;i&lt;=100000;i++)</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s++;</a:t>
            </a:r>
          </a:p>
          <a:p>
            <a:pPr>
              <a:buFont typeface="Wingdings" panose="05000000000000000000" pitchFamily="2" charset="2"/>
              <a:buNone/>
            </a:pPr>
            <a:endParaRPr lang="en-US" altLang="zh-CN" sz="28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i=s=0;</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while(s&lt;n)</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    i++;</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s+=i;</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p>
          <a:p>
            <a:pPr>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A597B12E-A8CF-40C8-A583-53E964FAD214}"/>
              </a:ext>
            </a:extLst>
          </p:cNvPr>
          <p:cNvSpPr>
            <a:spLocks noGrp="1"/>
          </p:cNvSpPr>
          <p:nvPr>
            <p:ph type="sldNum" sz="quarter" idx="4294967295"/>
          </p:nvPr>
        </p:nvSpPr>
        <p:spPr bwMode="auto">
          <a:xfrm>
            <a:off x="8604448" y="6400800"/>
            <a:ext cx="611088"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EA2B28B-AB6D-4EA9-9289-553354F6B822}"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49</a:t>
            </a:fld>
            <a:endParaRPr lang="en-US" altLang="zh-CN" sz="2400" dirty="0">
              <a:latin typeface="黑体" panose="02010609060101010101" pitchFamily="49" charset="-122"/>
              <a:ea typeface="黑体" panose="02010609060101010101" pitchFamily="49" charset="-122"/>
            </a:endParaRPr>
          </a:p>
        </p:txBody>
      </p:sp>
      <p:sp>
        <p:nvSpPr>
          <p:cNvPr id="80899" name="Rectangle 3">
            <a:extLst>
              <a:ext uri="{FF2B5EF4-FFF2-40B4-BE49-F238E27FC236}">
                <a16:creationId xmlns:a16="http://schemas.microsoft.com/office/drawing/2014/main" id="{68D87AB1-A3EB-48B3-9C59-77204D43A580}"/>
              </a:ext>
            </a:extLst>
          </p:cNvPr>
          <p:cNvSpPr>
            <a:spLocks noGrp="1" noChangeArrowheads="1"/>
          </p:cNvSpPr>
          <p:nvPr>
            <p:ph type="body" idx="1"/>
          </p:nvPr>
        </p:nvSpPr>
        <p:spPr>
          <a:xfrm>
            <a:off x="656545" y="1196752"/>
            <a:ext cx="8497887" cy="5661248"/>
          </a:xfrm>
        </p:spPr>
        <p:txBody>
          <a:bodyPr/>
          <a:lstStyle/>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i=1</a:t>
            </a:r>
            <a:r>
              <a:rPr lang="zh-CN" altLang="en-US" sz="2800" b="1" dirty="0">
                <a:latin typeface="黑体" panose="02010609060101010101" pitchFamily="49" charset="-122"/>
                <a:ea typeface="黑体" panose="02010609060101010101" pitchFamily="49" charset="-122"/>
              </a:rPr>
              <a:t>；</a:t>
            </a:r>
          </a:p>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while(i&lt;=n)</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i=i*2;</a:t>
            </a:r>
          </a:p>
          <a:p>
            <a:pPr>
              <a:buFont typeface="Wingdings" panose="05000000000000000000" pitchFamily="2" charset="2"/>
              <a:buNone/>
            </a:pPr>
            <a:endParaRPr lang="en-US" altLang="zh-CN" sz="28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）有如下递归函数</a:t>
            </a:r>
            <a:r>
              <a:rPr lang="en-US" altLang="zh-CN" sz="2800" b="1" dirty="0">
                <a:latin typeface="黑体" panose="02010609060101010101" pitchFamily="49" charset="-122"/>
                <a:ea typeface="黑体" panose="02010609060101010101" pitchFamily="49" charset="-122"/>
              </a:rPr>
              <a:t>fact(n)</a:t>
            </a:r>
            <a:r>
              <a:rPr lang="zh-CN" altLang="en-US" sz="2800" b="1" dirty="0">
                <a:latin typeface="黑体" panose="02010609060101010101" pitchFamily="49" charset="-122"/>
                <a:ea typeface="黑体" panose="02010609060101010101" pitchFamily="49" charset="-122"/>
              </a:rPr>
              <a:t>，分析其时间复杂度。</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int fact(int n)</a:t>
            </a:r>
            <a:endParaRPr lang="zh-CN" altLang="en-US" sz="28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  if(n&lt;=1)</a:t>
            </a:r>
            <a:r>
              <a:rPr lang="zh-CN" altLang="en-US" sz="2800" b="1" dirty="0">
                <a:latin typeface="黑体" panose="02010609060101010101" pitchFamily="49" charset="-122"/>
                <a:ea typeface="黑体" panose="02010609060101010101" pitchFamily="49" charset="-122"/>
              </a:rPr>
              <a:t>　　</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return(1);</a:t>
            </a:r>
            <a:r>
              <a:rPr lang="zh-CN" altLang="en-US" sz="2800" b="1" dirty="0">
                <a:latin typeface="黑体" panose="02010609060101010101" pitchFamily="49" charset="-122"/>
                <a:ea typeface="黑体" panose="02010609060101010101" pitchFamily="49" charset="-122"/>
              </a:rPr>
              <a:t>　　　　　　　①</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else</a:t>
            </a:r>
            <a:endParaRPr lang="zh-CN" altLang="en-US" sz="28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return(n*fact(n-1));</a:t>
            </a:r>
            <a:r>
              <a:rPr lang="zh-CN" altLang="en-US" sz="2800" b="1" dirty="0">
                <a:latin typeface="黑体" panose="02010609060101010101" pitchFamily="49" charset="-122"/>
                <a:ea typeface="黑体" panose="02010609060101010101" pitchFamily="49" charset="-122"/>
              </a:rPr>
              <a:t>　　②</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endParaRPr lang="zh-CN" altLang="en-US" sz="2800" b="1"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EBAB5D9-27A2-45E5-AFC4-43AA282D3CC4}"/>
              </a:ext>
            </a:extLst>
          </p:cNvPr>
          <p:cNvSpPr>
            <a:spLocks noGrp="1" noChangeArrowheads="1"/>
          </p:cNvSpPr>
          <p:nvPr>
            <p:ph type="body" idx="1"/>
          </p:nvPr>
        </p:nvSpPr>
        <p:spPr>
          <a:xfrm>
            <a:off x="428625" y="1500188"/>
            <a:ext cx="8497888" cy="666750"/>
          </a:xfrm>
        </p:spPr>
        <p:txBody>
          <a:bodyPr/>
          <a:lstStyle/>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：图书馆的书目检索自动化问题</a:t>
            </a:r>
            <a:endParaRPr lang="zh-CN" altLang="zh-CN" sz="2800" b="1" dirty="0">
              <a:latin typeface="黑体" panose="02010609060101010101" pitchFamily="49" charset="-122"/>
              <a:ea typeface="黑体" panose="02010609060101010101" pitchFamily="49" charset="-122"/>
            </a:endParaRPr>
          </a:p>
        </p:txBody>
      </p:sp>
      <p:graphicFrame>
        <p:nvGraphicFramePr>
          <p:cNvPr id="7" name="表格 6">
            <a:extLst>
              <a:ext uri="{FF2B5EF4-FFF2-40B4-BE49-F238E27FC236}">
                <a16:creationId xmlns:a16="http://schemas.microsoft.com/office/drawing/2014/main" id="{2073742B-9E3A-48DD-8857-EF952F231BC9}"/>
              </a:ext>
            </a:extLst>
          </p:cNvPr>
          <p:cNvGraphicFramePr>
            <a:graphicFrameLocks noGrp="1"/>
          </p:cNvGraphicFramePr>
          <p:nvPr/>
        </p:nvGraphicFramePr>
        <p:xfrm>
          <a:off x="1071563" y="2357438"/>
          <a:ext cx="4786312" cy="1849439"/>
        </p:xfrm>
        <a:graphic>
          <a:graphicData uri="http://schemas.openxmlformats.org/drawingml/2006/table">
            <a:tbl>
              <a:tblPr firstRow="1" bandRow="1">
                <a:tableStyleId>{5940675A-B579-460E-94D1-54222C63F5DA}</a:tableStyleId>
              </a:tblPr>
              <a:tblGrid>
                <a:gridCol w="642937">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tblGrid>
              <a:tr h="370904">
                <a:tc>
                  <a:txBody>
                    <a:bodyPr/>
                    <a:lstStyle/>
                    <a:p>
                      <a:r>
                        <a:rPr lang="en-US" altLang="zh-CN" sz="1800" dirty="0"/>
                        <a:t>001</a:t>
                      </a:r>
                      <a:endParaRPr lang="zh-CN" altLang="en-US" sz="1800" dirty="0"/>
                    </a:p>
                  </a:txBody>
                  <a:tcPr marL="91439" marR="91439" marT="45728" marB="45728"/>
                </a:tc>
                <a:tc>
                  <a:txBody>
                    <a:bodyPr/>
                    <a:lstStyle/>
                    <a:p>
                      <a:r>
                        <a:rPr lang="zh-CN" altLang="en-US" sz="1800" dirty="0"/>
                        <a:t>高等数学</a:t>
                      </a:r>
                    </a:p>
                  </a:txBody>
                  <a:tcPr marL="91439" marR="91439" marT="45728" marB="45728"/>
                </a:tc>
                <a:tc>
                  <a:txBody>
                    <a:bodyPr/>
                    <a:lstStyle/>
                    <a:p>
                      <a:r>
                        <a:rPr lang="zh-CN" altLang="en-US" sz="1800" dirty="0"/>
                        <a:t>樊映川</a:t>
                      </a:r>
                    </a:p>
                  </a:txBody>
                  <a:tcPr marL="91439" marR="91439" marT="45728" marB="45728"/>
                </a:tc>
                <a:tc>
                  <a:txBody>
                    <a:bodyPr/>
                    <a:lstStyle/>
                    <a:p>
                      <a:r>
                        <a:rPr lang="en-US" altLang="zh-CN" sz="1800" dirty="0"/>
                        <a:t>S01</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0"/>
                  </a:ext>
                </a:extLst>
              </a:tr>
              <a:tr h="370904">
                <a:tc>
                  <a:txBody>
                    <a:bodyPr/>
                    <a:lstStyle/>
                    <a:p>
                      <a:r>
                        <a:rPr lang="en-US" altLang="zh-CN" sz="1800" dirty="0"/>
                        <a:t>002</a:t>
                      </a:r>
                      <a:endParaRPr lang="zh-CN" altLang="en-US" sz="1800" dirty="0"/>
                    </a:p>
                  </a:txBody>
                  <a:tcPr marL="91439" marR="91439" marT="45728" marB="45728"/>
                </a:tc>
                <a:tc>
                  <a:txBody>
                    <a:bodyPr/>
                    <a:lstStyle/>
                    <a:p>
                      <a:r>
                        <a:rPr lang="zh-CN" altLang="en-US" sz="1800" dirty="0"/>
                        <a:t>理论力学</a:t>
                      </a:r>
                    </a:p>
                  </a:txBody>
                  <a:tcPr marL="91439" marR="91439" marT="45728" marB="45728"/>
                </a:tc>
                <a:tc>
                  <a:txBody>
                    <a:bodyPr/>
                    <a:lstStyle/>
                    <a:p>
                      <a:r>
                        <a:rPr lang="zh-CN" altLang="en-US" sz="1800" dirty="0"/>
                        <a:t>罗远祥</a:t>
                      </a:r>
                    </a:p>
                  </a:txBody>
                  <a:tcPr marL="91439" marR="91439" marT="45728" marB="45728"/>
                </a:tc>
                <a:tc>
                  <a:txBody>
                    <a:bodyPr/>
                    <a:lstStyle/>
                    <a:p>
                      <a:r>
                        <a:rPr lang="en-US" altLang="zh-CN" sz="1800" dirty="0"/>
                        <a:t>L01</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1"/>
                  </a:ext>
                </a:extLst>
              </a:tr>
              <a:tr h="370904">
                <a:tc>
                  <a:txBody>
                    <a:bodyPr/>
                    <a:lstStyle/>
                    <a:p>
                      <a:r>
                        <a:rPr lang="en-US" altLang="zh-CN" sz="1800" dirty="0"/>
                        <a:t>003</a:t>
                      </a:r>
                      <a:endParaRPr lang="zh-CN" altLang="en-US" sz="1800" dirty="0"/>
                    </a:p>
                  </a:txBody>
                  <a:tcPr marL="91439" marR="91439" marT="45728" marB="45728"/>
                </a:tc>
                <a:tc>
                  <a:txBody>
                    <a:bodyPr/>
                    <a:lstStyle/>
                    <a:p>
                      <a:r>
                        <a:rPr lang="zh-CN" altLang="en-US" sz="1800" dirty="0"/>
                        <a:t>高等数学</a:t>
                      </a:r>
                    </a:p>
                  </a:txBody>
                  <a:tcPr marL="91439" marR="91439" marT="45728" marB="45728"/>
                </a:tc>
                <a:tc>
                  <a:txBody>
                    <a:bodyPr/>
                    <a:lstStyle/>
                    <a:p>
                      <a:r>
                        <a:rPr lang="zh-CN" altLang="en-US" sz="1800" dirty="0"/>
                        <a:t>华罗庚</a:t>
                      </a:r>
                    </a:p>
                  </a:txBody>
                  <a:tcPr marL="91439" marR="91439" marT="45728" marB="45728"/>
                </a:tc>
                <a:tc>
                  <a:txBody>
                    <a:bodyPr/>
                    <a:lstStyle/>
                    <a:p>
                      <a:r>
                        <a:rPr lang="en-US" altLang="zh-CN" sz="1800" dirty="0"/>
                        <a:t>S01</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2"/>
                  </a:ext>
                </a:extLst>
              </a:tr>
              <a:tr h="370904">
                <a:tc>
                  <a:txBody>
                    <a:bodyPr/>
                    <a:lstStyle/>
                    <a:p>
                      <a:r>
                        <a:rPr lang="en-US" altLang="zh-CN" sz="1800" dirty="0"/>
                        <a:t>004</a:t>
                      </a:r>
                      <a:endParaRPr lang="zh-CN" altLang="en-US" sz="1800" dirty="0"/>
                    </a:p>
                  </a:txBody>
                  <a:tcPr marL="91439" marR="91439" marT="45728" marB="45728"/>
                </a:tc>
                <a:tc>
                  <a:txBody>
                    <a:bodyPr/>
                    <a:lstStyle/>
                    <a:p>
                      <a:r>
                        <a:rPr lang="zh-CN" altLang="en-US" sz="1800" dirty="0"/>
                        <a:t>线性代数</a:t>
                      </a:r>
                    </a:p>
                  </a:txBody>
                  <a:tcPr marL="91439" marR="91439" marT="45728" marB="45728"/>
                </a:tc>
                <a:tc>
                  <a:txBody>
                    <a:bodyPr/>
                    <a:lstStyle/>
                    <a:p>
                      <a:r>
                        <a:rPr lang="zh-CN" altLang="en-US" sz="1800" dirty="0"/>
                        <a:t>栾汝书</a:t>
                      </a:r>
                    </a:p>
                  </a:txBody>
                  <a:tcPr marL="91439" marR="91439" marT="45728" marB="45728"/>
                </a:tc>
                <a:tc>
                  <a:txBody>
                    <a:bodyPr/>
                    <a:lstStyle/>
                    <a:p>
                      <a:r>
                        <a:rPr lang="en-US" altLang="zh-CN" sz="1800" dirty="0"/>
                        <a:t>S02</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3"/>
                  </a:ext>
                </a:extLst>
              </a:tr>
              <a:tr h="365823">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4"/>
                  </a:ext>
                </a:extLst>
              </a:tr>
            </a:tbl>
          </a:graphicData>
        </a:graphic>
      </p:graphicFrame>
      <p:graphicFrame>
        <p:nvGraphicFramePr>
          <p:cNvPr id="8" name="表格 7">
            <a:extLst>
              <a:ext uri="{FF2B5EF4-FFF2-40B4-BE49-F238E27FC236}">
                <a16:creationId xmlns:a16="http://schemas.microsoft.com/office/drawing/2014/main" id="{F3F1E917-07A1-4C25-B27E-7450F15E189B}"/>
              </a:ext>
            </a:extLst>
          </p:cNvPr>
          <p:cNvGraphicFramePr>
            <a:graphicFrameLocks noGrp="1"/>
          </p:cNvGraphicFramePr>
          <p:nvPr/>
        </p:nvGraphicFramePr>
        <p:xfrm>
          <a:off x="1071563" y="4643438"/>
          <a:ext cx="2643187" cy="1482724"/>
        </p:xfrm>
        <a:graphic>
          <a:graphicData uri="http://schemas.openxmlformats.org/drawingml/2006/table">
            <a:tbl>
              <a:tblPr firstRow="1" bandRow="1">
                <a:tableStyleId>{5940675A-B579-460E-94D1-54222C63F5DA}</a:tableStyleId>
              </a:tblPr>
              <a:tblGrid>
                <a:gridCol w="1214437">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370681">
                <a:tc>
                  <a:txBody>
                    <a:bodyPr/>
                    <a:lstStyle/>
                    <a:p>
                      <a:r>
                        <a:rPr lang="zh-CN" altLang="en-US" sz="1800" dirty="0"/>
                        <a:t>高等数学</a:t>
                      </a:r>
                    </a:p>
                  </a:txBody>
                  <a:tcPr marL="91439" marR="91439" marT="45700" marB="45700"/>
                </a:tc>
                <a:tc>
                  <a:txBody>
                    <a:bodyPr/>
                    <a:lstStyle/>
                    <a:p>
                      <a:r>
                        <a:rPr lang="en-US" altLang="zh-CN" sz="1800" dirty="0"/>
                        <a:t>001,003</a:t>
                      </a:r>
                      <a:r>
                        <a:rPr lang="zh-CN" altLang="en-US" sz="1800" dirty="0"/>
                        <a:t>，</a:t>
                      </a:r>
                      <a:r>
                        <a:rPr lang="en-US" altLang="zh-CN" sz="1800" dirty="0"/>
                        <a:t>...</a:t>
                      </a:r>
                      <a:endParaRPr lang="zh-CN" altLang="en-US" sz="1800" dirty="0"/>
                    </a:p>
                  </a:txBody>
                  <a:tcPr marL="91439" marR="91439" marT="45700" marB="45700"/>
                </a:tc>
                <a:extLst>
                  <a:ext uri="{0D108BD9-81ED-4DB2-BD59-A6C34878D82A}">
                    <a16:rowId xmlns:a16="http://schemas.microsoft.com/office/drawing/2014/main" val="10000"/>
                  </a:ext>
                </a:extLst>
              </a:tr>
              <a:tr h="370681">
                <a:tc>
                  <a:txBody>
                    <a:bodyPr/>
                    <a:lstStyle/>
                    <a:p>
                      <a:r>
                        <a:rPr lang="zh-CN" altLang="en-US" sz="1800" dirty="0"/>
                        <a:t>理论力学</a:t>
                      </a:r>
                    </a:p>
                  </a:txBody>
                  <a:tcPr marL="91439" marR="91439" marT="45700" marB="45700"/>
                </a:tc>
                <a:tc>
                  <a:txBody>
                    <a:bodyPr/>
                    <a:lstStyle/>
                    <a:p>
                      <a:r>
                        <a:rPr lang="en-US" altLang="zh-CN" sz="1800" dirty="0"/>
                        <a:t>002</a:t>
                      </a:r>
                      <a:r>
                        <a:rPr lang="zh-CN" altLang="en-US" sz="1800" dirty="0"/>
                        <a:t>，</a:t>
                      </a:r>
                      <a:r>
                        <a:rPr lang="en-US" altLang="zh-CN" sz="1800" dirty="0"/>
                        <a:t>...</a:t>
                      </a:r>
                      <a:endParaRPr lang="zh-CN" altLang="en-US" sz="1800" dirty="0"/>
                    </a:p>
                  </a:txBody>
                  <a:tcPr marL="91439" marR="91439" marT="45700" marB="45700"/>
                </a:tc>
                <a:extLst>
                  <a:ext uri="{0D108BD9-81ED-4DB2-BD59-A6C34878D82A}">
                    <a16:rowId xmlns:a16="http://schemas.microsoft.com/office/drawing/2014/main" val="10001"/>
                  </a:ext>
                </a:extLst>
              </a:tr>
              <a:tr h="370681">
                <a:tc>
                  <a:txBody>
                    <a:bodyPr/>
                    <a:lstStyle/>
                    <a:p>
                      <a:r>
                        <a:rPr lang="zh-CN" altLang="en-US" sz="1800" dirty="0"/>
                        <a:t>线性代数</a:t>
                      </a:r>
                    </a:p>
                  </a:txBody>
                  <a:tcPr marL="91439" marR="91439" marT="45700" marB="45700"/>
                </a:tc>
                <a:tc>
                  <a:txBody>
                    <a:bodyPr/>
                    <a:lstStyle/>
                    <a:p>
                      <a:r>
                        <a:rPr lang="en-US" altLang="zh-CN" sz="1800" dirty="0"/>
                        <a:t>004</a:t>
                      </a:r>
                      <a:r>
                        <a:rPr lang="zh-CN" altLang="en-US" sz="1800" dirty="0"/>
                        <a:t>，</a:t>
                      </a:r>
                      <a:r>
                        <a:rPr lang="en-US" altLang="zh-CN" sz="1800" dirty="0"/>
                        <a:t>...</a:t>
                      </a:r>
                      <a:endParaRPr lang="zh-CN" altLang="en-US" sz="1800" dirty="0"/>
                    </a:p>
                  </a:txBody>
                  <a:tcPr marL="91439" marR="91439" marT="45700" marB="45700"/>
                </a:tc>
                <a:extLst>
                  <a:ext uri="{0D108BD9-81ED-4DB2-BD59-A6C34878D82A}">
                    <a16:rowId xmlns:a16="http://schemas.microsoft.com/office/drawing/2014/main" val="10002"/>
                  </a:ext>
                </a:extLst>
              </a:tr>
              <a:tr h="370681">
                <a:tc>
                  <a:txBody>
                    <a:bodyPr/>
                    <a:lstStyle/>
                    <a:p>
                      <a:r>
                        <a:rPr lang="en-US" altLang="zh-CN" sz="1800" dirty="0"/>
                        <a:t>...</a:t>
                      </a:r>
                      <a:endParaRPr lang="zh-CN" altLang="en-US" sz="1800" dirty="0"/>
                    </a:p>
                  </a:txBody>
                  <a:tcPr marL="91439" marR="91439" marT="45700" marB="45700"/>
                </a:tc>
                <a:tc>
                  <a:txBody>
                    <a:bodyPr/>
                    <a:lstStyle/>
                    <a:p>
                      <a:r>
                        <a:rPr lang="en-US" altLang="zh-CN" sz="1800" dirty="0"/>
                        <a:t>...</a:t>
                      </a:r>
                      <a:endParaRPr lang="zh-CN" altLang="en-US" sz="1800" dirty="0"/>
                    </a:p>
                  </a:txBody>
                  <a:tcPr marL="91439" marR="91439" marT="45700" marB="45700"/>
                </a:tc>
                <a:extLst>
                  <a:ext uri="{0D108BD9-81ED-4DB2-BD59-A6C34878D82A}">
                    <a16:rowId xmlns:a16="http://schemas.microsoft.com/office/drawing/2014/main" val="10003"/>
                  </a:ext>
                </a:extLst>
              </a:tr>
            </a:tbl>
          </a:graphicData>
        </a:graphic>
      </p:graphicFrame>
      <p:graphicFrame>
        <p:nvGraphicFramePr>
          <p:cNvPr id="9" name="表格 8">
            <a:extLst>
              <a:ext uri="{FF2B5EF4-FFF2-40B4-BE49-F238E27FC236}">
                <a16:creationId xmlns:a16="http://schemas.microsoft.com/office/drawing/2014/main" id="{1E6B2068-BC63-44EC-9C16-19A3EADFF76B}"/>
              </a:ext>
            </a:extLst>
          </p:cNvPr>
          <p:cNvGraphicFramePr>
            <a:graphicFrameLocks noGrp="1"/>
          </p:cNvGraphicFramePr>
          <p:nvPr/>
        </p:nvGraphicFramePr>
        <p:xfrm>
          <a:off x="3929063" y="4643438"/>
          <a:ext cx="2071687" cy="1463676"/>
        </p:xfrm>
        <a:graphic>
          <a:graphicData uri="http://schemas.openxmlformats.org/drawingml/2006/table">
            <a:tbl>
              <a:tblPr firstRow="1" bandRow="1">
                <a:tableStyleId>{5940675A-B579-460E-94D1-54222C63F5DA}</a:tableStyleId>
              </a:tblPr>
              <a:tblGrid>
                <a:gridCol w="92868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r>
                        <a:rPr lang="zh-CN" altLang="en-US" sz="1800" dirty="0"/>
                        <a:t>樊映川</a:t>
                      </a:r>
                    </a:p>
                  </a:txBody>
                  <a:tcPr marL="91439" marR="91439" marT="45740" marB="45740"/>
                </a:tc>
                <a:tc>
                  <a:txBody>
                    <a:bodyPr/>
                    <a:lstStyle/>
                    <a:p>
                      <a:r>
                        <a:rPr lang="en-US" altLang="zh-CN" sz="1800" dirty="0"/>
                        <a:t>001</a:t>
                      </a:r>
                      <a:r>
                        <a:rPr lang="zh-CN" altLang="en-US" sz="1800" dirty="0"/>
                        <a:t>，</a:t>
                      </a:r>
                      <a:r>
                        <a:rPr lang="en-US" altLang="zh-CN" sz="1800" dirty="0"/>
                        <a:t>...</a:t>
                      </a:r>
                      <a:endParaRPr lang="zh-CN" altLang="en-US" sz="1800" dirty="0"/>
                    </a:p>
                  </a:txBody>
                  <a:tcPr marL="91439" marR="91439" marT="45740" marB="45740"/>
                </a:tc>
                <a:extLst>
                  <a:ext uri="{0D108BD9-81ED-4DB2-BD59-A6C34878D82A}">
                    <a16:rowId xmlns:a16="http://schemas.microsoft.com/office/drawing/2014/main" val="10000"/>
                  </a:ext>
                </a:extLst>
              </a:tr>
              <a:tr h="365919">
                <a:tc>
                  <a:txBody>
                    <a:bodyPr/>
                    <a:lstStyle/>
                    <a:p>
                      <a:r>
                        <a:rPr lang="zh-CN" altLang="en-US" sz="1800" dirty="0"/>
                        <a:t>华罗庚</a:t>
                      </a:r>
                    </a:p>
                  </a:txBody>
                  <a:tcPr marL="91439" marR="91439" marT="45740" marB="45740"/>
                </a:tc>
                <a:tc>
                  <a:txBody>
                    <a:bodyPr/>
                    <a:lstStyle/>
                    <a:p>
                      <a:r>
                        <a:rPr lang="en-US" altLang="zh-CN" sz="1800" dirty="0"/>
                        <a:t>003</a:t>
                      </a:r>
                      <a:r>
                        <a:rPr lang="zh-CN" altLang="en-US" sz="1800" dirty="0"/>
                        <a:t>，</a:t>
                      </a:r>
                      <a:r>
                        <a:rPr lang="en-US" altLang="zh-CN" sz="1800" dirty="0"/>
                        <a:t>...</a:t>
                      </a:r>
                      <a:endParaRPr lang="zh-CN" altLang="en-US" sz="1800" dirty="0"/>
                    </a:p>
                  </a:txBody>
                  <a:tcPr marL="91439" marR="91439" marT="45740" marB="45740"/>
                </a:tc>
                <a:extLst>
                  <a:ext uri="{0D108BD9-81ED-4DB2-BD59-A6C34878D82A}">
                    <a16:rowId xmlns:a16="http://schemas.microsoft.com/office/drawing/2014/main" val="10001"/>
                  </a:ext>
                </a:extLst>
              </a:tr>
              <a:tr h="365919">
                <a:tc>
                  <a:txBody>
                    <a:bodyPr/>
                    <a:lstStyle/>
                    <a:p>
                      <a:r>
                        <a:rPr lang="zh-CN" altLang="en-US" sz="1800" dirty="0"/>
                        <a:t>栾汝书</a:t>
                      </a:r>
                    </a:p>
                  </a:txBody>
                  <a:tcPr marL="91439" marR="91439" marT="45740" marB="45740"/>
                </a:tc>
                <a:tc>
                  <a:txBody>
                    <a:bodyPr/>
                    <a:lstStyle/>
                    <a:p>
                      <a:r>
                        <a:rPr lang="en-US" altLang="zh-CN" sz="1800" dirty="0"/>
                        <a:t>004</a:t>
                      </a:r>
                      <a:r>
                        <a:rPr lang="zh-CN" altLang="en-US" sz="1800" dirty="0"/>
                        <a:t>，</a:t>
                      </a:r>
                      <a:r>
                        <a:rPr lang="en-US" altLang="zh-CN" sz="1800" dirty="0"/>
                        <a:t>...</a:t>
                      </a:r>
                      <a:endParaRPr lang="zh-CN" altLang="en-US" sz="1800" dirty="0"/>
                    </a:p>
                  </a:txBody>
                  <a:tcPr marL="91439" marR="91439" marT="45740" marB="45740"/>
                </a:tc>
                <a:extLst>
                  <a:ext uri="{0D108BD9-81ED-4DB2-BD59-A6C34878D82A}">
                    <a16:rowId xmlns:a16="http://schemas.microsoft.com/office/drawing/2014/main" val="10002"/>
                  </a:ext>
                </a:extLst>
              </a:tr>
              <a:tr h="365919">
                <a:tc>
                  <a:txBody>
                    <a:bodyPr/>
                    <a:lstStyle/>
                    <a:p>
                      <a:r>
                        <a:rPr lang="en-US" altLang="zh-CN" sz="1800" dirty="0"/>
                        <a:t>...</a:t>
                      </a:r>
                      <a:endParaRPr lang="zh-CN" altLang="en-US" sz="1800" dirty="0"/>
                    </a:p>
                  </a:txBody>
                  <a:tcPr marL="91439" marR="91439" marT="45740" marB="45740"/>
                </a:tc>
                <a:tc>
                  <a:txBody>
                    <a:bodyPr/>
                    <a:lstStyle/>
                    <a:p>
                      <a:r>
                        <a:rPr lang="en-US" altLang="zh-CN" sz="1800" dirty="0"/>
                        <a:t>...</a:t>
                      </a:r>
                      <a:endParaRPr lang="zh-CN" altLang="en-US" sz="1800" dirty="0"/>
                    </a:p>
                  </a:txBody>
                  <a:tcPr marL="91439" marR="91439" marT="45740" marB="45740"/>
                </a:tc>
                <a:extLst>
                  <a:ext uri="{0D108BD9-81ED-4DB2-BD59-A6C34878D82A}">
                    <a16:rowId xmlns:a16="http://schemas.microsoft.com/office/drawing/2014/main" val="10003"/>
                  </a:ext>
                </a:extLst>
              </a:tr>
            </a:tbl>
          </a:graphicData>
        </a:graphic>
      </p:graphicFrame>
      <p:graphicFrame>
        <p:nvGraphicFramePr>
          <p:cNvPr id="11" name="表格 10">
            <a:extLst>
              <a:ext uri="{FF2B5EF4-FFF2-40B4-BE49-F238E27FC236}">
                <a16:creationId xmlns:a16="http://schemas.microsoft.com/office/drawing/2014/main" id="{3A97E16D-ED42-478D-B0F7-39D3C07DA4F4}"/>
              </a:ext>
            </a:extLst>
          </p:cNvPr>
          <p:cNvGraphicFramePr>
            <a:graphicFrameLocks noGrp="1"/>
          </p:cNvGraphicFramePr>
          <p:nvPr/>
        </p:nvGraphicFramePr>
        <p:xfrm>
          <a:off x="6286500" y="4643438"/>
          <a:ext cx="1928813" cy="1112838"/>
        </p:xfrm>
        <a:graphic>
          <a:graphicData uri="http://schemas.openxmlformats.org/drawingml/2006/table">
            <a:tbl>
              <a:tblPr firstRow="1" bandRow="1">
                <a:tableStyleId>{5940675A-B579-460E-94D1-54222C63F5DA}</a:tableStyleId>
              </a:tblPr>
              <a:tblGrid>
                <a:gridCol w="417064">
                  <a:extLst>
                    <a:ext uri="{9D8B030D-6E8A-4147-A177-3AD203B41FA5}">
                      <a16:colId xmlns:a16="http://schemas.microsoft.com/office/drawing/2014/main" val="20000"/>
                    </a:ext>
                  </a:extLst>
                </a:gridCol>
                <a:gridCol w="1511749">
                  <a:extLst>
                    <a:ext uri="{9D8B030D-6E8A-4147-A177-3AD203B41FA5}">
                      <a16:colId xmlns:a16="http://schemas.microsoft.com/office/drawing/2014/main" val="20001"/>
                    </a:ext>
                  </a:extLst>
                </a:gridCol>
              </a:tblGrid>
              <a:tr h="370946">
                <a:tc>
                  <a:txBody>
                    <a:bodyPr/>
                    <a:lstStyle/>
                    <a:p>
                      <a:r>
                        <a:rPr lang="en-US" altLang="zh-CN" sz="1800" dirty="0"/>
                        <a:t>S</a:t>
                      </a:r>
                      <a:endParaRPr lang="zh-CN" altLang="en-US" sz="1800" dirty="0"/>
                    </a:p>
                  </a:txBody>
                  <a:tcPr marL="91439" marR="91439" marT="45733" marB="45733"/>
                </a:tc>
                <a:tc>
                  <a:txBody>
                    <a:bodyPr/>
                    <a:lstStyle/>
                    <a:p>
                      <a:r>
                        <a:rPr lang="en-US" altLang="zh-CN" sz="1800" dirty="0"/>
                        <a:t>001,003</a:t>
                      </a:r>
                      <a:r>
                        <a:rPr lang="zh-CN" altLang="en-US" sz="1800" dirty="0"/>
                        <a:t>，</a:t>
                      </a:r>
                      <a:r>
                        <a:rPr lang="en-US" altLang="zh-CN" sz="1800" dirty="0"/>
                        <a:t>...</a:t>
                      </a:r>
                      <a:endParaRPr lang="zh-CN" altLang="en-US" sz="1800" dirty="0"/>
                    </a:p>
                  </a:txBody>
                  <a:tcPr marL="91439" marR="91439" marT="45733" marB="45733"/>
                </a:tc>
                <a:extLst>
                  <a:ext uri="{0D108BD9-81ED-4DB2-BD59-A6C34878D82A}">
                    <a16:rowId xmlns:a16="http://schemas.microsoft.com/office/drawing/2014/main" val="10000"/>
                  </a:ext>
                </a:extLst>
              </a:tr>
              <a:tr h="370946">
                <a:tc>
                  <a:txBody>
                    <a:bodyPr/>
                    <a:lstStyle/>
                    <a:p>
                      <a:r>
                        <a:rPr lang="en-US" altLang="zh-CN" sz="1800" dirty="0"/>
                        <a:t>L</a:t>
                      </a:r>
                      <a:endParaRPr lang="zh-CN" altLang="en-US" sz="1800" dirty="0"/>
                    </a:p>
                  </a:txBody>
                  <a:tcPr marL="91439" marR="91439" marT="45733" marB="45733"/>
                </a:tc>
                <a:tc>
                  <a:txBody>
                    <a:bodyPr/>
                    <a:lstStyle/>
                    <a:p>
                      <a:r>
                        <a:rPr lang="en-US" altLang="zh-CN" sz="1800" dirty="0"/>
                        <a:t>002</a:t>
                      </a:r>
                      <a:r>
                        <a:rPr lang="zh-CN" altLang="en-US" sz="1800" dirty="0"/>
                        <a:t>，</a:t>
                      </a:r>
                      <a:r>
                        <a:rPr lang="en-US" altLang="zh-CN" sz="1800" dirty="0"/>
                        <a:t>...</a:t>
                      </a:r>
                      <a:endParaRPr lang="zh-CN" altLang="en-US" sz="1800" dirty="0"/>
                    </a:p>
                  </a:txBody>
                  <a:tcPr marL="91439" marR="91439" marT="45733" marB="45733"/>
                </a:tc>
                <a:extLst>
                  <a:ext uri="{0D108BD9-81ED-4DB2-BD59-A6C34878D82A}">
                    <a16:rowId xmlns:a16="http://schemas.microsoft.com/office/drawing/2014/main" val="10001"/>
                  </a:ext>
                </a:extLst>
              </a:tr>
              <a:tr h="370946">
                <a:tc>
                  <a:txBody>
                    <a:bodyPr/>
                    <a:lstStyle/>
                    <a:p>
                      <a:r>
                        <a:rPr lang="en-US" altLang="zh-CN" sz="1800" dirty="0"/>
                        <a:t>...</a:t>
                      </a:r>
                      <a:endParaRPr lang="zh-CN" altLang="en-US" sz="1800" dirty="0"/>
                    </a:p>
                  </a:txBody>
                  <a:tcPr marL="91439" marR="91439" marT="45733" marB="45733"/>
                </a:tc>
                <a:tc>
                  <a:txBody>
                    <a:bodyPr/>
                    <a:lstStyle/>
                    <a:p>
                      <a:r>
                        <a:rPr lang="en-US" altLang="zh-CN" sz="1800" dirty="0"/>
                        <a:t>...</a:t>
                      </a:r>
                      <a:endParaRPr lang="zh-CN" altLang="en-US" sz="1800" dirty="0"/>
                    </a:p>
                  </a:txBody>
                  <a:tcPr marL="91439" marR="91439" marT="45733" marB="45733"/>
                </a:tc>
                <a:extLst>
                  <a:ext uri="{0D108BD9-81ED-4DB2-BD59-A6C34878D82A}">
                    <a16:rowId xmlns:a16="http://schemas.microsoft.com/office/drawing/2014/main" val="10002"/>
                  </a:ext>
                </a:extLst>
              </a:tr>
            </a:tbl>
          </a:graphicData>
        </a:graphic>
      </p:graphicFrame>
      <p:grpSp>
        <p:nvGrpSpPr>
          <p:cNvPr id="2" name="Group 129">
            <a:extLst>
              <a:ext uri="{FF2B5EF4-FFF2-40B4-BE49-F238E27FC236}">
                <a16:creationId xmlns:a16="http://schemas.microsoft.com/office/drawing/2014/main" id="{A1D97A79-1F66-4AD8-A5C1-EDFF89278672}"/>
              </a:ext>
            </a:extLst>
          </p:cNvPr>
          <p:cNvGrpSpPr>
            <a:grpSpLocks/>
          </p:cNvGrpSpPr>
          <p:nvPr/>
        </p:nvGrpSpPr>
        <p:grpSpPr bwMode="auto">
          <a:xfrm>
            <a:off x="5715000" y="3000375"/>
            <a:ext cx="3200400" cy="1217613"/>
            <a:chOff x="2880" y="144"/>
            <a:chExt cx="1056" cy="576"/>
          </a:xfrm>
        </p:grpSpPr>
        <p:sp>
          <p:nvSpPr>
            <p:cNvPr id="12378" name="AutoShape 130">
              <a:extLst>
                <a:ext uri="{FF2B5EF4-FFF2-40B4-BE49-F238E27FC236}">
                  <a16:creationId xmlns:a16="http://schemas.microsoft.com/office/drawing/2014/main" id="{0A46D8CB-1C34-4C84-9662-3466BBB244D5}"/>
                </a:ext>
              </a:extLst>
            </p:cNvPr>
            <p:cNvSpPr>
              <a:spLocks noChangeArrowheads="1"/>
            </p:cNvSpPr>
            <p:nvPr/>
          </p:nvSpPr>
          <p:spPr bwMode="auto">
            <a:xfrm>
              <a:off x="3360" y="144"/>
              <a:ext cx="576" cy="576"/>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a:solidFill>
                    <a:srgbClr val="0000FF"/>
                  </a:solidFill>
                  <a:latin typeface="Times New Roman" panose="02020603050405020304" pitchFamily="18" charset="0"/>
                </a:rPr>
                <a:t>线性关系</a:t>
              </a:r>
            </a:p>
          </p:txBody>
        </p:sp>
        <p:sp>
          <p:nvSpPr>
            <p:cNvPr id="12379" name="Line 131">
              <a:extLst>
                <a:ext uri="{FF2B5EF4-FFF2-40B4-BE49-F238E27FC236}">
                  <a16:creationId xmlns:a16="http://schemas.microsoft.com/office/drawing/2014/main" id="{BB95D873-FD1E-4076-BAC8-76B19FDB52F9}"/>
                </a:ext>
              </a:extLst>
            </p:cNvPr>
            <p:cNvSpPr>
              <a:spLocks noChangeShapeType="1"/>
            </p:cNvSpPr>
            <p:nvPr/>
          </p:nvSpPr>
          <p:spPr bwMode="auto">
            <a:xfrm>
              <a:off x="2880" y="3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70B7E6CB-99FB-4D76-A35A-6A68B7954CF0}"/>
              </a:ext>
            </a:extLst>
          </p:cNvPr>
          <p:cNvSpPr>
            <a:spLocks noGrp="1"/>
          </p:cNvSpPr>
          <p:nvPr>
            <p:ph type="sldNum" sz="quarter" idx="4294967295"/>
          </p:nvPr>
        </p:nvSpPr>
        <p:spPr bwMode="auto">
          <a:xfrm>
            <a:off x="8604920" y="6322466"/>
            <a:ext cx="539080" cy="5355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0DCE458-31BE-4A90-8F24-6F4807259D06}"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50</a:t>
            </a:fld>
            <a:endParaRPr lang="en-US" altLang="zh-CN" sz="2400" dirty="0">
              <a:latin typeface="黑体" panose="02010609060101010101" pitchFamily="49" charset="-122"/>
              <a:ea typeface="黑体" panose="02010609060101010101" pitchFamily="49" charset="-122"/>
            </a:endParaRPr>
          </a:p>
        </p:txBody>
      </p:sp>
      <p:sp>
        <p:nvSpPr>
          <p:cNvPr id="82947" name="Rectangle 2">
            <a:extLst>
              <a:ext uri="{FF2B5EF4-FFF2-40B4-BE49-F238E27FC236}">
                <a16:creationId xmlns:a16="http://schemas.microsoft.com/office/drawing/2014/main" id="{2C3AE105-D2C4-45A8-951E-7FD3E9110935}"/>
              </a:ext>
            </a:extLst>
          </p:cNvPr>
          <p:cNvSpPr>
            <a:spLocks noGrp="1" noChangeArrowheads="1"/>
          </p:cNvSpPr>
          <p:nvPr>
            <p:ph type="title"/>
          </p:nvPr>
        </p:nvSpPr>
        <p:spPr>
          <a:xfrm>
            <a:off x="2555776" y="332656"/>
            <a:ext cx="3071813" cy="573088"/>
          </a:xfrm>
        </p:spPr>
        <p:txBody>
          <a:bodyPr/>
          <a:lstStyle/>
          <a:p>
            <a:r>
              <a:rPr lang="zh-CN" altLang="en-US" sz="3200" dirty="0">
                <a:latin typeface="黑体" panose="02010609060101010101" pitchFamily="49" charset="-122"/>
                <a:ea typeface="黑体" panose="02010609060101010101" pitchFamily="49" charset="-122"/>
              </a:rPr>
              <a:t>课后要求</a:t>
            </a:r>
          </a:p>
        </p:txBody>
      </p:sp>
      <p:sp>
        <p:nvSpPr>
          <p:cNvPr id="82948" name="Rectangle 3">
            <a:extLst>
              <a:ext uri="{FF2B5EF4-FFF2-40B4-BE49-F238E27FC236}">
                <a16:creationId xmlns:a16="http://schemas.microsoft.com/office/drawing/2014/main" id="{7EBD4A2A-74DA-4418-BD0E-2DBCDB8D039C}"/>
              </a:ext>
            </a:extLst>
          </p:cNvPr>
          <p:cNvSpPr>
            <a:spLocks noGrp="1" noChangeArrowheads="1"/>
          </p:cNvSpPr>
          <p:nvPr>
            <p:ph type="body" idx="1"/>
          </p:nvPr>
        </p:nvSpPr>
        <p:spPr>
          <a:xfrm>
            <a:off x="375506" y="1340768"/>
            <a:ext cx="8392988" cy="2735634"/>
          </a:xfrm>
        </p:spPr>
        <p:txBody>
          <a:bodyPr/>
          <a:lstStyle/>
          <a:p>
            <a:pPr marL="609600" indent="-609600" algn="just">
              <a:lnSpc>
                <a:spcPct val="120000"/>
              </a:lnSpc>
              <a:spcBef>
                <a:spcPct val="40000"/>
              </a:spcBef>
              <a:buFont typeface="Wingdings" panose="05000000000000000000" pitchFamily="2" charset="2"/>
              <a:buChar char="u"/>
            </a:pPr>
            <a:r>
              <a:rPr lang="zh-CN" altLang="en-US" b="1" dirty="0">
                <a:latin typeface="黑体" panose="02010609060101010101" pitchFamily="49" charset="-122"/>
                <a:ea typeface="黑体" panose="02010609060101010101" pitchFamily="49" charset="-122"/>
              </a:rPr>
              <a:t>复习</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或其他某种语言，重点是指针、引用、结构和链表、类和对象前</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章内容。</a:t>
            </a:r>
            <a:endParaRPr lang="en-US" altLang="zh-CN" b="1" dirty="0">
              <a:latin typeface="黑体" panose="02010609060101010101" pitchFamily="49" charset="-122"/>
              <a:ea typeface="黑体" panose="02010609060101010101" pitchFamily="49" charset="-122"/>
            </a:endParaRPr>
          </a:p>
          <a:p>
            <a:pPr marL="609600" indent="-609600" algn="just">
              <a:lnSpc>
                <a:spcPct val="120000"/>
              </a:lnSpc>
              <a:spcBef>
                <a:spcPct val="40000"/>
              </a:spcBef>
              <a:buFont typeface="Wingdings" panose="05000000000000000000" pitchFamily="2" charset="2"/>
              <a:buChar char="u"/>
            </a:pPr>
            <a:r>
              <a:rPr lang="zh-CN" altLang="en-US" b="1" dirty="0">
                <a:latin typeface="黑体" panose="02010609060101010101" pitchFamily="49" charset="-122"/>
                <a:ea typeface="黑体" panose="02010609060101010101" pitchFamily="49" charset="-122"/>
              </a:rPr>
              <a:t>程度弱一点的同学最好重视预习，以后课上会经常做练习。</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985E7B08-C0A3-4BD7-87B7-1E4B2CA6F071}"/>
              </a:ext>
            </a:extLst>
          </p:cNvPr>
          <p:cNvGrpSpPr>
            <a:grpSpLocks/>
          </p:cNvGrpSpPr>
          <p:nvPr/>
        </p:nvGrpSpPr>
        <p:grpSpPr bwMode="auto">
          <a:xfrm>
            <a:off x="3962400" y="1447800"/>
            <a:ext cx="1371600" cy="1143000"/>
            <a:chOff x="2171" y="994"/>
            <a:chExt cx="960" cy="864"/>
          </a:xfrm>
        </p:grpSpPr>
        <p:sp>
          <p:nvSpPr>
            <p:cNvPr id="14481" name="Rectangle 7">
              <a:extLst>
                <a:ext uri="{FF2B5EF4-FFF2-40B4-BE49-F238E27FC236}">
                  <a16:creationId xmlns:a16="http://schemas.microsoft.com/office/drawing/2014/main" id="{7502CAFA-4E9B-4207-AE55-6488E95BE354}"/>
                </a:ext>
              </a:extLst>
            </p:cNvPr>
            <p:cNvSpPr>
              <a:spLocks noChangeArrowheads="1"/>
            </p:cNvSpPr>
            <p:nvPr/>
          </p:nvSpPr>
          <p:spPr bwMode="auto">
            <a:xfrm>
              <a:off x="2171" y="99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2" name="Line 8">
              <a:extLst>
                <a:ext uri="{FF2B5EF4-FFF2-40B4-BE49-F238E27FC236}">
                  <a16:creationId xmlns:a16="http://schemas.microsoft.com/office/drawing/2014/main" id="{22B605CD-D8FA-4DB5-ACCE-A1FCA512BAE8}"/>
                </a:ext>
              </a:extLst>
            </p:cNvPr>
            <p:cNvSpPr>
              <a:spLocks noChangeShapeType="1"/>
            </p:cNvSpPr>
            <p:nvPr/>
          </p:nvSpPr>
          <p:spPr bwMode="auto">
            <a:xfrm>
              <a:off x="2171" y="128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3" name="Line 9">
              <a:extLst>
                <a:ext uri="{FF2B5EF4-FFF2-40B4-BE49-F238E27FC236}">
                  <a16:creationId xmlns:a16="http://schemas.microsoft.com/office/drawing/2014/main" id="{54AA1BFF-4933-4567-A589-10E3CFDCB988}"/>
                </a:ext>
              </a:extLst>
            </p:cNvPr>
            <p:cNvSpPr>
              <a:spLocks noChangeShapeType="1"/>
            </p:cNvSpPr>
            <p:nvPr/>
          </p:nvSpPr>
          <p:spPr bwMode="auto">
            <a:xfrm>
              <a:off x="2171" y="157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4" name="Line 10">
              <a:extLst>
                <a:ext uri="{FF2B5EF4-FFF2-40B4-BE49-F238E27FC236}">
                  <a16:creationId xmlns:a16="http://schemas.microsoft.com/office/drawing/2014/main" id="{2AC02FFF-742B-430D-A17E-AE577CE9DD28}"/>
                </a:ext>
              </a:extLst>
            </p:cNvPr>
            <p:cNvSpPr>
              <a:spLocks noChangeShapeType="1"/>
            </p:cNvSpPr>
            <p:nvPr/>
          </p:nvSpPr>
          <p:spPr bwMode="auto">
            <a:xfrm>
              <a:off x="2459"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5" name="Line 11">
              <a:extLst>
                <a:ext uri="{FF2B5EF4-FFF2-40B4-BE49-F238E27FC236}">
                  <a16:creationId xmlns:a16="http://schemas.microsoft.com/office/drawing/2014/main" id="{D218004D-9416-4204-8204-AB477ED1D800}"/>
                </a:ext>
              </a:extLst>
            </p:cNvPr>
            <p:cNvSpPr>
              <a:spLocks noChangeShapeType="1"/>
            </p:cNvSpPr>
            <p:nvPr/>
          </p:nvSpPr>
          <p:spPr bwMode="auto">
            <a:xfrm>
              <a:off x="2795"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6" name="Oval 12">
              <a:extLst>
                <a:ext uri="{FF2B5EF4-FFF2-40B4-BE49-F238E27FC236}">
                  <a16:creationId xmlns:a16="http://schemas.microsoft.com/office/drawing/2014/main" id="{7ED353C1-ECEC-4A19-B2BB-D10DAFA8EE01}"/>
                </a:ext>
              </a:extLst>
            </p:cNvPr>
            <p:cNvSpPr>
              <a:spLocks noChangeArrowheads="1"/>
            </p:cNvSpPr>
            <p:nvPr/>
          </p:nvSpPr>
          <p:spPr bwMode="auto">
            <a:xfrm>
              <a:off x="2891" y="109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7" name="Oval 13">
              <a:extLst>
                <a:ext uri="{FF2B5EF4-FFF2-40B4-BE49-F238E27FC236}">
                  <a16:creationId xmlns:a16="http://schemas.microsoft.com/office/drawing/2014/main" id="{30C6B564-8FA9-4D78-AEA9-A80BB67DCA6F}"/>
                </a:ext>
              </a:extLst>
            </p:cNvPr>
            <p:cNvSpPr>
              <a:spLocks noChangeArrowheads="1"/>
            </p:cNvSpPr>
            <p:nvPr/>
          </p:nvSpPr>
          <p:spPr bwMode="auto">
            <a:xfrm>
              <a:off x="2540" y="136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8" name="Oval 14">
              <a:extLst>
                <a:ext uri="{FF2B5EF4-FFF2-40B4-BE49-F238E27FC236}">
                  <a16:creationId xmlns:a16="http://schemas.microsoft.com/office/drawing/2014/main" id="{4BE26556-D138-436A-8159-106609630C94}"/>
                </a:ext>
              </a:extLst>
            </p:cNvPr>
            <p:cNvSpPr>
              <a:spLocks noChangeArrowheads="1"/>
            </p:cNvSpPr>
            <p:nvPr/>
          </p:nvSpPr>
          <p:spPr bwMode="auto">
            <a:xfrm>
              <a:off x="2241" y="165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9" name="Oval 15">
              <a:extLst>
                <a:ext uri="{FF2B5EF4-FFF2-40B4-BE49-F238E27FC236}">
                  <a16:creationId xmlns:a16="http://schemas.microsoft.com/office/drawing/2014/main" id="{244A7438-F0CD-40AB-B5C8-C8958EC0D712}"/>
                </a:ext>
              </a:extLst>
            </p:cNvPr>
            <p:cNvSpPr>
              <a:spLocks noChangeArrowheads="1"/>
            </p:cNvSpPr>
            <p:nvPr/>
          </p:nvSpPr>
          <p:spPr bwMode="auto">
            <a:xfrm>
              <a:off x="2573" y="1664"/>
              <a:ext cx="166"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sp>
        <p:nvSpPr>
          <p:cNvPr id="231440" name="Oval 16">
            <a:extLst>
              <a:ext uri="{FF2B5EF4-FFF2-40B4-BE49-F238E27FC236}">
                <a16:creationId xmlns:a16="http://schemas.microsoft.com/office/drawing/2014/main" id="{453E0EBC-44DA-45AA-BAC5-E70C3CE8526B}"/>
              </a:ext>
            </a:extLst>
          </p:cNvPr>
          <p:cNvSpPr>
            <a:spLocks noChangeArrowheads="1"/>
          </p:cNvSpPr>
          <p:nvPr/>
        </p:nvSpPr>
        <p:spPr bwMode="auto">
          <a:xfrm>
            <a:off x="1066800" y="3581400"/>
            <a:ext cx="228600" cy="228600"/>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1" name="Oval 17">
            <a:extLst>
              <a:ext uri="{FF2B5EF4-FFF2-40B4-BE49-F238E27FC236}">
                <a16:creationId xmlns:a16="http://schemas.microsoft.com/office/drawing/2014/main" id="{4E7161A1-D295-4397-A021-4BA62A0FE20F}"/>
              </a:ext>
            </a:extLst>
          </p:cNvPr>
          <p:cNvSpPr>
            <a:spLocks noChangeArrowheads="1"/>
          </p:cNvSpPr>
          <p:nvPr/>
        </p:nvSpPr>
        <p:spPr bwMode="auto">
          <a:xfrm>
            <a:off x="2590800" y="3198813"/>
            <a:ext cx="263525" cy="230187"/>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2" name="Oval 18">
            <a:extLst>
              <a:ext uri="{FF2B5EF4-FFF2-40B4-BE49-F238E27FC236}">
                <a16:creationId xmlns:a16="http://schemas.microsoft.com/office/drawing/2014/main" id="{9BCF0249-E2B3-46CF-98D0-D7869E987A6F}"/>
              </a:ext>
            </a:extLst>
          </p:cNvPr>
          <p:cNvSpPr>
            <a:spLocks noChangeArrowheads="1"/>
          </p:cNvSpPr>
          <p:nvPr/>
        </p:nvSpPr>
        <p:spPr bwMode="auto">
          <a:xfrm>
            <a:off x="4495800" y="3198813"/>
            <a:ext cx="263525" cy="230187"/>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3" name="Oval 19">
            <a:extLst>
              <a:ext uri="{FF2B5EF4-FFF2-40B4-BE49-F238E27FC236}">
                <a16:creationId xmlns:a16="http://schemas.microsoft.com/office/drawing/2014/main" id="{D4BF38BB-9BE7-4FEC-992F-D4139600687A}"/>
              </a:ext>
            </a:extLst>
          </p:cNvPr>
          <p:cNvSpPr>
            <a:spLocks noChangeArrowheads="1"/>
          </p:cNvSpPr>
          <p:nvPr/>
        </p:nvSpPr>
        <p:spPr bwMode="auto">
          <a:xfrm>
            <a:off x="6248400" y="3505200"/>
            <a:ext cx="263525" cy="228600"/>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4" name="Oval 20">
            <a:extLst>
              <a:ext uri="{FF2B5EF4-FFF2-40B4-BE49-F238E27FC236}">
                <a16:creationId xmlns:a16="http://schemas.microsoft.com/office/drawing/2014/main" id="{F9740629-704D-4D34-A742-71464029E617}"/>
              </a:ext>
            </a:extLst>
          </p:cNvPr>
          <p:cNvSpPr>
            <a:spLocks noChangeArrowheads="1"/>
          </p:cNvSpPr>
          <p:nvPr/>
        </p:nvSpPr>
        <p:spPr bwMode="auto">
          <a:xfrm>
            <a:off x="7620000" y="3886200"/>
            <a:ext cx="263525" cy="228600"/>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3" name="Group 21">
            <a:extLst>
              <a:ext uri="{FF2B5EF4-FFF2-40B4-BE49-F238E27FC236}">
                <a16:creationId xmlns:a16="http://schemas.microsoft.com/office/drawing/2014/main" id="{9777D2D7-9E28-4F9D-954E-750BB0BA3322}"/>
              </a:ext>
            </a:extLst>
          </p:cNvPr>
          <p:cNvGrpSpPr>
            <a:grpSpLocks/>
          </p:cNvGrpSpPr>
          <p:nvPr/>
        </p:nvGrpSpPr>
        <p:grpSpPr bwMode="auto">
          <a:xfrm>
            <a:off x="990600" y="2590800"/>
            <a:ext cx="3200400" cy="1600200"/>
            <a:chOff x="624" y="1632"/>
            <a:chExt cx="2016" cy="1008"/>
          </a:xfrm>
        </p:grpSpPr>
        <p:sp>
          <p:nvSpPr>
            <p:cNvPr id="14471" name="Line 22">
              <a:extLst>
                <a:ext uri="{FF2B5EF4-FFF2-40B4-BE49-F238E27FC236}">
                  <a16:creationId xmlns:a16="http://schemas.microsoft.com/office/drawing/2014/main" id="{62B76AAE-6015-4C6E-952F-F5C934C6286F}"/>
                </a:ext>
              </a:extLst>
            </p:cNvPr>
            <p:cNvSpPr>
              <a:spLocks noChangeShapeType="1"/>
            </p:cNvSpPr>
            <p:nvPr/>
          </p:nvSpPr>
          <p:spPr bwMode="auto">
            <a:xfrm>
              <a:off x="624" y="2196"/>
              <a:ext cx="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2" name="Line 23">
              <a:extLst>
                <a:ext uri="{FF2B5EF4-FFF2-40B4-BE49-F238E27FC236}">
                  <a16:creationId xmlns:a16="http://schemas.microsoft.com/office/drawing/2014/main" id="{19791069-E149-4B83-92B0-A7A45049769E}"/>
                </a:ext>
              </a:extLst>
            </p:cNvPr>
            <p:cNvSpPr>
              <a:spLocks noChangeShapeType="1"/>
            </p:cNvSpPr>
            <p:nvPr/>
          </p:nvSpPr>
          <p:spPr bwMode="auto">
            <a:xfrm>
              <a:off x="624" y="2418"/>
              <a:ext cx="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3" name="Line 24">
              <a:extLst>
                <a:ext uri="{FF2B5EF4-FFF2-40B4-BE49-F238E27FC236}">
                  <a16:creationId xmlns:a16="http://schemas.microsoft.com/office/drawing/2014/main" id="{0852E946-BBF8-4B6A-8C31-A63948D72E50}"/>
                </a:ext>
              </a:extLst>
            </p:cNvPr>
            <p:cNvSpPr>
              <a:spLocks noChangeShapeType="1"/>
            </p:cNvSpPr>
            <p:nvPr/>
          </p:nvSpPr>
          <p:spPr bwMode="auto">
            <a:xfrm>
              <a:off x="871" y="1974"/>
              <a:ext cx="0" cy="6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4" name="Line 25">
              <a:extLst>
                <a:ext uri="{FF2B5EF4-FFF2-40B4-BE49-F238E27FC236}">
                  <a16:creationId xmlns:a16="http://schemas.microsoft.com/office/drawing/2014/main" id="{79825002-100D-4066-8988-EEE8EC0333C6}"/>
                </a:ext>
              </a:extLst>
            </p:cNvPr>
            <p:cNvSpPr>
              <a:spLocks noChangeShapeType="1"/>
            </p:cNvSpPr>
            <p:nvPr/>
          </p:nvSpPr>
          <p:spPr bwMode="auto">
            <a:xfrm>
              <a:off x="1160" y="1974"/>
              <a:ext cx="0" cy="6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5" name="Rectangle 26">
              <a:extLst>
                <a:ext uri="{FF2B5EF4-FFF2-40B4-BE49-F238E27FC236}">
                  <a16:creationId xmlns:a16="http://schemas.microsoft.com/office/drawing/2014/main" id="{DD04FF7A-F971-401A-AE5F-4EEFA4A120B7}"/>
                </a:ext>
              </a:extLst>
            </p:cNvPr>
            <p:cNvSpPr>
              <a:spLocks noChangeArrowheads="1"/>
            </p:cNvSpPr>
            <p:nvPr/>
          </p:nvSpPr>
          <p:spPr bwMode="auto">
            <a:xfrm>
              <a:off x="624" y="1974"/>
              <a:ext cx="824" cy="6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6" name="Oval 27">
              <a:extLst>
                <a:ext uri="{FF2B5EF4-FFF2-40B4-BE49-F238E27FC236}">
                  <a16:creationId xmlns:a16="http://schemas.microsoft.com/office/drawing/2014/main" id="{9D82EE2D-DC03-4544-B3B7-13487528F496}"/>
                </a:ext>
              </a:extLst>
            </p:cNvPr>
            <p:cNvSpPr>
              <a:spLocks noChangeArrowheads="1"/>
            </p:cNvSpPr>
            <p:nvPr/>
          </p:nvSpPr>
          <p:spPr bwMode="auto">
            <a:xfrm>
              <a:off x="1242" y="2048"/>
              <a:ext cx="124"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7" name="Oval 28">
              <a:extLst>
                <a:ext uri="{FF2B5EF4-FFF2-40B4-BE49-F238E27FC236}">
                  <a16:creationId xmlns:a16="http://schemas.microsoft.com/office/drawing/2014/main" id="{D6CD6C9A-84CB-4489-BF31-5C0B45AB5BA9}"/>
                </a:ext>
              </a:extLst>
            </p:cNvPr>
            <p:cNvSpPr>
              <a:spLocks noChangeArrowheads="1"/>
            </p:cNvSpPr>
            <p:nvPr/>
          </p:nvSpPr>
          <p:spPr bwMode="auto">
            <a:xfrm>
              <a:off x="941" y="2261"/>
              <a:ext cx="142" cy="111"/>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8" name="Oval 29">
              <a:extLst>
                <a:ext uri="{FF2B5EF4-FFF2-40B4-BE49-F238E27FC236}">
                  <a16:creationId xmlns:a16="http://schemas.microsoft.com/office/drawing/2014/main" id="{679BBB7B-116B-4420-B653-7EBD4A92A585}"/>
                </a:ext>
              </a:extLst>
            </p:cNvPr>
            <p:cNvSpPr>
              <a:spLocks noChangeArrowheads="1"/>
            </p:cNvSpPr>
            <p:nvPr/>
          </p:nvSpPr>
          <p:spPr bwMode="auto">
            <a:xfrm>
              <a:off x="684" y="2483"/>
              <a:ext cx="124" cy="111"/>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9" name="Oval 30">
              <a:extLst>
                <a:ext uri="{FF2B5EF4-FFF2-40B4-BE49-F238E27FC236}">
                  <a16:creationId xmlns:a16="http://schemas.microsoft.com/office/drawing/2014/main" id="{8D2F3481-A532-4510-B68C-12B4B846860D}"/>
                </a:ext>
              </a:extLst>
            </p:cNvPr>
            <p:cNvSpPr>
              <a:spLocks noChangeArrowheads="1"/>
            </p:cNvSpPr>
            <p:nvPr/>
          </p:nvSpPr>
          <p:spPr bwMode="auto">
            <a:xfrm>
              <a:off x="969" y="2490"/>
              <a:ext cx="124"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0" name="Line 31">
              <a:extLst>
                <a:ext uri="{FF2B5EF4-FFF2-40B4-BE49-F238E27FC236}">
                  <a16:creationId xmlns:a16="http://schemas.microsoft.com/office/drawing/2014/main" id="{29F6DF6F-E1D2-4F36-AA99-98397E7E1A41}"/>
                </a:ext>
              </a:extLst>
            </p:cNvPr>
            <p:cNvSpPr>
              <a:spLocks noChangeShapeType="1"/>
            </p:cNvSpPr>
            <p:nvPr/>
          </p:nvSpPr>
          <p:spPr bwMode="auto">
            <a:xfrm flipH="1">
              <a:off x="1026" y="1632"/>
              <a:ext cx="1614" cy="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32">
            <a:extLst>
              <a:ext uri="{FF2B5EF4-FFF2-40B4-BE49-F238E27FC236}">
                <a16:creationId xmlns:a16="http://schemas.microsoft.com/office/drawing/2014/main" id="{52F68904-61E6-4E4C-BF51-7431D1938BB3}"/>
              </a:ext>
            </a:extLst>
          </p:cNvPr>
          <p:cNvGrpSpPr>
            <a:grpSpLocks/>
          </p:cNvGrpSpPr>
          <p:nvPr/>
        </p:nvGrpSpPr>
        <p:grpSpPr bwMode="auto">
          <a:xfrm>
            <a:off x="2484438" y="2565400"/>
            <a:ext cx="1828800" cy="1600200"/>
            <a:chOff x="1584" y="1632"/>
            <a:chExt cx="1152" cy="1008"/>
          </a:xfrm>
        </p:grpSpPr>
        <p:sp>
          <p:nvSpPr>
            <p:cNvPr id="14460" name="Oval 33">
              <a:extLst>
                <a:ext uri="{FF2B5EF4-FFF2-40B4-BE49-F238E27FC236}">
                  <a16:creationId xmlns:a16="http://schemas.microsoft.com/office/drawing/2014/main" id="{939ACC1F-347C-4E2A-8269-431BD7F65517}"/>
                </a:ext>
              </a:extLst>
            </p:cNvPr>
            <p:cNvSpPr>
              <a:spLocks noChangeArrowheads="1"/>
            </p:cNvSpPr>
            <p:nvPr/>
          </p:nvSpPr>
          <p:spPr bwMode="auto">
            <a:xfrm>
              <a:off x="1891" y="2260"/>
              <a:ext cx="139" cy="112"/>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1" name="Oval 34">
              <a:extLst>
                <a:ext uri="{FF2B5EF4-FFF2-40B4-BE49-F238E27FC236}">
                  <a16:creationId xmlns:a16="http://schemas.microsoft.com/office/drawing/2014/main" id="{4597B624-C87E-446A-8A88-1145A29571E6}"/>
                </a:ext>
              </a:extLst>
            </p:cNvPr>
            <p:cNvSpPr>
              <a:spLocks noChangeArrowheads="1"/>
            </p:cNvSpPr>
            <p:nvPr/>
          </p:nvSpPr>
          <p:spPr bwMode="auto">
            <a:xfrm>
              <a:off x="2184" y="2046"/>
              <a:ext cx="120"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4462" name="Group 35">
              <a:extLst>
                <a:ext uri="{FF2B5EF4-FFF2-40B4-BE49-F238E27FC236}">
                  <a16:creationId xmlns:a16="http://schemas.microsoft.com/office/drawing/2014/main" id="{8E48EBE4-FC0F-4122-8DD5-212D3233317B}"/>
                </a:ext>
              </a:extLst>
            </p:cNvPr>
            <p:cNvGrpSpPr>
              <a:grpSpLocks/>
            </p:cNvGrpSpPr>
            <p:nvPr/>
          </p:nvGrpSpPr>
          <p:grpSpPr bwMode="auto">
            <a:xfrm>
              <a:off x="1584" y="1968"/>
              <a:ext cx="800" cy="668"/>
              <a:chOff x="1584" y="1972"/>
              <a:chExt cx="800" cy="668"/>
            </a:xfrm>
          </p:grpSpPr>
          <p:sp>
            <p:nvSpPr>
              <p:cNvPr id="14468" name="Line 36">
                <a:extLst>
                  <a:ext uri="{FF2B5EF4-FFF2-40B4-BE49-F238E27FC236}">
                    <a16:creationId xmlns:a16="http://schemas.microsoft.com/office/drawing/2014/main" id="{303F990A-B1CF-4D60-8B3D-264F1541C302}"/>
                  </a:ext>
                </a:extLst>
              </p:cNvPr>
              <p:cNvSpPr>
                <a:spLocks noChangeShapeType="1"/>
              </p:cNvSpPr>
              <p:nvPr/>
            </p:nvSpPr>
            <p:spPr bwMode="auto">
              <a:xfrm>
                <a:off x="1584" y="2194"/>
                <a:ext cx="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9" name="Line 37">
                <a:extLst>
                  <a:ext uri="{FF2B5EF4-FFF2-40B4-BE49-F238E27FC236}">
                    <a16:creationId xmlns:a16="http://schemas.microsoft.com/office/drawing/2014/main" id="{72DE52E6-14C4-466F-AA97-7BA6D5240765}"/>
                  </a:ext>
                </a:extLst>
              </p:cNvPr>
              <p:cNvSpPr>
                <a:spLocks noChangeShapeType="1"/>
              </p:cNvSpPr>
              <p:nvPr/>
            </p:nvSpPr>
            <p:spPr bwMode="auto">
              <a:xfrm>
                <a:off x="1824" y="1972"/>
                <a:ext cx="0" cy="6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0" name="Line 38">
                <a:extLst>
                  <a:ext uri="{FF2B5EF4-FFF2-40B4-BE49-F238E27FC236}">
                    <a16:creationId xmlns:a16="http://schemas.microsoft.com/office/drawing/2014/main" id="{E12EF631-4054-473E-93EF-D4E911885C89}"/>
                  </a:ext>
                </a:extLst>
              </p:cNvPr>
              <p:cNvSpPr>
                <a:spLocks noChangeShapeType="1"/>
              </p:cNvSpPr>
              <p:nvPr/>
            </p:nvSpPr>
            <p:spPr bwMode="auto">
              <a:xfrm>
                <a:off x="2104" y="1972"/>
                <a:ext cx="0" cy="6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63" name="Line 39">
              <a:extLst>
                <a:ext uri="{FF2B5EF4-FFF2-40B4-BE49-F238E27FC236}">
                  <a16:creationId xmlns:a16="http://schemas.microsoft.com/office/drawing/2014/main" id="{B4004297-1A4E-44FB-8868-DE737589FDBC}"/>
                </a:ext>
              </a:extLst>
            </p:cNvPr>
            <p:cNvSpPr>
              <a:spLocks noChangeShapeType="1"/>
            </p:cNvSpPr>
            <p:nvPr/>
          </p:nvSpPr>
          <p:spPr bwMode="auto">
            <a:xfrm>
              <a:off x="1584" y="2417"/>
              <a:ext cx="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4" name="Rectangle 40">
              <a:extLst>
                <a:ext uri="{FF2B5EF4-FFF2-40B4-BE49-F238E27FC236}">
                  <a16:creationId xmlns:a16="http://schemas.microsoft.com/office/drawing/2014/main" id="{DB9366ED-92C1-4D9E-B22E-FB9DC34A510F}"/>
                </a:ext>
              </a:extLst>
            </p:cNvPr>
            <p:cNvSpPr>
              <a:spLocks noChangeArrowheads="1"/>
            </p:cNvSpPr>
            <p:nvPr/>
          </p:nvSpPr>
          <p:spPr bwMode="auto">
            <a:xfrm>
              <a:off x="1584" y="1972"/>
              <a:ext cx="800" cy="6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5" name="Oval 41">
              <a:extLst>
                <a:ext uri="{FF2B5EF4-FFF2-40B4-BE49-F238E27FC236}">
                  <a16:creationId xmlns:a16="http://schemas.microsoft.com/office/drawing/2014/main" id="{925A223F-91DA-495F-A5B2-AB08CCBED261}"/>
                </a:ext>
              </a:extLst>
            </p:cNvPr>
            <p:cNvSpPr>
              <a:spLocks noChangeArrowheads="1"/>
            </p:cNvSpPr>
            <p:nvPr/>
          </p:nvSpPr>
          <p:spPr bwMode="auto">
            <a:xfrm>
              <a:off x="1642" y="2483"/>
              <a:ext cx="120" cy="111"/>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6" name="Oval 42">
              <a:extLst>
                <a:ext uri="{FF2B5EF4-FFF2-40B4-BE49-F238E27FC236}">
                  <a16:creationId xmlns:a16="http://schemas.microsoft.com/office/drawing/2014/main" id="{B8A22421-E44E-444E-ADE3-02472C784F47}"/>
                </a:ext>
              </a:extLst>
            </p:cNvPr>
            <p:cNvSpPr>
              <a:spLocks noChangeArrowheads="1"/>
            </p:cNvSpPr>
            <p:nvPr/>
          </p:nvSpPr>
          <p:spPr bwMode="auto">
            <a:xfrm>
              <a:off x="1919" y="2490"/>
              <a:ext cx="120"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7" name="Line 43">
              <a:extLst>
                <a:ext uri="{FF2B5EF4-FFF2-40B4-BE49-F238E27FC236}">
                  <a16:creationId xmlns:a16="http://schemas.microsoft.com/office/drawing/2014/main" id="{CB12F06D-3D61-4761-A610-C36770E47E93}"/>
                </a:ext>
              </a:extLst>
            </p:cNvPr>
            <p:cNvSpPr>
              <a:spLocks noChangeShapeType="1"/>
            </p:cNvSpPr>
            <p:nvPr/>
          </p:nvSpPr>
          <p:spPr bwMode="auto">
            <a:xfrm flipH="1">
              <a:off x="1931" y="1632"/>
              <a:ext cx="805"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4">
            <a:extLst>
              <a:ext uri="{FF2B5EF4-FFF2-40B4-BE49-F238E27FC236}">
                <a16:creationId xmlns:a16="http://schemas.microsoft.com/office/drawing/2014/main" id="{EE338336-CF77-4407-99BA-E90FB1B2F4A4}"/>
              </a:ext>
            </a:extLst>
          </p:cNvPr>
          <p:cNvGrpSpPr>
            <a:grpSpLocks/>
          </p:cNvGrpSpPr>
          <p:nvPr/>
        </p:nvGrpSpPr>
        <p:grpSpPr bwMode="auto">
          <a:xfrm>
            <a:off x="4030663" y="2590800"/>
            <a:ext cx="1227137" cy="1600200"/>
            <a:chOff x="2539" y="1632"/>
            <a:chExt cx="773" cy="1008"/>
          </a:xfrm>
        </p:grpSpPr>
        <p:sp>
          <p:nvSpPr>
            <p:cNvPr id="14450" name="Line 45">
              <a:extLst>
                <a:ext uri="{FF2B5EF4-FFF2-40B4-BE49-F238E27FC236}">
                  <a16:creationId xmlns:a16="http://schemas.microsoft.com/office/drawing/2014/main" id="{48D3F61C-A92A-467F-8AC9-FB8D6BAE8292}"/>
                </a:ext>
              </a:extLst>
            </p:cNvPr>
            <p:cNvSpPr>
              <a:spLocks noChangeShapeType="1"/>
            </p:cNvSpPr>
            <p:nvPr/>
          </p:nvSpPr>
          <p:spPr bwMode="auto">
            <a:xfrm>
              <a:off x="2539" y="2191"/>
              <a:ext cx="7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1" name="Line 46">
              <a:extLst>
                <a:ext uri="{FF2B5EF4-FFF2-40B4-BE49-F238E27FC236}">
                  <a16:creationId xmlns:a16="http://schemas.microsoft.com/office/drawing/2014/main" id="{A1B24D3D-6AD8-41DC-ABA6-EB34A8C6A022}"/>
                </a:ext>
              </a:extLst>
            </p:cNvPr>
            <p:cNvSpPr>
              <a:spLocks noChangeShapeType="1"/>
            </p:cNvSpPr>
            <p:nvPr/>
          </p:nvSpPr>
          <p:spPr bwMode="auto">
            <a:xfrm>
              <a:off x="2539" y="2415"/>
              <a:ext cx="7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2" name="Line 47">
              <a:extLst>
                <a:ext uri="{FF2B5EF4-FFF2-40B4-BE49-F238E27FC236}">
                  <a16:creationId xmlns:a16="http://schemas.microsoft.com/office/drawing/2014/main" id="{2B304030-1B24-488E-97EC-E753169063AF}"/>
                </a:ext>
              </a:extLst>
            </p:cNvPr>
            <p:cNvSpPr>
              <a:spLocks noChangeShapeType="1"/>
            </p:cNvSpPr>
            <p:nvPr/>
          </p:nvSpPr>
          <p:spPr bwMode="auto">
            <a:xfrm>
              <a:off x="2771" y="1966"/>
              <a:ext cx="0" cy="6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3" name="Line 48">
              <a:extLst>
                <a:ext uri="{FF2B5EF4-FFF2-40B4-BE49-F238E27FC236}">
                  <a16:creationId xmlns:a16="http://schemas.microsoft.com/office/drawing/2014/main" id="{6A54AD89-1F0A-456F-A730-190CE73370E4}"/>
                </a:ext>
              </a:extLst>
            </p:cNvPr>
            <p:cNvSpPr>
              <a:spLocks noChangeShapeType="1"/>
            </p:cNvSpPr>
            <p:nvPr/>
          </p:nvSpPr>
          <p:spPr bwMode="auto">
            <a:xfrm>
              <a:off x="3041" y="1966"/>
              <a:ext cx="0" cy="6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4" name="Rectangle 49">
              <a:extLst>
                <a:ext uri="{FF2B5EF4-FFF2-40B4-BE49-F238E27FC236}">
                  <a16:creationId xmlns:a16="http://schemas.microsoft.com/office/drawing/2014/main" id="{B01B3F4B-A41F-49C4-8011-037C3A87E048}"/>
                </a:ext>
              </a:extLst>
            </p:cNvPr>
            <p:cNvSpPr>
              <a:spLocks noChangeArrowheads="1"/>
            </p:cNvSpPr>
            <p:nvPr/>
          </p:nvSpPr>
          <p:spPr bwMode="auto">
            <a:xfrm>
              <a:off x="2539" y="1966"/>
              <a:ext cx="773" cy="6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5" name="Oval 50">
              <a:extLst>
                <a:ext uri="{FF2B5EF4-FFF2-40B4-BE49-F238E27FC236}">
                  <a16:creationId xmlns:a16="http://schemas.microsoft.com/office/drawing/2014/main" id="{ACE6C49C-1648-450E-A21F-1A49045050EF}"/>
                </a:ext>
              </a:extLst>
            </p:cNvPr>
            <p:cNvSpPr>
              <a:spLocks noChangeArrowheads="1"/>
            </p:cNvSpPr>
            <p:nvPr/>
          </p:nvSpPr>
          <p:spPr bwMode="auto">
            <a:xfrm>
              <a:off x="3119" y="2041"/>
              <a:ext cx="116" cy="112"/>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6" name="Oval 51">
              <a:extLst>
                <a:ext uri="{FF2B5EF4-FFF2-40B4-BE49-F238E27FC236}">
                  <a16:creationId xmlns:a16="http://schemas.microsoft.com/office/drawing/2014/main" id="{1971A0F6-F978-45A6-A938-C47DB7A47C91}"/>
                </a:ext>
              </a:extLst>
            </p:cNvPr>
            <p:cNvSpPr>
              <a:spLocks noChangeArrowheads="1"/>
            </p:cNvSpPr>
            <p:nvPr/>
          </p:nvSpPr>
          <p:spPr bwMode="auto">
            <a:xfrm>
              <a:off x="2836" y="2257"/>
              <a:ext cx="134" cy="112"/>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7" name="Oval 52">
              <a:extLst>
                <a:ext uri="{FF2B5EF4-FFF2-40B4-BE49-F238E27FC236}">
                  <a16:creationId xmlns:a16="http://schemas.microsoft.com/office/drawing/2014/main" id="{25FB51A3-5760-4175-B549-F35B420AF908}"/>
                </a:ext>
              </a:extLst>
            </p:cNvPr>
            <p:cNvSpPr>
              <a:spLocks noChangeArrowheads="1"/>
            </p:cNvSpPr>
            <p:nvPr/>
          </p:nvSpPr>
          <p:spPr bwMode="auto">
            <a:xfrm>
              <a:off x="2595" y="2482"/>
              <a:ext cx="116" cy="112"/>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8" name="Oval 53">
              <a:extLst>
                <a:ext uri="{FF2B5EF4-FFF2-40B4-BE49-F238E27FC236}">
                  <a16:creationId xmlns:a16="http://schemas.microsoft.com/office/drawing/2014/main" id="{BAA43FD1-479E-4229-9833-306821995AE7}"/>
                </a:ext>
              </a:extLst>
            </p:cNvPr>
            <p:cNvSpPr>
              <a:spLocks noChangeArrowheads="1"/>
            </p:cNvSpPr>
            <p:nvPr/>
          </p:nvSpPr>
          <p:spPr bwMode="auto">
            <a:xfrm>
              <a:off x="2863" y="2489"/>
              <a:ext cx="116" cy="112"/>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9" name="Line 54">
              <a:extLst>
                <a:ext uri="{FF2B5EF4-FFF2-40B4-BE49-F238E27FC236}">
                  <a16:creationId xmlns:a16="http://schemas.microsoft.com/office/drawing/2014/main" id="{0926427E-129A-4503-AC36-B3831210666E}"/>
                </a:ext>
              </a:extLst>
            </p:cNvPr>
            <p:cNvSpPr>
              <a:spLocks noChangeShapeType="1"/>
            </p:cNvSpPr>
            <p:nvPr/>
          </p:nvSpPr>
          <p:spPr bwMode="auto">
            <a:xfrm>
              <a:off x="2736" y="1632"/>
              <a:ext cx="94" cy="3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55">
            <a:extLst>
              <a:ext uri="{FF2B5EF4-FFF2-40B4-BE49-F238E27FC236}">
                <a16:creationId xmlns:a16="http://schemas.microsoft.com/office/drawing/2014/main" id="{CE8C554D-37F9-40DD-AE73-3D1E15A9569E}"/>
              </a:ext>
            </a:extLst>
          </p:cNvPr>
          <p:cNvGrpSpPr>
            <a:grpSpLocks/>
          </p:cNvGrpSpPr>
          <p:nvPr/>
        </p:nvGrpSpPr>
        <p:grpSpPr bwMode="auto">
          <a:xfrm>
            <a:off x="4899025" y="2590800"/>
            <a:ext cx="1708150" cy="1620838"/>
            <a:chOff x="3086" y="1632"/>
            <a:chExt cx="1076" cy="1021"/>
          </a:xfrm>
        </p:grpSpPr>
        <p:sp>
          <p:nvSpPr>
            <p:cNvPr id="14440" name="Line 56">
              <a:extLst>
                <a:ext uri="{FF2B5EF4-FFF2-40B4-BE49-F238E27FC236}">
                  <a16:creationId xmlns:a16="http://schemas.microsoft.com/office/drawing/2014/main" id="{208648CC-290C-47D9-AB3F-A3E3AAED6E80}"/>
                </a:ext>
              </a:extLst>
            </p:cNvPr>
            <p:cNvSpPr>
              <a:spLocks noChangeShapeType="1"/>
            </p:cNvSpPr>
            <p:nvPr/>
          </p:nvSpPr>
          <p:spPr bwMode="auto">
            <a:xfrm>
              <a:off x="3629" y="1955"/>
              <a:ext cx="0" cy="6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 name="Line 57">
              <a:extLst>
                <a:ext uri="{FF2B5EF4-FFF2-40B4-BE49-F238E27FC236}">
                  <a16:creationId xmlns:a16="http://schemas.microsoft.com/office/drawing/2014/main" id="{31C049E2-7F55-4A9E-AC06-19E6D7CEE852}"/>
                </a:ext>
              </a:extLst>
            </p:cNvPr>
            <p:cNvSpPr>
              <a:spLocks noChangeShapeType="1"/>
            </p:cNvSpPr>
            <p:nvPr/>
          </p:nvSpPr>
          <p:spPr bwMode="auto">
            <a:xfrm>
              <a:off x="3380" y="2183"/>
              <a:ext cx="7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 name="Line 58">
              <a:extLst>
                <a:ext uri="{FF2B5EF4-FFF2-40B4-BE49-F238E27FC236}">
                  <a16:creationId xmlns:a16="http://schemas.microsoft.com/office/drawing/2014/main" id="{EAF3BFC1-D8EC-4454-A086-9845C83FF6A5}"/>
                </a:ext>
              </a:extLst>
            </p:cNvPr>
            <p:cNvSpPr>
              <a:spLocks noChangeShapeType="1"/>
            </p:cNvSpPr>
            <p:nvPr/>
          </p:nvSpPr>
          <p:spPr bwMode="auto">
            <a:xfrm>
              <a:off x="3380" y="2412"/>
              <a:ext cx="7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 name="Line 59">
              <a:extLst>
                <a:ext uri="{FF2B5EF4-FFF2-40B4-BE49-F238E27FC236}">
                  <a16:creationId xmlns:a16="http://schemas.microsoft.com/office/drawing/2014/main" id="{B1CD939B-E2F4-4589-AE44-67243D4B09A0}"/>
                </a:ext>
              </a:extLst>
            </p:cNvPr>
            <p:cNvSpPr>
              <a:spLocks noChangeShapeType="1"/>
            </p:cNvSpPr>
            <p:nvPr/>
          </p:nvSpPr>
          <p:spPr bwMode="auto">
            <a:xfrm>
              <a:off x="3888" y="1968"/>
              <a:ext cx="0" cy="6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 name="Rectangle 60">
              <a:extLst>
                <a:ext uri="{FF2B5EF4-FFF2-40B4-BE49-F238E27FC236}">
                  <a16:creationId xmlns:a16="http://schemas.microsoft.com/office/drawing/2014/main" id="{28139FA3-DA6C-4A9C-A6D8-D27D04A529AC}"/>
                </a:ext>
              </a:extLst>
            </p:cNvPr>
            <p:cNvSpPr>
              <a:spLocks noChangeArrowheads="1"/>
            </p:cNvSpPr>
            <p:nvPr/>
          </p:nvSpPr>
          <p:spPr bwMode="auto">
            <a:xfrm>
              <a:off x="3360" y="1968"/>
              <a:ext cx="782" cy="6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5" name="Oval 61">
              <a:extLst>
                <a:ext uri="{FF2B5EF4-FFF2-40B4-BE49-F238E27FC236}">
                  <a16:creationId xmlns:a16="http://schemas.microsoft.com/office/drawing/2014/main" id="{65CEFF57-658A-4DD1-869F-D0A4A98E6C56}"/>
                </a:ext>
              </a:extLst>
            </p:cNvPr>
            <p:cNvSpPr>
              <a:spLocks noChangeArrowheads="1"/>
            </p:cNvSpPr>
            <p:nvPr/>
          </p:nvSpPr>
          <p:spPr bwMode="auto">
            <a:xfrm>
              <a:off x="3967" y="2031"/>
              <a:ext cx="117" cy="11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6" name="Oval 62">
              <a:extLst>
                <a:ext uri="{FF2B5EF4-FFF2-40B4-BE49-F238E27FC236}">
                  <a16:creationId xmlns:a16="http://schemas.microsoft.com/office/drawing/2014/main" id="{9E51C85C-F3F2-440F-B888-ADD9B3CA5587}"/>
                </a:ext>
              </a:extLst>
            </p:cNvPr>
            <p:cNvSpPr>
              <a:spLocks noChangeArrowheads="1"/>
            </p:cNvSpPr>
            <p:nvPr/>
          </p:nvSpPr>
          <p:spPr bwMode="auto">
            <a:xfrm>
              <a:off x="3681" y="2251"/>
              <a:ext cx="135" cy="11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7" name="Oval 63">
              <a:extLst>
                <a:ext uri="{FF2B5EF4-FFF2-40B4-BE49-F238E27FC236}">
                  <a16:creationId xmlns:a16="http://schemas.microsoft.com/office/drawing/2014/main" id="{784AAECE-267F-430A-8246-E950518A47C4}"/>
                </a:ext>
              </a:extLst>
            </p:cNvPr>
            <p:cNvSpPr>
              <a:spLocks noChangeArrowheads="1"/>
            </p:cNvSpPr>
            <p:nvPr/>
          </p:nvSpPr>
          <p:spPr bwMode="auto">
            <a:xfrm>
              <a:off x="3437" y="2479"/>
              <a:ext cx="118" cy="11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8" name="Oval 64">
              <a:extLst>
                <a:ext uri="{FF2B5EF4-FFF2-40B4-BE49-F238E27FC236}">
                  <a16:creationId xmlns:a16="http://schemas.microsoft.com/office/drawing/2014/main" id="{7492530C-135D-40CC-9F0E-42E8C56389BA}"/>
                </a:ext>
              </a:extLst>
            </p:cNvPr>
            <p:cNvSpPr>
              <a:spLocks noChangeArrowheads="1"/>
            </p:cNvSpPr>
            <p:nvPr/>
          </p:nvSpPr>
          <p:spPr bwMode="auto">
            <a:xfrm>
              <a:off x="3708" y="2486"/>
              <a:ext cx="117" cy="11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9" name="Line 65">
              <a:extLst>
                <a:ext uri="{FF2B5EF4-FFF2-40B4-BE49-F238E27FC236}">
                  <a16:creationId xmlns:a16="http://schemas.microsoft.com/office/drawing/2014/main" id="{84D85B6A-D736-48CA-A9E8-829FE7C95ADA}"/>
                </a:ext>
              </a:extLst>
            </p:cNvPr>
            <p:cNvSpPr>
              <a:spLocks noChangeShapeType="1"/>
            </p:cNvSpPr>
            <p:nvPr/>
          </p:nvSpPr>
          <p:spPr bwMode="auto">
            <a:xfrm>
              <a:off x="3086" y="1632"/>
              <a:ext cx="613" cy="3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66">
            <a:extLst>
              <a:ext uri="{FF2B5EF4-FFF2-40B4-BE49-F238E27FC236}">
                <a16:creationId xmlns:a16="http://schemas.microsoft.com/office/drawing/2014/main" id="{1D73BE94-8ADD-47B5-BEF4-ED50B7E12C12}"/>
              </a:ext>
            </a:extLst>
          </p:cNvPr>
          <p:cNvGrpSpPr>
            <a:grpSpLocks/>
          </p:cNvGrpSpPr>
          <p:nvPr/>
        </p:nvGrpSpPr>
        <p:grpSpPr bwMode="auto">
          <a:xfrm>
            <a:off x="5334000" y="2590800"/>
            <a:ext cx="2667000" cy="1600200"/>
            <a:chOff x="3360" y="1632"/>
            <a:chExt cx="1680" cy="1008"/>
          </a:xfrm>
        </p:grpSpPr>
        <p:sp>
          <p:nvSpPr>
            <p:cNvPr id="14430" name="Line 67">
              <a:extLst>
                <a:ext uri="{FF2B5EF4-FFF2-40B4-BE49-F238E27FC236}">
                  <a16:creationId xmlns:a16="http://schemas.microsoft.com/office/drawing/2014/main" id="{B3717ADB-7CD2-4B2C-8DD9-A6AB874DBE30}"/>
                </a:ext>
              </a:extLst>
            </p:cNvPr>
            <p:cNvSpPr>
              <a:spLocks noChangeShapeType="1"/>
            </p:cNvSpPr>
            <p:nvPr/>
          </p:nvSpPr>
          <p:spPr bwMode="auto">
            <a:xfrm>
              <a:off x="4275" y="2164"/>
              <a:ext cx="7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1" name="Line 68">
              <a:extLst>
                <a:ext uri="{FF2B5EF4-FFF2-40B4-BE49-F238E27FC236}">
                  <a16:creationId xmlns:a16="http://schemas.microsoft.com/office/drawing/2014/main" id="{C03CF476-B3F0-4C58-B128-C7CD34B155B3}"/>
                </a:ext>
              </a:extLst>
            </p:cNvPr>
            <p:cNvSpPr>
              <a:spLocks noChangeShapeType="1"/>
            </p:cNvSpPr>
            <p:nvPr/>
          </p:nvSpPr>
          <p:spPr bwMode="auto">
            <a:xfrm>
              <a:off x="4275" y="2402"/>
              <a:ext cx="7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2" name="Line 69">
              <a:extLst>
                <a:ext uri="{FF2B5EF4-FFF2-40B4-BE49-F238E27FC236}">
                  <a16:creationId xmlns:a16="http://schemas.microsoft.com/office/drawing/2014/main" id="{9001F1DC-9074-4158-92DC-5165733F025C}"/>
                </a:ext>
              </a:extLst>
            </p:cNvPr>
            <p:cNvSpPr>
              <a:spLocks noChangeShapeType="1"/>
            </p:cNvSpPr>
            <p:nvPr/>
          </p:nvSpPr>
          <p:spPr bwMode="auto">
            <a:xfrm>
              <a:off x="4504" y="1926"/>
              <a:ext cx="0" cy="7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3" name="Line 70">
              <a:extLst>
                <a:ext uri="{FF2B5EF4-FFF2-40B4-BE49-F238E27FC236}">
                  <a16:creationId xmlns:a16="http://schemas.microsoft.com/office/drawing/2014/main" id="{C17A6BDF-3D5B-4222-91CA-EB32A588545B}"/>
                </a:ext>
              </a:extLst>
            </p:cNvPr>
            <p:cNvSpPr>
              <a:spLocks noChangeShapeType="1"/>
            </p:cNvSpPr>
            <p:nvPr/>
          </p:nvSpPr>
          <p:spPr bwMode="auto">
            <a:xfrm>
              <a:off x="4772" y="1926"/>
              <a:ext cx="0" cy="7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4" name="Rectangle 71">
              <a:extLst>
                <a:ext uri="{FF2B5EF4-FFF2-40B4-BE49-F238E27FC236}">
                  <a16:creationId xmlns:a16="http://schemas.microsoft.com/office/drawing/2014/main" id="{CEB7193A-3BD1-4005-B3F5-150AA93314E8}"/>
                </a:ext>
              </a:extLst>
            </p:cNvPr>
            <p:cNvSpPr>
              <a:spLocks noChangeArrowheads="1"/>
            </p:cNvSpPr>
            <p:nvPr/>
          </p:nvSpPr>
          <p:spPr bwMode="auto">
            <a:xfrm>
              <a:off x="4275" y="1926"/>
              <a:ext cx="765" cy="7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5" name="Oval 72">
              <a:extLst>
                <a:ext uri="{FF2B5EF4-FFF2-40B4-BE49-F238E27FC236}">
                  <a16:creationId xmlns:a16="http://schemas.microsoft.com/office/drawing/2014/main" id="{863B43FC-78C8-45BC-8DEE-8938692F13BF}"/>
                </a:ext>
              </a:extLst>
            </p:cNvPr>
            <p:cNvSpPr>
              <a:spLocks noChangeArrowheads="1"/>
            </p:cNvSpPr>
            <p:nvPr/>
          </p:nvSpPr>
          <p:spPr bwMode="auto">
            <a:xfrm>
              <a:off x="4849" y="2005"/>
              <a:ext cx="114" cy="119"/>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6" name="Oval 73">
              <a:extLst>
                <a:ext uri="{FF2B5EF4-FFF2-40B4-BE49-F238E27FC236}">
                  <a16:creationId xmlns:a16="http://schemas.microsoft.com/office/drawing/2014/main" id="{9ADD5B25-CE55-4863-93AB-361E46038470}"/>
                </a:ext>
              </a:extLst>
            </p:cNvPr>
            <p:cNvSpPr>
              <a:spLocks noChangeArrowheads="1"/>
            </p:cNvSpPr>
            <p:nvPr/>
          </p:nvSpPr>
          <p:spPr bwMode="auto">
            <a:xfrm>
              <a:off x="4569" y="2234"/>
              <a:ext cx="132" cy="119"/>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7" name="Oval 74">
              <a:extLst>
                <a:ext uri="{FF2B5EF4-FFF2-40B4-BE49-F238E27FC236}">
                  <a16:creationId xmlns:a16="http://schemas.microsoft.com/office/drawing/2014/main" id="{997A8C72-590B-438A-8878-3B5F207602D3}"/>
                </a:ext>
              </a:extLst>
            </p:cNvPr>
            <p:cNvSpPr>
              <a:spLocks noChangeArrowheads="1"/>
            </p:cNvSpPr>
            <p:nvPr/>
          </p:nvSpPr>
          <p:spPr bwMode="auto">
            <a:xfrm>
              <a:off x="4330" y="2472"/>
              <a:ext cx="115" cy="119"/>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8" name="Oval 75">
              <a:extLst>
                <a:ext uri="{FF2B5EF4-FFF2-40B4-BE49-F238E27FC236}">
                  <a16:creationId xmlns:a16="http://schemas.microsoft.com/office/drawing/2014/main" id="{331157A8-F78E-4872-9FCC-40F5410AD8A3}"/>
                </a:ext>
              </a:extLst>
            </p:cNvPr>
            <p:cNvSpPr>
              <a:spLocks noChangeArrowheads="1"/>
            </p:cNvSpPr>
            <p:nvPr/>
          </p:nvSpPr>
          <p:spPr bwMode="auto">
            <a:xfrm>
              <a:off x="4595" y="2480"/>
              <a:ext cx="115" cy="119"/>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9" name="Line 76">
              <a:extLst>
                <a:ext uri="{FF2B5EF4-FFF2-40B4-BE49-F238E27FC236}">
                  <a16:creationId xmlns:a16="http://schemas.microsoft.com/office/drawing/2014/main" id="{AB65F6D8-6ACD-4657-AB87-58954C32C105}"/>
                </a:ext>
              </a:extLst>
            </p:cNvPr>
            <p:cNvSpPr>
              <a:spLocks noChangeShapeType="1"/>
            </p:cNvSpPr>
            <p:nvPr/>
          </p:nvSpPr>
          <p:spPr bwMode="auto">
            <a:xfrm>
              <a:off x="3360" y="1632"/>
              <a:ext cx="1305" cy="2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01" name="Oval 77">
            <a:extLst>
              <a:ext uri="{FF2B5EF4-FFF2-40B4-BE49-F238E27FC236}">
                <a16:creationId xmlns:a16="http://schemas.microsoft.com/office/drawing/2014/main" id="{0EF42A76-3BCA-4EDC-814A-8C8AAE5C199A}"/>
              </a:ext>
            </a:extLst>
          </p:cNvPr>
          <p:cNvSpPr>
            <a:spLocks noChangeArrowheads="1"/>
          </p:cNvSpPr>
          <p:nvPr/>
        </p:nvSpPr>
        <p:spPr bwMode="auto">
          <a:xfrm>
            <a:off x="1676400" y="5410200"/>
            <a:ext cx="228600" cy="227013"/>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9" name="Group 78">
            <a:extLst>
              <a:ext uri="{FF2B5EF4-FFF2-40B4-BE49-F238E27FC236}">
                <a16:creationId xmlns:a16="http://schemas.microsoft.com/office/drawing/2014/main" id="{CE47C6AF-3454-4B0E-9A0D-D30005497121}"/>
              </a:ext>
            </a:extLst>
          </p:cNvPr>
          <p:cNvGrpSpPr>
            <a:grpSpLocks/>
          </p:cNvGrpSpPr>
          <p:nvPr/>
        </p:nvGrpSpPr>
        <p:grpSpPr bwMode="auto">
          <a:xfrm>
            <a:off x="1524000" y="4267200"/>
            <a:ext cx="2590800" cy="1905000"/>
            <a:chOff x="960" y="2784"/>
            <a:chExt cx="1584" cy="1344"/>
          </a:xfrm>
        </p:grpSpPr>
        <p:sp>
          <p:nvSpPr>
            <p:cNvPr id="14419" name="Line 79">
              <a:extLst>
                <a:ext uri="{FF2B5EF4-FFF2-40B4-BE49-F238E27FC236}">
                  <a16:creationId xmlns:a16="http://schemas.microsoft.com/office/drawing/2014/main" id="{2E005EAE-4147-4965-A9A5-7D5F72AD107D}"/>
                </a:ext>
              </a:extLst>
            </p:cNvPr>
            <p:cNvSpPr>
              <a:spLocks noChangeShapeType="1"/>
            </p:cNvSpPr>
            <p:nvPr/>
          </p:nvSpPr>
          <p:spPr bwMode="auto">
            <a:xfrm>
              <a:off x="960"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0" name="Line 80">
              <a:extLst>
                <a:ext uri="{FF2B5EF4-FFF2-40B4-BE49-F238E27FC236}">
                  <a16:creationId xmlns:a16="http://schemas.microsoft.com/office/drawing/2014/main" id="{5272E131-54EB-4962-94BD-FD2A60DDF914}"/>
                </a:ext>
              </a:extLst>
            </p:cNvPr>
            <p:cNvSpPr>
              <a:spLocks noChangeShapeType="1"/>
            </p:cNvSpPr>
            <p:nvPr/>
          </p:nvSpPr>
          <p:spPr bwMode="auto">
            <a:xfrm>
              <a:off x="960"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1" name="Line 81">
              <a:extLst>
                <a:ext uri="{FF2B5EF4-FFF2-40B4-BE49-F238E27FC236}">
                  <a16:creationId xmlns:a16="http://schemas.microsoft.com/office/drawing/2014/main" id="{4C5D7485-77E5-436F-AB66-67AD9E8B42D3}"/>
                </a:ext>
              </a:extLst>
            </p:cNvPr>
            <p:cNvSpPr>
              <a:spLocks noChangeShapeType="1"/>
            </p:cNvSpPr>
            <p:nvPr/>
          </p:nvSpPr>
          <p:spPr bwMode="auto">
            <a:xfrm>
              <a:off x="1248"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2" name="Line 82">
              <a:extLst>
                <a:ext uri="{FF2B5EF4-FFF2-40B4-BE49-F238E27FC236}">
                  <a16:creationId xmlns:a16="http://schemas.microsoft.com/office/drawing/2014/main" id="{915D4E4B-7AA5-48C3-8F7A-B83289250F65}"/>
                </a:ext>
              </a:extLst>
            </p:cNvPr>
            <p:cNvSpPr>
              <a:spLocks noChangeShapeType="1"/>
            </p:cNvSpPr>
            <p:nvPr/>
          </p:nvSpPr>
          <p:spPr bwMode="auto">
            <a:xfrm>
              <a:off x="158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3" name="Rectangle 83">
              <a:extLst>
                <a:ext uri="{FF2B5EF4-FFF2-40B4-BE49-F238E27FC236}">
                  <a16:creationId xmlns:a16="http://schemas.microsoft.com/office/drawing/2014/main" id="{D9362FCC-A3CB-48E2-A9B2-78F4D2AE8292}"/>
                </a:ext>
              </a:extLst>
            </p:cNvPr>
            <p:cNvSpPr>
              <a:spLocks noChangeArrowheads="1"/>
            </p:cNvSpPr>
            <p:nvPr/>
          </p:nvSpPr>
          <p:spPr bwMode="auto">
            <a:xfrm>
              <a:off x="960"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4" name="Oval 84">
              <a:extLst>
                <a:ext uri="{FF2B5EF4-FFF2-40B4-BE49-F238E27FC236}">
                  <a16:creationId xmlns:a16="http://schemas.microsoft.com/office/drawing/2014/main" id="{BBB110E0-0C0E-4E4E-BF3B-A835336A0DAD}"/>
                </a:ext>
              </a:extLst>
            </p:cNvPr>
            <p:cNvSpPr>
              <a:spLocks noChangeArrowheads="1"/>
            </p:cNvSpPr>
            <p:nvPr/>
          </p:nvSpPr>
          <p:spPr bwMode="auto">
            <a:xfrm>
              <a:off x="1680"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5" name="Oval 85">
              <a:extLst>
                <a:ext uri="{FF2B5EF4-FFF2-40B4-BE49-F238E27FC236}">
                  <a16:creationId xmlns:a16="http://schemas.microsoft.com/office/drawing/2014/main" id="{60EFE847-AF29-4D28-B8EC-D7A051187234}"/>
                </a:ext>
              </a:extLst>
            </p:cNvPr>
            <p:cNvSpPr>
              <a:spLocks noChangeArrowheads="1"/>
            </p:cNvSpPr>
            <p:nvPr/>
          </p:nvSpPr>
          <p:spPr bwMode="auto">
            <a:xfrm>
              <a:off x="1344"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6" name="Oval 86">
              <a:extLst>
                <a:ext uri="{FF2B5EF4-FFF2-40B4-BE49-F238E27FC236}">
                  <a16:creationId xmlns:a16="http://schemas.microsoft.com/office/drawing/2014/main" id="{888DB9A2-C5F6-48D8-92EE-E93F913B2D41}"/>
                </a:ext>
              </a:extLst>
            </p:cNvPr>
            <p:cNvSpPr>
              <a:spLocks noChangeArrowheads="1"/>
            </p:cNvSpPr>
            <p:nvPr/>
          </p:nvSpPr>
          <p:spPr bwMode="auto">
            <a:xfrm>
              <a:off x="1030"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7" name="Oval 87">
              <a:extLst>
                <a:ext uri="{FF2B5EF4-FFF2-40B4-BE49-F238E27FC236}">
                  <a16:creationId xmlns:a16="http://schemas.microsoft.com/office/drawing/2014/main" id="{A28D2014-840E-497F-A708-3CAC50976E82}"/>
                </a:ext>
              </a:extLst>
            </p:cNvPr>
            <p:cNvSpPr>
              <a:spLocks noChangeArrowheads="1"/>
            </p:cNvSpPr>
            <p:nvPr/>
          </p:nvSpPr>
          <p:spPr bwMode="auto">
            <a:xfrm>
              <a:off x="1366"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8" name="Oval 88">
              <a:extLst>
                <a:ext uri="{FF2B5EF4-FFF2-40B4-BE49-F238E27FC236}">
                  <a16:creationId xmlns:a16="http://schemas.microsoft.com/office/drawing/2014/main" id="{AE7B0801-14A9-46BC-86BC-F55B1BF241DB}"/>
                </a:ext>
              </a:extLst>
            </p:cNvPr>
            <p:cNvSpPr>
              <a:spLocks noChangeArrowheads="1"/>
            </p:cNvSpPr>
            <p:nvPr/>
          </p:nvSpPr>
          <p:spPr bwMode="auto">
            <a:xfrm>
              <a:off x="1344"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9" name="Line 89">
              <a:extLst>
                <a:ext uri="{FF2B5EF4-FFF2-40B4-BE49-F238E27FC236}">
                  <a16:creationId xmlns:a16="http://schemas.microsoft.com/office/drawing/2014/main" id="{E3F2BDB0-A976-422E-B755-62F87232E67F}"/>
                </a:ext>
              </a:extLst>
            </p:cNvPr>
            <p:cNvSpPr>
              <a:spLocks noChangeShapeType="1"/>
            </p:cNvSpPr>
            <p:nvPr/>
          </p:nvSpPr>
          <p:spPr bwMode="auto">
            <a:xfrm flipH="1">
              <a:off x="1440" y="2784"/>
              <a:ext cx="110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14" name="Oval 90">
            <a:extLst>
              <a:ext uri="{FF2B5EF4-FFF2-40B4-BE49-F238E27FC236}">
                <a16:creationId xmlns:a16="http://schemas.microsoft.com/office/drawing/2014/main" id="{F63B1CF6-1F45-467B-B1E5-CB6D8A9D5FE3}"/>
              </a:ext>
            </a:extLst>
          </p:cNvPr>
          <p:cNvSpPr>
            <a:spLocks noChangeArrowheads="1"/>
          </p:cNvSpPr>
          <p:nvPr/>
        </p:nvSpPr>
        <p:spPr bwMode="auto">
          <a:xfrm>
            <a:off x="3352800" y="5029200"/>
            <a:ext cx="228600" cy="228600"/>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0" name="Group 91">
            <a:extLst>
              <a:ext uri="{FF2B5EF4-FFF2-40B4-BE49-F238E27FC236}">
                <a16:creationId xmlns:a16="http://schemas.microsoft.com/office/drawing/2014/main" id="{55BB8302-6702-4AD8-ACA8-4E587DFED252}"/>
              </a:ext>
            </a:extLst>
          </p:cNvPr>
          <p:cNvGrpSpPr>
            <a:grpSpLocks/>
          </p:cNvGrpSpPr>
          <p:nvPr/>
        </p:nvGrpSpPr>
        <p:grpSpPr bwMode="auto">
          <a:xfrm>
            <a:off x="3200400" y="4267200"/>
            <a:ext cx="1524000" cy="1905000"/>
            <a:chOff x="2016" y="2784"/>
            <a:chExt cx="960" cy="1344"/>
          </a:xfrm>
        </p:grpSpPr>
        <p:sp>
          <p:nvSpPr>
            <p:cNvPr id="14408" name="Line 92">
              <a:extLst>
                <a:ext uri="{FF2B5EF4-FFF2-40B4-BE49-F238E27FC236}">
                  <a16:creationId xmlns:a16="http://schemas.microsoft.com/office/drawing/2014/main" id="{A9BE3CD7-9A9F-44D9-BF3C-C2A8B6AC3DC7}"/>
                </a:ext>
              </a:extLst>
            </p:cNvPr>
            <p:cNvSpPr>
              <a:spLocks noChangeShapeType="1"/>
            </p:cNvSpPr>
            <p:nvPr/>
          </p:nvSpPr>
          <p:spPr bwMode="auto">
            <a:xfrm>
              <a:off x="2016"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9" name="Line 93">
              <a:extLst>
                <a:ext uri="{FF2B5EF4-FFF2-40B4-BE49-F238E27FC236}">
                  <a16:creationId xmlns:a16="http://schemas.microsoft.com/office/drawing/2014/main" id="{2D0FBECD-1AAC-43B3-982C-D77747223D85}"/>
                </a:ext>
              </a:extLst>
            </p:cNvPr>
            <p:cNvSpPr>
              <a:spLocks noChangeShapeType="1"/>
            </p:cNvSpPr>
            <p:nvPr/>
          </p:nvSpPr>
          <p:spPr bwMode="auto">
            <a:xfrm>
              <a:off x="2016"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0" name="Line 94">
              <a:extLst>
                <a:ext uri="{FF2B5EF4-FFF2-40B4-BE49-F238E27FC236}">
                  <a16:creationId xmlns:a16="http://schemas.microsoft.com/office/drawing/2014/main" id="{3724B0E2-A35E-4221-8A98-2FDF67F44CF3}"/>
                </a:ext>
              </a:extLst>
            </p:cNvPr>
            <p:cNvSpPr>
              <a:spLocks noChangeShapeType="1"/>
            </p:cNvSpPr>
            <p:nvPr/>
          </p:nvSpPr>
          <p:spPr bwMode="auto">
            <a:xfrm>
              <a:off x="230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1" name="Line 95">
              <a:extLst>
                <a:ext uri="{FF2B5EF4-FFF2-40B4-BE49-F238E27FC236}">
                  <a16:creationId xmlns:a16="http://schemas.microsoft.com/office/drawing/2014/main" id="{B086E49B-44EC-425D-9559-DFC642E96FC3}"/>
                </a:ext>
              </a:extLst>
            </p:cNvPr>
            <p:cNvSpPr>
              <a:spLocks noChangeShapeType="1"/>
            </p:cNvSpPr>
            <p:nvPr/>
          </p:nvSpPr>
          <p:spPr bwMode="auto">
            <a:xfrm>
              <a:off x="264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2" name="Rectangle 96">
              <a:extLst>
                <a:ext uri="{FF2B5EF4-FFF2-40B4-BE49-F238E27FC236}">
                  <a16:creationId xmlns:a16="http://schemas.microsoft.com/office/drawing/2014/main" id="{4EEDA807-C11C-4E1B-882C-C6B99D5FAB12}"/>
                </a:ext>
              </a:extLst>
            </p:cNvPr>
            <p:cNvSpPr>
              <a:spLocks noChangeArrowheads="1"/>
            </p:cNvSpPr>
            <p:nvPr/>
          </p:nvSpPr>
          <p:spPr bwMode="auto">
            <a:xfrm>
              <a:off x="2016"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3" name="Oval 97">
              <a:extLst>
                <a:ext uri="{FF2B5EF4-FFF2-40B4-BE49-F238E27FC236}">
                  <a16:creationId xmlns:a16="http://schemas.microsoft.com/office/drawing/2014/main" id="{8573C620-BCE7-4EDF-AA44-8509F19EBF35}"/>
                </a:ext>
              </a:extLst>
            </p:cNvPr>
            <p:cNvSpPr>
              <a:spLocks noChangeArrowheads="1"/>
            </p:cNvSpPr>
            <p:nvPr/>
          </p:nvSpPr>
          <p:spPr bwMode="auto">
            <a:xfrm>
              <a:off x="2736"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4" name="Oval 98">
              <a:extLst>
                <a:ext uri="{FF2B5EF4-FFF2-40B4-BE49-F238E27FC236}">
                  <a16:creationId xmlns:a16="http://schemas.microsoft.com/office/drawing/2014/main" id="{F5DF6C6B-580C-4494-A4ED-DB426D04195B}"/>
                </a:ext>
              </a:extLst>
            </p:cNvPr>
            <p:cNvSpPr>
              <a:spLocks noChangeArrowheads="1"/>
            </p:cNvSpPr>
            <p:nvPr/>
          </p:nvSpPr>
          <p:spPr bwMode="auto">
            <a:xfrm>
              <a:off x="2400"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5" name="Oval 99">
              <a:extLst>
                <a:ext uri="{FF2B5EF4-FFF2-40B4-BE49-F238E27FC236}">
                  <a16:creationId xmlns:a16="http://schemas.microsoft.com/office/drawing/2014/main" id="{F5272F7F-FE6E-42F9-B9CD-57C7A3F38031}"/>
                </a:ext>
              </a:extLst>
            </p:cNvPr>
            <p:cNvSpPr>
              <a:spLocks noChangeArrowheads="1"/>
            </p:cNvSpPr>
            <p:nvPr/>
          </p:nvSpPr>
          <p:spPr bwMode="auto">
            <a:xfrm>
              <a:off x="2086"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6" name="Oval 100">
              <a:extLst>
                <a:ext uri="{FF2B5EF4-FFF2-40B4-BE49-F238E27FC236}">
                  <a16:creationId xmlns:a16="http://schemas.microsoft.com/office/drawing/2014/main" id="{482BB1EB-A198-4C5A-96E7-A51CDFBCE5F8}"/>
                </a:ext>
              </a:extLst>
            </p:cNvPr>
            <p:cNvSpPr>
              <a:spLocks noChangeArrowheads="1"/>
            </p:cNvSpPr>
            <p:nvPr/>
          </p:nvSpPr>
          <p:spPr bwMode="auto">
            <a:xfrm>
              <a:off x="2422"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7" name="Oval 101">
              <a:extLst>
                <a:ext uri="{FF2B5EF4-FFF2-40B4-BE49-F238E27FC236}">
                  <a16:creationId xmlns:a16="http://schemas.microsoft.com/office/drawing/2014/main" id="{8DC89152-9519-4671-B66F-A307F6284AB9}"/>
                </a:ext>
              </a:extLst>
            </p:cNvPr>
            <p:cNvSpPr>
              <a:spLocks noChangeArrowheads="1"/>
            </p:cNvSpPr>
            <p:nvPr/>
          </p:nvSpPr>
          <p:spPr bwMode="auto">
            <a:xfrm>
              <a:off x="2400"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8" name="Line 102">
              <a:extLst>
                <a:ext uri="{FF2B5EF4-FFF2-40B4-BE49-F238E27FC236}">
                  <a16:creationId xmlns:a16="http://schemas.microsoft.com/office/drawing/2014/main" id="{28E2C4CB-B1DA-4F2D-8A63-85F686CB0691}"/>
                </a:ext>
              </a:extLst>
            </p:cNvPr>
            <p:cNvSpPr>
              <a:spLocks noChangeShapeType="1"/>
            </p:cNvSpPr>
            <p:nvPr/>
          </p:nvSpPr>
          <p:spPr bwMode="auto">
            <a:xfrm flipH="1">
              <a:off x="2448" y="2784"/>
              <a:ext cx="38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27" name="Oval 103">
            <a:extLst>
              <a:ext uri="{FF2B5EF4-FFF2-40B4-BE49-F238E27FC236}">
                <a16:creationId xmlns:a16="http://schemas.microsoft.com/office/drawing/2014/main" id="{1E30C356-E624-4038-AB08-EB80E6E9790A}"/>
              </a:ext>
            </a:extLst>
          </p:cNvPr>
          <p:cNvSpPr>
            <a:spLocks noChangeArrowheads="1"/>
          </p:cNvSpPr>
          <p:nvPr/>
        </p:nvSpPr>
        <p:spPr bwMode="auto">
          <a:xfrm>
            <a:off x="5867400" y="5410200"/>
            <a:ext cx="228600" cy="227013"/>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1" name="Group 104">
            <a:extLst>
              <a:ext uri="{FF2B5EF4-FFF2-40B4-BE49-F238E27FC236}">
                <a16:creationId xmlns:a16="http://schemas.microsoft.com/office/drawing/2014/main" id="{F50A0B4C-258B-4804-9CF1-4B396560A21B}"/>
              </a:ext>
            </a:extLst>
          </p:cNvPr>
          <p:cNvGrpSpPr>
            <a:grpSpLocks/>
          </p:cNvGrpSpPr>
          <p:nvPr/>
        </p:nvGrpSpPr>
        <p:grpSpPr bwMode="auto">
          <a:xfrm>
            <a:off x="4648200" y="4267200"/>
            <a:ext cx="1524000" cy="1905000"/>
            <a:chOff x="2928" y="2784"/>
            <a:chExt cx="1104" cy="1344"/>
          </a:xfrm>
        </p:grpSpPr>
        <p:sp>
          <p:nvSpPr>
            <p:cNvPr id="14397" name="Line 105">
              <a:extLst>
                <a:ext uri="{FF2B5EF4-FFF2-40B4-BE49-F238E27FC236}">
                  <a16:creationId xmlns:a16="http://schemas.microsoft.com/office/drawing/2014/main" id="{32BE33D0-86FD-4FCF-AF56-A4F35368F070}"/>
                </a:ext>
              </a:extLst>
            </p:cNvPr>
            <p:cNvSpPr>
              <a:spLocks noChangeShapeType="1"/>
            </p:cNvSpPr>
            <p:nvPr/>
          </p:nvSpPr>
          <p:spPr bwMode="auto">
            <a:xfrm>
              <a:off x="3072"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8" name="Line 106">
              <a:extLst>
                <a:ext uri="{FF2B5EF4-FFF2-40B4-BE49-F238E27FC236}">
                  <a16:creationId xmlns:a16="http://schemas.microsoft.com/office/drawing/2014/main" id="{93C0723B-DB2D-4344-AFCC-2B31C6D38748}"/>
                </a:ext>
              </a:extLst>
            </p:cNvPr>
            <p:cNvSpPr>
              <a:spLocks noChangeShapeType="1"/>
            </p:cNvSpPr>
            <p:nvPr/>
          </p:nvSpPr>
          <p:spPr bwMode="auto">
            <a:xfrm>
              <a:off x="3072"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9" name="Line 107">
              <a:extLst>
                <a:ext uri="{FF2B5EF4-FFF2-40B4-BE49-F238E27FC236}">
                  <a16:creationId xmlns:a16="http://schemas.microsoft.com/office/drawing/2014/main" id="{E6A894AD-9BDC-4CB3-910A-EEBCE112047D}"/>
                </a:ext>
              </a:extLst>
            </p:cNvPr>
            <p:cNvSpPr>
              <a:spLocks noChangeShapeType="1"/>
            </p:cNvSpPr>
            <p:nvPr/>
          </p:nvSpPr>
          <p:spPr bwMode="auto">
            <a:xfrm>
              <a:off x="336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0" name="Line 108">
              <a:extLst>
                <a:ext uri="{FF2B5EF4-FFF2-40B4-BE49-F238E27FC236}">
                  <a16:creationId xmlns:a16="http://schemas.microsoft.com/office/drawing/2014/main" id="{888B85DF-7674-433C-8487-57E5EF33924A}"/>
                </a:ext>
              </a:extLst>
            </p:cNvPr>
            <p:cNvSpPr>
              <a:spLocks noChangeShapeType="1"/>
            </p:cNvSpPr>
            <p:nvPr/>
          </p:nvSpPr>
          <p:spPr bwMode="auto">
            <a:xfrm>
              <a:off x="369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1" name="Rectangle 109">
              <a:extLst>
                <a:ext uri="{FF2B5EF4-FFF2-40B4-BE49-F238E27FC236}">
                  <a16:creationId xmlns:a16="http://schemas.microsoft.com/office/drawing/2014/main" id="{5AB06C27-45A6-422F-BADA-1901CF949AD3}"/>
                </a:ext>
              </a:extLst>
            </p:cNvPr>
            <p:cNvSpPr>
              <a:spLocks noChangeArrowheads="1"/>
            </p:cNvSpPr>
            <p:nvPr/>
          </p:nvSpPr>
          <p:spPr bwMode="auto">
            <a:xfrm>
              <a:off x="3072"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2" name="Oval 110">
              <a:extLst>
                <a:ext uri="{FF2B5EF4-FFF2-40B4-BE49-F238E27FC236}">
                  <a16:creationId xmlns:a16="http://schemas.microsoft.com/office/drawing/2014/main" id="{F5551133-BD82-4E9E-BDD4-186C2478A5BA}"/>
                </a:ext>
              </a:extLst>
            </p:cNvPr>
            <p:cNvSpPr>
              <a:spLocks noChangeArrowheads="1"/>
            </p:cNvSpPr>
            <p:nvPr/>
          </p:nvSpPr>
          <p:spPr bwMode="auto">
            <a:xfrm>
              <a:off x="3792"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3" name="Oval 111">
              <a:extLst>
                <a:ext uri="{FF2B5EF4-FFF2-40B4-BE49-F238E27FC236}">
                  <a16:creationId xmlns:a16="http://schemas.microsoft.com/office/drawing/2014/main" id="{CC3F5AAE-7518-40F4-8CA4-CFDBE1C49A5A}"/>
                </a:ext>
              </a:extLst>
            </p:cNvPr>
            <p:cNvSpPr>
              <a:spLocks noChangeArrowheads="1"/>
            </p:cNvSpPr>
            <p:nvPr/>
          </p:nvSpPr>
          <p:spPr bwMode="auto">
            <a:xfrm>
              <a:off x="3456"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4" name="Oval 112">
              <a:extLst>
                <a:ext uri="{FF2B5EF4-FFF2-40B4-BE49-F238E27FC236}">
                  <a16:creationId xmlns:a16="http://schemas.microsoft.com/office/drawing/2014/main" id="{CD96A152-7965-4390-A816-F88BC07947D1}"/>
                </a:ext>
              </a:extLst>
            </p:cNvPr>
            <p:cNvSpPr>
              <a:spLocks noChangeArrowheads="1"/>
            </p:cNvSpPr>
            <p:nvPr/>
          </p:nvSpPr>
          <p:spPr bwMode="auto">
            <a:xfrm>
              <a:off x="3142"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5" name="Oval 113">
              <a:extLst>
                <a:ext uri="{FF2B5EF4-FFF2-40B4-BE49-F238E27FC236}">
                  <a16:creationId xmlns:a16="http://schemas.microsoft.com/office/drawing/2014/main" id="{323A4C2D-DD3B-443E-9F70-56CDFBC73668}"/>
                </a:ext>
              </a:extLst>
            </p:cNvPr>
            <p:cNvSpPr>
              <a:spLocks noChangeArrowheads="1"/>
            </p:cNvSpPr>
            <p:nvPr/>
          </p:nvSpPr>
          <p:spPr bwMode="auto">
            <a:xfrm>
              <a:off x="3478"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6" name="Oval 114">
              <a:extLst>
                <a:ext uri="{FF2B5EF4-FFF2-40B4-BE49-F238E27FC236}">
                  <a16:creationId xmlns:a16="http://schemas.microsoft.com/office/drawing/2014/main" id="{6916A3D5-52B7-4DCE-BF00-29B306A7A809}"/>
                </a:ext>
              </a:extLst>
            </p:cNvPr>
            <p:cNvSpPr>
              <a:spLocks noChangeArrowheads="1"/>
            </p:cNvSpPr>
            <p:nvPr/>
          </p:nvSpPr>
          <p:spPr bwMode="auto">
            <a:xfrm>
              <a:off x="3456"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7" name="Line 115">
              <a:extLst>
                <a:ext uri="{FF2B5EF4-FFF2-40B4-BE49-F238E27FC236}">
                  <a16:creationId xmlns:a16="http://schemas.microsoft.com/office/drawing/2014/main" id="{10D75FD1-50D4-47C3-A94B-FFAA0EC34A5B}"/>
                </a:ext>
              </a:extLst>
            </p:cNvPr>
            <p:cNvSpPr>
              <a:spLocks noChangeShapeType="1"/>
            </p:cNvSpPr>
            <p:nvPr/>
          </p:nvSpPr>
          <p:spPr bwMode="auto">
            <a:xfrm>
              <a:off x="2928" y="2784"/>
              <a:ext cx="62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40" name="Oval 116">
            <a:extLst>
              <a:ext uri="{FF2B5EF4-FFF2-40B4-BE49-F238E27FC236}">
                <a16:creationId xmlns:a16="http://schemas.microsoft.com/office/drawing/2014/main" id="{7E4195E9-BB39-44BC-A780-8061DEE2D23B}"/>
              </a:ext>
            </a:extLst>
          </p:cNvPr>
          <p:cNvSpPr>
            <a:spLocks noChangeArrowheads="1"/>
          </p:cNvSpPr>
          <p:nvPr/>
        </p:nvSpPr>
        <p:spPr bwMode="auto">
          <a:xfrm>
            <a:off x="7315200" y="5867400"/>
            <a:ext cx="228600" cy="228600"/>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2" name="Group 117">
            <a:extLst>
              <a:ext uri="{FF2B5EF4-FFF2-40B4-BE49-F238E27FC236}">
                <a16:creationId xmlns:a16="http://schemas.microsoft.com/office/drawing/2014/main" id="{C45E1C2B-4D89-489B-AECB-23AAA6AB872A}"/>
              </a:ext>
            </a:extLst>
          </p:cNvPr>
          <p:cNvGrpSpPr>
            <a:grpSpLocks/>
          </p:cNvGrpSpPr>
          <p:nvPr/>
        </p:nvGrpSpPr>
        <p:grpSpPr bwMode="auto">
          <a:xfrm>
            <a:off x="5181600" y="4267200"/>
            <a:ext cx="2438400" cy="1905000"/>
            <a:chOff x="3264" y="2784"/>
            <a:chExt cx="1824" cy="1344"/>
          </a:xfrm>
        </p:grpSpPr>
        <p:sp>
          <p:nvSpPr>
            <p:cNvPr id="14386" name="Line 118">
              <a:extLst>
                <a:ext uri="{FF2B5EF4-FFF2-40B4-BE49-F238E27FC236}">
                  <a16:creationId xmlns:a16="http://schemas.microsoft.com/office/drawing/2014/main" id="{958458CD-C558-4462-8654-694AEAD7AADD}"/>
                </a:ext>
              </a:extLst>
            </p:cNvPr>
            <p:cNvSpPr>
              <a:spLocks noChangeShapeType="1"/>
            </p:cNvSpPr>
            <p:nvPr/>
          </p:nvSpPr>
          <p:spPr bwMode="auto">
            <a:xfrm>
              <a:off x="4128"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119">
              <a:extLst>
                <a:ext uri="{FF2B5EF4-FFF2-40B4-BE49-F238E27FC236}">
                  <a16:creationId xmlns:a16="http://schemas.microsoft.com/office/drawing/2014/main" id="{0E2F28AD-C6B2-46EB-BFB5-57E4EDEAFF28}"/>
                </a:ext>
              </a:extLst>
            </p:cNvPr>
            <p:cNvSpPr>
              <a:spLocks noChangeShapeType="1"/>
            </p:cNvSpPr>
            <p:nvPr/>
          </p:nvSpPr>
          <p:spPr bwMode="auto">
            <a:xfrm>
              <a:off x="4128"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120">
              <a:extLst>
                <a:ext uri="{FF2B5EF4-FFF2-40B4-BE49-F238E27FC236}">
                  <a16:creationId xmlns:a16="http://schemas.microsoft.com/office/drawing/2014/main" id="{DC8DF353-D430-403C-BDC5-B1055BC4CC14}"/>
                </a:ext>
              </a:extLst>
            </p:cNvPr>
            <p:cNvSpPr>
              <a:spLocks noChangeShapeType="1"/>
            </p:cNvSpPr>
            <p:nvPr/>
          </p:nvSpPr>
          <p:spPr bwMode="auto">
            <a:xfrm>
              <a:off x="441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121">
              <a:extLst>
                <a:ext uri="{FF2B5EF4-FFF2-40B4-BE49-F238E27FC236}">
                  <a16:creationId xmlns:a16="http://schemas.microsoft.com/office/drawing/2014/main" id="{5368B139-B225-4D3D-87A9-987B0EC39E82}"/>
                </a:ext>
              </a:extLst>
            </p:cNvPr>
            <p:cNvSpPr>
              <a:spLocks noChangeShapeType="1"/>
            </p:cNvSpPr>
            <p:nvPr/>
          </p:nvSpPr>
          <p:spPr bwMode="auto">
            <a:xfrm>
              <a:off x="4752"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Rectangle 122">
              <a:extLst>
                <a:ext uri="{FF2B5EF4-FFF2-40B4-BE49-F238E27FC236}">
                  <a16:creationId xmlns:a16="http://schemas.microsoft.com/office/drawing/2014/main" id="{1194217C-496C-4918-B863-C9C44EB8BDE3}"/>
                </a:ext>
              </a:extLst>
            </p:cNvPr>
            <p:cNvSpPr>
              <a:spLocks noChangeArrowheads="1"/>
            </p:cNvSpPr>
            <p:nvPr/>
          </p:nvSpPr>
          <p:spPr bwMode="auto">
            <a:xfrm>
              <a:off x="4128"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1" name="Oval 123">
              <a:extLst>
                <a:ext uri="{FF2B5EF4-FFF2-40B4-BE49-F238E27FC236}">
                  <a16:creationId xmlns:a16="http://schemas.microsoft.com/office/drawing/2014/main" id="{1CB43212-1875-4494-BBC8-40D4EEEFCC6D}"/>
                </a:ext>
              </a:extLst>
            </p:cNvPr>
            <p:cNvSpPr>
              <a:spLocks noChangeArrowheads="1"/>
            </p:cNvSpPr>
            <p:nvPr/>
          </p:nvSpPr>
          <p:spPr bwMode="auto">
            <a:xfrm>
              <a:off x="4848"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2" name="Oval 124">
              <a:extLst>
                <a:ext uri="{FF2B5EF4-FFF2-40B4-BE49-F238E27FC236}">
                  <a16:creationId xmlns:a16="http://schemas.microsoft.com/office/drawing/2014/main" id="{EA381C0F-9012-46F7-90FF-31DED416D38C}"/>
                </a:ext>
              </a:extLst>
            </p:cNvPr>
            <p:cNvSpPr>
              <a:spLocks noChangeArrowheads="1"/>
            </p:cNvSpPr>
            <p:nvPr/>
          </p:nvSpPr>
          <p:spPr bwMode="auto">
            <a:xfrm>
              <a:off x="4512"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3" name="Oval 125">
              <a:extLst>
                <a:ext uri="{FF2B5EF4-FFF2-40B4-BE49-F238E27FC236}">
                  <a16:creationId xmlns:a16="http://schemas.microsoft.com/office/drawing/2014/main" id="{6529E689-7065-484A-B8E3-256E92083728}"/>
                </a:ext>
              </a:extLst>
            </p:cNvPr>
            <p:cNvSpPr>
              <a:spLocks noChangeArrowheads="1"/>
            </p:cNvSpPr>
            <p:nvPr/>
          </p:nvSpPr>
          <p:spPr bwMode="auto">
            <a:xfrm>
              <a:off x="4198"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4" name="Oval 126">
              <a:extLst>
                <a:ext uri="{FF2B5EF4-FFF2-40B4-BE49-F238E27FC236}">
                  <a16:creationId xmlns:a16="http://schemas.microsoft.com/office/drawing/2014/main" id="{1F482CF7-3231-4465-8574-01BFC9F6EB93}"/>
                </a:ext>
              </a:extLst>
            </p:cNvPr>
            <p:cNvSpPr>
              <a:spLocks noChangeArrowheads="1"/>
            </p:cNvSpPr>
            <p:nvPr/>
          </p:nvSpPr>
          <p:spPr bwMode="auto">
            <a:xfrm>
              <a:off x="4534"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5" name="Oval 127">
              <a:extLst>
                <a:ext uri="{FF2B5EF4-FFF2-40B4-BE49-F238E27FC236}">
                  <a16:creationId xmlns:a16="http://schemas.microsoft.com/office/drawing/2014/main" id="{16FA563C-2C57-4B84-9039-A08603E3ED17}"/>
                </a:ext>
              </a:extLst>
            </p:cNvPr>
            <p:cNvSpPr>
              <a:spLocks noChangeArrowheads="1"/>
            </p:cNvSpPr>
            <p:nvPr/>
          </p:nvSpPr>
          <p:spPr bwMode="auto">
            <a:xfrm>
              <a:off x="4512"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6" name="Line 128">
              <a:extLst>
                <a:ext uri="{FF2B5EF4-FFF2-40B4-BE49-F238E27FC236}">
                  <a16:creationId xmlns:a16="http://schemas.microsoft.com/office/drawing/2014/main" id="{5F0D9CFD-4A7A-4B71-9F4C-266C2B5EF3A3}"/>
                </a:ext>
              </a:extLst>
            </p:cNvPr>
            <p:cNvSpPr>
              <a:spLocks noChangeShapeType="1"/>
            </p:cNvSpPr>
            <p:nvPr/>
          </p:nvSpPr>
          <p:spPr bwMode="auto">
            <a:xfrm>
              <a:off x="3264" y="2784"/>
              <a:ext cx="13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29">
            <a:extLst>
              <a:ext uri="{FF2B5EF4-FFF2-40B4-BE49-F238E27FC236}">
                <a16:creationId xmlns:a16="http://schemas.microsoft.com/office/drawing/2014/main" id="{4F53B75D-91D2-4DE0-A2DC-5E66598C9275}"/>
              </a:ext>
            </a:extLst>
          </p:cNvPr>
          <p:cNvGrpSpPr>
            <a:grpSpLocks/>
          </p:cNvGrpSpPr>
          <p:nvPr/>
        </p:nvGrpSpPr>
        <p:grpSpPr bwMode="auto">
          <a:xfrm>
            <a:off x="5364163" y="908050"/>
            <a:ext cx="3200400" cy="1219200"/>
            <a:chOff x="2880" y="144"/>
            <a:chExt cx="1056" cy="576"/>
          </a:xfrm>
        </p:grpSpPr>
        <p:sp>
          <p:nvSpPr>
            <p:cNvPr id="14384" name="AutoShape 130">
              <a:extLst>
                <a:ext uri="{FF2B5EF4-FFF2-40B4-BE49-F238E27FC236}">
                  <a16:creationId xmlns:a16="http://schemas.microsoft.com/office/drawing/2014/main" id="{A7C39A87-E968-4F39-A78E-5985A30BAAAF}"/>
                </a:ext>
              </a:extLst>
            </p:cNvPr>
            <p:cNvSpPr>
              <a:spLocks noChangeArrowheads="1"/>
            </p:cNvSpPr>
            <p:nvPr/>
          </p:nvSpPr>
          <p:spPr bwMode="auto">
            <a:xfrm>
              <a:off x="3360" y="144"/>
              <a:ext cx="576" cy="576"/>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FF"/>
                  </a:solidFill>
                  <a:latin typeface="Times New Roman" panose="02020603050405020304" pitchFamily="18" charset="0"/>
                  <a:ea typeface="隶书" pitchFamily="49" charset="-122"/>
                </a:rPr>
                <a:t>树</a:t>
              </a:r>
              <a:endParaRPr lang="zh-CN" altLang="en-US" sz="2400">
                <a:solidFill>
                  <a:srgbClr val="0000FF"/>
                </a:solidFill>
                <a:latin typeface="Times New Roman" panose="02020603050405020304" pitchFamily="18" charset="0"/>
              </a:endParaRPr>
            </a:p>
          </p:txBody>
        </p:sp>
        <p:sp>
          <p:nvSpPr>
            <p:cNvPr id="14385" name="Line 131">
              <a:extLst>
                <a:ext uri="{FF2B5EF4-FFF2-40B4-BE49-F238E27FC236}">
                  <a16:creationId xmlns:a16="http://schemas.microsoft.com/office/drawing/2014/main" id="{D84A9752-70DE-4F9D-A960-4DC402719F55}"/>
                </a:ext>
              </a:extLst>
            </p:cNvPr>
            <p:cNvSpPr>
              <a:spLocks noChangeShapeType="1"/>
            </p:cNvSpPr>
            <p:nvPr/>
          </p:nvSpPr>
          <p:spPr bwMode="auto">
            <a:xfrm>
              <a:off x="2880" y="3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132">
            <a:extLst>
              <a:ext uri="{FF2B5EF4-FFF2-40B4-BE49-F238E27FC236}">
                <a16:creationId xmlns:a16="http://schemas.microsoft.com/office/drawing/2014/main" id="{AD9B0842-DC92-4419-AF2C-F1BE42844B4E}"/>
              </a:ext>
            </a:extLst>
          </p:cNvPr>
          <p:cNvGrpSpPr>
            <a:grpSpLocks/>
          </p:cNvGrpSpPr>
          <p:nvPr/>
        </p:nvGrpSpPr>
        <p:grpSpPr bwMode="auto">
          <a:xfrm>
            <a:off x="838200" y="4191000"/>
            <a:ext cx="7467600" cy="2403475"/>
            <a:chOff x="252" y="2808"/>
            <a:chExt cx="5364" cy="1514"/>
          </a:xfrm>
        </p:grpSpPr>
        <p:grpSp>
          <p:nvGrpSpPr>
            <p:cNvPr id="14360" name="Group 133">
              <a:extLst>
                <a:ext uri="{FF2B5EF4-FFF2-40B4-BE49-F238E27FC236}">
                  <a16:creationId xmlns:a16="http://schemas.microsoft.com/office/drawing/2014/main" id="{2C1D3844-B502-4D2C-A39C-4F1D70EBDBCA}"/>
                </a:ext>
              </a:extLst>
            </p:cNvPr>
            <p:cNvGrpSpPr>
              <a:grpSpLocks/>
            </p:cNvGrpSpPr>
            <p:nvPr/>
          </p:nvGrpSpPr>
          <p:grpSpPr bwMode="auto">
            <a:xfrm>
              <a:off x="4512" y="2808"/>
              <a:ext cx="1104" cy="405"/>
              <a:chOff x="168" y="2820"/>
              <a:chExt cx="1104" cy="405"/>
            </a:xfrm>
          </p:grpSpPr>
          <p:sp>
            <p:nvSpPr>
              <p:cNvPr id="14381" name="Line 134">
                <a:extLst>
                  <a:ext uri="{FF2B5EF4-FFF2-40B4-BE49-F238E27FC236}">
                    <a16:creationId xmlns:a16="http://schemas.microsoft.com/office/drawing/2014/main" id="{8846AC03-12CB-49F5-B9D9-EA9AEDF93DB9}"/>
                  </a:ext>
                </a:extLst>
              </p:cNvPr>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2" name="Line 135">
                <a:extLst>
                  <a:ext uri="{FF2B5EF4-FFF2-40B4-BE49-F238E27FC236}">
                    <a16:creationId xmlns:a16="http://schemas.microsoft.com/office/drawing/2014/main" id="{52C4B569-7DEF-4511-9C06-C74B7D974B9F}"/>
                  </a:ext>
                </a:extLst>
              </p:cNvPr>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Text Box 136">
                <a:extLst>
                  <a:ext uri="{FF2B5EF4-FFF2-40B4-BE49-F238E27FC236}">
                    <a16:creationId xmlns:a16="http://schemas.microsoft.com/office/drawing/2014/main" id="{E9EF63E1-DCA1-4452-B1D4-8492B0878765}"/>
                  </a:ext>
                </a:extLst>
              </p:cNvPr>
              <p:cNvSpPr txBox="1">
                <a:spLocks noChangeArrowheads="1"/>
              </p:cNvSpPr>
              <p:nvPr/>
            </p:nvSpPr>
            <p:spPr bwMode="auto">
              <a:xfrm>
                <a:off x="506" y="2973"/>
                <a:ext cx="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1" name="Group 137">
              <a:extLst>
                <a:ext uri="{FF2B5EF4-FFF2-40B4-BE49-F238E27FC236}">
                  <a16:creationId xmlns:a16="http://schemas.microsoft.com/office/drawing/2014/main" id="{5475E7B0-5499-45A4-AE6F-092D84B13FA6}"/>
                </a:ext>
              </a:extLst>
            </p:cNvPr>
            <p:cNvGrpSpPr>
              <a:grpSpLocks/>
            </p:cNvGrpSpPr>
            <p:nvPr/>
          </p:nvGrpSpPr>
          <p:grpSpPr bwMode="auto">
            <a:xfrm>
              <a:off x="252" y="2820"/>
              <a:ext cx="1104" cy="405"/>
              <a:chOff x="168" y="2820"/>
              <a:chExt cx="1104" cy="405"/>
            </a:xfrm>
          </p:grpSpPr>
          <p:sp>
            <p:nvSpPr>
              <p:cNvPr id="14378" name="Line 138">
                <a:extLst>
                  <a:ext uri="{FF2B5EF4-FFF2-40B4-BE49-F238E27FC236}">
                    <a16:creationId xmlns:a16="http://schemas.microsoft.com/office/drawing/2014/main" id="{5062EEC6-4267-458C-897C-225C1F94D8FD}"/>
                  </a:ext>
                </a:extLst>
              </p:cNvPr>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Line 139">
                <a:extLst>
                  <a:ext uri="{FF2B5EF4-FFF2-40B4-BE49-F238E27FC236}">
                    <a16:creationId xmlns:a16="http://schemas.microsoft.com/office/drawing/2014/main" id="{33464C33-0464-4DDD-A6CF-B8534883D9BD}"/>
                  </a:ext>
                </a:extLst>
              </p:cNvPr>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0" name="Text Box 140">
                <a:extLst>
                  <a:ext uri="{FF2B5EF4-FFF2-40B4-BE49-F238E27FC236}">
                    <a16:creationId xmlns:a16="http://schemas.microsoft.com/office/drawing/2014/main" id="{00073E37-D5CC-469C-960A-4F3B9F45FDC9}"/>
                  </a:ext>
                </a:extLst>
              </p:cNvPr>
              <p:cNvSpPr txBox="1">
                <a:spLocks noChangeArrowheads="1"/>
              </p:cNvSpPr>
              <p:nvPr/>
            </p:nvSpPr>
            <p:spPr bwMode="auto">
              <a:xfrm>
                <a:off x="504" y="2973"/>
                <a:ext cx="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2" name="Group 141">
              <a:extLst>
                <a:ext uri="{FF2B5EF4-FFF2-40B4-BE49-F238E27FC236}">
                  <a16:creationId xmlns:a16="http://schemas.microsoft.com/office/drawing/2014/main" id="{9C4E03FE-E4E8-4C60-883E-09492841A996}"/>
                </a:ext>
              </a:extLst>
            </p:cNvPr>
            <p:cNvGrpSpPr>
              <a:grpSpLocks/>
            </p:cNvGrpSpPr>
            <p:nvPr/>
          </p:nvGrpSpPr>
          <p:grpSpPr bwMode="auto">
            <a:xfrm>
              <a:off x="1080" y="4070"/>
              <a:ext cx="672" cy="252"/>
              <a:chOff x="1080" y="4070"/>
              <a:chExt cx="672" cy="252"/>
            </a:xfrm>
          </p:grpSpPr>
          <p:sp>
            <p:nvSpPr>
              <p:cNvPr id="14375" name="Line 142">
                <a:extLst>
                  <a:ext uri="{FF2B5EF4-FFF2-40B4-BE49-F238E27FC236}">
                    <a16:creationId xmlns:a16="http://schemas.microsoft.com/office/drawing/2014/main" id="{69E668EF-9938-45EA-91F8-6D5DAA0ECAD0}"/>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 name="Line 143">
                <a:extLst>
                  <a:ext uri="{FF2B5EF4-FFF2-40B4-BE49-F238E27FC236}">
                    <a16:creationId xmlns:a16="http://schemas.microsoft.com/office/drawing/2014/main" id="{C84E95DC-10C8-46AC-81ED-9E4547390941}"/>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Text Box 144">
                <a:extLst>
                  <a:ext uri="{FF2B5EF4-FFF2-40B4-BE49-F238E27FC236}">
                    <a16:creationId xmlns:a16="http://schemas.microsoft.com/office/drawing/2014/main" id="{FD053E26-ACFF-4F3F-A0CD-86E3A212FFCF}"/>
                  </a:ext>
                </a:extLst>
              </p:cNvPr>
              <p:cNvSpPr txBox="1">
                <a:spLocks noChangeArrowheads="1"/>
              </p:cNvSpPr>
              <p:nvPr/>
            </p:nvSpPr>
            <p:spPr bwMode="auto">
              <a:xfrm>
                <a:off x="1201"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3" name="Group 145">
              <a:extLst>
                <a:ext uri="{FF2B5EF4-FFF2-40B4-BE49-F238E27FC236}">
                  <a16:creationId xmlns:a16="http://schemas.microsoft.com/office/drawing/2014/main" id="{E9749899-D8E5-46A6-855E-CB13B07BB15D}"/>
                </a:ext>
              </a:extLst>
            </p:cNvPr>
            <p:cNvGrpSpPr>
              <a:grpSpLocks/>
            </p:cNvGrpSpPr>
            <p:nvPr/>
          </p:nvGrpSpPr>
          <p:grpSpPr bwMode="auto">
            <a:xfrm>
              <a:off x="2148" y="4070"/>
              <a:ext cx="672" cy="252"/>
              <a:chOff x="1080" y="4070"/>
              <a:chExt cx="672" cy="252"/>
            </a:xfrm>
          </p:grpSpPr>
          <p:sp>
            <p:nvSpPr>
              <p:cNvPr id="14372" name="Line 146">
                <a:extLst>
                  <a:ext uri="{FF2B5EF4-FFF2-40B4-BE49-F238E27FC236}">
                    <a16:creationId xmlns:a16="http://schemas.microsoft.com/office/drawing/2014/main" id="{E3A1E6B3-5A59-4A92-85DF-ACA650065D7E}"/>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147">
                <a:extLst>
                  <a:ext uri="{FF2B5EF4-FFF2-40B4-BE49-F238E27FC236}">
                    <a16:creationId xmlns:a16="http://schemas.microsoft.com/office/drawing/2014/main" id="{408D1A79-8C56-4035-A7E4-D221C8E601C7}"/>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Text Box 148">
                <a:extLst>
                  <a:ext uri="{FF2B5EF4-FFF2-40B4-BE49-F238E27FC236}">
                    <a16:creationId xmlns:a16="http://schemas.microsoft.com/office/drawing/2014/main" id="{96766932-B93B-4602-8100-8128566F1AA9}"/>
                  </a:ext>
                </a:extLst>
              </p:cNvPr>
              <p:cNvSpPr txBox="1">
                <a:spLocks noChangeArrowheads="1"/>
              </p:cNvSpPr>
              <p:nvPr/>
            </p:nvSpPr>
            <p:spPr bwMode="auto">
              <a:xfrm>
                <a:off x="1201"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4" name="Group 149">
              <a:extLst>
                <a:ext uri="{FF2B5EF4-FFF2-40B4-BE49-F238E27FC236}">
                  <a16:creationId xmlns:a16="http://schemas.microsoft.com/office/drawing/2014/main" id="{CD690718-43ED-4C0B-A9F8-2526F960C652}"/>
                </a:ext>
              </a:extLst>
            </p:cNvPr>
            <p:cNvGrpSpPr>
              <a:grpSpLocks/>
            </p:cNvGrpSpPr>
            <p:nvPr/>
          </p:nvGrpSpPr>
          <p:grpSpPr bwMode="auto">
            <a:xfrm>
              <a:off x="3204" y="4070"/>
              <a:ext cx="672" cy="252"/>
              <a:chOff x="1080" y="4070"/>
              <a:chExt cx="672" cy="252"/>
            </a:xfrm>
          </p:grpSpPr>
          <p:sp>
            <p:nvSpPr>
              <p:cNvPr id="14369" name="Line 150">
                <a:extLst>
                  <a:ext uri="{FF2B5EF4-FFF2-40B4-BE49-F238E27FC236}">
                    <a16:creationId xmlns:a16="http://schemas.microsoft.com/office/drawing/2014/main" id="{0298D80B-0454-45F6-8992-6C9DDB67708B}"/>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151">
                <a:extLst>
                  <a:ext uri="{FF2B5EF4-FFF2-40B4-BE49-F238E27FC236}">
                    <a16:creationId xmlns:a16="http://schemas.microsoft.com/office/drawing/2014/main" id="{B5BF2C32-84CF-4F44-AB3E-B8E3772C95DA}"/>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Text Box 152">
                <a:extLst>
                  <a:ext uri="{FF2B5EF4-FFF2-40B4-BE49-F238E27FC236}">
                    <a16:creationId xmlns:a16="http://schemas.microsoft.com/office/drawing/2014/main" id="{9CA2AD6A-D2E4-4470-8C60-B5F47988506A}"/>
                  </a:ext>
                </a:extLst>
              </p:cNvPr>
              <p:cNvSpPr txBox="1">
                <a:spLocks noChangeArrowheads="1"/>
              </p:cNvSpPr>
              <p:nvPr/>
            </p:nvSpPr>
            <p:spPr bwMode="auto">
              <a:xfrm>
                <a:off x="1201"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5" name="Group 153">
              <a:extLst>
                <a:ext uri="{FF2B5EF4-FFF2-40B4-BE49-F238E27FC236}">
                  <a16:creationId xmlns:a16="http://schemas.microsoft.com/office/drawing/2014/main" id="{A5B5F97B-61FE-48B3-B624-ACB0B53A788A}"/>
                </a:ext>
              </a:extLst>
            </p:cNvPr>
            <p:cNvGrpSpPr>
              <a:grpSpLocks/>
            </p:cNvGrpSpPr>
            <p:nvPr/>
          </p:nvGrpSpPr>
          <p:grpSpPr bwMode="auto">
            <a:xfrm>
              <a:off x="4284" y="4070"/>
              <a:ext cx="672" cy="252"/>
              <a:chOff x="1080" y="4070"/>
              <a:chExt cx="672" cy="252"/>
            </a:xfrm>
          </p:grpSpPr>
          <p:sp>
            <p:nvSpPr>
              <p:cNvPr id="14366" name="Line 154">
                <a:extLst>
                  <a:ext uri="{FF2B5EF4-FFF2-40B4-BE49-F238E27FC236}">
                    <a16:creationId xmlns:a16="http://schemas.microsoft.com/office/drawing/2014/main" id="{415F55BA-6857-484A-9EF6-4C1B781B4FED}"/>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Line 155">
                <a:extLst>
                  <a:ext uri="{FF2B5EF4-FFF2-40B4-BE49-F238E27FC236}">
                    <a16:creationId xmlns:a16="http://schemas.microsoft.com/office/drawing/2014/main" id="{5FD8427E-EAE7-4B83-A126-F87DF154F7B0}"/>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Text Box 156">
                <a:extLst>
                  <a:ext uri="{FF2B5EF4-FFF2-40B4-BE49-F238E27FC236}">
                    <a16:creationId xmlns:a16="http://schemas.microsoft.com/office/drawing/2014/main" id="{1D66375A-904A-4787-BEDD-03A53D3C306B}"/>
                  </a:ext>
                </a:extLst>
              </p:cNvPr>
              <p:cNvSpPr txBox="1">
                <a:spLocks noChangeArrowheads="1"/>
              </p:cNvSpPr>
              <p:nvPr/>
            </p:nvSpPr>
            <p:spPr bwMode="auto">
              <a:xfrm>
                <a:off x="1202"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sp>
        <p:nvSpPr>
          <p:cNvPr id="14359" name="Rectangle 157">
            <a:extLst>
              <a:ext uri="{FF2B5EF4-FFF2-40B4-BE49-F238E27FC236}">
                <a16:creationId xmlns:a16="http://schemas.microsoft.com/office/drawing/2014/main" id="{4CE58FE9-F17E-4F67-9033-FE15E71293DC}"/>
              </a:ext>
            </a:extLst>
          </p:cNvPr>
          <p:cNvSpPr>
            <a:spLocks noChangeArrowheads="1"/>
          </p:cNvSpPr>
          <p:nvPr/>
        </p:nvSpPr>
        <p:spPr bwMode="auto">
          <a:xfrm>
            <a:off x="0" y="1196975"/>
            <a:ext cx="370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Clr>
                <a:schemeClr val="tx1"/>
              </a:buClr>
              <a:buSzPct val="75000"/>
              <a:buFontTx/>
              <a:buNone/>
            </a:pPr>
            <a:r>
              <a:rPr lang="zh-CN" altLang="zh-CN" sz="2800" b="1" dirty="0">
                <a:latin typeface="黑体" panose="02010609060101010101" pitchFamily="49" charset="-122"/>
                <a:ea typeface="黑体" panose="02010609060101010101" pitchFamily="49" charset="-122"/>
              </a:rPr>
              <a:t>例2</a:t>
            </a:r>
            <a:r>
              <a:rPr lang="zh-CN" altLang="en-US" sz="2800" b="1" dirty="0">
                <a:latin typeface="黑体" panose="02010609060101010101" pitchFamily="49" charset="-122"/>
                <a:ea typeface="黑体" panose="02010609060101010101" pitchFamily="49" charset="-122"/>
              </a:rPr>
              <a:t>：</a:t>
            </a:r>
            <a:r>
              <a:rPr lang="zh-CN" altLang="zh-CN" sz="2800" b="1" dirty="0">
                <a:latin typeface="黑体" panose="02010609060101010101" pitchFamily="49" charset="-122"/>
                <a:ea typeface="黑体" panose="02010609060101010101" pitchFamily="49" charset="-122"/>
              </a:rPr>
              <a:t>人机对奕问题</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ox(in)">
                                      <p:cBhvr>
                                        <p:cTn id="33" dur="500"/>
                                        <p:tgtEl>
                                          <p:spTgt spid="8"/>
                                        </p:tgtEl>
                                      </p:cBhvr>
                                    </p:animEffect>
                                  </p:childTnLst>
                                </p:cTn>
                              </p:par>
                            </p:childTnLst>
                          </p:cTn>
                        </p:par>
                        <p:par>
                          <p:cTn id="34" fill="hold" nodeType="afterGroup">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231440"/>
                                        </p:tgtEl>
                                        <p:attrNameLst>
                                          <p:attrName>style.visibility</p:attrName>
                                        </p:attrNameLst>
                                      </p:cBhvr>
                                      <p:to>
                                        <p:strVal val="visible"/>
                                      </p:to>
                                    </p:set>
                                    <p:anim calcmode="lin" valueType="num">
                                      <p:cBhvr additive="base">
                                        <p:cTn id="37" dur="500" fill="hold"/>
                                        <p:tgtEl>
                                          <p:spTgt spid="231440"/>
                                        </p:tgtEl>
                                        <p:attrNameLst>
                                          <p:attrName>ppt_x</p:attrName>
                                        </p:attrNameLst>
                                      </p:cBhvr>
                                      <p:tavLst>
                                        <p:tav tm="0">
                                          <p:val>
                                            <p:strVal val="0-#ppt_w/2"/>
                                          </p:val>
                                        </p:tav>
                                        <p:tav tm="100000">
                                          <p:val>
                                            <p:strVal val="#ppt_x"/>
                                          </p:val>
                                        </p:tav>
                                      </p:tavLst>
                                    </p:anim>
                                    <p:anim calcmode="lin" valueType="num">
                                      <p:cBhvr additive="base">
                                        <p:cTn id="38" dur="500" fill="hold"/>
                                        <p:tgtEl>
                                          <p:spTgt spid="231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 presetClass="entr" presetSubtype="1" fill="hold" grpId="0" nodeType="afterEffect">
                                  <p:stCondLst>
                                    <p:cond delay="0"/>
                                  </p:stCondLst>
                                  <p:childTnLst>
                                    <p:set>
                                      <p:cBhvr>
                                        <p:cTn id="41" dur="1" fill="hold">
                                          <p:stCondLst>
                                            <p:cond delay="0"/>
                                          </p:stCondLst>
                                        </p:cTn>
                                        <p:tgtEl>
                                          <p:spTgt spid="231441"/>
                                        </p:tgtEl>
                                        <p:attrNameLst>
                                          <p:attrName>style.visibility</p:attrName>
                                        </p:attrNameLst>
                                      </p:cBhvr>
                                      <p:to>
                                        <p:strVal val="visible"/>
                                      </p:to>
                                    </p:set>
                                    <p:anim calcmode="lin" valueType="num">
                                      <p:cBhvr additive="base">
                                        <p:cTn id="42" dur="500" fill="hold"/>
                                        <p:tgtEl>
                                          <p:spTgt spid="231441"/>
                                        </p:tgtEl>
                                        <p:attrNameLst>
                                          <p:attrName>ppt_x</p:attrName>
                                        </p:attrNameLst>
                                      </p:cBhvr>
                                      <p:tavLst>
                                        <p:tav tm="0">
                                          <p:val>
                                            <p:strVal val="#ppt_x"/>
                                          </p:val>
                                        </p:tav>
                                        <p:tav tm="100000">
                                          <p:val>
                                            <p:strVal val="#ppt_x"/>
                                          </p:val>
                                        </p:tav>
                                      </p:tavLst>
                                    </p:anim>
                                    <p:anim calcmode="lin" valueType="num">
                                      <p:cBhvr additive="base">
                                        <p:cTn id="43" dur="500" fill="hold"/>
                                        <p:tgtEl>
                                          <p:spTgt spid="231441"/>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1500"/>
                            </p:stCondLst>
                            <p:childTnLst>
                              <p:par>
                                <p:cTn id="45" presetID="2" presetClass="entr" presetSubtype="9" fill="hold" grpId="0" nodeType="afterEffect">
                                  <p:stCondLst>
                                    <p:cond delay="0"/>
                                  </p:stCondLst>
                                  <p:childTnLst>
                                    <p:set>
                                      <p:cBhvr>
                                        <p:cTn id="46" dur="1" fill="hold">
                                          <p:stCondLst>
                                            <p:cond delay="0"/>
                                          </p:stCondLst>
                                        </p:cTn>
                                        <p:tgtEl>
                                          <p:spTgt spid="231442"/>
                                        </p:tgtEl>
                                        <p:attrNameLst>
                                          <p:attrName>style.visibility</p:attrName>
                                        </p:attrNameLst>
                                      </p:cBhvr>
                                      <p:to>
                                        <p:strVal val="visible"/>
                                      </p:to>
                                    </p:set>
                                    <p:anim calcmode="lin" valueType="num">
                                      <p:cBhvr additive="base">
                                        <p:cTn id="47" dur="500" fill="hold"/>
                                        <p:tgtEl>
                                          <p:spTgt spid="231442"/>
                                        </p:tgtEl>
                                        <p:attrNameLst>
                                          <p:attrName>ppt_x</p:attrName>
                                        </p:attrNameLst>
                                      </p:cBhvr>
                                      <p:tavLst>
                                        <p:tav tm="0">
                                          <p:val>
                                            <p:strVal val="0-#ppt_w/2"/>
                                          </p:val>
                                        </p:tav>
                                        <p:tav tm="100000">
                                          <p:val>
                                            <p:strVal val="#ppt_x"/>
                                          </p:val>
                                        </p:tav>
                                      </p:tavLst>
                                    </p:anim>
                                    <p:anim calcmode="lin" valueType="num">
                                      <p:cBhvr additive="base">
                                        <p:cTn id="48" dur="500" fill="hold"/>
                                        <p:tgtEl>
                                          <p:spTgt spid="231442"/>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2000"/>
                            </p:stCondLst>
                            <p:childTnLst>
                              <p:par>
                                <p:cTn id="50" presetID="2" presetClass="entr" presetSubtype="3" fill="hold" grpId="0" nodeType="afterEffect">
                                  <p:stCondLst>
                                    <p:cond delay="0"/>
                                  </p:stCondLst>
                                  <p:childTnLst>
                                    <p:set>
                                      <p:cBhvr>
                                        <p:cTn id="51" dur="1" fill="hold">
                                          <p:stCondLst>
                                            <p:cond delay="0"/>
                                          </p:stCondLst>
                                        </p:cTn>
                                        <p:tgtEl>
                                          <p:spTgt spid="231443"/>
                                        </p:tgtEl>
                                        <p:attrNameLst>
                                          <p:attrName>style.visibility</p:attrName>
                                        </p:attrNameLst>
                                      </p:cBhvr>
                                      <p:to>
                                        <p:strVal val="visible"/>
                                      </p:to>
                                    </p:set>
                                    <p:anim calcmode="lin" valueType="num">
                                      <p:cBhvr additive="base">
                                        <p:cTn id="52" dur="500" fill="hold"/>
                                        <p:tgtEl>
                                          <p:spTgt spid="231443"/>
                                        </p:tgtEl>
                                        <p:attrNameLst>
                                          <p:attrName>ppt_x</p:attrName>
                                        </p:attrNameLst>
                                      </p:cBhvr>
                                      <p:tavLst>
                                        <p:tav tm="0">
                                          <p:val>
                                            <p:strVal val="1+#ppt_w/2"/>
                                          </p:val>
                                        </p:tav>
                                        <p:tav tm="100000">
                                          <p:val>
                                            <p:strVal val="#ppt_x"/>
                                          </p:val>
                                        </p:tav>
                                      </p:tavLst>
                                    </p:anim>
                                    <p:anim calcmode="lin" valueType="num">
                                      <p:cBhvr additive="base">
                                        <p:cTn id="53" dur="500" fill="hold"/>
                                        <p:tgtEl>
                                          <p:spTgt spid="231443"/>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2500"/>
                            </p:stCondLst>
                            <p:childTnLst>
                              <p:par>
                                <p:cTn id="55" presetID="2" presetClass="entr" presetSubtype="2" fill="hold" grpId="0" nodeType="afterEffect">
                                  <p:stCondLst>
                                    <p:cond delay="0"/>
                                  </p:stCondLst>
                                  <p:childTnLst>
                                    <p:set>
                                      <p:cBhvr>
                                        <p:cTn id="56" dur="1" fill="hold">
                                          <p:stCondLst>
                                            <p:cond delay="0"/>
                                          </p:stCondLst>
                                        </p:cTn>
                                        <p:tgtEl>
                                          <p:spTgt spid="231444"/>
                                        </p:tgtEl>
                                        <p:attrNameLst>
                                          <p:attrName>style.visibility</p:attrName>
                                        </p:attrNameLst>
                                      </p:cBhvr>
                                      <p:to>
                                        <p:strVal val="visible"/>
                                      </p:to>
                                    </p:set>
                                    <p:anim calcmode="lin" valueType="num">
                                      <p:cBhvr additive="base">
                                        <p:cTn id="57" dur="500" fill="hold"/>
                                        <p:tgtEl>
                                          <p:spTgt spid="231444"/>
                                        </p:tgtEl>
                                        <p:attrNameLst>
                                          <p:attrName>ppt_x</p:attrName>
                                        </p:attrNameLst>
                                      </p:cBhvr>
                                      <p:tavLst>
                                        <p:tav tm="0">
                                          <p:val>
                                            <p:strVal val="1+#ppt_w/2"/>
                                          </p:val>
                                        </p:tav>
                                        <p:tav tm="100000">
                                          <p:val>
                                            <p:strVal val="#ppt_x"/>
                                          </p:val>
                                        </p:tav>
                                      </p:tavLst>
                                    </p:anim>
                                    <p:anim calcmode="lin" valueType="num">
                                      <p:cBhvr additive="base">
                                        <p:cTn id="58" dur="500" fill="hold"/>
                                        <p:tgtEl>
                                          <p:spTgt spid="23144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box(out)">
                                      <p:cBhvr>
                                        <p:cTn id="63" dur="500"/>
                                        <p:tgtEl>
                                          <p:spTgt spid="9"/>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4" fill="hold" nodeType="afterGroup">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231501"/>
                                        </p:tgtEl>
                                        <p:attrNameLst>
                                          <p:attrName>style.visibility</p:attrName>
                                        </p:attrNameLst>
                                      </p:cBhvr>
                                      <p:to>
                                        <p:strVal val="visible"/>
                                      </p:to>
                                    </p:set>
                                    <p:anim calcmode="lin" valueType="num">
                                      <p:cBhvr additive="base">
                                        <p:cTn id="67" dur="500" fill="hold"/>
                                        <p:tgtEl>
                                          <p:spTgt spid="231501"/>
                                        </p:tgtEl>
                                        <p:attrNameLst>
                                          <p:attrName>ppt_x</p:attrName>
                                        </p:attrNameLst>
                                      </p:cBhvr>
                                      <p:tavLst>
                                        <p:tav tm="0">
                                          <p:val>
                                            <p:strVal val="0-#ppt_w/2"/>
                                          </p:val>
                                        </p:tav>
                                        <p:tav tm="100000">
                                          <p:val>
                                            <p:strVal val="#ppt_x"/>
                                          </p:val>
                                        </p:tav>
                                      </p:tavLst>
                                    </p:anim>
                                    <p:anim calcmode="lin" valueType="num">
                                      <p:cBhvr additive="base">
                                        <p:cTn id="68" dur="500" fill="hold"/>
                                        <p:tgtEl>
                                          <p:spTgt spid="2315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4" name="WHOOSH.WAV"/>
                                        </p:tgtEl>
                                      </p:cMediaNode>
                                    </p:audio>
                                  </p:subTnLst>
                                </p:cTn>
                              </p:par>
                            </p:childTnLst>
                          </p:cTn>
                        </p:par>
                        <p:par>
                          <p:cTn id="69" fill="hold" nodeType="afterGroup">
                            <p:stCondLst>
                              <p:cond delay="1000"/>
                            </p:stCondLst>
                            <p:childTnLst>
                              <p:par>
                                <p:cTn id="70" presetID="4" presetClass="entr" presetSubtype="32"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ox(out)">
                                      <p:cBhvr>
                                        <p:cTn id="72" dur="500"/>
                                        <p:tgtEl>
                                          <p:spTgt spid="10"/>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3" fill="hold" nodeType="afterGroup">
                            <p:stCondLst>
                              <p:cond delay="1500"/>
                            </p:stCondLst>
                            <p:childTnLst>
                              <p:par>
                                <p:cTn id="74" presetID="2" presetClass="entr" presetSubtype="1" fill="hold" grpId="0" nodeType="afterEffect">
                                  <p:stCondLst>
                                    <p:cond delay="0"/>
                                  </p:stCondLst>
                                  <p:childTnLst>
                                    <p:set>
                                      <p:cBhvr>
                                        <p:cTn id="75" dur="1" fill="hold">
                                          <p:stCondLst>
                                            <p:cond delay="0"/>
                                          </p:stCondLst>
                                        </p:cTn>
                                        <p:tgtEl>
                                          <p:spTgt spid="231514"/>
                                        </p:tgtEl>
                                        <p:attrNameLst>
                                          <p:attrName>style.visibility</p:attrName>
                                        </p:attrNameLst>
                                      </p:cBhvr>
                                      <p:to>
                                        <p:strVal val="visible"/>
                                      </p:to>
                                    </p:set>
                                    <p:anim calcmode="lin" valueType="num">
                                      <p:cBhvr additive="base">
                                        <p:cTn id="76" dur="500" fill="hold"/>
                                        <p:tgtEl>
                                          <p:spTgt spid="231514"/>
                                        </p:tgtEl>
                                        <p:attrNameLst>
                                          <p:attrName>ppt_x</p:attrName>
                                        </p:attrNameLst>
                                      </p:cBhvr>
                                      <p:tavLst>
                                        <p:tav tm="0">
                                          <p:val>
                                            <p:strVal val="#ppt_x"/>
                                          </p:val>
                                        </p:tav>
                                        <p:tav tm="100000">
                                          <p:val>
                                            <p:strVal val="#ppt_x"/>
                                          </p:val>
                                        </p:tav>
                                      </p:tavLst>
                                    </p:anim>
                                    <p:anim calcmode="lin" valueType="num">
                                      <p:cBhvr additive="base">
                                        <p:cTn id="77" dur="500" fill="hold"/>
                                        <p:tgtEl>
                                          <p:spTgt spid="2315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4" name="WHOOSH.WAV"/>
                                        </p:tgtEl>
                                      </p:cMediaNode>
                                    </p:audio>
                                  </p:subTnLst>
                                </p:cTn>
                              </p:par>
                            </p:childTnLst>
                          </p:cTn>
                        </p:par>
                        <p:par>
                          <p:cTn id="78" fill="hold" nodeType="afterGroup">
                            <p:stCondLst>
                              <p:cond delay="2000"/>
                            </p:stCondLst>
                            <p:childTnLst>
                              <p:par>
                                <p:cTn id="79" presetID="4" presetClass="entr" presetSubtype="32"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box(out)">
                                      <p:cBhvr>
                                        <p:cTn id="81" dur="500"/>
                                        <p:tgtEl>
                                          <p:spTgt spid="11"/>
                                        </p:tgtEl>
                                      </p:cBhvr>
                                    </p:animEffect>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par>
                          <p:cTn id="82" fill="hold" nodeType="afterGroup">
                            <p:stCondLst>
                              <p:cond delay="2500"/>
                            </p:stCondLst>
                            <p:childTnLst>
                              <p:par>
                                <p:cTn id="83" presetID="2" presetClass="entr" presetSubtype="4" fill="hold" grpId="0" nodeType="afterEffect">
                                  <p:stCondLst>
                                    <p:cond delay="0"/>
                                  </p:stCondLst>
                                  <p:childTnLst>
                                    <p:set>
                                      <p:cBhvr>
                                        <p:cTn id="84" dur="1" fill="hold">
                                          <p:stCondLst>
                                            <p:cond delay="0"/>
                                          </p:stCondLst>
                                        </p:cTn>
                                        <p:tgtEl>
                                          <p:spTgt spid="231527"/>
                                        </p:tgtEl>
                                        <p:attrNameLst>
                                          <p:attrName>style.visibility</p:attrName>
                                        </p:attrNameLst>
                                      </p:cBhvr>
                                      <p:to>
                                        <p:strVal val="visible"/>
                                      </p:to>
                                    </p:set>
                                    <p:anim calcmode="lin" valueType="num">
                                      <p:cBhvr additive="base">
                                        <p:cTn id="85" dur="500" fill="hold"/>
                                        <p:tgtEl>
                                          <p:spTgt spid="231527"/>
                                        </p:tgtEl>
                                        <p:attrNameLst>
                                          <p:attrName>ppt_x</p:attrName>
                                        </p:attrNameLst>
                                      </p:cBhvr>
                                      <p:tavLst>
                                        <p:tav tm="0">
                                          <p:val>
                                            <p:strVal val="#ppt_x"/>
                                          </p:val>
                                        </p:tav>
                                        <p:tav tm="100000">
                                          <p:val>
                                            <p:strVal val="#ppt_x"/>
                                          </p:val>
                                        </p:tav>
                                      </p:tavLst>
                                    </p:anim>
                                    <p:anim calcmode="lin" valueType="num">
                                      <p:cBhvr additive="base">
                                        <p:cTn id="86" dur="500" fill="hold"/>
                                        <p:tgtEl>
                                          <p:spTgt spid="23152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4" name="WHOOSH.WAV"/>
                                        </p:tgtEl>
                                      </p:cMediaNode>
                                    </p:audio>
                                  </p:subTnLst>
                                </p:cTn>
                              </p:par>
                            </p:childTnLst>
                          </p:cTn>
                        </p:par>
                        <p:par>
                          <p:cTn id="87" fill="hold" nodeType="afterGroup">
                            <p:stCondLst>
                              <p:cond delay="3000"/>
                            </p:stCondLst>
                            <p:childTnLst>
                              <p:par>
                                <p:cTn id="88" presetID="4" presetClass="entr" presetSubtype="32" fill="hold" nodeType="after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box(out)">
                                      <p:cBhvr>
                                        <p:cTn id="90" dur="500"/>
                                        <p:tgtEl>
                                          <p:spTgt spid="12"/>
                                        </p:tgtEl>
                                      </p:cBhvr>
                                    </p:animEffect>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par>
                          <p:cTn id="91" fill="hold" nodeType="afterGroup">
                            <p:stCondLst>
                              <p:cond delay="3500"/>
                            </p:stCondLst>
                            <p:childTnLst>
                              <p:par>
                                <p:cTn id="92" presetID="2" presetClass="entr" presetSubtype="2" fill="hold" grpId="0" nodeType="afterEffect">
                                  <p:stCondLst>
                                    <p:cond delay="0"/>
                                  </p:stCondLst>
                                  <p:childTnLst>
                                    <p:set>
                                      <p:cBhvr>
                                        <p:cTn id="93" dur="1" fill="hold">
                                          <p:stCondLst>
                                            <p:cond delay="0"/>
                                          </p:stCondLst>
                                        </p:cTn>
                                        <p:tgtEl>
                                          <p:spTgt spid="231540"/>
                                        </p:tgtEl>
                                        <p:attrNameLst>
                                          <p:attrName>style.visibility</p:attrName>
                                        </p:attrNameLst>
                                      </p:cBhvr>
                                      <p:to>
                                        <p:strVal val="visible"/>
                                      </p:to>
                                    </p:set>
                                    <p:anim calcmode="lin" valueType="num">
                                      <p:cBhvr additive="base">
                                        <p:cTn id="94" dur="500" fill="hold"/>
                                        <p:tgtEl>
                                          <p:spTgt spid="231540"/>
                                        </p:tgtEl>
                                        <p:attrNameLst>
                                          <p:attrName>ppt_x</p:attrName>
                                        </p:attrNameLst>
                                      </p:cBhvr>
                                      <p:tavLst>
                                        <p:tav tm="0">
                                          <p:val>
                                            <p:strVal val="1+#ppt_w/2"/>
                                          </p:val>
                                        </p:tav>
                                        <p:tav tm="100000">
                                          <p:val>
                                            <p:strVal val="#ppt_x"/>
                                          </p:val>
                                        </p:tav>
                                      </p:tavLst>
                                    </p:anim>
                                    <p:anim calcmode="lin" valueType="num">
                                      <p:cBhvr additive="base">
                                        <p:cTn id="95" dur="500" fill="hold"/>
                                        <p:tgtEl>
                                          <p:spTgt spid="2315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2"/>
                                            </p:cond>
                                          </p:stCondLst>
                                          <p:endCondLst>
                                            <p:cond evt="onStopAudio" delay="0">
                                              <p:tgtEl>
                                                <p:sldTgt/>
                                              </p:tgtEl>
                                            </p:cond>
                                          </p:endCondLst>
                                        </p:cTn>
                                        <p:tgtEl>
                                          <p:sndTgt r:embed="rId4" name="WHOOSH.WAV"/>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nodeType="click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box(out)">
                                      <p:cBhvr>
                                        <p:cTn id="100" dur="500"/>
                                        <p:tgtEl>
                                          <p:spTgt spid="14"/>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box(out)">
                                      <p:cBhvr>
                                        <p:cTn id="105" dur="500"/>
                                        <p:tgtEl>
                                          <p:spTgt spid="13"/>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0" grpId="0" animBg="1"/>
      <p:bldP spid="231441" grpId="0" animBg="1"/>
      <p:bldP spid="231442" grpId="0" animBg="1"/>
      <p:bldP spid="231443" grpId="0" animBg="1"/>
      <p:bldP spid="231444" grpId="0" animBg="1"/>
      <p:bldP spid="231501" grpId="0" animBg="1"/>
      <p:bldP spid="231514" grpId="0" animBg="1"/>
      <p:bldP spid="231527" grpId="0" animBg="1"/>
      <p:bldP spid="2315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CEC5AB17-DDF3-4FDB-BB53-E1A6D032F503}"/>
              </a:ext>
            </a:extLst>
          </p:cNvPr>
          <p:cNvSpPr>
            <a:spLocks noGrp="1" noChangeArrowheads="1"/>
          </p:cNvSpPr>
          <p:nvPr>
            <p:ph type="title"/>
          </p:nvPr>
        </p:nvSpPr>
        <p:spPr>
          <a:xfrm>
            <a:off x="285750" y="1071563"/>
            <a:ext cx="8001000" cy="595312"/>
          </a:xfrm>
        </p:spPr>
        <p:txBody>
          <a:bodyPr/>
          <a:lstStyle/>
          <a:p>
            <a:pPr algn="l"/>
            <a:br>
              <a:rPr lang="zh-CN" altLang="en-US" dirty="0"/>
            </a:br>
            <a:r>
              <a:rPr lang="zh-CN" altLang="en-US" sz="2800" dirty="0">
                <a:solidFill>
                  <a:schemeClr val="tx1"/>
                </a:solidFill>
                <a:latin typeface="黑体" panose="02010609060101010101" pitchFamily="49" charset="-122"/>
                <a:ea typeface="黑体" panose="02010609060101010101" pitchFamily="49" charset="-122"/>
              </a:rPr>
              <a:t>例</a:t>
            </a:r>
            <a:r>
              <a:rPr lang="en-US" altLang="zh-CN" sz="2800" dirty="0">
                <a:solidFill>
                  <a:schemeClr val="tx1"/>
                </a:solidFill>
                <a:latin typeface="黑体" panose="02010609060101010101" pitchFamily="49" charset="-122"/>
                <a:ea typeface="黑体" panose="02010609060101010101" pitchFamily="49" charset="-122"/>
              </a:rPr>
              <a:t>3</a:t>
            </a:r>
            <a:r>
              <a:rPr lang="zh-CN" altLang="en-US" sz="2800" dirty="0">
                <a:solidFill>
                  <a:schemeClr val="tx1"/>
                </a:solidFill>
                <a:latin typeface="黑体" panose="02010609060101010101" pitchFamily="49" charset="-122"/>
                <a:ea typeface="黑体" panose="02010609060101010101" pitchFamily="49" charset="-122"/>
              </a:rPr>
              <a:t>：多叉路口交通灯管理问题</a:t>
            </a:r>
            <a:endParaRPr lang="zh-CN" altLang="en-US" sz="2800" dirty="0"/>
          </a:p>
        </p:txBody>
      </p:sp>
      <p:grpSp>
        <p:nvGrpSpPr>
          <p:cNvPr id="2" name="Group 5">
            <a:extLst>
              <a:ext uri="{FF2B5EF4-FFF2-40B4-BE49-F238E27FC236}">
                <a16:creationId xmlns:a16="http://schemas.microsoft.com/office/drawing/2014/main" id="{C6EB4A83-F2D8-4FF0-9DE6-9B82744DE871}"/>
              </a:ext>
            </a:extLst>
          </p:cNvPr>
          <p:cNvGrpSpPr>
            <a:grpSpLocks/>
          </p:cNvGrpSpPr>
          <p:nvPr/>
        </p:nvGrpSpPr>
        <p:grpSpPr bwMode="auto">
          <a:xfrm>
            <a:off x="5786438" y="1071563"/>
            <a:ext cx="2743200" cy="1447800"/>
            <a:chOff x="2880" y="144"/>
            <a:chExt cx="1056" cy="576"/>
          </a:xfrm>
        </p:grpSpPr>
        <p:sp>
          <p:nvSpPr>
            <p:cNvPr id="16475" name="AutoShape 6">
              <a:extLst>
                <a:ext uri="{FF2B5EF4-FFF2-40B4-BE49-F238E27FC236}">
                  <a16:creationId xmlns:a16="http://schemas.microsoft.com/office/drawing/2014/main" id="{83DA5B4D-7265-4F75-BC2D-2F02521529BF}"/>
                </a:ext>
              </a:extLst>
            </p:cNvPr>
            <p:cNvSpPr>
              <a:spLocks noChangeArrowheads="1"/>
            </p:cNvSpPr>
            <p:nvPr/>
          </p:nvSpPr>
          <p:spPr bwMode="auto">
            <a:xfrm>
              <a:off x="3360" y="144"/>
              <a:ext cx="576" cy="576"/>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FF"/>
                  </a:solidFill>
                  <a:latin typeface="Times New Roman" panose="02020603050405020304" pitchFamily="18" charset="0"/>
                  <a:ea typeface="隶书" pitchFamily="49" charset="-122"/>
                </a:rPr>
                <a:t>图</a:t>
              </a:r>
              <a:endParaRPr lang="zh-CN" altLang="en-US" sz="2400">
                <a:solidFill>
                  <a:srgbClr val="0000FF"/>
                </a:solidFill>
                <a:latin typeface="Times New Roman" panose="02020603050405020304" pitchFamily="18" charset="0"/>
              </a:endParaRPr>
            </a:p>
          </p:txBody>
        </p:sp>
        <p:sp>
          <p:nvSpPr>
            <p:cNvPr id="16476" name="Line 7">
              <a:extLst>
                <a:ext uri="{FF2B5EF4-FFF2-40B4-BE49-F238E27FC236}">
                  <a16:creationId xmlns:a16="http://schemas.microsoft.com/office/drawing/2014/main" id="{B095DC0E-8783-4AB4-AB2E-2A92E132F87A}"/>
                </a:ext>
              </a:extLst>
            </p:cNvPr>
            <p:cNvSpPr>
              <a:spLocks noChangeShapeType="1"/>
            </p:cNvSpPr>
            <p:nvPr/>
          </p:nvSpPr>
          <p:spPr bwMode="auto">
            <a:xfrm>
              <a:off x="2880" y="3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8">
            <a:extLst>
              <a:ext uri="{FF2B5EF4-FFF2-40B4-BE49-F238E27FC236}">
                <a16:creationId xmlns:a16="http://schemas.microsoft.com/office/drawing/2014/main" id="{E13CD51A-2FDB-4731-8F97-DB1FBAB43620}"/>
              </a:ext>
            </a:extLst>
          </p:cNvPr>
          <p:cNvGrpSpPr>
            <a:grpSpLocks/>
          </p:cNvGrpSpPr>
          <p:nvPr/>
        </p:nvGrpSpPr>
        <p:grpSpPr bwMode="auto">
          <a:xfrm>
            <a:off x="5676900" y="2305050"/>
            <a:ext cx="3468688" cy="2651125"/>
            <a:chOff x="1107" y="888"/>
            <a:chExt cx="2185" cy="1670"/>
          </a:xfrm>
        </p:grpSpPr>
        <p:sp>
          <p:nvSpPr>
            <p:cNvPr id="16458" name="Line 9">
              <a:extLst>
                <a:ext uri="{FF2B5EF4-FFF2-40B4-BE49-F238E27FC236}">
                  <a16:creationId xmlns:a16="http://schemas.microsoft.com/office/drawing/2014/main" id="{E157A50A-23C8-4A70-AB0E-00EFCCFA5057}"/>
                </a:ext>
              </a:extLst>
            </p:cNvPr>
            <p:cNvSpPr>
              <a:spLocks noChangeShapeType="1"/>
            </p:cNvSpPr>
            <p:nvPr/>
          </p:nvSpPr>
          <p:spPr bwMode="auto">
            <a:xfrm>
              <a:off x="1878" y="955"/>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9" name="Line 10">
              <a:extLst>
                <a:ext uri="{FF2B5EF4-FFF2-40B4-BE49-F238E27FC236}">
                  <a16:creationId xmlns:a16="http://schemas.microsoft.com/office/drawing/2014/main" id="{D5DB680D-9E17-4F72-A491-F598239FDA85}"/>
                </a:ext>
              </a:extLst>
            </p:cNvPr>
            <p:cNvSpPr>
              <a:spLocks noChangeShapeType="1"/>
            </p:cNvSpPr>
            <p:nvPr/>
          </p:nvSpPr>
          <p:spPr bwMode="auto">
            <a:xfrm>
              <a:off x="2196" y="963"/>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0" name="Line 11">
              <a:extLst>
                <a:ext uri="{FF2B5EF4-FFF2-40B4-BE49-F238E27FC236}">
                  <a16:creationId xmlns:a16="http://schemas.microsoft.com/office/drawing/2014/main" id="{887C02C7-E473-4F13-AE8C-2639C59FC4F0}"/>
                </a:ext>
              </a:extLst>
            </p:cNvPr>
            <p:cNvSpPr>
              <a:spLocks noChangeShapeType="1"/>
            </p:cNvSpPr>
            <p:nvPr/>
          </p:nvSpPr>
          <p:spPr bwMode="auto">
            <a:xfrm>
              <a:off x="1874" y="1929"/>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1" name="Line 12">
              <a:extLst>
                <a:ext uri="{FF2B5EF4-FFF2-40B4-BE49-F238E27FC236}">
                  <a16:creationId xmlns:a16="http://schemas.microsoft.com/office/drawing/2014/main" id="{8FF47900-02CA-44D5-A2B3-96C90C1F481E}"/>
                </a:ext>
              </a:extLst>
            </p:cNvPr>
            <p:cNvSpPr>
              <a:spLocks noChangeShapeType="1"/>
            </p:cNvSpPr>
            <p:nvPr/>
          </p:nvSpPr>
          <p:spPr bwMode="auto">
            <a:xfrm>
              <a:off x="2192" y="1937"/>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2" name="Line 13">
              <a:extLst>
                <a:ext uri="{FF2B5EF4-FFF2-40B4-BE49-F238E27FC236}">
                  <a16:creationId xmlns:a16="http://schemas.microsoft.com/office/drawing/2014/main" id="{D7A9587D-74ED-47D4-9D61-DDEC8736D9A4}"/>
                </a:ext>
              </a:extLst>
            </p:cNvPr>
            <p:cNvSpPr>
              <a:spLocks noChangeShapeType="1"/>
            </p:cNvSpPr>
            <p:nvPr/>
          </p:nvSpPr>
          <p:spPr bwMode="auto">
            <a:xfrm flipH="1" flipV="1">
              <a:off x="1256" y="1255"/>
              <a:ext cx="622"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3" name="Line 14">
              <a:extLst>
                <a:ext uri="{FF2B5EF4-FFF2-40B4-BE49-F238E27FC236}">
                  <a16:creationId xmlns:a16="http://schemas.microsoft.com/office/drawing/2014/main" id="{EA72C21F-3476-49C6-B20F-EF3375942101}"/>
                </a:ext>
              </a:extLst>
            </p:cNvPr>
            <p:cNvSpPr>
              <a:spLocks noChangeShapeType="1"/>
            </p:cNvSpPr>
            <p:nvPr/>
          </p:nvSpPr>
          <p:spPr bwMode="auto">
            <a:xfrm flipH="1" flipV="1">
              <a:off x="1107" y="1596"/>
              <a:ext cx="745" cy="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4" name="Line 15">
              <a:extLst>
                <a:ext uri="{FF2B5EF4-FFF2-40B4-BE49-F238E27FC236}">
                  <a16:creationId xmlns:a16="http://schemas.microsoft.com/office/drawing/2014/main" id="{91E887E9-BA0A-46C6-A69D-98853EAA12B3}"/>
                </a:ext>
              </a:extLst>
            </p:cNvPr>
            <p:cNvSpPr>
              <a:spLocks noChangeShapeType="1"/>
            </p:cNvSpPr>
            <p:nvPr/>
          </p:nvSpPr>
          <p:spPr bwMode="auto">
            <a:xfrm flipV="1">
              <a:off x="2523" y="1233"/>
              <a:ext cx="555" cy="5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5" name="Line 16">
              <a:extLst>
                <a:ext uri="{FF2B5EF4-FFF2-40B4-BE49-F238E27FC236}">
                  <a16:creationId xmlns:a16="http://schemas.microsoft.com/office/drawing/2014/main" id="{518CAB7F-BE55-4155-96AD-B3ABEF3279A6}"/>
                </a:ext>
              </a:extLst>
            </p:cNvPr>
            <p:cNvSpPr>
              <a:spLocks noChangeShapeType="1"/>
            </p:cNvSpPr>
            <p:nvPr/>
          </p:nvSpPr>
          <p:spPr bwMode="auto">
            <a:xfrm>
              <a:off x="2545" y="1778"/>
              <a:ext cx="744"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6" name="Line 17">
              <a:extLst>
                <a:ext uri="{FF2B5EF4-FFF2-40B4-BE49-F238E27FC236}">
                  <a16:creationId xmlns:a16="http://schemas.microsoft.com/office/drawing/2014/main" id="{F83DEEC1-32D8-433C-B2BF-B345CB2405F9}"/>
                </a:ext>
              </a:extLst>
            </p:cNvPr>
            <p:cNvSpPr>
              <a:spLocks noChangeShapeType="1"/>
            </p:cNvSpPr>
            <p:nvPr/>
          </p:nvSpPr>
          <p:spPr bwMode="auto">
            <a:xfrm>
              <a:off x="2189" y="1933"/>
              <a:ext cx="923" cy="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7" name="Line 18">
              <a:extLst>
                <a:ext uri="{FF2B5EF4-FFF2-40B4-BE49-F238E27FC236}">
                  <a16:creationId xmlns:a16="http://schemas.microsoft.com/office/drawing/2014/main" id="{C83D9933-D0BA-469E-8D4A-798F18D7CF88}"/>
                </a:ext>
              </a:extLst>
            </p:cNvPr>
            <p:cNvSpPr>
              <a:spLocks noChangeShapeType="1"/>
            </p:cNvSpPr>
            <p:nvPr/>
          </p:nvSpPr>
          <p:spPr bwMode="auto">
            <a:xfrm flipV="1">
              <a:off x="2200" y="1000"/>
              <a:ext cx="578" cy="5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8" name="AutoShape 19">
              <a:extLst>
                <a:ext uri="{FF2B5EF4-FFF2-40B4-BE49-F238E27FC236}">
                  <a16:creationId xmlns:a16="http://schemas.microsoft.com/office/drawing/2014/main" id="{8F8BBDCE-5B11-4088-BD93-23DD8BAE9F89}"/>
                </a:ext>
              </a:extLst>
            </p:cNvPr>
            <p:cNvSpPr>
              <a:spLocks noChangeArrowheads="1"/>
            </p:cNvSpPr>
            <p:nvPr/>
          </p:nvSpPr>
          <p:spPr bwMode="auto">
            <a:xfrm>
              <a:off x="1987" y="1122"/>
              <a:ext cx="92" cy="422"/>
            </a:xfrm>
            <a:prstGeom prst="upArrow">
              <a:avLst>
                <a:gd name="adj1" fmla="val 50000"/>
                <a:gd name="adj2" fmla="val 114674"/>
              </a:avLst>
            </a:prstGeom>
            <a:solidFill>
              <a:schemeClr val="accent1"/>
            </a:solidFill>
            <a:ln w="2857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69" name="AutoShape 20">
              <a:extLst>
                <a:ext uri="{FF2B5EF4-FFF2-40B4-BE49-F238E27FC236}">
                  <a16:creationId xmlns:a16="http://schemas.microsoft.com/office/drawing/2014/main" id="{24D24506-9700-4EE2-9BFF-A47DB4ACFDD2}"/>
                </a:ext>
              </a:extLst>
            </p:cNvPr>
            <p:cNvSpPr>
              <a:spLocks noChangeArrowheads="1"/>
            </p:cNvSpPr>
            <p:nvPr/>
          </p:nvSpPr>
          <p:spPr bwMode="auto">
            <a:xfrm rot="-3877650">
              <a:off x="2805" y="1885"/>
              <a:ext cx="92" cy="422"/>
            </a:xfrm>
            <a:prstGeom prst="upArrow">
              <a:avLst>
                <a:gd name="adj1" fmla="val 50000"/>
                <a:gd name="adj2" fmla="val 114674"/>
              </a:avLst>
            </a:prstGeom>
            <a:solidFill>
              <a:schemeClr val="accent1"/>
            </a:solidFill>
            <a:ln w="2857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70" name="Text Box 21">
              <a:extLst>
                <a:ext uri="{FF2B5EF4-FFF2-40B4-BE49-F238E27FC236}">
                  <a16:creationId xmlns:a16="http://schemas.microsoft.com/office/drawing/2014/main" id="{4E8E3F36-8CF7-4ED7-823F-1E7E6E6FAC47}"/>
                </a:ext>
              </a:extLst>
            </p:cNvPr>
            <p:cNvSpPr txBox="1">
              <a:spLocks noChangeArrowheads="1"/>
            </p:cNvSpPr>
            <p:nvPr/>
          </p:nvSpPr>
          <p:spPr bwMode="auto">
            <a:xfrm>
              <a:off x="1934" y="888"/>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rPr>
                <a:t>C</a:t>
              </a:r>
            </a:p>
          </p:txBody>
        </p:sp>
        <p:sp>
          <p:nvSpPr>
            <p:cNvPr id="16471" name="Text Box 22">
              <a:extLst>
                <a:ext uri="{FF2B5EF4-FFF2-40B4-BE49-F238E27FC236}">
                  <a16:creationId xmlns:a16="http://schemas.microsoft.com/office/drawing/2014/main" id="{BED1734F-8BC1-4CDA-AC95-0321385FDDE6}"/>
                </a:ext>
              </a:extLst>
            </p:cNvPr>
            <p:cNvSpPr txBox="1">
              <a:spLocks noChangeArrowheads="1"/>
            </p:cNvSpPr>
            <p:nvPr/>
          </p:nvSpPr>
          <p:spPr bwMode="auto">
            <a:xfrm>
              <a:off x="3077" y="213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a:t>
              </a:r>
            </a:p>
          </p:txBody>
        </p:sp>
        <p:sp>
          <p:nvSpPr>
            <p:cNvPr id="16472" name="Text Box 23">
              <a:extLst>
                <a:ext uri="{FF2B5EF4-FFF2-40B4-BE49-F238E27FC236}">
                  <a16:creationId xmlns:a16="http://schemas.microsoft.com/office/drawing/2014/main" id="{C172112D-34D1-4EE7-A6D1-B163D833959C}"/>
                </a:ext>
              </a:extLst>
            </p:cNvPr>
            <p:cNvSpPr txBox="1">
              <a:spLocks noChangeArrowheads="1"/>
            </p:cNvSpPr>
            <p:nvPr/>
          </p:nvSpPr>
          <p:spPr bwMode="auto">
            <a:xfrm>
              <a:off x="2743" y="1050"/>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a:t>
              </a:r>
            </a:p>
          </p:txBody>
        </p:sp>
        <p:sp>
          <p:nvSpPr>
            <p:cNvPr id="16473" name="Text Box 24">
              <a:extLst>
                <a:ext uri="{FF2B5EF4-FFF2-40B4-BE49-F238E27FC236}">
                  <a16:creationId xmlns:a16="http://schemas.microsoft.com/office/drawing/2014/main" id="{8A7FF822-3C87-4816-B627-4E48DF4F5478}"/>
                </a:ext>
              </a:extLst>
            </p:cNvPr>
            <p:cNvSpPr txBox="1">
              <a:spLocks noChangeArrowheads="1"/>
            </p:cNvSpPr>
            <p:nvPr/>
          </p:nvSpPr>
          <p:spPr bwMode="auto">
            <a:xfrm>
              <a:off x="1910" y="2306"/>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A</a:t>
              </a:r>
            </a:p>
          </p:txBody>
        </p:sp>
        <p:sp>
          <p:nvSpPr>
            <p:cNvPr id="16474" name="Text Box 25">
              <a:extLst>
                <a:ext uri="{FF2B5EF4-FFF2-40B4-BE49-F238E27FC236}">
                  <a16:creationId xmlns:a16="http://schemas.microsoft.com/office/drawing/2014/main" id="{605A8183-5B9D-4A87-A10E-8B7BF0173D6B}"/>
                </a:ext>
              </a:extLst>
            </p:cNvPr>
            <p:cNvSpPr txBox="1">
              <a:spLocks noChangeArrowheads="1"/>
            </p:cNvSpPr>
            <p:nvPr/>
          </p:nvSpPr>
          <p:spPr bwMode="auto">
            <a:xfrm>
              <a:off x="1120" y="1285"/>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a:t>
              </a:r>
            </a:p>
          </p:txBody>
        </p:sp>
      </p:grpSp>
      <p:sp>
        <p:nvSpPr>
          <p:cNvPr id="232474" name="Oval 26">
            <a:extLst>
              <a:ext uri="{FF2B5EF4-FFF2-40B4-BE49-F238E27FC236}">
                <a16:creationId xmlns:a16="http://schemas.microsoft.com/office/drawing/2014/main" id="{61260111-9167-4BC2-8A3F-13E7E89B8F18}"/>
              </a:ext>
            </a:extLst>
          </p:cNvPr>
          <p:cNvSpPr>
            <a:spLocks noChangeArrowheads="1"/>
          </p:cNvSpPr>
          <p:nvPr/>
        </p:nvSpPr>
        <p:spPr bwMode="auto">
          <a:xfrm>
            <a:off x="2735263" y="2268538"/>
            <a:ext cx="369887" cy="36988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5" name="Oval 27">
            <a:extLst>
              <a:ext uri="{FF2B5EF4-FFF2-40B4-BE49-F238E27FC236}">
                <a16:creationId xmlns:a16="http://schemas.microsoft.com/office/drawing/2014/main" id="{553CDB15-BAAF-4188-BE26-C19897CE4D92}"/>
              </a:ext>
            </a:extLst>
          </p:cNvPr>
          <p:cNvSpPr>
            <a:spLocks noChangeArrowheads="1"/>
          </p:cNvSpPr>
          <p:nvPr/>
        </p:nvSpPr>
        <p:spPr bwMode="auto">
          <a:xfrm>
            <a:off x="3492500" y="2266950"/>
            <a:ext cx="369888"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6" name="Oval 28">
            <a:extLst>
              <a:ext uri="{FF2B5EF4-FFF2-40B4-BE49-F238E27FC236}">
                <a16:creationId xmlns:a16="http://schemas.microsoft.com/office/drawing/2014/main" id="{33E1AF30-A0F7-4DDF-A9B1-84F3333A5CB4}"/>
              </a:ext>
            </a:extLst>
          </p:cNvPr>
          <p:cNvSpPr>
            <a:spLocks noChangeArrowheads="1"/>
          </p:cNvSpPr>
          <p:nvPr/>
        </p:nvSpPr>
        <p:spPr bwMode="auto">
          <a:xfrm>
            <a:off x="4357688" y="2428875"/>
            <a:ext cx="369887"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7" name="Oval 29">
            <a:extLst>
              <a:ext uri="{FF2B5EF4-FFF2-40B4-BE49-F238E27FC236}">
                <a16:creationId xmlns:a16="http://schemas.microsoft.com/office/drawing/2014/main" id="{C5E2CF2E-B6C7-4778-9859-D53C6A101CB8}"/>
              </a:ext>
            </a:extLst>
          </p:cNvPr>
          <p:cNvSpPr>
            <a:spLocks noChangeArrowheads="1"/>
          </p:cNvSpPr>
          <p:nvPr/>
        </p:nvSpPr>
        <p:spPr bwMode="auto">
          <a:xfrm>
            <a:off x="1979613" y="3168650"/>
            <a:ext cx="369887"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8" name="Oval 30">
            <a:extLst>
              <a:ext uri="{FF2B5EF4-FFF2-40B4-BE49-F238E27FC236}">
                <a16:creationId xmlns:a16="http://schemas.microsoft.com/office/drawing/2014/main" id="{6E0B01CA-51A6-4212-BAB9-F790A62825A6}"/>
              </a:ext>
            </a:extLst>
          </p:cNvPr>
          <p:cNvSpPr>
            <a:spLocks noChangeArrowheads="1"/>
          </p:cNvSpPr>
          <p:nvPr/>
        </p:nvSpPr>
        <p:spPr bwMode="auto">
          <a:xfrm>
            <a:off x="2714625" y="3143250"/>
            <a:ext cx="369888" cy="369888"/>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9" name="Oval 31">
            <a:extLst>
              <a:ext uri="{FF2B5EF4-FFF2-40B4-BE49-F238E27FC236}">
                <a16:creationId xmlns:a16="http://schemas.microsoft.com/office/drawing/2014/main" id="{CB7C4129-45F9-4410-ACD6-345FD726B808}"/>
              </a:ext>
            </a:extLst>
          </p:cNvPr>
          <p:cNvSpPr>
            <a:spLocks noChangeArrowheads="1"/>
          </p:cNvSpPr>
          <p:nvPr/>
        </p:nvSpPr>
        <p:spPr bwMode="auto">
          <a:xfrm>
            <a:off x="3527425" y="3143250"/>
            <a:ext cx="369888" cy="369888"/>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0" name="Oval 32">
            <a:extLst>
              <a:ext uri="{FF2B5EF4-FFF2-40B4-BE49-F238E27FC236}">
                <a16:creationId xmlns:a16="http://schemas.microsoft.com/office/drawing/2014/main" id="{135F37E3-5861-4B85-8302-A08FC0171A81}"/>
              </a:ext>
            </a:extLst>
          </p:cNvPr>
          <p:cNvSpPr>
            <a:spLocks noChangeArrowheads="1"/>
          </p:cNvSpPr>
          <p:nvPr/>
        </p:nvSpPr>
        <p:spPr bwMode="auto">
          <a:xfrm>
            <a:off x="2771775" y="4140200"/>
            <a:ext cx="369888" cy="369888"/>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1" name="Oval 33">
            <a:extLst>
              <a:ext uri="{FF2B5EF4-FFF2-40B4-BE49-F238E27FC236}">
                <a16:creationId xmlns:a16="http://schemas.microsoft.com/office/drawing/2014/main" id="{64BCEB5B-54C4-47F8-B549-F8D1D4CEB54B}"/>
              </a:ext>
            </a:extLst>
          </p:cNvPr>
          <p:cNvSpPr>
            <a:spLocks noChangeArrowheads="1"/>
          </p:cNvSpPr>
          <p:nvPr/>
        </p:nvSpPr>
        <p:spPr bwMode="auto">
          <a:xfrm>
            <a:off x="3527425" y="4103688"/>
            <a:ext cx="369888" cy="369887"/>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2" name="Oval 34">
            <a:extLst>
              <a:ext uri="{FF2B5EF4-FFF2-40B4-BE49-F238E27FC236}">
                <a16:creationId xmlns:a16="http://schemas.microsoft.com/office/drawing/2014/main" id="{B6E03C25-2859-4AFD-8518-BAC41E9749E2}"/>
              </a:ext>
            </a:extLst>
          </p:cNvPr>
          <p:cNvSpPr>
            <a:spLocks noChangeArrowheads="1"/>
          </p:cNvSpPr>
          <p:nvPr/>
        </p:nvSpPr>
        <p:spPr bwMode="auto">
          <a:xfrm>
            <a:off x="4356100" y="4103688"/>
            <a:ext cx="369888" cy="36988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3" name="Oval 35">
            <a:extLst>
              <a:ext uri="{FF2B5EF4-FFF2-40B4-BE49-F238E27FC236}">
                <a16:creationId xmlns:a16="http://schemas.microsoft.com/office/drawing/2014/main" id="{8504CCCD-5A19-4450-9035-9FCD82549EFB}"/>
              </a:ext>
            </a:extLst>
          </p:cNvPr>
          <p:cNvSpPr>
            <a:spLocks noChangeArrowheads="1"/>
          </p:cNvSpPr>
          <p:nvPr/>
        </p:nvSpPr>
        <p:spPr bwMode="auto">
          <a:xfrm>
            <a:off x="2038350" y="4964113"/>
            <a:ext cx="369888" cy="369887"/>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4" name="Oval 36">
            <a:extLst>
              <a:ext uri="{FF2B5EF4-FFF2-40B4-BE49-F238E27FC236}">
                <a16:creationId xmlns:a16="http://schemas.microsoft.com/office/drawing/2014/main" id="{0313E7FD-E7F0-4EE5-B8C2-80935320A489}"/>
              </a:ext>
            </a:extLst>
          </p:cNvPr>
          <p:cNvSpPr>
            <a:spLocks noChangeArrowheads="1"/>
          </p:cNvSpPr>
          <p:nvPr/>
        </p:nvSpPr>
        <p:spPr bwMode="auto">
          <a:xfrm>
            <a:off x="2735263" y="4967288"/>
            <a:ext cx="369887" cy="369887"/>
          </a:xfrm>
          <a:prstGeom prst="ellipse">
            <a:avLst/>
          </a:prstGeom>
          <a:solidFill>
            <a:srgbClr val="0066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5" name="Oval 37">
            <a:extLst>
              <a:ext uri="{FF2B5EF4-FFF2-40B4-BE49-F238E27FC236}">
                <a16:creationId xmlns:a16="http://schemas.microsoft.com/office/drawing/2014/main" id="{EC6D6FF7-789C-46DC-A0B1-33E43BBCE1B0}"/>
              </a:ext>
            </a:extLst>
          </p:cNvPr>
          <p:cNvSpPr>
            <a:spLocks noChangeArrowheads="1"/>
          </p:cNvSpPr>
          <p:nvPr/>
        </p:nvSpPr>
        <p:spPr bwMode="auto">
          <a:xfrm>
            <a:off x="3600450" y="4967288"/>
            <a:ext cx="369888" cy="369887"/>
          </a:xfrm>
          <a:prstGeom prst="ellipse">
            <a:avLst/>
          </a:prstGeom>
          <a:solidFill>
            <a:srgbClr val="0066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6" name="Oval 38">
            <a:extLst>
              <a:ext uri="{FF2B5EF4-FFF2-40B4-BE49-F238E27FC236}">
                <a16:creationId xmlns:a16="http://schemas.microsoft.com/office/drawing/2014/main" id="{E2D2F7D9-3CF6-4A72-9947-1BEA1E63C93A}"/>
              </a:ext>
            </a:extLst>
          </p:cNvPr>
          <p:cNvSpPr>
            <a:spLocks noChangeArrowheads="1"/>
          </p:cNvSpPr>
          <p:nvPr/>
        </p:nvSpPr>
        <p:spPr bwMode="auto">
          <a:xfrm>
            <a:off x="4429125" y="5000625"/>
            <a:ext cx="369888"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 name="Group 39">
            <a:extLst>
              <a:ext uri="{FF2B5EF4-FFF2-40B4-BE49-F238E27FC236}">
                <a16:creationId xmlns:a16="http://schemas.microsoft.com/office/drawing/2014/main" id="{ADD75B07-5107-4672-8419-FB793182D781}"/>
              </a:ext>
            </a:extLst>
          </p:cNvPr>
          <p:cNvGrpSpPr>
            <a:grpSpLocks/>
          </p:cNvGrpSpPr>
          <p:nvPr/>
        </p:nvGrpSpPr>
        <p:grpSpPr bwMode="auto">
          <a:xfrm>
            <a:off x="2170113" y="2503488"/>
            <a:ext cx="1446212" cy="2468562"/>
            <a:chOff x="1367" y="1578"/>
            <a:chExt cx="911" cy="1556"/>
          </a:xfrm>
        </p:grpSpPr>
        <p:sp>
          <p:nvSpPr>
            <p:cNvPr id="16454" name="Line 40">
              <a:extLst>
                <a:ext uri="{FF2B5EF4-FFF2-40B4-BE49-F238E27FC236}">
                  <a16:creationId xmlns:a16="http://schemas.microsoft.com/office/drawing/2014/main" id="{2B50F66A-563E-4455-85A9-4D924E6E6110}"/>
                </a:ext>
              </a:extLst>
            </p:cNvPr>
            <p:cNvSpPr>
              <a:spLocks noChangeShapeType="1"/>
            </p:cNvSpPr>
            <p:nvPr/>
          </p:nvSpPr>
          <p:spPr bwMode="auto">
            <a:xfrm flipH="1">
              <a:off x="1367" y="1611"/>
              <a:ext cx="389" cy="15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5" name="Line 41">
              <a:extLst>
                <a:ext uri="{FF2B5EF4-FFF2-40B4-BE49-F238E27FC236}">
                  <a16:creationId xmlns:a16="http://schemas.microsoft.com/office/drawing/2014/main" id="{F6626AD6-5297-4F41-B532-978EA32F6CDC}"/>
                </a:ext>
              </a:extLst>
            </p:cNvPr>
            <p:cNvSpPr>
              <a:spLocks noChangeShapeType="1"/>
            </p:cNvSpPr>
            <p:nvPr/>
          </p:nvSpPr>
          <p:spPr bwMode="auto">
            <a:xfrm>
              <a:off x="1856" y="1656"/>
              <a:ext cx="0"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6" name="Freeform 42">
              <a:extLst>
                <a:ext uri="{FF2B5EF4-FFF2-40B4-BE49-F238E27FC236}">
                  <a16:creationId xmlns:a16="http://schemas.microsoft.com/office/drawing/2014/main" id="{9D93EB8E-C56B-4257-9DD8-53A8F1DAC7BA}"/>
                </a:ext>
              </a:extLst>
            </p:cNvPr>
            <p:cNvSpPr>
              <a:spLocks/>
            </p:cNvSpPr>
            <p:nvPr/>
          </p:nvSpPr>
          <p:spPr bwMode="auto">
            <a:xfrm>
              <a:off x="1945" y="1634"/>
              <a:ext cx="116" cy="1022"/>
            </a:xfrm>
            <a:custGeom>
              <a:avLst/>
              <a:gdLst>
                <a:gd name="T0" fmla="*/ 0 w 116"/>
                <a:gd name="T1" fmla="*/ 0 h 1022"/>
                <a:gd name="T2" fmla="*/ 111 w 116"/>
                <a:gd name="T3" fmla="*/ 244 h 1022"/>
                <a:gd name="T4" fmla="*/ 33 w 116"/>
                <a:gd name="T5" fmla="*/ 1022 h 1022"/>
                <a:gd name="T6" fmla="*/ 0 60000 65536"/>
                <a:gd name="T7" fmla="*/ 0 60000 65536"/>
                <a:gd name="T8" fmla="*/ 0 60000 65536"/>
                <a:gd name="T9" fmla="*/ 0 w 116"/>
                <a:gd name="T10" fmla="*/ 0 h 1022"/>
                <a:gd name="T11" fmla="*/ 116 w 116"/>
                <a:gd name="T12" fmla="*/ 1022 h 1022"/>
              </a:gdLst>
              <a:ahLst/>
              <a:cxnLst>
                <a:cxn ang="T6">
                  <a:pos x="T0" y="T1"/>
                </a:cxn>
                <a:cxn ang="T7">
                  <a:pos x="T2" y="T3"/>
                </a:cxn>
                <a:cxn ang="T8">
                  <a:pos x="T4" y="T5"/>
                </a:cxn>
              </a:cxnLst>
              <a:rect l="T9" t="T10" r="T11" b="T12"/>
              <a:pathLst>
                <a:path w="116" h="1022">
                  <a:moveTo>
                    <a:pt x="0" y="0"/>
                  </a:moveTo>
                  <a:cubicBezTo>
                    <a:pt x="53" y="37"/>
                    <a:pt x="106" y="74"/>
                    <a:pt x="111" y="244"/>
                  </a:cubicBezTo>
                  <a:cubicBezTo>
                    <a:pt x="116" y="414"/>
                    <a:pt x="7" y="889"/>
                    <a:pt x="33" y="102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7" name="Line 43">
              <a:extLst>
                <a:ext uri="{FF2B5EF4-FFF2-40B4-BE49-F238E27FC236}">
                  <a16:creationId xmlns:a16="http://schemas.microsoft.com/office/drawing/2014/main" id="{3BD8F134-DD7C-495D-B56C-174A4999C2B3}"/>
                </a:ext>
              </a:extLst>
            </p:cNvPr>
            <p:cNvSpPr>
              <a:spLocks noChangeShapeType="1"/>
            </p:cNvSpPr>
            <p:nvPr/>
          </p:nvSpPr>
          <p:spPr bwMode="auto">
            <a:xfrm>
              <a:off x="1978" y="1578"/>
              <a:ext cx="300" cy="44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44">
            <a:extLst>
              <a:ext uri="{FF2B5EF4-FFF2-40B4-BE49-F238E27FC236}">
                <a16:creationId xmlns:a16="http://schemas.microsoft.com/office/drawing/2014/main" id="{425D39E9-4B17-4CEB-B7C1-41457AA70FA6}"/>
              </a:ext>
            </a:extLst>
          </p:cNvPr>
          <p:cNvGrpSpPr>
            <a:grpSpLocks/>
          </p:cNvGrpSpPr>
          <p:nvPr/>
        </p:nvGrpSpPr>
        <p:grpSpPr bwMode="auto">
          <a:xfrm>
            <a:off x="1776413" y="1630363"/>
            <a:ext cx="2446337" cy="3413125"/>
            <a:chOff x="1119" y="1028"/>
            <a:chExt cx="1541" cy="2150"/>
          </a:xfrm>
        </p:grpSpPr>
        <p:sp>
          <p:nvSpPr>
            <p:cNvPr id="16449" name="Freeform 45">
              <a:extLst>
                <a:ext uri="{FF2B5EF4-FFF2-40B4-BE49-F238E27FC236}">
                  <a16:creationId xmlns:a16="http://schemas.microsoft.com/office/drawing/2014/main" id="{00E9341F-A433-4858-A903-222603BC9995}"/>
                </a:ext>
              </a:extLst>
            </p:cNvPr>
            <p:cNvSpPr>
              <a:spLocks/>
            </p:cNvSpPr>
            <p:nvPr/>
          </p:nvSpPr>
          <p:spPr bwMode="auto">
            <a:xfrm>
              <a:off x="1119" y="1028"/>
              <a:ext cx="1182" cy="2139"/>
            </a:xfrm>
            <a:custGeom>
              <a:avLst/>
              <a:gdLst>
                <a:gd name="T0" fmla="*/ 1182 w 1182"/>
                <a:gd name="T1" fmla="*/ 428 h 2139"/>
                <a:gd name="T2" fmla="*/ 1015 w 1182"/>
                <a:gd name="T3" fmla="*/ 161 h 2139"/>
                <a:gd name="T4" fmla="*/ 348 w 1182"/>
                <a:gd name="T5" fmla="*/ 106 h 2139"/>
                <a:gd name="T6" fmla="*/ 26 w 1182"/>
                <a:gd name="T7" fmla="*/ 795 h 2139"/>
                <a:gd name="T8" fmla="*/ 193 w 1182"/>
                <a:gd name="T9" fmla="*/ 2139 h 2139"/>
                <a:gd name="T10" fmla="*/ 0 60000 65536"/>
                <a:gd name="T11" fmla="*/ 0 60000 65536"/>
                <a:gd name="T12" fmla="*/ 0 60000 65536"/>
                <a:gd name="T13" fmla="*/ 0 60000 65536"/>
                <a:gd name="T14" fmla="*/ 0 60000 65536"/>
                <a:gd name="T15" fmla="*/ 0 w 1182"/>
                <a:gd name="T16" fmla="*/ 0 h 2139"/>
                <a:gd name="T17" fmla="*/ 1182 w 1182"/>
                <a:gd name="T18" fmla="*/ 2139 h 2139"/>
              </a:gdLst>
              <a:ahLst/>
              <a:cxnLst>
                <a:cxn ang="T10">
                  <a:pos x="T0" y="T1"/>
                </a:cxn>
                <a:cxn ang="T11">
                  <a:pos x="T2" y="T3"/>
                </a:cxn>
                <a:cxn ang="T12">
                  <a:pos x="T4" y="T5"/>
                </a:cxn>
                <a:cxn ang="T13">
                  <a:pos x="T6" y="T7"/>
                </a:cxn>
                <a:cxn ang="T14">
                  <a:pos x="T8" y="T9"/>
                </a:cxn>
              </a:cxnLst>
              <a:rect l="T15" t="T16" r="T17" b="T18"/>
              <a:pathLst>
                <a:path w="1182" h="2139">
                  <a:moveTo>
                    <a:pt x="1182" y="428"/>
                  </a:moveTo>
                  <a:cubicBezTo>
                    <a:pt x="1168" y="321"/>
                    <a:pt x="1154" y="215"/>
                    <a:pt x="1015" y="161"/>
                  </a:cubicBezTo>
                  <a:cubicBezTo>
                    <a:pt x="876" y="107"/>
                    <a:pt x="513" y="0"/>
                    <a:pt x="348" y="106"/>
                  </a:cubicBezTo>
                  <a:cubicBezTo>
                    <a:pt x="183" y="212"/>
                    <a:pt x="52" y="456"/>
                    <a:pt x="26" y="795"/>
                  </a:cubicBezTo>
                  <a:cubicBezTo>
                    <a:pt x="0" y="1134"/>
                    <a:pt x="96" y="1636"/>
                    <a:pt x="193" y="213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0" name="Line 46">
              <a:extLst>
                <a:ext uri="{FF2B5EF4-FFF2-40B4-BE49-F238E27FC236}">
                  <a16:creationId xmlns:a16="http://schemas.microsoft.com/office/drawing/2014/main" id="{F16547C3-F2E1-4FD4-A9F1-972ED166ADB7}"/>
                </a:ext>
              </a:extLst>
            </p:cNvPr>
            <p:cNvSpPr>
              <a:spLocks noChangeShapeType="1"/>
            </p:cNvSpPr>
            <p:nvPr/>
          </p:nvSpPr>
          <p:spPr bwMode="auto">
            <a:xfrm>
              <a:off x="2334" y="1667"/>
              <a:ext cx="11" cy="33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1" name="Freeform 47">
              <a:extLst>
                <a:ext uri="{FF2B5EF4-FFF2-40B4-BE49-F238E27FC236}">
                  <a16:creationId xmlns:a16="http://schemas.microsoft.com/office/drawing/2014/main" id="{CF286EDD-6EF5-4369-A175-7EA52DD16E89}"/>
                </a:ext>
              </a:extLst>
            </p:cNvPr>
            <p:cNvSpPr>
              <a:spLocks/>
            </p:cNvSpPr>
            <p:nvPr/>
          </p:nvSpPr>
          <p:spPr bwMode="auto">
            <a:xfrm>
              <a:off x="2445" y="1578"/>
              <a:ext cx="215" cy="1122"/>
            </a:xfrm>
            <a:custGeom>
              <a:avLst/>
              <a:gdLst>
                <a:gd name="T0" fmla="*/ 0 w 215"/>
                <a:gd name="T1" fmla="*/ 0 h 1122"/>
                <a:gd name="T2" fmla="*/ 211 w 215"/>
                <a:gd name="T3" fmla="*/ 433 h 1122"/>
                <a:gd name="T4" fmla="*/ 22 w 215"/>
                <a:gd name="T5" fmla="*/ 1122 h 1122"/>
                <a:gd name="T6" fmla="*/ 0 60000 65536"/>
                <a:gd name="T7" fmla="*/ 0 60000 65536"/>
                <a:gd name="T8" fmla="*/ 0 60000 65536"/>
                <a:gd name="T9" fmla="*/ 0 w 215"/>
                <a:gd name="T10" fmla="*/ 0 h 1122"/>
                <a:gd name="T11" fmla="*/ 215 w 215"/>
                <a:gd name="T12" fmla="*/ 1122 h 1122"/>
              </a:gdLst>
              <a:ahLst/>
              <a:cxnLst>
                <a:cxn ang="T6">
                  <a:pos x="T0" y="T1"/>
                </a:cxn>
                <a:cxn ang="T7">
                  <a:pos x="T2" y="T3"/>
                </a:cxn>
                <a:cxn ang="T8">
                  <a:pos x="T4" y="T5"/>
                </a:cxn>
              </a:cxnLst>
              <a:rect l="T9" t="T10" r="T11" b="T12"/>
              <a:pathLst>
                <a:path w="215" h="1122">
                  <a:moveTo>
                    <a:pt x="0" y="0"/>
                  </a:moveTo>
                  <a:cubicBezTo>
                    <a:pt x="103" y="123"/>
                    <a:pt x="207" y="246"/>
                    <a:pt x="211" y="433"/>
                  </a:cubicBezTo>
                  <a:cubicBezTo>
                    <a:pt x="215" y="620"/>
                    <a:pt x="24" y="1011"/>
                    <a:pt x="22" y="1122"/>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2" name="Line 48">
              <a:extLst>
                <a:ext uri="{FF2B5EF4-FFF2-40B4-BE49-F238E27FC236}">
                  <a16:creationId xmlns:a16="http://schemas.microsoft.com/office/drawing/2014/main" id="{BA23D881-3574-4F92-B47E-22BBB394884D}"/>
                </a:ext>
              </a:extLst>
            </p:cNvPr>
            <p:cNvSpPr>
              <a:spLocks noChangeShapeType="1"/>
            </p:cNvSpPr>
            <p:nvPr/>
          </p:nvSpPr>
          <p:spPr bwMode="auto">
            <a:xfrm flipH="1">
              <a:off x="1989" y="1634"/>
              <a:ext cx="256" cy="105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3" name="Line 49">
              <a:extLst>
                <a:ext uri="{FF2B5EF4-FFF2-40B4-BE49-F238E27FC236}">
                  <a16:creationId xmlns:a16="http://schemas.microsoft.com/office/drawing/2014/main" id="{31BFD0B8-9259-4644-B075-B4A2ABE5B102}"/>
                </a:ext>
              </a:extLst>
            </p:cNvPr>
            <p:cNvSpPr>
              <a:spLocks noChangeShapeType="1"/>
            </p:cNvSpPr>
            <p:nvPr/>
          </p:nvSpPr>
          <p:spPr bwMode="auto">
            <a:xfrm flipH="1">
              <a:off x="1945" y="1656"/>
              <a:ext cx="322" cy="15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50">
            <a:extLst>
              <a:ext uri="{FF2B5EF4-FFF2-40B4-BE49-F238E27FC236}">
                <a16:creationId xmlns:a16="http://schemas.microsoft.com/office/drawing/2014/main" id="{DDB32954-1981-4AB5-B045-73C90261B0E3}"/>
              </a:ext>
            </a:extLst>
          </p:cNvPr>
          <p:cNvGrpSpPr>
            <a:grpSpLocks/>
          </p:cNvGrpSpPr>
          <p:nvPr/>
        </p:nvGrpSpPr>
        <p:grpSpPr bwMode="auto">
          <a:xfrm>
            <a:off x="1617663" y="1614488"/>
            <a:ext cx="4210050" cy="4551362"/>
            <a:chOff x="1019" y="870"/>
            <a:chExt cx="2652" cy="2867"/>
          </a:xfrm>
        </p:grpSpPr>
        <p:sp>
          <p:nvSpPr>
            <p:cNvPr id="16446" name="Freeform 51">
              <a:extLst>
                <a:ext uri="{FF2B5EF4-FFF2-40B4-BE49-F238E27FC236}">
                  <a16:creationId xmlns:a16="http://schemas.microsoft.com/office/drawing/2014/main" id="{E6D6F1FA-922B-413D-AB27-E4DD195508DE}"/>
                </a:ext>
              </a:extLst>
            </p:cNvPr>
            <p:cNvSpPr>
              <a:spLocks/>
            </p:cNvSpPr>
            <p:nvPr/>
          </p:nvSpPr>
          <p:spPr bwMode="auto">
            <a:xfrm>
              <a:off x="1019" y="870"/>
              <a:ext cx="1748" cy="2498"/>
            </a:xfrm>
            <a:custGeom>
              <a:avLst/>
              <a:gdLst>
                <a:gd name="T0" fmla="*/ 1748 w 1748"/>
                <a:gd name="T1" fmla="*/ 586 h 2498"/>
                <a:gd name="T2" fmla="*/ 1526 w 1748"/>
                <a:gd name="T3" fmla="*/ 264 h 2498"/>
                <a:gd name="T4" fmla="*/ 904 w 1748"/>
                <a:gd name="T5" fmla="*/ 30 h 2498"/>
                <a:gd name="T6" fmla="*/ 215 w 1748"/>
                <a:gd name="T7" fmla="*/ 141 h 2498"/>
                <a:gd name="T8" fmla="*/ 4 w 1748"/>
                <a:gd name="T9" fmla="*/ 875 h 2498"/>
                <a:gd name="T10" fmla="*/ 193 w 1748"/>
                <a:gd name="T11" fmla="*/ 2252 h 2498"/>
                <a:gd name="T12" fmla="*/ 281 w 1748"/>
                <a:gd name="T13" fmla="*/ 2352 h 2498"/>
                <a:gd name="T14" fmla="*/ 0 60000 65536"/>
                <a:gd name="T15" fmla="*/ 0 60000 65536"/>
                <a:gd name="T16" fmla="*/ 0 60000 65536"/>
                <a:gd name="T17" fmla="*/ 0 60000 65536"/>
                <a:gd name="T18" fmla="*/ 0 60000 65536"/>
                <a:gd name="T19" fmla="*/ 0 60000 65536"/>
                <a:gd name="T20" fmla="*/ 0 60000 65536"/>
                <a:gd name="T21" fmla="*/ 0 w 1748"/>
                <a:gd name="T22" fmla="*/ 0 h 2498"/>
                <a:gd name="T23" fmla="*/ 1748 w 1748"/>
                <a:gd name="T24" fmla="*/ 2498 h 2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8" h="2498">
                  <a:moveTo>
                    <a:pt x="1748" y="586"/>
                  </a:moveTo>
                  <a:cubicBezTo>
                    <a:pt x="1707" y="471"/>
                    <a:pt x="1667" y="357"/>
                    <a:pt x="1526" y="264"/>
                  </a:cubicBezTo>
                  <a:cubicBezTo>
                    <a:pt x="1385" y="171"/>
                    <a:pt x="1122" y="50"/>
                    <a:pt x="904" y="30"/>
                  </a:cubicBezTo>
                  <a:cubicBezTo>
                    <a:pt x="686" y="10"/>
                    <a:pt x="365" y="0"/>
                    <a:pt x="215" y="141"/>
                  </a:cubicBezTo>
                  <a:cubicBezTo>
                    <a:pt x="65" y="282"/>
                    <a:pt x="8" y="523"/>
                    <a:pt x="4" y="875"/>
                  </a:cubicBezTo>
                  <a:cubicBezTo>
                    <a:pt x="0" y="1227"/>
                    <a:pt x="147" y="2006"/>
                    <a:pt x="193" y="2252"/>
                  </a:cubicBezTo>
                  <a:cubicBezTo>
                    <a:pt x="239" y="2498"/>
                    <a:pt x="260" y="2425"/>
                    <a:pt x="281" y="2352"/>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7" name="Line 52">
              <a:extLst>
                <a:ext uri="{FF2B5EF4-FFF2-40B4-BE49-F238E27FC236}">
                  <a16:creationId xmlns:a16="http://schemas.microsoft.com/office/drawing/2014/main" id="{3C972B9A-4A7D-4EAA-BD8B-9DEA9EA024EE}"/>
                </a:ext>
              </a:extLst>
            </p:cNvPr>
            <p:cNvSpPr>
              <a:spLocks noChangeShapeType="1"/>
            </p:cNvSpPr>
            <p:nvPr/>
          </p:nvSpPr>
          <p:spPr bwMode="auto">
            <a:xfrm flipH="1">
              <a:off x="2489" y="1667"/>
              <a:ext cx="345" cy="1555"/>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8" name="Freeform 53">
              <a:extLst>
                <a:ext uri="{FF2B5EF4-FFF2-40B4-BE49-F238E27FC236}">
                  <a16:creationId xmlns:a16="http://schemas.microsoft.com/office/drawing/2014/main" id="{2ED959D3-C87C-48BD-8642-87329DA15991}"/>
                </a:ext>
              </a:extLst>
            </p:cNvPr>
            <p:cNvSpPr>
              <a:spLocks/>
            </p:cNvSpPr>
            <p:nvPr/>
          </p:nvSpPr>
          <p:spPr bwMode="auto">
            <a:xfrm>
              <a:off x="1900" y="1556"/>
              <a:ext cx="1771" cy="2181"/>
            </a:xfrm>
            <a:custGeom>
              <a:avLst/>
              <a:gdLst>
                <a:gd name="T0" fmla="*/ 1056 w 1771"/>
                <a:gd name="T1" fmla="*/ 0 h 2181"/>
                <a:gd name="T2" fmla="*/ 1545 w 1771"/>
                <a:gd name="T3" fmla="*/ 355 h 2181"/>
                <a:gd name="T4" fmla="*/ 1567 w 1771"/>
                <a:gd name="T5" fmla="*/ 1877 h 2181"/>
                <a:gd name="T6" fmla="*/ 323 w 1771"/>
                <a:gd name="T7" fmla="*/ 2166 h 2181"/>
                <a:gd name="T8" fmla="*/ 0 w 1771"/>
                <a:gd name="T9" fmla="*/ 1789 h 2181"/>
                <a:gd name="T10" fmla="*/ 0 60000 65536"/>
                <a:gd name="T11" fmla="*/ 0 60000 65536"/>
                <a:gd name="T12" fmla="*/ 0 60000 65536"/>
                <a:gd name="T13" fmla="*/ 0 60000 65536"/>
                <a:gd name="T14" fmla="*/ 0 60000 65536"/>
                <a:gd name="T15" fmla="*/ 0 w 1771"/>
                <a:gd name="T16" fmla="*/ 0 h 2181"/>
                <a:gd name="T17" fmla="*/ 1771 w 1771"/>
                <a:gd name="T18" fmla="*/ 2181 h 2181"/>
              </a:gdLst>
              <a:ahLst/>
              <a:cxnLst>
                <a:cxn ang="T10">
                  <a:pos x="T0" y="T1"/>
                </a:cxn>
                <a:cxn ang="T11">
                  <a:pos x="T2" y="T3"/>
                </a:cxn>
                <a:cxn ang="T12">
                  <a:pos x="T4" y="T5"/>
                </a:cxn>
                <a:cxn ang="T13">
                  <a:pos x="T6" y="T7"/>
                </a:cxn>
                <a:cxn ang="T14">
                  <a:pos x="T8" y="T9"/>
                </a:cxn>
              </a:cxnLst>
              <a:rect l="T15" t="T16" r="T17" b="T18"/>
              <a:pathLst>
                <a:path w="1771" h="2181">
                  <a:moveTo>
                    <a:pt x="1056" y="0"/>
                  </a:moveTo>
                  <a:cubicBezTo>
                    <a:pt x="1258" y="21"/>
                    <a:pt x="1460" y="42"/>
                    <a:pt x="1545" y="355"/>
                  </a:cubicBezTo>
                  <a:cubicBezTo>
                    <a:pt x="1630" y="668"/>
                    <a:pt x="1771" y="1575"/>
                    <a:pt x="1567" y="1877"/>
                  </a:cubicBezTo>
                  <a:cubicBezTo>
                    <a:pt x="1363" y="2179"/>
                    <a:pt x="584" y="2181"/>
                    <a:pt x="323" y="2166"/>
                  </a:cubicBezTo>
                  <a:cubicBezTo>
                    <a:pt x="62" y="2151"/>
                    <a:pt x="35" y="1894"/>
                    <a:pt x="0" y="1789"/>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54">
            <a:extLst>
              <a:ext uri="{FF2B5EF4-FFF2-40B4-BE49-F238E27FC236}">
                <a16:creationId xmlns:a16="http://schemas.microsoft.com/office/drawing/2014/main" id="{D0BF60A4-FA9E-4378-8A86-998F515F1229}"/>
              </a:ext>
            </a:extLst>
          </p:cNvPr>
          <p:cNvGrpSpPr>
            <a:grpSpLocks/>
          </p:cNvGrpSpPr>
          <p:nvPr/>
        </p:nvGrpSpPr>
        <p:grpSpPr bwMode="auto">
          <a:xfrm>
            <a:off x="2605088" y="3503613"/>
            <a:ext cx="1135062" cy="1574800"/>
            <a:chOff x="1641" y="2208"/>
            <a:chExt cx="715" cy="992"/>
          </a:xfrm>
        </p:grpSpPr>
        <p:sp>
          <p:nvSpPr>
            <p:cNvPr id="16444" name="Line 55">
              <a:extLst>
                <a:ext uri="{FF2B5EF4-FFF2-40B4-BE49-F238E27FC236}">
                  <a16:creationId xmlns:a16="http://schemas.microsoft.com/office/drawing/2014/main" id="{96B4ECA9-BDEA-4FBB-B5B1-0E17CC366A74}"/>
                </a:ext>
              </a:extLst>
            </p:cNvPr>
            <p:cNvSpPr>
              <a:spLocks noChangeShapeType="1"/>
            </p:cNvSpPr>
            <p:nvPr/>
          </p:nvSpPr>
          <p:spPr bwMode="auto">
            <a:xfrm>
              <a:off x="1920" y="2208"/>
              <a:ext cx="436" cy="40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Freeform 56">
              <a:extLst>
                <a:ext uri="{FF2B5EF4-FFF2-40B4-BE49-F238E27FC236}">
                  <a16:creationId xmlns:a16="http://schemas.microsoft.com/office/drawing/2014/main" id="{CB62D27A-B825-4A17-9682-E4620CB6E9DA}"/>
                </a:ext>
              </a:extLst>
            </p:cNvPr>
            <p:cNvSpPr>
              <a:spLocks/>
            </p:cNvSpPr>
            <p:nvPr/>
          </p:nvSpPr>
          <p:spPr bwMode="auto">
            <a:xfrm>
              <a:off x="1641" y="2211"/>
              <a:ext cx="148" cy="989"/>
            </a:xfrm>
            <a:custGeom>
              <a:avLst/>
              <a:gdLst>
                <a:gd name="T0" fmla="*/ 148 w 148"/>
                <a:gd name="T1" fmla="*/ 0 h 989"/>
                <a:gd name="T2" fmla="*/ 4 w 148"/>
                <a:gd name="T3" fmla="*/ 223 h 989"/>
                <a:gd name="T4" fmla="*/ 126 w 148"/>
                <a:gd name="T5" fmla="*/ 989 h 989"/>
                <a:gd name="T6" fmla="*/ 0 60000 65536"/>
                <a:gd name="T7" fmla="*/ 0 60000 65536"/>
                <a:gd name="T8" fmla="*/ 0 60000 65536"/>
                <a:gd name="T9" fmla="*/ 0 w 148"/>
                <a:gd name="T10" fmla="*/ 0 h 989"/>
                <a:gd name="T11" fmla="*/ 148 w 148"/>
                <a:gd name="T12" fmla="*/ 989 h 989"/>
              </a:gdLst>
              <a:ahLst/>
              <a:cxnLst>
                <a:cxn ang="T6">
                  <a:pos x="T0" y="T1"/>
                </a:cxn>
                <a:cxn ang="T7">
                  <a:pos x="T2" y="T3"/>
                </a:cxn>
                <a:cxn ang="T8">
                  <a:pos x="T4" y="T5"/>
                </a:cxn>
              </a:cxnLst>
              <a:rect l="T9" t="T10" r="T11" b="T12"/>
              <a:pathLst>
                <a:path w="148" h="989">
                  <a:moveTo>
                    <a:pt x="148" y="0"/>
                  </a:moveTo>
                  <a:cubicBezTo>
                    <a:pt x="78" y="29"/>
                    <a:pt x="8" y="58"/>
                    <a:pt x="4" y="223"/>
                  </a:cubicBezTo>
                  <a:cubicBezTo>
                    <a:pt x="0" y="388"/>
                    <a:pt x="109" y="865"/>
                    <a:pt x="126" y="989"/>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57">
            <a:extLst>
              <a:ext uri="{FF2B5EF4-FFF2-40B4-BE49-F238E27FC236}">
                <a16:creationId xmlns:a16="http://schemas.microsoft.com/office/drawing/2014/main" id="{2AF153B4-5B6F-4B89-ADC7-65B14450153C}"/>
              </a:ext>
            </a:extLst>
          </p:cNvPr>
          <p:cNvGrpSpPr>
            <a:grpSpLocks/>
          </p:cNvGrpSpPr>
          <p:nvPr/>
        </p:nvGrpSpPr>
        <p:grpSpPr bwMode="auto">
          <a:xfrm>
            <a:off x="2928938" y="4443413"/>
            <a:ext cx="776287" cy="600075"/>
            <a:chOff x="1845" y="2800"/>
            <a:chExt cx="489" cy="378"/>
          </a:xfrm>
        </p:grpSpPr>
        <p:sp>
          <p:nvSpPr>
            <p:cNvPr id="16442" name="Line 58">
              <a:extLst>
                <a:ext uri="{FF2B5EF4-FFF2-40B4-BE49-F238E27FC236}">
                  <a16:creationId xmlns:a16="http://schemas.microsoft.com/office/drawing/2014/main" id="{1C8342A6-A1A1-4266-8D8E-51D3E5CDC84B}"/>
                </a:ext>
              </a:extLst>
            </p:cNvPr>
            <p:cNvSpPr>
              <a:spLocks noChangeShapeType="1"/>
            </p:cNvSpPr>
            <p:nvPr/>
          </p:nvSpPr>
          <p:spPr bwMode="auto">
            <a:xfrm>
              <a:off x="1845" y="2834"/>
              <a:ext cx="0" cy="311"/>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59">
              <a:extLst>
                <a:ext uri="{FF2B5EF4-FFF2-40B4-BE49-F238E27FC236}">
                  <a16:creationId xmlns:a16="http://schemas.microsoft.com/office/drawing/2014/main" id="{8A85135E-423F-454A-8A04-AE0C75D60145}"/>
                </a:ext>
              </a:extLst>
            </p:cNvPr>
            <p:cNvSpPr>
              <a:spLocks noChangeShapeType="1"/>
            </p:cNvSpPr>
            <p:nvPr/>
          </p:nvSpPr>
          <p:spPr bwMode="auto">
            <a:xfrm>
              <a:off x="1956" y="2800"/>
              <a:ext cx="378" cy="378"/>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2508" name="Line 60">
            <a:extLst>
              <a:ext uri="{FF2B5EF4-FFF2-40B4-BE49-F238E27FC236}">
                <a16:creationId xmlns:a16="http://schemas.microsoft.com/office/drawing/2014/main" id="{D2310421-6A67-4384-8F26-E468C0A9972B}"/>
              </a:ext>
            </a:extLst>
          </p:cNvPr>
          <p:cNvSpPr>
            <a:spLocks noChangeShapeType="1"/>
          </p:cNvSpPr>
          <p:nvPr/>
        </p:nvSpPr>
        <p:spPr bwMode="auto">
          <a:xfrm>
            <a:off x="3775075" y="4497388"/>
            <a:ext cx="0" cy="511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61">
            <a:extLst>
              <a:ext uri="{FF2B5EF4-FFF2-40B4-BE49-F238E27FC236}">
                <a16:creationId xmlns:a16="http://schemas.microsoft.com/office/drawing/2014/main" id="{8FFA5149-FC9D-4584-813A-DABC7BDE6E6B}"/>
              </a:ext>
            </a:extLst>
          </p:cNvPr>
          <p:cNvGrpSpPr>
            <a:grpSpLocks/>
          </p:cNvGrpSpPr>
          <p:nvPr/>
        </p:nvGrpSpPr>
        <p:grpSpPr bwMode="auto">
          <a:xfrm>
            <a:off x="2963863" y="3438525"/>
            <a:ext cx="1192212" cy="1781175"/>
            <a:chOff x="1867" y="2167"/>
            <a:chExt cx="751" cy="1122"/>
          </a:xfrm>
        </p:grpSpPr>
        <p:sp>
          <p:nvSpPr>
            <p:cNvPr id="16439" name="Line 62">
              <a:extLst>
                <a:ext uri="{FF2B5EF4-FFF2-40B4-BE49-F238E27FC236}">
                  <a16:creationId xmlns:a16="http://schemas.microsoft.com/office/drawing/2014/main" id="{66294968-BED0-408F-A404-DD0E7EC897ED}"/>
                </a:ext>
              </a:extLst>
            </p:cNvPr>
            <p:cNvSpPr>
              <a:spLocks noChangeShapeType="1"/>
            </p:cNvSpPr>
            <p:nvPr/>
          </p:nvSpPr>
          <p:spPr bwMode="auto">
            <a:xfrm flipV="1">
              <a:off x="1867" y="2222"/>
              <a:ext cx="511" cy="37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Freeform 63">
              <a:extLst>
                <a:ext uri="{FF2B5EF4-FFF2-40B4-BE49-F238E27FC236}">
                  <a16:creationId xmlns:a16="http://schemas.microsoft.com/office/drawing/2014/main" id="{81E56633-92F5-4A65-A066-A2B05EEF0253}"/>
                </a:ext>
              </a:extLst>
            </p:cNvPr>
            <p:cNvSpPr>
              <a:spLocks/>
            </p:cNvSpPr>
            <p:nvPr/>
          </p:nvSpPr>
          <p:spPr bwMode="auto">
            <a:xfrm>
              <a:off x="2434" y="2167"/>
              <a:ext cx="184" cy="1089"/>
            </a:xfrm>
            <a:custGeom>
              <a:avLst/>
              <a:gdLst>
                <a:gd name="T0" fmla="*/ 0 w 184"/>
                <a:gd name="T1" fmla="*/ 0 h 1089"/>
                <a:gd name="T2" fmla="*/ 133 w 184"/>
                <a:gd name="T3" fmla="*/ 222 h 1089"/>
                <a:gd name="T4" fmla="*/ 167 w 184"/>
                <a:gd name="T5" fmla="*/ 933 h 1089"/>
                <a:gd name="T6" fmla="*/ 33 w 184"/>
                <a:gd name="T7" fmla="*/ 1089 h 1089"/>
                <a:gd name="T8" fmla="*/ 0 60000 65536"/>
                <a:gd name="T9" fmla="*/ 0 60000 65536"/>
                <a:gd name="T10" fmla="*/ 0 60000 65536"/>
                <a:gd name="T11" fmla="*/ 0 60000 65536"/>
                <a:gd name="T12" fmla="*/ 0 w 184"/>
                <a:gd name="T13" fmla="*/ 0 h 1089"/>
                <a:gd name="T14" fmla="*/ 184 w 184"/>
                <a:gd name="T15" fmla="*/ 1089 h 1089"/>
              </a:gdLst>
              <a:ahLst/>
              <a:cxnLst>
                <a:cxn ang="T8">
                  <a:pos x="T0" y="T1"/>
                </a:cxn>
                <a:cxn ang="T9">
                  <a:pos x="T2" y="T3"/>
                </a:cxn>
                <a:cxn ang="T10">
                  <a:pos x="T4" y="T5"/>
                </a:cxn>
                <a:cxn ang="T11">
                  <a:pos x="T6" y="T7"/>
                </a:cxn>
              </a:cxnLst>
              <a:rect l="T12" t="T13" r="T14" b="T15"/>
              <a:pathLst>
                <a:path w="184" h="1089">
                  <a:moveTo>
                    <a:pt x="0" y="0"/>
                  </a:moveTo>
                  <a:cubicBezTo>
                    <a:pt x="52" y="33"/>
                    <a:pt x="105" y="67"/>
                    <a:pt x="133" y="222"/>
                  </a:cubicBezTo>
                  <a:cubicBezTo>
                    <a:pt x="161" y="377"/>
                    <a:pt x="184" y="789"/>
                    <a:pt x="167" y="933"/>
                  </a:cubicBezTo>
                  <a:cubicBezTo>
                    <a:pt x="150" y="1077"/>
                    <a:pt x="64" y="1067"/>
                    <a:pt x="33" y="1089"/>
                  </a:cubicBezTo>
                </a:path>
              </a:pathLst>
            </a:cu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1" name="Line 64">
              <a:extLst>
                <a:ext uri="{FF2B5EF4-FFF2-40B4-BE49-F238E27FC236}">
                  <a16:creationId xmlns:a16="http://schemas.microsoft.com/office/drawing/2014/main" id="{900390C9-AAD3-4B4B-97CE-9454314065EF}"/>
                </a:ext>
              </a:extLst>
            </p:cNvPr>
            <p:cNvSpPr>
              <a:spLocks noChangeShapeType="1"/>
            </p:cNvSpPr>
            <p:nvPr/>
          </p:nvSpPr>
          <p:spPr bwMode="auto">
            <a:xfrm flipH="1">
              <a:off x="1934" y="2189"/>
              <a:ext cx="378" cy="110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65">
            <a:extLst>
              <a:ext uri="{FF2B5EF4-FFF2-40B4-BE49-F238E27FC236}">
                <a16:creationId xmlns:a16="http://schemas.microsoft.com/office/drawing/2014/main" id="{4EFE9544-BB8F-42A1-917B-810BE1852A18}"/>
              </a:ext>
            </a:extLst>
          </p:cNvPr>
          <p:cNvGrpSpPr>
            <a:grpSpLocks/>
          </p:cNvGrpSpPr>
          <p:nvPr/>
        </p:nvGrpSpPr>
        <p:grpSpPr bwMode="auto">
          <a:xfrm>
            <a:off x="1908175" y="1916113"/>
            <a:ext cx="2946400" cy="3444875"/>
            <a:chOff x="553" y="1061"/>
            <a:chExt cx="1855" cy="2170"/>
          </a:xfrm>
        </p:grpSpPr>
        <p:sp>
          <p:nvSpPr>
            <p:cNvPr id="16413" name="Text Box 66">
              <a:extLst>
                <a:ext uri="{FF2B5EF4-FFF2-40B4-BE49-F238E27FC236}">
                  <a16:creationId xmlns:a16="http://schemas.microsoft.com/office/drawing/2014/main" id="{520ACDCB-AEC5-4866-97E1-192B0DB86AFF}"/>
                </a:ext>
              </a:extLst>
            </p:cNvPr>
            <p:cNvSpPr txBox="1">
              <a:spLocks noChangeArrowheads="1"/>
            </p:cNvSpPr>
            <p:nvPr/>
          </p:nvSpPr>
          <p:spPr bwMode="auto">
            <a:xfrm>
              <a:off x="1042" y="1061"/>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66"/>
                  </a:solidFill>
                  <a:latin typeface="Times New Roman" panose="02020603050405020304" pitchFamily="18" charset="0"/>
                </a:rPr>
                <a:t>AB</a:t>
              </a:r>
            </a:p>
          </p:txBody>
        </p:sp>
        <p:sp>
          <p:nvSpPr>
            <p:cNvPr id="16414" name="Text Box 67">
              <a:extLst>
                <a:ext uri="{FF2B5EF4-FFF2-40B4-BE49-F238E27FC236}">
                  <a16:creationId xmlns:a16="http://schemas.microsoft.com/office/drawing/2014/main" id="{92200559-704D-4C16-B18F-EF86B9D430D9}"/>
                </a:ext>
              </a:extLst>
            </p:cNvPr>
            <p:cNvSpPr txBox="1">
              <a:spLocks noChangeArrowheads="1"/>
            </p:cNvSpPr>
            <p:nvPr/>
          </p:nvSpPr>
          <p:spPr bwMode="auto">
            <a:xfrm>
              <a:off x="1531" y="1072"/>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66"/>
                  </a:solidFill>
                  <a:latin typeface="Times New Roman" panose="02020603050405020304" pitchFamily="18" charset="0"/>
                </a:rPr>
                <a:t>AC</a:t>
              </a:r>
            </a:p>
          </p:txBody>
        </p:sp>
        <p:sp>
          <p:nvSpPr>
            <p:cNvPr id="16415" name="Text Box 68">
              <a:extLst>
                <a:ext uri="{FF2B5EF4-FFF2-40B4-BE49-F238E27FC236}">
                  <a16:creationId xmlns:a16="http://schemas.microsoft.com/office/drawing/2014/main" id="{C283917E-BDEB-49CF-B649-E5A7110C0392}"/>
                </a:ext>
              </a:extLst>
            </p:cNvPr>
            <p:cNvSpPr txBox="1">
              <a:spLocks noChangeArrowheads="1"/>
            </p:cNvSpPr>
            <p:nvPr/>
          </p:nvSpPr>
          <p:spPr bwMode="auto">
            <a:xfrm>
              <a:off x="2009" y="1072"/>
              <a:ext cx="3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66"/>
                  </a:solidFill>
                  <a:latin typeface="Times New Roman" panose="02020603050405020304" pitchFamily="18" charset="0"/>
                </a:rPr>
                <a:t>AD</a:t>
              </a:r>
            </a:p>
          </p:txBody>
        </p:sp>
        <p:sp>
          <p:nvSpPr>
            <p:cNvPr id="16416" name="Text Box 69">
              <a:extLst>
                <a:ext uri="{FF2B5EF4-FFF2-40B4-BE49-F238E27FC236}">
                  <a16:creationId xmlns:a16="http://schemas.microsoft.com/office/drawing/2014/main" id="{7D28A895-6E5E-45D1-80B6-87E7F3853FA6}"/>
                </a:ext>
              </a:extLst>
            </p:cNvPr>
            <p:cNvSpPr txBox="1">
              <a:spLocks noChangeArrowheads="1"/>
            </p:cNvSpPr>
            <p:nvPr/>
          </p:nvSpPr>
          <p:spPr bwMode="auto">
            <a:xfrm>
              <a:off x="553" y="1628"/>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BA</a:t>
              </a:r>
            </a:p>
          </p:txBody>
        </p:sp>
        <p:sp>
          <p:nvSpPr>
            <p:cNvPr id="16417" name="Text Box 70">
              <a:extLst>
                <a:ext uri="{FF2B5EF4-FFF2-40B4-BE49-F238E27FC236}">
                  <a16:creationId xmlns:a16="http://schemas.microsoft.com/office/drawing/2014/main" id="{6E5B65B8-71F6-48EA-A0BE-0EBCB588D514}"/>
                </a:ext>
              </a:extLst>
            </p:cNvPr>
            <p:cNvSpPr txBox="1">
              <a:spLocks noChangeArrowheads="1"/>
            </p:cNvSpPr>
            <p:nvPr/>
          </p:nvSpPr>
          <p:spPr bwMode="auto">
            <a:xfrm>
              <a:off x="1009" y="1628"/>
              <a:ext cx="3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BC</a:t>
              </a:r>
            </a:p>
          </p:txBody>
        </p:sp>
        <p:sp>
          <p:nvSpPr>
            <p:cNvPr id="16418" name="Text Box 71">
              <a:extLst>
                <a:ext uri="{FF2B5EF4-FFF2-40B4-BE49-F238E27FC236}">
                  <a16:creationId xmlns:a16="http://schemas.microsoft.com/office/drawing/2014/main" id="{32F888EB-6343-4E9F-82DF-99ED212E5910}"/>
                </a:ext>
              </a:extLst>
            </p:cNvPr>
            <p:cNvSpPr txBox="1">
              <a:spLocks noChangeArrowheads="1"/>
            </p:cNvSpPr>
            <p:nvPr/>
          </p:nvSpPr>
          <p:spPr bwMode="auto">
            <a:xfrm>
              <a:off x="1542" y="1628"/>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BD</a:t>
              </a:r>
            </a:p>
          </p:txBody>
        </p:sp>
        <p:sp>
          <p:nvSpPr>
            <p:cNvPr id="16419" name="Text Box 72">
              <a:extLst>
                <a:ext uri="{FF2B5EF4-FFF2-40B4-BE49-F238E27FC236}">
                  <a16:creationId xmlns:a16="http://schemas.microsoft.com/office/drawing/2014/main" id="{EF2A40D1-22E8-4884-B62A-0949F170FE94}"/>
                </a:ext>
              </a:extLst>
            </p:cNvPr>
            <p:cNvSpPr txBox="1">
              <a:spLocks noChangeArrowheads="1"/>
            </p:cNvSpPr>
            <p:nvPr/>
          </p:nvSpPr>
          <p:spPr bwMode="auto">
            <a:xfrm>
              <a:off x="1064" y="2250"/>
              <a:ext cx="3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DA</a:t>
              </a:r>
            </a:p>
          </p:txBody>
        </p:sp>
        <p:sp>
          <p:nvSpPr>
            <p:cNvPr id="16420" name="Text Box 73">
              <a:extLst>
                <a:ext uri="{FF2B5EF4-FFF2-40B4-BE49-F238E27FC236}">
                  <a16:creationId xmlns:a16="http://schemas.microsoft.com/office/drawing/2014/main" id="{5973FB99-880F-4CBA-AF4A-6E0A118B4859}"/>
                </a:ext>
              </a:extLst>
            </p:cNvPr>
            <p:cNvSpPr txBox="1">
              <a:spLocks noChangeArrowheads="1"/>
            </p:cNvSpPr>
            <p:nvPr/>
          </p:nvSpPr>
          <p:spPr bwMode="auto">
            <a:xfrm>
              <a:off x="1509" y="2250"/>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DB</a:t>
              </a:r>
            </a:p>
          </p:txBody>
        </p:sp>
        <p:sp>
          <p:nvSpPr>
            <p:cNvPr id="16421" name="Text Box 74">
              <a:extLst>
                <a:ext uri="{FF2B5EF4-FFF2-40B4-BE49-F238E27FC236}">
                  <a16:creationId xmlns:a16="http://schemas.microsoft.com/office/drawing/2014/main" id="{532C2948-5116-443F-9471-A2A86EE4D3E1}"/>
                </a:ext>
              </a:extLst>
            </p:cNvPr>
            <p:cNvSpPr txBox="1">
              <a:spLocks noChangeArrowheads="1"/>
            </p:cNvSpPr>
            <p:nvPr/>
          </p:nvSpPr>
          <p:spPr bwMode="auto">
            <a:xfrm>
              <a:off x="2053" y="2250"/>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DC</a:t>
              </a:r>
            </a:p>
          </p:txBody>
        </p:sp>
        <p:sp>
          <p:nvSpPr>
            <p:cNvPr id="16422" name="Text Box 75">
              <a:extLst>
                <a:ext uri="{FF2B5EF4-FFF2-40B4-BE49-F238E27FC236}">
                  <a16:creationId xmlns:a16="http://schemas.microsoft.com/office/drawing/2014/main" id="{D5AD41B0-C79E-4CBC-A542-700DEB211064}"/>
                </a:ext>
              </a:extLst>
            </p:cNvPr>
            <p:cNvSpPr txBox="1">
              <a:spLocks noChangeArrowheads="1"/>
            </p:cNvSpPr>
            <p:nvPr/>
          </p:nvSpPr>
          <p:spPr bwMode="auto">
            <a:xfrm>
              <a:off x="564" y="2760"/>
              <a:ext cx="3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EA</a:t>
              </a:r>
            </a:p>
          </p:txBody>
        </p:sp>
        <p:sp>
          <p:nvSpPr>
            <p:cNvPr id="16423" name="Text Box 76">
              <a:extLst>
                <a:ext uri="{FF2B5EF4-FFF2-40B4-BE49-F238E27FC236}">
                  <a16:creationId xmlns:a16="http://schemas.microsoft.com/office/drawing/2014/main" id="{9DF75A8B-60D4-48F9-B429-E556B099C85E}"/>
                </a:ext>
              </a:extLst>
            </p:cNvPr>
            <p:cNvSpPr txBox="1">
              <a:spLocks noChangeArrowheads="1"/>
            </p:cNvSpPr>
            <p:nvPr/>
          </p:nvSpPr>
          <p:spPr bwMode="auto">
            <a:xfrm>
              <a:off x="1042" y="2760"/>
              <a:ext cx="3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EB</a:t>
              </a:r>
            </a:p>
          </p:txBody>
        </p:sp>
        <p:sp>
          <p:nvSpPr>
            <p:cNvPr id="16424" name="Text Box 77">
              <a:extLst>
                <a:ext uri="{FF2B5EF4-FFF2-40B4-BE49-F238E27FC236}">
                  <a16:creationId xmlns:a16="http://schemas.microsoft.com/office/drawing/2014/main" id="{73740525-BD23-4A0E-81CB-5A390BED5EC3}"/>
                </a:ext>
              </a:extLst>
            </p:cNvPr>
            <p:cNvSpPr txBox="1">
              <a:spLocks noChangeArrowheads="1"/>
            </p:cNvSpPr>
            <p:nvPr/>
          </p:nvSpPr>
          <p:spPr bwMode="auto">
            <a:xfrm>
              <a:off x="1542" y="2772"/>
              <a:ext cx="3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EC</a:t>
              </a:r>
            </a:p>
          </p:txBody>
        </p:sp>
        <p:sp>
          <p:nvSpPr>
            <p:cNvPr id="16425" name="Text Box 78">
              <a:extLst>
                <a:ext uri="{FF2B5EF4-FFF2-40B4-BE49-F238E27FC236}">
                  <a16:creationId xmlns:a16="http://schemas.microsoft.com/office/drawing/2014/main" id="{DA79EA38-452A-4313-9CF8-D59E20FB7F32}"/>
                </a:ext>
              </a:extLst>
            </p:cNvPr>
            <p:cNvSpPr txBox="1">
              <a:spLocks noChangeArrowheads="1"/>
            </p:cNvSpPr>
            <p:nvPr/>
          </p:nvSpPr>
          <p:spPr bwMode="auto">
            <a:xfrm>
              <a:off x="2076" y="2772"/>
              <a:ext cx="3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ED</a:t>
              </a:r>
            </a:p>
          </p:txBody>
        </p:sp>
        <p:sp>
          <p:nvSpPr>
            <p:cNvPr id="16426" name="Oval 79">
              <a:extLst>
                <a:ext uri="{FF2B5EF4-FFF2-40B4-BE49-F238E27FC236}">
                  <a16:creationId xmlns:a16="http://schemas.microsoft.com/office/drawing/2014/main" id="{EA50DC9E-2617-436B-A345-DDB546E87922}"/>
                </a:ext>
              </a:extLst>
            </p:cNvPr>
            <p:cNvSpPr>
              <a:spLocks noChangeArrowheads="1"/>
            </p:cNvSpPr>
            <p:nvPr/>
          </p:nvSpPr>
          <p:spPr bwMode="auto">
            <a:xfrm>
              <a:off x="1085" y="1281"/>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27" name="Oval 80">
              <a:extLst>
                <a:ext uri="{FF2B5EF4-FFF2-40B4-BE49-F238E27FC236}">
                  <a16:creationId xmlns:a16="http://schemas.microsoft.com/office/drawing/2014/main" id="{9DC16C4B-534C-4100-95DA-97346BCAABAD}"/>
                </a:ext>
              </a:extLst>
            </p:cNvPr>
            <p:cNvSpPr>
              <a:spLocks noChangeArrowheads="1"/>
            </p:cNvSpPr>
            <p:nvPr/>
          </p:nvSpPr>
          <p:spPr bwMode="auto">
            <a:xfrm>
              <a:off x="1548" y="1281"/>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28" name="Oval 81">
              <a:extLst>
                <a:ext uri="{FF2B5EF4-FFF2-40B4-BE49-F238E27FC236}">
                  <a16:creationId xmlns:a16="http://schemas.microsoft.com/office/drawing/2014/main" id="{E1CD32ED-4FB1-48E3-8699-1CD6E483628B}"/>
                </a:ext>
              </a:extLst>
            </p:cNvPr>
            <p:cNvSpPr>
              <a:spLocks noChangeArrowheads="1"/>
            </p:cNvSpPr>
            <p:nvPr/>
          </p:nvSpPr>
          <p:spPr bwMode="auto">
            <a:xfrm>
              <a:off x="2095" y="1384"/>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29" name="Oval 82">
              <a:extLst>
                <a:ext uri="{FF2B5EF4-FFF2-40B4-BE49-F238E27FC236}">
                  <a16:creationId xmlns:a16="http://schemas.microsoft.com/office/drawing/2014/main" id="{75081A2E-22FE-4A96-8DE5-C090771E2439}"/>
                </a:ext>
              </a:extLst>
            </p:cNvPr>
            <p:cNvSpPr>
              <a:spLocks noChangeArrowheads="1"/>
            </p:cNvSpPr>
            <p:nvPr/>
          </p:nvSpPr>
          <p:spPr bwMode="auto">
            <a:xfrm>
              <a:off x="592" y="1843"/>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0" name="Oval 83">
              <a:extLst>
                <a:ext uri="{FF2B5EF4-FFF2-40B4-BE49-F238E27FC236}">
                  <a16:creationId xmlns:a16="http://schemas.microsoft.com/office/drawing/2014/main" id="{BBD1C6DA-07DD-4035-9D1B-777FEB9A3EBC}"/>
                </a:ext>
              </a:extLst>
            </p:cNvPr>
            <p:cNvSpPr>
              <a:spLocks noChangeArrowheads="1"/>
            </p:cNvSpPr>
            <p:nvPr/>
          </p:nvSpPr>
          <p:spPr bwMode="auto">
            <a:xfrm>
              <a:off x="1055" y="1843"/>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1" name="Oval 84">
              <a:extLst>
                <a:ext uri="{FF2B5EF4-FFF2-40B4-BE49-F238E27FC236}">
                  <a16:creationId xmlns:a16="http://schemas.microsoft.com/office/drawing/2014/main" id="{C160CC44-09C2-44DD-86D5-45AAA3EF36DE}"/>
                </a:ext>
              </a:extLst>
            </p:cNvPr>
            <p:cNvSpPr>
              <a:spLocks noChangeArrowheads="1"/>
            </p:cNvSpPr>
            <p:nvPr/>
          </p:nvSpPr>
          <p:spPr bwMode="auto">
            <a:xfrm>
              <a:off x="1584" y="1843"/>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2" name="Oval 85">
              <a:extLst>
                <a:ext uri="{FF2B5EF4-FFF2-40B4-BE49-F238E27FC236}">
                  <a16:creationId xmlns:a16="http://schemas.microsoft.com/office/drawing/2014/main" id="{D0865587-FE55-4F4B-A79A-B5A8FBF1E3AC}"/>
                </a:ext>
              </a:extLst>
            </p:cNvPr>
            <p:cNvSpPr>
              <a:spLocks noChangeArrowheads="1"/>
            </p:cNvSpPr>
            <p:nvPr/>
          </p:nvSpPr>
          <p:spPr bwMode="auto">
            <a:xfrm>
              <a:off x="1110" y="245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3" name="Oval 86">
              <a:extLst>
                <a:ext uri="{FF2B5EF4-FFF2-40B4-BE49-F238E27FC236}">
                  <a16:creationId xmlns:a16="http://schemas.microsoft.com/office/drawing/2014/main" id="{991DE87E-F45E-49C0-8112-4132583E2FA7}"/>
                </a:ext>
              </a:extLst>
            </p:cNvPr>
            <p:cNvSpPr>
              <a:spLocks noChangeArrowheads="1"/>
            </p:cNvSpPr>
            <p:nvPr/>
          </p:nvSpPr>
          <p:spPr bwMode="auto">
            <a:xfrm>
              <a:off x="1573" y="245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4" name="Oval 87">
              <a:extLst>
                <a:ext uri="{FF2B5EF4-FFF2-40B4-BE49-F238E27FC236}">
                  <a16:creationId xmlns:a16="http://schemas.microsoft.com/office/drawing/2014/main" id="{4F0B6BF4-083F-4E52-8FE2-5B8073A32D8B}"/>
                </a:ext>
              </a:extLst>
            </p:cNvPr>
            <p:cNvSpPr>
              <a:spLocks noChangeArrowheads="1"/>
            </p:cNvSpPr>
            <p:nvPr/>
          </p:nvSpPr>
          <p:spPr bwMode="auto">
            <a:xfrm>
              <a:off x="2102" y="245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5" name="Oval 88">
              <a:extLst>
                <a:ext uri="{FF2B5EF4-FFF2-40B4-BE49-F238E27FC236}">
                  <a16:creationId xmlns:a16="http://schemas.microsoft.com/office/drawing/2014/main" id="{C809E57A-9D30-48C3-8D33-6AF080AE539E}"/>
                </a:ext>
              </a:extLst>
            </p:cNvPr>
            <p:cNvSpPr>
              <a:spLocks noChangeArrowheads="1"/>
            </p:cNvSpPr>
            <p:nvPr/>
          </p:nvSpPr>
          <p:spPr bwMode="auto">
            <a:xfrm>
              <a:off x="617" y="298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6" name="Oval 89">
              <a:extLst>
                <a:ext uri="{FF2B5EF4-FFF2-40B4-BE49-F238E27FC236}">
                  <a16:creationId xmlns:a16="http://schemas.microsoft.com/office/drawing/2014/main" id="{8703B2F3-6547-453D-962A-AE90A2EFAB9E}"/>
                </a:ext>
              </a:extLst>
            </p:cNvPr>
            <p:cNvSpPr>
              <a:spLocks noChangeArrowheads="1"/>
            </p:cNvSpPr>
            <p:nvPr/>
          </p:nvSpPr>
          <p:spPr bwMode="auto">
            <a:xfrm>
              <a:off x="1080" y="298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7" name="Oval 90">
              <a:extLst>
                <a:ext uri="{FF2B5EF4-FFF2-40B4-BE49-F238E27FC236}">
                  <a16:creationId xmlns:a16="http://schemas.microsoft.com/office/drawing/2014/main" id="{92A8AD78-F980-4A72-98F8-01971805B4F3}"/>
                </a:ext>
              </a:extLst>
            </p:cNvPr>
            <p:cNvSpPr>
              <a:spLocks noChangeArrowheads="1"/>
            </p:cNvSpPr>
            <p:nvPr/>
          </p:nvSpPr>
          <p:spPr bwMode="auto">
            <a:xfrm>
              <a:off x="1609" y="298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8" name="Oval 91">
              <a:extLst>
                <a:ext uri="{FF2B5EF4-FFF2-40B4-BE49-F238E27FC236}">
                  <a16:creationId xmlns:a16="http://schemas.microsoft.com/office/drawing/2014/main" id="{D5EB937B-5097-4A5C-B9CE-C4657094C030}"/>
                </a:ext>
              </a:extLst>
            </p:cNvPr>
            <p:cNvSpPr>
              <a:spLocks noChangeArrowheads="1"/>
            </p:cNvSpPr>
            <p:nvPr/>
          </p:nvSpPr>
          <p:spPr bwMode="auto">
            <a:xfrm>
              <a:off x="2149" y="2998"/>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grpSp>
        <p:nvGrpSpPr>
          <p:cNvPr id="11" name="Group 92">
            <a:extLst>
              <a:ext uri="{FF2B5EF4-FFF2-40B4-BE49-F238E27FC236}">
                <a16:creationId xmlns:a16="http://schemas.microsoft.com/office/drawing/2014/main" id="{3E3F2D1E-D787-415D-9C0E-6F95CD0F125B}"/>
              </a:ext>
            </a:extLst>
          </p:cNvPr>
          <p:cNvGrpSpPr>
            <a:grpSpLocks/>
          </p:cNvGrpSpPr>
          <p:nvPr/>
        </p:nvGrpSpPr>
        <p:grpSpPr bwMode="auto">
          <a:xfrm>
            <a:off x="6000750" y="3071813"/>
            <a:ext cx="1219200" cy="1639887"/>
            <a:chOff x="3780" y="1408"/>
            <a:chExt cx="768" cy="1032"/>
          </a:xfrm>
        </p:grpSpPr>
        <p:sp>
          <p:nvSpPr>
            <p:cNvPr id="16411" name="Line 93">
              <a:extLst>
                <a:ext uri="{FF2B5EF4-FFF2-40B4-BE49-F238E27FC236}">
                  <a16:creationId xmlns:a16="http://schemas.microsoft.com/office/drawing/2014/main" id="{EC8043BD-DE13-49DE-A255-53490BA821B2}"/>
                </a:ext>
              </a:extLst>
            </p:cNvPr>
            <p:cNvSpPr>
              <a:spLocks noChangeShapeType="1"/>
            </p:cNvSpPr>
            <p:nvPr/>
          </p:nvSpPr>
          <p:spPr bwMode="auto">
            <a:xfrm flipV="1">
              <a:off x="4545" y="1768"/>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94">
              <a:extLst>
                <a:ext uri="{FF2B5EF4-FFF2-40B4-BE49-F238E27FC236}">
                  <a16:creationId xmlns:a16="http://schemas.microsoft.com/office/drawing/2014/main" id="{86914897-5800-46B8-B60F-4EF427964410}"/>
                </a:ext>
              </a:extLst>
            </p:cNvPr>
            <p:cNvSpPr>
              <a:spLocks noChangeShapeType="1"/>
            </p:cNvSpPr>
            <p:nvPr/>
          </p:nvSpPr>
          <p:spPr bwMode="auto">
            <a:xfrm flipH="1" flipV="1">
              <a:off x="3780" y="1408"/>
              <a:ext cx="76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out)">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out)">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out)">
                                      <p:cBhvr>
                                        <p:cTn id="32" dur="500"/>
                                        <p:tgtEl>
                                          <p:spTgt spid="6"/>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out)">
                                      <p:cBhvr>
                                        <p:cTn id="37" dur="500"/>
                                        <p:tgtEl>
                                          <p:spTgt spid="7"/>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out)">
                                      <p:cBhvr>
                                        <p:cTn id="42" dur="500"/>
                                        <p:tgtEl>
                                          <p:spTgt spid="9"/>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ox(out)">
                                      <p:cBhvr>
                                        <p:cTn id="47" dur="500"/>
                                        <p:tgtEl>
                                          <p:spTgt spid="8"/>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232508"/>
                                        </p:tgtEl>
                                        <p:attrNameLst>
                                          <p:attrName>style.visibility</p:attrName>
                                        </p:attrNameLst>
                                      </p:cBhvr>
                                      <p:to>
                                        <p:strVal val="visible"/>
                                      </p:to>
                                    </p:set>
                                    <p:anim calcmode="lin" valueType="num">
                                      <p:cBhvr additive="base">
                                        <p:cTn id="52" dur="500" fill="hold"/>
                                        <p:tgtEl>
                                          <p:spTgt spid="232508"/>
                                        </p:tgtEl>
                                        <p:attrNameLst>
                                          <p:attrName>ppt_x</p:attrName>
                                        </p:attrNameLst>
                                      </p:cBhvr>
                                      <p:tavLst>
                                        <p:tav tm="0">
                                          <p:val>
                                            <p:strVal val="0-#ppt_w/2"/>
                                          </p:val>
                                        </p:tav>
                                        <p:tav tm="100000">
                                          <p:val>
                                            <p:strVal val="#ppt_x"/>
                                          </p:val>
                                        </p:tav>
                                      </p:tavLst>
                                    </p:anim>
                                    <p:anim calcmode="lin" valueType="num">
                                      <p:cBhvr additive="base">
                                        <p:cTn id="53" dur="500" fill="hold"/>
                                        <p:tgtEl>
                                          <p:spTgt spid="232508"/>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32474"/>
                                        </p:tgtEl>
                                        <p:attrNameLst>
                                          <p:attrName>style.visibility</p:attrName>
                                        </p:attrNameLst>
                                      </p:cBhvr>
                                      <p:to>
                                        <p:strVal val="visible"/>
                                      </p:to>
                                    </p:set>
                                    <p:animEffect transition="in" filter="box(out)">
                                      <p:cBhvr>
                                        <p:cTn id="58" dur="500"/>
                                        <p:tgtEl>
                                          <p:spTgt spid="232474"/>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32475"/>
                                        </p:tgtEl>
                                        <p:attrNameLst>
                                          <p:attrName>style.visibility</p:attrName>
                                        </p:attrNameLst>
                                      </p:cBhvr>
                                      <p:to>
                                        <p:strVal val="visible"/>
                                      </p:to>
                                    </p:set>
                                    <p:animEffect transition="in" filter="box(out)">
                                      <p:cBhvr>
                                        <p:cTn id="63" dur="500"/>
                                        <p:tgtEl>
                                          <p:spTgt spid="232475"/>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232476"/>
                                        </p:tgtEl>
                                        <p:attrNameLst>
                                          <p:attrName>style.visibility</p:attrName>
                                        </p:attrNameLst>
                                      </p:cBhvr>
                                      <p:to>
                                        <p:strVal val="visible"/>
                                      </p:to>
                                    </p:set>
                                    <p:animEffect transition="in" filter="box(out)">
                                      <p:cBhvr>
                                        <p:cTn id="68" dur="500"/>
                                        <p:tgtEl>
                                          <p:spTgt spid="232476"/>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32477"/>
                                        </p:tgtEl>
                                        <p:attrNameLst>
                                          <p:attrName>style.visibility</p:attrName>
                                        </p:attrNameLst>
                                      </p:cBhvr>
                                      <p:to>
                                        <p:strVal val="visible"/>
                                      </p:to>
                                    </p:set>
                                    <p:animEffect transition="in" filter="box(out)">
                                      <p:cBhvr>
                                        <p:cTn id="73" dur="500"/>
                                        <p:tgtEl>
                                          <p:spTgt spid="232477"/>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232482"/>
                                        </p:tgtEl>
                                        <p:attrNameLst>
                                          <p:attrName>style.visibility</p:attrName>
                                        </p:attrNameLst>
                                      </p:cBhvr>
                                      <p:to>
                                        <p:strVal val="visible"/>
                                      </p:to>
                                    </p:set>
                                    <p:animEffect transition="in" filter="box(out)">
                                      <p:cBhvr>
                                        <p:cTn id="78" dur="500"/>
                                        <p:tgtEl>
                                          <p:spTgt spid="232482"/>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32486"/>
                                        </p:tgtEl>
                                        <p:attrNameLst>
                                          <p:attrName>style.visibility</p:attrName>
                                        </p:attrNameLst>
                                      </p:cBhvr>
                                      <p:to>
                                        <p:strVal val="visible"/>
                                      </p:to>
                                    </p:set>
                                    <p:animEffect transition="in" filter="box(out)">
                                      <p:cBhvr>
                                        <p:cTn id="83" dur="500"/>
                                        <p:tgtEl>
                                          <p:spTgt spid="232486"/>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32478"/>
                                        </p:tgtEl>
                                        <p:attrNameLst>
                                          <p:attrName>style.visibility</p:attrName>
                                        </p:attrNameLst>
                                      </p:cBhvr>
                                      <p:to>
                                        <p:strVal val="visible"/>
                                      </p:to>
                                    </p:set>
                                    <p:animEffect transition="in" filter="box(out)">
                                      <p:cBhvr>
                                        <p:cTn id="88" dur="500"/>
                                        <p:tgtEl>
                                          <p:spTgt spid="232478"/>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232479"/>
                                        </p:tgtEl>
                                        <p:attrNameLst>
                                          <p:attrName>style.visibility</p:attrName>
                                        </p:attrNameLst>
                                      </p:cBhvr>
                                      <p:to>
                                        <p:strVal val="visible"/>
                                      </p:to>
                                    </p:set>
                                    <p:animEffect transition="in" filter="box(out)">
                                      <p:cBhvr>
                                        <p:cTn id="93" dur="500"/>
                                        <p:tgtEl>
                                          <p:spTgt spid="232479"/>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nodeType="clickEffect">
                                  <p:stCondLst>
                                    <p:cond delay="0"/>
                                  </p:stCondLst>
                                  <p:childTnLst>
                                    <p:set>
                                      <p:cBhvr>
                                        <p:cTn id="97" dur="1" fill="hold">
                                          <p:stCondLst>
                                            <p:cond delay="0"/>
                                          </p:stCondLst>
                                        </p:cTn>
                                        <p:tgtEl>
                                          <p:spTgt spid="232483"/>
                                        </p:tgtEl>
                                        <p:attrNameLst>
                                          <p:attrName>style.visibility</p:attrName>
                                        </p:attrNameLst>
                                      </p:cBhvr>
                                      <p:to>
                                        <p:strVal val="visible"/>
                                      </p:to>
                                    </p:set>
                                    <p:animEffect transition="in" filter="box(out)">
                                      <p:cBhvr>
                                        <p:cTn id="98" dur="500"/>
                                        <p:tgtEl>
                                          <p:spTgt spid="232483"/>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32480"/>
                                        </p:tgtEl>
                                        <p:attrNameLst>
                                          <p:attrName>style.visibility</p:attrName>
                                        </p:attrNameLst>
                                      </p:cBhvr>
                                      <p:to>
                                        <p:strVal val="visible"/>
                                      </p:to>
                                    </p:set>
                                    <p:animEffect transition="in" filter="box(out)">
                                      <p:cBhvr>
                                        <p:cTn id="103" dur="500"/>
                                        <p:tgtEl>
                                          <p:spTgt spid="232480"/>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232481"/>
                                        </p:tgtEl>
                                        <p:attrNameLst>
                                          <p:attrName>style.visibility</p:attrName>
                                        </p:attrNameLst>
                                      </p:cBhvr>
                                      <p:to>
                                        <p:strVal val="visible"/>
                                      </p:to>
                                    </p:set>
                                    <p:animEffect transition="in" filter="box(out)">
                                      <p:cBhvr>
                                        <p:cTn id="108" dur="500"/>
                                        <p:tgtEl>
                                          <p:spTgt spid="232481"/>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232484"/>
                                        </p:tgtEl>
                                        <p:attrNameLst>
                                          <p:attrName>style.visibility</p:attrName>
                                        </p:attrNameLst>
                                      </p:cBhvr>
                                      <p:to>
                                        <p:strVal val="visible"/>
                                      </p:to>
                                    </p:set>
                                    <p:animEffect transition="in" filter="box(out)">
                                      <p:cBhvr>
                                        <p:cTn id="113" dur="500"/>
                                        <p:tgtEl>
                                          <p:spTgt spid="232484"/>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32485"/>
                                        </p:tgtEl>
                                        <p:attrNameLst>
                                          <p:attrName>style.visibility</p:attrName>
                                        </p:attrNameLst>
                                      </p:cBhvr>
                                      <p:to>
                                        <p:strVal val="visible"/>
                                      </p:to>
                                    </p:set>
                                    <p:animEffect transition="in" filter="box(out)">
                                      <p:cBhvr>
                                        <p:cTn id="118" dur="500"/>
                                        <p:tgtEl>
                                          <p:spTgt spid="232485"/>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nodeType="clickEffect">
                                  <p:stCondLst>
                                    <p:cond delay="0"/>
                                  </p:stCondLst>
                                  <p:childTnLst>
                                    <p:set>
                                      <p:cBhvr>
                                        <p:cTn id="122" dur="1" fill="hold">
                                          <p:stCondLst>
                                            <p:cond delay="0"/>
                                          </p:stCondLst>
                                        </p:cTn>
                                        <p:tgtEl>
                                          <p:spTgt spid="2"/>
                                        </p:tgtEl>
                                        <p:attrNameLst>
                                          <p:attrName>style.visibility</p:attrName>
                                        </p:attrNameLst>
                                      </p:cBhvr>
                                      <p:to>
                                        <p:strVal val="visible"/>
                                      </p:to>
                                    </p:set>
                                    <p:animEffect transition="in" filter="box(out)">
                                      <p:cBhvr>
                                        <p:cTn id="123" dur="500"/>
                                        <p:tgtEl>
                                          <p:spTgt spid="2"/>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4" grpId="0" animBg="1"/>
      <p:bldP spid="232475" grpId="0" animBg="1"/>
      <p:bldP spid="232476" grpId="0" animBg="1"/>
      <p:bldP spid="232477" grpId="0" animBg="1"/>
      <p:bldP spid="232478" grpId="0" animBg="1"/>
      <p:bldP spid="232479" grpId="0" animBg="1"/>
      <p:bldP spid="232480" grpId="0" animBg="1"/>
      <p:bldP spid="232481" grpId="0" animBg="1"/>
      <p:bldP spid="232482" grpId="0" animBg="1"/>
      <p:bldP spid="232484" grpId="0" animBg="1"/>
      <p:bldP spid="232485" grpId="0" animBg="1"/>
      <p:bldP spid="23248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A47202D-BA95-4524-8FCB-C826A388E35F}"/>
              </a:ext>
            </a:extLst>
          </p:cNvPr>
          <p:cNvSpPr>
            <a:spLocks noGrp="1" noChangeArrowheads="1"/>
          </p:cNvSpPr>
          <p:nvPr>
            <p:ph type="title"/>
          </p:nvPr>
        </p:nvSpPr>
        <p:spPr>
          <a:xfrm>
            <a:off x="428625" y="1357313"/>
            <a:ext cx="7772400" cy="511175"/>
          </a:xfrm>
        </p:spPr>
        <p:txBody>
          <a:bodyPr/>
          <a:lstStyle/>
          <a:p>
            <a:pPr algn="l"/>
            <a:r>
              <a:rPr lang="zh-CN" altLang="en-US" sz="3200">
                <a:solidFill>
                  <a:schemeClr val="tx1"/>
                </a:solidFill>
                <a:latin typeface="Times New Roman" panose="02020603050405020304" pitchFamily="18" charset="0"/>
                <a:ea typeface="黑体" panose="02010609060101010101" pitchFamily="49" charset="-122"/>
              </a:rPr>
              <a:t>二、学习数据结构的意义</a:t>
            </a:r>
          </a:p>
        </p:txBody>
      </p:sp>
      <p:sp>
        <p:nvSpPr>
          <p:cNvPr id="18435" name="Rectangle 3">
            <a:extLst>
              <a:ext uri="{FF2B5EF4-FFF2-40B4-BE49-F238E27FC236}">
                <a16:creationId xmlns:a16="http://schemas.microsoft.com/office/drawing/2014/main" id="{FF378385-FC72-40F7-A24F-8DB388C9D421}"/>
              </a:ext>
            </a:extLst>
          </p:cNvPr>
          <p:cNvSpPr>
            <a:spLocks noGrp="1" noChangeArrowheads="1"/>
          </p:cNvSpPr>
          <p:nvPr>
            <p:ph type="body" idx="1"/>
          </p:nvPr>
        </p:nvSpPr>
        <p:spPr>
          <a:xfrm>
            <a:off x="500063" y="2000250"/>
            <a:ext cx="8358187" cy="3571875"/>
          </a:xfrm>
        </p:spPr>
        <p:txBody>
          <a:bodyPr/>
          <a:lstStyle/>
          <a:p>
            <a:pPr marL="0" indent="0" algn="just">
              <a:lnSpc>
                <a:spcPct val="90000"/>
              </a:lnSpc>
            </a:pPr>
            <a:r>
              <a:rPr lang="zh-CN" altLang="en-US" b="1" dirty="0">
                <a:latin typeface="黑体" panose="02010609060101010101" pitchFamily="49" charset="-122"/>
                <a:ea typeface="黑体" panose="02010609060101010101" pitchFamily="49" charset="-122"/>
              </a:rPr>
              <a:t> 计算机内的</a:t>
            </a:r>
            <a:r>
              <a:rPr lang="zh-CN" altLang="en-US" b="1" dirty="0">
                <a:solidFill>
                  <a:srgbClr val="FF0000"/>
                </a:solidFill>
                <a:latin typeface="黑体" panose="02010609060101010101" pitchFamily="49" charset="-122"/>
                <a:ea typeface="黑体" panose="02010609060101010101" pitchFamily="49" charset="-122"/>
              </a:rPr>
              <a:t>数值运算</a:t>
            </a:r>
            <a:r>
              <a:rPr lang="zh-CN" altLang="en-US" b="1" dirty="0">
                <a:latin typeface="黑体" panose="02010609060101010101" pitchFamily="49" charset="-122"/>
                <a:ea typeface="黑体" panose="02010609060101010101" pitchFamily="49" charset="-122"/>
              </a:rPr>
              <a:t>依靠方程式，而</a:t>
            </a:r>
            <a:r>
              <a:rPr lang="zh-CN" altLang="en-US" b="1" dirty="0">
                <a:solidFill>
                  <a:srgbClr val="FF0000"/>
                </a:solidFill>
                <a:latin typeface="黑体" panose="02010609060101010101" pitchFamily="49" charset="-122"/>
                <a:ea typeface="黑体" panose="02010609060101010101" pitchFamily="49" charset="-122"/>
              </a:rPr>
              <a:t>非数值运算</a:t>
            </a:r>
            <a:r>
              <a:rPr lang="zh-CN" altLang="en-US" b="1" dirty="0">
                <a:latin typeface="黑体" panose="02010609060101010101" pitchFamily="49" charset="-122"/>
                <a:ea typeface="黑体" panose="02010609060101010101" pitchFamily="49" charset="-122"/>
              </a:rPr>
              <a:t>（如表、树、图等）则要依靠数据结构。</a:t>
            </a:r>
            <a:endParaRPr lang="en-US" altLang="zh-CN" b="1" dirty="0">
              <a:latin typeface="黑体" panose="02010609060101010101" pitchFamily="49" charset="-122"/>
              <a:ea typeface="黑体" panose="02010609060101010101" pitchFamily="49" charset="-122"/>
            </a:endParaRPr>
          </a:p>
          <a:p>
            <a:pPr marL="0" indent="0" algn="just">
              <a:lnSpc>
                <a:spcPct val="90000"/>
              </a:lnSpc>
            </a:pPr>
            <a:r>
              <a:rPr lang="zh-CN" altLang="en-US" b="1" dirty="0">
                <a:latin typeface="黑体" panose="02010609060101010101" pitchFamily="49" charset="-122"/>
                <a:ea typeface="黑体" panose="02010609060101010101" pitchFamily="49" charset="-122"/>
              </a:rPr>
              <a:t> 数据结构是一门学科，针对非数值计算的程序设计问题，研究计算机的</a:t>
            </a:r>
            <a:r>
              <a:rPr lang="zh-CN" altLang="en-US" b="1" dirty="0">
                <a:solidFill>
                  <a:srgbClr val="FF0000"/>
                </a:solidFill>
                <a:latin typeface="黑体" panose="02010609060101010101" pitchFamily="49" charset="-122"/>
                <a:ea typeface="黑体" panose="02010609060101010101" pitchFamily="49" charset="-122"/>
              </a:rPr>
              <a:t>操作对象</a:t>
            </a:r>
            <a:r>
              <a:rPr lang="zh-CN" altLang="en-US" b="1" dirty="0">
                <a:latin typeface="黑体" panose="02010609060101010101" pitchFamily="49" charset="-122"/>
                <a:ea typeface="黑体" panose="02010609060101010101" pitchFamily="49" charset="-122"/>
              </a:rPr>
              <a:t>以及</a:t>
            </a:r>
            <a:r>
              <a:rPr lang="zh-CN" altLang="en-US" b="1" dirty="0">
                <a:solidFill>
                  <a:srgbClr val="FF0000"/>
                </a:solidFill>
                <a:latin typeface="黑体" panose="02010609060101010101" pitchFamily="49" charset="-122"/>
                <a:ea typeface="黑体" panose="02010609060101010101" pitchFamily="49" charset="-122"/>
              </a:rPr>
              <a:t>它们之间的关系</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操作</a:t>
            </a:r>
            <a:r>
              <a:rPr lang="zh-CN" altLang="en-US" b="1" dirty="0">
                <a:latin typeface="黑体" panose="02010609060101010101" pitchFamily="49" charset="-122"/>
                <a:ea typeface="黑体" panose="02010609060101010101" pitchFamily="49" charset="-122"/>
              </a:rPr>
              <a:t>等等。</a:t>
            </a:r>
            <a:endParaRPr lang="en-US" altLang="zh-CN" b="1" dirty="0">
              <a:latin typeface="黑体" panose="02010609060101010101" pitchFamily="49" charset="-122"/>
              <a:ea typeface="黑体" panose="02010609060101010101" pitchFamily="49" charset="-122"/>
            </a:endParaRPr>
          </a:p>
          <a:p>
            <a:pPr marL="0" indent="0" algn="just">
              <a:lnSpc>
                <a:spcPct val="90000"/>
              </a:lnSpc>
            </a:pPr>
            <a:r>
              <a:rPr lang="zh-CN" altLang="en-US" b="1" dirty="0">
                <a:solidFill>
                  <a:schemeClr val="bg2"/>
                </a:solidFill>
                <a:latin typeface="黑体" panose="02010609060101010101" pitchFamily="49" charset="-122"/>
                <a:ea typeface="黑体" panose="02010609060101010101" pitchFamily="49" charset="-122"/>
              </a:rPr>
              <a:t> 同样的数据对象，用</a:t>
            </a:r>
            <a:r>
              <a:rPr lang="zh-CN" altLang="en-US" b="1" dirty="0">
                <a:solidFill>
                  <a:srgbClr val="FF0000"/>
                </a:solidFill>
                <a:latin typeface="黑体" panose="02010609060101010101" pitchFamily="49" charset="-122"/>
                <a:ea typeface="黑体" panose="02010609060101010101" pitchFamily="49" charset="-122"/>
              </a:rPr>
              <a:t>不同的数据结构</a:t>
            </a:r>
            <a:r>
              <a:rPr lang="zh-CN" altLang="en-US" b="1" dirty="0">
                <a:solidFill>
                  <a:schemeClr val="bg2"/>
                </a:solidFill>
                <a:latin typeface="黑体" panose="02010609060101010101" pitchFamily="49" charset="-122"/>
                <a:ea typeface="黑体" panose="02010609060101010101" pitchFamily="49" charset="-122"/>
              </a:rPr>
              <a:t>来表示，运算效率可能有明显的差异。</a:t>
            </a:r>
            <a:endParaRPr lang="en-US" altLang="zh-CN" b="1" dirty="0">
              <a:latin typeface="黑体" panose="02010609060101010101" pitchFamily="49" charset="-122"/>
              <a:ea typeface="黑体" panose="02010609060101010101" pitchFamily="49" charset="-122"/>
            </a:endParaRPr>
          </a:p>
          <a:p>
            <a:pPr marL="0" indent="0" algn="just">
              <a:lnSpc>
                <a:spcPct val="90000"/>
              </a:lnSpc>
              <a:buFont typeface="Wingdings" panose="05000000000000000000" pitchFamily="2" charset="2"/>
              <a:buChar char="u"/>
            </a:pPr>
            <a:endParaRPr lang="zh-CN" altLang="en-US" sz="2800" b="1" dirty="0">
              <a:latin typeface="黑体" panose="02010609060101010101" pitchFamily="49" charset="-122"/>
              <a:ea typeface="黑体" panose="02010609060101010101" pitchFamily="49" charset="-122"/>
            </a:endParaRPr>
          </a:p>
        </p:txBody>
      </p:sp>
      <p:sp>
        <p:nvSpPr>
          <p:cNvPr id="89094" name="Rectangle 6">
            <a:extLst>
              <a:ext uri="{FF2B5EF4-FFF2-40B4-BE49-F238E27FC236}">
                <a16:creationId xmlns:a16="http://schemas.microsoft.com/office/drawing/2014/main" id="{AB0C1337-04EA-47C4-B235-D722E12C744C}"/>
              </a:ext>
            </a:extLst>
          </p:cNvPr>
          <p:cNvSpPr>
            <a:spLocks noChangeArrowheads="1"/>
          </p:cNvSpPr>
          <p:nvPr/>
        </p:nvSpPr>
        <p:spPr bwMode="auto">
          <a:xfrm>
            <a:off x="1619672" y="5572125"/>
            <a:ext cx="5127625" cy="584200"/>
          </a:xfrm>
          <a:prstGeom prst="rect">
            <a:avLst/>
          </a:prstGeom>
          <a:solidFill>
            <a:schemeClr val="tx1"/>
          </a:solidFill>
          <a:ln w="25400">
            <a:noFill/>
            <a:miter lim="800000"/>
            <a:headEnd/>
            <a:tailEnd/>
          </a:ln>
          <a:effectLst/>
        </p:spPr>
        <p:txBody>
          <a:bodyPr>
            <a:spAutoFit/>
          </a:bodyPr>
          <a:lstStyle/>
          <a:p>
            <a:pPr algn="ctr" eaLnBrk="1" hangingPunct="1">
              <a:spcBef>
                <a:spcPct val="50000"/>
              </a:spcBef>
              <a:defRPr/>
            </a:pPr>
            <a:r>
              <a:rPr lang="zh-CN" altLang="en-US" sz="3200" b="1" dirty="0">
                <a:solidFill>
                  <a:schemeClr val="bg1"/>
                </a:solidFill>
                <a:effectLst>
                  <a:outerShdw blurRad="38100" dist="38100" dir="2700000" algn="tl">
                    <a:srgbClr val="FFFFFF"/>
                  </a:outerShdw>
                </a:effectLst>
                <a:latin typeface="黑体" pitchFamily="2" charset="-122"/>
                <a:ea typeface="黑体" pitchFamily="2" charset="-122"/>
              </a:rPr>
              <a:t>程序设计＝好结构＋好算法</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16DE9D7-28DD-431D-AD22-87AE253D917C}"/>
              </a:ext>
            </a:extLst>
          </p:cNvPr>
          <p:cNvSpPr>
            <a:spLocks noGrp="1" noChangeArrowheads="1"/>
          </p:cNvSpPr>
          <p:nvPr>
            <p:ph type="title"/>
          </p:nvPr>
        </p:nvSpPr>
        <p:spPr>
          <a:xfrm>
            <a:off x="428625" y="2286000"/>
            <a:ext cx="44196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一、数据</a:t>
            </a:r>
            <a:endParaRPr lang="en-US" altLang="zh-CN" sz="3200">
              <a:latin typeface="黑体" panose="02010609060101010101" pitchFamily="49" charset="-122"/>
              <a:ea typeface="黑体" panose="02010609060101010101" pitchFamily="49" charset="-122"/>
            </a:endParaRPr>
          </a:p>
        </p:txBody>
      </p:sp>
      <p:sp>
        <p:nvSpPr>
          <p:cNvPr id="20483" name="Text Box 3">
            <a:extLst>
              <a:ext uri="{FF2B5EF4-FFF2-40B4-BE49-F238E27FC236}">
                <a16:creationId xmlns:a16="http://schemas.microsoft.com/office/drawing/2014/main" id="{6C91BD76-0914-49B2-B04C-B3EBF5D2B69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E1F8AB0-A9FB-47F3-A9A5-8BE4C988F33F}" type="slidenum">
              <a:rPr lang="zh-CN" altLang="en-US" sz="2400"/>
              <a:pPr algn="r" eaLnBrk="1" hangingPunct="1">
                <a:spcBef>
                  <a:spcPct val="50000"/>
                </a:spcBef>
                <a:buClrTx/>
                <a:buSzTx/>
                <a:buFontTx/>
                <a:buNone/>
              </a:pPr>
              <a:t>9</a:t>
            </a:fld>
            <a:endParaRPr lang="en-US" altLang="zh-CN" sz="2400"/>
          </a:p>
        </p:txBody>
      </p:sp>
      <p:sp>
        <p:nvSpPr>
          <p:cNvPr id="20484" name="Text Box 4">
            <a:extLst>
              <a:ext uri="{FF2B5EF4-FFF2-40B4-BE49-F238E27FC236}">
                <a16:creationId xmlns:a16="http://schemas.microsoft.com/office/drawing/2014/main" id="{B989BAF1-E679-450B-8E69-7E5445DD6BA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0485" name="Rectangle 5">
            <a:extLst>
              <a:ext uri="{FF2B5EF4-FFF2-40B4-BE49-F238E27FC236}">
                <a16:creationId xmlns:a16="http://schemas.microsoft.com/office/drawing/2014/main" id="{342F4E69-3623-4805-A796-76E739A62FCA}"/>
              </a:ext>
            </a:extLst>
          </p:cNvPr>
          <p:cNvSpPr>
            <a:spLocks noGrp="1" noChangeArrowheads="1"/>
          </p:cNvSpPr>
          <p:nvPr>
            <p:ph type="body" idx="1"/>
          </p:nvPr>
        </p:nvSpPr>
        <p:spPr>
          <a:xfrm>
            <a:off x="357188" y="2971800"/>
            <a:ext cx="8620125" cy="3886200"/>
          </a:xfrm>
        </p:spPr>
        <p:txBody>
          <a:bodyPr/>
          <a:lstStyle/>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是信息的载体，</a:t>
            </a:r>
            <a:r>
              <a:rPr lang="zh-CN" altLang="en-US">
                <a:latin typeface="黑体" panose="02010609060101010101" pitchFamily="49" charset="-122"/>
                <a:ea typeface="黑体" panose="02010609060101010101" pitchFamily="49" charset="-122"/>
              </a:rPr>
              <a:t>是描述客观事物的数、字符、以及所有能输入到计算机中，被计算机程序识别和处理的</a:t>
            </a:r>
            <a:r>
              <a:rPr lang="zh-CN" altLang="en-US" b="1">
                <a:solidFill>
                  <a:schemeClr val="hlink"/>
                </a:solidFill>
                <a:latin typeface="黑体" panose="02010609060101010101" pitchFamily="49" charset="-122"/>
                <a:ea typeface="黑体" panose="02010609060101010101" pitchFamily="49" charset="-122"/>
              </a:rPr>
              <a:t>符号的集合。</a:t>
            </a:r>
            <a:endParaRPr lang="zh-CN" altLang="en-US"/>
          </a:p>
          <a:p>
            <a:pPr lvl="1" eaLnBrk="1" hangingPunct="1">
              <a:lnSpc>
                <a:spcPct val="110000"/>
              </a:lnSpc>
              <a:spcBef>
                <a:spcPct val="70000"/>
              </a:spcBef>
            </a:pPr>
            <a:r>
              <a:rPr lang="zh-CN" altLang="en-US" sz="3200" b="1">
                <a:latin typeface="黑体" panose="02010609060101010101" pitchFamily="49" charset="-122"/>
                <a:ea typeface="黑体" panose="02010609060101010101" pitchFamily="49" charset="-122"/>
              </a:rPr>
              <a:t>数值性数据</a:t>
            </a:r>
          </a:p>
          <a:p>
            <a:pPr lvl="1" eaLnBrk="1" hangingPunct="1">
              <a:lnSpc>
                <a:spcPct val="110000"/>
              </a:lnSpc>
              <a:spcBef>
                <a:spcPct val="70000"/>
              </a:spcBef>
            </a:pPr>
            <a:r>
              <a:rPr lang="zh-CN" altLang="en-US" sz="3200" b="1">
                <a:latin typeface="黑体" panose="02010609060101010101" pitchFamily="49" charset="-122"/>
                <a:ea typeface="黑体" panose="02010609060101010101" pitchFamily="49" charset="-122"/>
              </a:rPr>
              <a:t>非数值性数据</a:t>
            </a:r>
            <a:endParaRPr lang="en-US" altLang="zh-CN"/>
          </a:p>
        </p:txBody>
      </p:sp>
      <p:sp>
        <p:nvSpPr>
          <p:cNvPr id="20486" name="Rectangle 7">
            <a:extLst>
              <a:ext uri="{FF2B5EF4-FFF2-40B4-BE49-F238E27FC236}">
                <a16:creationId xmlns:a16="http://schemas.microsoft.com/office/drawing/2014/main" id="{001BF0CC-7684-4C35-A06D-409181BD892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20487" name="Rectangle 12">
            <a:extLst>
              <a:ext uri="{FF2B5EF4-FFF2-40B4-BE49-F238E27FC236}">
                <a16:creationId xmlns:a16="http://schemas.microsoft.com/office/drawing/2014/main" id="{EF709B6B-FE37-4A47-9CA9-B941A3EC2FEA}"/>
              </a:ext>
            </a:extLst>
          </p:cNvPr>
          <p:cNvSpPr>
            <a:spLocks noChangeArrowheads="1"/>
          </p:cNvSpPr>
          <p:nvPr/>
        </p:nvSpPr>
        <p:spPr bwMode="auto">
          <a:xfrm>
            <a:off x="0" y="1857375"/>
            <a:ext cx="9286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术语简介：数据、数据元素、数据项、数据对象、结构、数据结构</a:t>
            </a:r>
          </a:p>
          <a:p>
            <a:pPr algn="ctr" eaLnBrk="1" hangingPunct="1">
              <a:spcBef>
                <a:spcPct val="0"/>
              </a:spcBef>
              <a:buClrTx/>
              <a:buSzTx/>
              <a:buFontTx/>
              <a:buNone/>
            </a:pPr>
            <a:endParaRPr lang="zh-CN" altLang="en-US" sz="2400" b="1">
              <a:solidFill>
                <a:schemeClr val="tx2"/>
              </a:solidFill>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12247</TotalTime>
  <Words>3664</Words>
  <Application>Microsoft Office PowerPoint</Application>
  <PresentationFormat>全屏显示(4:3)</PresentationFormat>
  <Paragraphs>625</Paragraphs>
  <Slides>50</Slides>
  <Notes>37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2" baseType="lpstr">
      <vt:lpstr>黑体</vt:lpstr>
      <vt:lpstr>华文彩云</vt:lpstr>
      <vt:lpstr>楷体_GB2312</vt:lpstr>
      <vt:lpstr>隶书</vt:lpstr>
      <vt:lpstr>宋体</vt:lpstr>
      <vt:lpstr>Arial</vt:lpstr>
      <vt:lpstr>Arial Black</vt:lpstr>
      <vt:lpstr>Tahoma</vt:lpstr>
      <vt:lpstr>Times New Roman</vt:lpstr>
      <vt:lpstr>Wingdings</vt:lpstr>
      <vt:lpstr>数字图像处理</vt:lpstr>
      <vt:lpstr>位图图像</vt:lpstr>
      <vt:lpstr>授课教师：杨芳 上机地点：计软楼325 上机网址：http://172.31.221.67</vt:lpstr>
      <vt:lpstr>  </vt:lpstr>
      <vt:lpstr>第一章 数据结构绪论</vt:lpstr>
      <vt:lpstr>一、数据结构产生的背景</vt:lpstr>
      <vt:lpstr>PowerPoint 演示文稿</vt:lpstr>
      <vt:lpstr>PowerPoint 演示文稿</vt:lpstr>
      <vt:lpstr> 例3：多叉路口交通灯管理问题</vt:lpstr>
      <vt:lpstr>二、学习数据结构的意义</vt:lpstr>
      <vt:lpstr>一、数据</vt:lpstr>
      <vt:lpstr>二、数据元素（Data Element）</vt:lpstr>
      <vt:lpstr>三、数据项（Data Item）</vt:lpstr>
      <vt:lpstr>四、数据对象（Data Object）</vt:lpstr>
      <vt:lpstr>五、结构（structure）</vt:lpstr>
      <vt:lpstr>五、结构</vt:lpstr>
      <vt:lpstr>五、结构</vt:lpstr>
      <vt:lpstr>PowerPoint 演示文稿</vt:lpstr>
      <vt:lpstr>PowerPoint 演示文稿</vt:lpstr>
      <vt:lpstr>PowerPoint 演示文稿</vt:lpstr>
      <vt:lpstr>六、数据结构（Data Structure）</vt:lpstr>
      <vt:lpstr>六、数据结构</vt:lpstr>
      <vt:lpstr>六、数据结构</vt:lpstr>
      <vt:lpstr>六、数据结构</vt:lpstr>
      <vt:lpstr>七、应用举例</vt:lpstr>
      <vt:lpstr>七、应用举例</vt:lpstr>
      <vt:lpstr>七、应用举例</vt:lpstr>
      <vt:lpstr>八、数据结构要解决的问题</vt:lpstr>
      <vt:lpstr>一、数据类型</vt:lpstr>
      <vt:lpstr>二、原子数据类型和结构数据类型</vt:lpstr>
      <vt:lpstr>二、原子数据类型和结构数据类型</vt:lpstr>
      <vt:lpstr>三、抽象数据类型（Abstract Data Type）</vt:lpstr>
      <vt:lpstr>三、抽象数据类型（ADT）</vt:lpstr>
      <vt:lpstr>三、抽象数据类型（ADT表示）</vt:lpstr>
      <vt:lpstr>三、抽象数据类型（ADT定义）</vt:lpstr>
      <vt:lpstr>三、抽象数据类型（ADT定义举例）</vt:lpstr>
      <vt:lpstr>三、抽象数据类型（ADT定义实现）</vt:lpstr>
      <vt:lpstr>一、算法（Algorithm）</vt:lpstr>
      <vt:lpstr>一、算法（特性）</vt:lpstr>
      <vt:lpstr>一、算法（举例）</vt:lpstr>
      <vt:lpstr>二、算法设计的要求</vt:lpstr>
      <vt:lpstr>三、时间复杂度</vt:lpstr>
      <vt:lpstr>三、时间复杂度</vt:lpstr>
      <vt:lpstr>三、时间复杂度</vt:lpstr>
      <vt:lpstr>三、时间复杂度</vt:lpstr>
      <vt:lpstr>三、时间复杂度</vt:lpstr>
      <vt:lpstr>三、时间复杂度</vt:lpstr>
      <vt:lpstr>三、时间复杂度</vt:lpstr>
      <vt:lpstr>四、空间复杂度</vt:lpstr>
      <vt:lpstr>课堂练习</vt:lpstr>
      <vt:lpstr>PowerPoint 演示文稿</vt:lpstr>
      <vt:lpstr>课后要求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715</cp:revision>
  <cp:lastPrinted>1601-01-01T00:00:00Z</cp:lastPrinted>
  <dcterms:created xsi:type="dcterms:W3CDTF">2002-05-23T03:32:32Z</dcterms:created>
  <dcterms:modified xsi:type="dcterms:W3CDTF">2021-09-19T02:22:53Z</dcterms:modified>
</cp:coreProperties>
</file>