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3"/>
  </p:notesMasterIdLst>
  <p:handoutMasterIdLst>
    <p:handoutMasterId r:id="rId154"/>
  </p:handoutMasterIdLst>
  <p:sldIdLst>
    <p:sldId id="268" r:id="rId2"/>
    <p:sldId id="269" r:id="rId3"/>
    <p:sldId id="271" r:id="rId4"/>
    <p:sldId id="272" r:id="rId5"/>
    <p:sldId id="273" r:id="rId6"/>
    <p:sldId id="274" r:id="rId7"/>
    <p:sldId id="275" r:id="rId8"/>
    <p:sldId id="276" r:id="rId9"/>
    <p:sldId id="277" r:id="rId10"/>
    <p:sldId id="283" r:id="rId11"/>
    <p:sldId id="439" r:id="rId12"/>
    <p:sldId id="278" r:id="rId13"/>
    <p:sldId id="279" r:id="rId14"/>
    <p:sldId id="280" r:id="rId15"/>
    <p:sldId id="281" r:id="rId16"/>
    <p:sldId id="282" r:id="rId17"/>
    <p:sldId id="285" r:id="rId18"/>
    <p:sldId id="286" r:id="rId19"/>
    <p:sldId id="287" r:id="rId20"/>
    <p:sldId id="440" r:id="rId21"/>
    <p:sldId id="406" r:id="rId22"/>
    <p:sldId id="436" r:id="rId23"/>
    <p:sldId id="288" r:id="rId24"/>
    <p:sldId id="467" r:id="rId25"/>
    <p:sldId id="290" r:id="rId26"/>
    <p:sldId id="466" r:id="rId27"/>
    <p:sldId id="437" r:id="rId28"/>
    <p:sldId id="291" r:id="rId29"/>
    <p:sldId id="292" r:id="rId30"/>
    <p:sldId id="293" r:id="rId31"/>
    <p:sldId id="294" r:id="rId32"/>
    <p:sldId id="295" r:id="rId33"/>
    <p:sldId id="296" r:id="rId34"/>
    <p:sldId id="297" r:id="rId35"/>
    <p:sldId id="298" r:id="rId36"/>
    <p:sldId id="441" r:id="rId37"/>
    <p:sldId id="442" r:id="rId38"/>
    <p:sldId id="408" r:id="rId39"/>
    <p:sldId id="444" r:id="rId40"/>
    <p:sldId id="409" r:id="rId41"/>
    <p:sldId id="462" r:id="rId42"/>
    <p:sldId id="299" r:id="rId43"/>
    <p:sldId id="300" r:id="rId44"/>
    <p:sldId id="301" r:id="rId45"/>
    <p:sldId id="443" r:id="rId46"/>
    <p:sldId id="410" r:id="rId47"/>
    <p:sldId id="302" r:id="rId48"/>
    <p:sldId id="303" r:id="rId49"/>
    <p:sldId id="306" r:id="rId50"/>
    <p:sldId id="308" r:id="rId51"/>
    <p:sldId id="309" r:id="rId52"/>
    <p:sldId id="310" r:id="rId53"/>
    <p:sldId id="311" r:id="rId54"/>
    <p:sldId id="464" r:id="rId55"/>
    <p:sldId id="465" r:id="rId56"/>
    <p:sldId id="305" r:id="rId57"/>
    <p:sldId id="313" r:id="rId58"/>
    <p:sldId id="312" r:id="rId59"/>
    <p:sldId id="304" r:id="rId60"/>
    <p:sldId id="315" r:id="rId61"/>
    <p:sldId id="316" r:id="rId62"/>
    <p:sldId id="317" r:id="rId63"/>
    <p:sldId id="318" r:id="rId64"/>
    <p:sldId id="319" r:id="rId65"/>
    <p:sldId id="320" r:id="rId66"/>
    <p:sldId id="323" r:id="rId67"/>
    <p:sldId id="324" r:id="rId68"/>
    <p:sldId id="325" r:id="rId69"/>
    <p:sldId id="326" r:id="rId70"/>
    <p:sldId id="327" r:id="rId71"/>
    <p:sldId id="328" r:id="rId72"/>
    <p:sldId id="330" r:id="rId73"/>
    <p:sldId id="331" r:id="rId74"/>
    <p:sldId id="332" r:id="rId75"/>
    <p:sldId id="333" r:id="rId76"/>
    <p:sldId id="334" r:id="rId77"/>
    <p:sldId id="341" r:id="rId78"/>
    <p:sldId id="342" r:id="rId79"/>
    <p:sldId id="343" r:id="rId80"/>
    <p:sldId id="344" r:id="rId81"/>
    <p:sldId id="345" r:id="rId82"/>
    <p:sldId id="463" r:id="rId83"/>
    <p:sldId id="321" r:id="rId84"/>
    <p:sldId id="414" r:id="rId85"/>
    <p:sldId id="415" r:id="rId86"/>
    <p:sldId id="416" r:id="rId87"/>
    <p:sldId id="417" r:id="rId88"/>
    <p:sldId id="418" r:id="rId89"/>
    <p:sldId id="420" r:id="rId90"/>
    <p:sldId id="419" r:id="rId91"/>
    <p:sldId id="468" r:id="rId92"/>
    <p:sldId id="421" r:id="rId93"/>
    <p:sldId id="422" r:id="rId94"/>
    <p:sldId id="423" r:id="rId95"/>
    <p:sldId id="424" r:id="rId96"/>
    <p:sldId id="425" r:id="rId97"/>
    <p:sldId id="426" r:id="rId98"/>
    <p:sldId id="427" r:id="rId99"/>
    <p:sldId id="428" r:id="rId100"/>
    <p:sldId id="429" r:id="rId101"/>
    <p:sldId id="430" r:id="rId102"/>
    <p:sldId id="431" r:id="rId103"/>
    <p:sldId id="432" r:id="rId104"/>
    <p:sldId id="349" r:id="rId105"/>
    <p:sldId id="350" r:id="rId106"/>
    <p:sldId id="351" r:id="rId107"/>
    <p:sldId id="353" r:id="rId108"/>
    <p:sldId id="352" r:id="rId109"/>
    <p:sldId id="354" r:id="rId110"/>
    <p:sldId id="355" r:id="rId111"/>
    <p:sldId id="356" r:id="rId112"/>
    <p:sldId id="359" r:id="rId113"/>
    <p:sldId id="358" r:id="rId114"/>
    <p:sldId id="360" r:id="rId115"/>
    <p:sldId id="405" r:id="rId116"/>
    <p:sldId id="361" r:id="rId117"/>
    <p:sldId id="362" r:id="rId118"/>
    <p:sldId id="363" r:id="rId119"/>
    <p:sldId id="364" r:id="rId120"/>
    <p:sldId id="366" r:id="rId121"/>
    <p:sldId id="365" r:id="rId122"/>
    <p:sldId id="367" r:id="rId123"/>
    <p:sldId id="369" r:id="rId124"/>
    <p:sldId id="368" r:id="rId125"/>
    <p:sldId id="370" r:id="rId126"/>
    <p:sldId id="371" r:id="rId127"/>
    <p:sldId id="372" r:id="rId128"/>
    <p:sldId id="373" r:id="rId129"/>
    <p:sldId id="374" r:id="rId130"/>
    <p:sldId id="375" r:id="rId131"/>
    <p:sldId id="376" r:id="rId132"/>
    <p:sldId id="377" r:id="rId133"/>
    <p:sldId id="378" r:id="rId134"/>
    <p:sldId id="381" r:id="rId135"/>
    <p:sldId id="402" r:id="rId136"/>
    <p:sldId id="383" r:id="rId137"/>
    <p:sldId id="469" r:id="rId138"/>
    <p:sldId id="385" r:id="rId139"/>
    <p:sldId id="388" r:id="rId140"/>
    <p:sldId id="435" r:id="rId141"/>
    <p:sldId id="387" r:id="rId142"/>
    <p:sldId id="391" r:id="rId143"/>
    <p:sldId id="392" r:id="rId144"/>
    <p:sldId id="393" r:id="rId145"/>
    <p:sldId id="389" r:id="rId146"/>
    <p:sldId id="390" r:id="rId147"/>
    <p:sldId id="394" r:id="rId148"/>
    <p:sldId id="395" r:id="rId149"/>
    <p:sldId id="447" r:id="rId150"/>
    <p:sldId id="470" r:id="rId151"/>
    <p:sldId id="448" r:id="rId15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3300"/>
    <a:srgbClr val="FF0000"/>
    <a:srgbClr val="DDDDDD"/>
    <a:srgbClr val="FF66CC"/>
    <a:srgbClr val="FF7C80"/>
    <a:srgbClr val="808080"/>
    <a:srgbClr val="AC54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199" autoAdjust="0"/>
    <p:restoredTop sz="61900" autoAdjust="0"/>
  </p:normalViewPr>
  <p:slideViewPr>
    <p:cSldViewPr>
      <p:cViewPr varScale="1">
        <p:scale>
          <a:sx n="61" d="100"/>
          <a:sy n="61" d="100"/>
        </p:scale>
        <p:origin x="2404"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Lst>
  </p:outlineViewPr>
  <p:notesTextViewPr>
    <p:cViewPr>
      <p:scale>
        <a:sx n="100" d="100"/>
        <a:sy n="100" d="100"/>
      </p:scale>
      <p:origin x="0" y="0"/>
    </p:cViewPr>
  </p:notesTextViewPr>
  <p:sorterViewPr>
    <p:cViewPr varScale="1">
      <p:scale>
        <a:sx n="1" d="1"/>
        <a:sy n="1" d="1"/>
      </p:scale>
      <p:origin x="0" y="-4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_rels/viewProps.xml.rels><?xml version="1.0" encoding="UTF-8" standalone="yes"?>
<Relationships xmlns="http://schemas.openxmlformats.org/package/2006/relationships"><Relationship Id="rId26" Type="http://schemas.openxmlformats.org/officeDocument/2006/relationships/slide" Target="slides/slide31.xml"/><Relationship Id="rId117" Type="http://schemas.openxmlformats.org/officeDocument/2006/relationships/slide" Target="slides/slide125.xml"/><Relationship Id="rId21" Type="http://schemas.openxmlformats.org/officeDocument/2006/relationships/slide" Target="slides/slide25.xml"/><Relationship Id="rId42" Type="http://schemas.openxmlformats.org/officeDocument/2006/relationships/slide" Target="slides/slide49.xml"/><Relationship Id="rId47" Type="http://schemas.openxmlformats.org/officeDocument/2006/relationships/slide" Target="slides/slide54.xml"/><Relationship Id="rId63" Type="http://schemas.openxmlformats.org/officeDocument/2006/relationships/slide" Target="slides/slide70.xml"/><Relationship Id="rId68" Type="http://schemas.openxmlformats.org/officeDocument/2006/relationships/slide" Target="slides/slide75.xml"/><Relationship Id="rId84" Type="http://schemas.openxmlformats.org/officeDocument/2006/relationships/slide" Target="slides/slide92.xml"/><Relationship Id="rId89" Type="http://schemas.openxmlformats.org/officeDocument/2006/relationships/slide" Target="slides/slide97.xml"/><Relationship Id="rId112" Type="http://schemas.openxmlformats.org/officeDocument/2006/relationships/slide" Target="slides/slide120.xml"/><Relationship Id="rId133" Type="http://schemas.openxmlformats.org/officeDocument/2006/relationships/slide" Target="slides/slide141.xml"/><Relationship Id="rId138" Type="http://schemas.openxmlformats.org/officeDocument/2006/relationships/slide" Target="slides/slide146.xml"/><Relationship Id="rId16" Type="http://schemas.openxmlformats.org/officeDocument/2006/relationships/slide" Target="slides/slide19.xml"/><Relationship Id="rId107" Type="http://schemas.openxmlformats.org/officeDocument/2006/relationships/slide" Target="slides/slide115.xml"/><Relationship Id="rId11" Type="http://schemas.openxmlformats.org/officeDocument/2006/relationships/slide" Target="slides/slide13.xml"/><Relationship Id="rId32" Type="http://schemas.openxmlformats.org/officeDocument/2006/relationships/slide" Target="slides/slide38.xml"/><Relationship Id="rId37" Type="http://schemas.openxmlformats.org/officeDocument/2006/relationships/slide" Target="slides/slide43.xml"/><Relationship Id="rId53" Type="http://schemas.openxmlformats.org/officeDocument/2006/relationships/slide" Target="slides/slide60.xml"/><Relationship Id="rId58" Type="http://schemas.openxmlformats.org/officeDocument/2006/relationships/slide" Target="slides/slide65.xml"/><Relationship Id="rId74" Type="http://schemas.openxmlformats.org/officeDocument/2006/relationships/slide" Target="slides/slide81.xml"/><Relationship Id="rId79" Type="http://schemas.openxmlformats.org/officeDocument/2006/relationships/slide" Target="slides/slide87.xml"/><Relationship Id="rId102" Type="http://schemas.openxmlformats.org/officeDocument/2006/relationships/slide" Target="slides/slide110.xml"/><Relationship Id="rId123" Type="http://schemas.openxmlformats.org/officeDocument/2006/relationships/slide" Target="slides/slide131.xml"/><Relationship Id="rId128" Type="http://schemas.openxmlformats.org/officeDocument/2006/relationships/slide" Target="slides/slide136.xml"/><Relationship Id="rId5" Type="http://schemas.openxmlformats.org/officeDocument/2006/relationships/slide" Target="slides/slide6.xml"/><Relationship Id="rId90" Type="http://schemas.openxmlformats.org/officeDocument/2006/relationships/slide" Target="slides/slide98.xml"/><Relationship Id="rId95" Type="http://schemas.openxmlformats.org/officeDocument/2006/relationships/slide" Target="slides/slide103.xml"/><Relationship Id="rId22" Type="http://schemas.openxmlformats.org/officeDocument/2006/relationships/slide" Target="slides/slide26.xml"/><Relationship Id="rId27" Type="http://schemas.openxmlformats.org/officeDocument/2006/relationships/slide" Target="slides/slide32.xml"/><Relationship Id="rId43" Type="http://schemas.openxmlformats.org/officeDocument/2006/relationships/slide" Target="slides/slide50.xml"/><Relationship Id="rId48" Type="http://schemas.openxmlformats.org/officeDocument/2006/relationships/slide" Target="slides/slide55.xml"/><Relationship Id="rId64" Type="http://schemas.openxmlformats.org/officeDocument/2006/relationships/slide" Target="slides/slide71.xml"/><Relationship Id="rId69" Type="http://schemas.openxmlformats.org/officeDocument/2006/relationships/slide" Target="slides/slide76.xml"/><Relationship Id="rId113" Type="http://schemas.openxmlformats.org/officeDocument/2006/relationships/slide" Target="slides/slide121.xml"/><Relationship Id="rId118" Type="http://schemas.openxmlformats.org/officeDocument/2006/relationships/slide" Target="slides/slide126.xml"/><Relationship Id="rId134" Type="http://schemas.openxmlformats.org/officeDocument/2006/relationships/slide" Target="slides/slide142.xml"/><Relationship Id="rId139" Type="http://schemas.openxmlformats.org/officeDocument/2006/relationships/slide" Target="slides/slide147.xml"/><Relationship Id="rId8" Type="http://schemas.openxmlformats.org/officeDocument/2006/relationships/slide" Target="slides/slide9.xml"/><Relationship Id="rId51" Type="http://schemas.openxmlformats.org/officeDocument/2006/relationships/slide" Target="slides/slide58.xml"/><Relationship Id="rId72" Type="http://schemas.openxmlformats.org/officeDocument/2006/relationships/slide" Target="slides/slide79.xml"/><Relationship Id="rId80" Type="http://schemas.openxmlformats.org/officeDocument/2006/relationships/slide" Target="slides/slide88.xml"/><Relationship Id="rId85" Type="http://schemas.openxmlformats.org/officeDocument/2006/relationships/slide" Target="slides/slide93.xml"/><Relationship Id="rId93" Type="http://schemas.openxmlformats.org/officeDocument/2006/relationships/slide" Target="slides/slide101.xml"/><Relationship Id="rId98" Type="http://schemas.openxmlformats.org/officeDocument/2006/relationships/slide" Target="slides/slide106.xml"/><Relationship Id="rId121" Type="http://schemas.openxmlformats.org/officeDocument/2006/relationships/slide" Target="slides/slide129.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0.xml"/><Relationship Id="rId33" Type="http://schemas.openxmlformats.org/officeDocument/2006/relationships/slide" Target="slides/slide39.xml"/><Relationship Id="rId38" Type="http://schemas.openxmlformats.org/officeDocument/2006/relationships/slide" Target="slides/slide44.xml"/><Relationship Id="rId46" Type="http://schemas.openxmlformats.org/officeDocument/2006/relationships/slide" Target="slides/slide53.xml"/><Relationship Id="rId59" Type="http://schemas.openxmlformats.org/officeDocument/2006/relationships/slide" Target="slides/slide66.xml"/><Relationship Id="rId67" Type="http://schemas.openxmlformats.org/officeDocument/2006/relationships/slide" Target="slides/slide74.xml"/><Relationship Id="rId103" Type="http://schemas.openxmlformats.org/officeDocument/2006/relationships/slide" Target="slides/slide111.xml"/><Relationship Id="rId108" Type="http://schemas.openxmlformats.org/officeDocument/2006/relationships/slide" Target="slides/slide116.xml"/><Relationship Id="rId116" Type="http://schemas.openxmlformats.org/officeDocument/2006/relationships/slide" Target="slides/slide124.xml"/><Relationship Id="rId124" Type="http://schemas.openxmlformats.org/officeDocument/2006/relationships/slide" Target="slides/slide132.xml"/><Relationship Id="rId129" Type="http://schemas.openxmlformats.org/officeDocument/2006/relationships/slide" Target="slides/slide137.xml"/><Relationship Id="rId137" Type="http://schemas.openxmlformats.org/officeDocument/2006/relationships/slide" Target="slides/slide145.xml"/><Relationship Id="rId20" Type="http://schemas.openxmlformats.org/officeDocument/2006/relationships/slide" Target="slides/slide24.xml"/><Relationship Id="rId41" Type="http://schemas.openxmlformats.org/officeDocument/2006/relationships/slide" Target="slides/slide48.xml"/><Relationship Id="rId54" Type="http://schemas.openxmlformats.org/officeDocument/2006/relationships/slide" Target="slides/slide61.xml"/><Relationship Id="rId62" Type="http://schemas.openxmlformats.org/officeDocument/2006/relationships/slide" Target="slides/slide69.xml"/><Relationship Id="rId70" Type="http://schemas.openxmlformats.org/officeDocument/2006/relationships/slide" Target="slides/slide77.xml"/><Relationship Id="rId75" Type="http://schemas.openxmlformats.org/officeDocument/2006/relationships/slide" Target="slides/slide83.xml"/><Relationship Id="rId83" Type="http://schemas.openxmlformats.org/officeDocument/2006/relationships/slide" Target="slides/slide91.xml"/><Relationship Id="rId88" Type="http://schemas.openxmlformats.org/officeDocument/2006/relationships/slide" Target="slides/slide96.xml"/><Relationship Id="rId91" Type="http://schemas.openxmlformats.org/officeDocument/2006/relationships/slide" Target="slides/slide99.xml"/><Relationship Id="rId96" Type="http://schemas.openxmlformats.org/officeDocument/2006/relationships/slide" Target="slides/slide104.xml"/><Relationship Id="rId111" Type="http://schemas.openxmlformats.org/officeDocument/2006/relationships/slide" Target="slides/slide119.xml"/><Relationship Id="rId132" Type="http://schemas.openxmlformats.org/officeDocument/2006/relationships/slide" Target="slides/slide140.xml"/><Relationship Id="rId140" Type="http://schemas.openxmlformats.org/officeDocument/2006/relationships/slide" Target="slides/slide148.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2.xml"/><Relationship Id="rId49" Type="http://schemas.openxmlformats.org/officeDocument/2006/relationships/slide" Target="slides/slide56.xml"/><Relationship Id="rId57" Type="http://schemas.openxmlformats.org/officeDocument/2006/relationships/slide" Target="slides/slide64.xml"/><Relationship Id="rId106" Type="http://schemas.openxmlformats.org/officeDocument/2006/relationships/slide" Target="slides/slide114.xml"/><Relationship Id="rId114" Type="http://schemas.openxmlformats.org/officeDocument/2006/relationships/slide" Target="slides/slide122.xml"/><Relationship Id="rId119" Type="http://schemas.openxmlformats.org/officeDocument/2006/relationships/slide" Target="slides/slide127.xml"/><Relationship Id="rId127" Type="http://schemas.openxmlformats.org/officeDocument/2006/relationships/slide" Target="slides/slide135.xml"/><Relationship Id="rId10" Type="http://schemas.openxmlformats.org/officeDocument/2006/relationships/slide" Target="slides/slide12.xml"/><Relationship Id="rId31" Type="http://schemas.openxmlformats.org/officeDocument/2006/relationships/slide" Target="slides/slide37.xml"/><Relationship Id="rId44" Type="http://schemas.openxmlformats.org/officeDocument/2006/relationships/slide" Target="slides/slide51.xml"/><Relationship Id="rId52" Type="http://schemas.openxmlformats.org/officeDocument/2006/relationships/slide" Target="slides/slide59.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80.xml"/><Relationship Id="rId78" Type="http://schemas.openxmlformats.org/officeDocument/2006/relationships/slide" Target="slides/slide86.xml"/><Relationship Id="rId81" Type="http://schemas.openxmlformats.org/officeDocument/2006/relationships/slide" Target="slides/slide89.xml"/><Relationship Id="rId86" Type="http://schemas.openxmlformats.org/officeDocument/2006/relationships/slide" Target="slides/slide94.xml"/><Relationship Id="rId94" Type="http://schemas.openxmlformats.org/officeDocument/2006/relationships/slide" Target="slides/slide102.xml"/><Relationship Id="rId99" Type="http://schemas.openxmlformats.org/officeDocument/2006/relationships/slide" Target="slides/slide107.xml"/><Relationship Id="rId101" Type="http://schemas.openxmlformats.org/officeDocument/2006/relationships/slide" Target="slides/slide109.xml"/><Relationship Id="rId122" Type="http://schemas.openxmlformats.org/officeDocument/2006/relationships/slide" Target="slides/slide130.xml"/><Relationship Id="rId130" Type="http://schemas.openxmlformats.org/officeDocument/2006/relationships/slide" Target="slides/slide138.xml"/><Relationship Id="rId135" Type="http://schemas.openxmlformats.org/officeDocument/2006/relationships/slide" Target="slides/slide143.xml"/><Relationship Id="rId4" Type="http://schemas.openxmlformats.org/officeDocument/2006/relationships/slide" Target="slides/slide5.xml"/><Relationship Id="rId9" Type="http://schemas.openxmlformats.org/officeDocument/2006/relationships/slide" Target="slides/slide11.xml"/><Relationship Id="rId13" Type="http://schemas.openxmlformats.org/officeDocument/2006/relationships/slide" Target="slides/slide15.xml"/><Relationship Id="rId18" Type="http://schemas.openxmlformats.org/officeDocument/2006/relationships/slide" Target="slides/slide21.xml"/><Relationship Id="rId39" Type="http://schemas.openxmlformats.org/officeDocument/2006/relationships/slide" Target="slides/slide46.xml"/><Relationship Id="rId109" Type="http://schemas.openxmlformats.org/officeDocument/2006/relationships/slide" Target="slides/slide117.xml"/><Relationship Id="rId34" Type="http://schemas.openxmlformats.org/officeDocument/2006/relationships/slide" Target="slides/slide40.xml"/><Relationship Id="rId50" Type="http://schemas.openxmlformats.org/officeDocument/2006/relationships/slide" Target="slides/slide57.xml"/><Relationship Id="rId55" Type="http://schemas.openxmlformats.org/officeDocument/2006/relationships/slide" Target="slides/slide62.xml"/><Relationship Id="rId76" Type="http://schemas.openxmlformats.org/officeDocument/2006/relationships/slide" Target="slides/slide84.xml"/><Relationship Id="rId97" Type="http://schemas.openxmlformats.org/officeDocument/2006/relationships/slide" Target="slides/slide105.xml"/><Relationship Id="rId104" Type="http://schemas.openxmlformats.org/officeDocument/2006/relationships/slide" Target="slides/slide112.xml"/><Relationship Id="rId120" Type="http://schemas.openxmlformats.org/officeDocument/2006/relationships/slide" Target="slides/slide128.xml"/><Relationship Id="rId125" Type="http://schemas.openxmlformats.org/officeDocument/2006/relationships/slide" Target="slides/slide133.xml"/><Relationship Id="rId7" Type="http://schemas.openxmlformats.org/officeDocument/2006/relationships/slide" Target="slides/slide8.xml"/><Relationship Id="rId71" Type="http://schemas.openxmlformats.org/officeDocument/2006/relationships/slide" Target="slides/slide78.xml"/><Relationship Id="rId92" Type="http://schemas.openxmlformats.org/officeDocument/2006/relationships/slide" Target="slides/slide100.xml"/><Relationship Id="rId2" Type="http://schemas.openxmlformats.org/officeDocument/2006/relationships/slide" Target="slides/slide3.xml"/><Relationship Id="rId29" Type="http://schemas.openxmlformats.org/officeDocument/2006/relationships/slide" Target="slides/slide35.xml"/><Relationship Id="rId24" Type="http://schemas.openxmlformats.org/officeDocument/2006/relationships/slide" Target="slides/slide29.xml"/><Relationship Id="rId40" Type="http://schemas.openxmlformats.org/officeDocument/2006/relationships/slide" Target="slides/slide47.xml"/><Relationship Id="rId45" Type="http://schemas.openxmlformats.org/officeDocument/2006/relationships/slide" Target="slides/slide52.xml"/><Relationship Id="rId66" Type="http://schemas.openxmlformats.org/officeDocument/2006/relationships/slide" Target="slides/slide73.xml"/><Relationship Id="rId87" Type="http://schemas.openxmlformats.org/officeDocument/2006/relationships/slide" Target="slides/slide95.xml"/><Relationship Id="rId110" Type="http://schemas.openxmlformats.org/officeDocument/2006/relationships/slide" Target="slides/slide118.xml"/><Relationship Id="rId115" Type="http://schemas.openxmlformats.org/officeDocument/2006/relationships/slide" Target="slides/slide123.xml"/><Relationship Id="rId131" Type="http://schemas.openxmlformats.org/officeDocument/2006/relationships/slide" Target="slides/slide139.xml"/><Relationship Id="rId136" Type="http://schemas.openxmlformats.org/officeDocument/2006/relationships/slide" Target="slides/slide144.xml"/><Relationship Id="rId61" Type="http://schemas.openxmlformats.org/officeDocument/2006/relationships/slide" Target="slides/slide68.xml"/><Relationship Id="rId82" Type="http://schemas.openxmlformats.org/officeDocument/2006/relationships/slide" Target="slides/slide90.xml"/><Relationship Id="rId19" Type="http://schemas.openxmlformats.org/officeDocument/2006/relationships/slide" Target="slides/slide23.xml"/><Relationship Id="rId14" Type="http://schemas.openxmlformats.org/officeDocument/2006/relationships/slide" Target="slides/slide16.xml"/><Relationship Id="rId30" Type="http://schemas.openxmlformats.org/officeDocument/2006/relationships/slide" Target="slides/slide36.xml"/><Relationship Id="rId35" Type="http://schemas.openxmlformats.org/officeDocument/2006/relationships/slide" Target="slides/slide41.xml"/><Relationship Id="rId56" Type="http://schemas.openxmlformats.org/officeDocument/2006/relationships/slide" Target="slides/slide63.xml"/><Relationship Id="rId77" Type="http://schemas.openxmlformats.org/officeDocument/2006/relationships/slide" Target="slides/slide85.xml"/><Relationship Id="rId100" Type="http://schemas.openxmlformats.org/officeDocument/2006/relationships/slide" Target="slides/slide108.xml"/><Relationship Id="rId105" Type="http://schemas.openxmlformats.org/officeDocument/2006/relationships/slide" Target="slides/slide113.xml"/><Relationship Id="rId126" Type="http://schemas.openxmlformats.org/officeDocument/2006/relationships/slide" Target="slides/slide1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84C9E909-70B9-4FDD-B791-3182A1DDAA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5C24A7A5-FA00-4D36-A194-1F125ED258B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FFFD2264-E259-4DF8-9C3D-2735C7EC2C74}"/>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66FA9C85-DAD2-4FE9-8333-EA35CC09F5E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517F5AC-8156-48E1-B5B4-214F6E28304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7064CC4-A8F9-48EE-88D9-896ACFE3BD0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E5E26104-13AE-488C-9F13-DCA978C3547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ADAB936E-AE2F-488E-A44E-231A0654FF6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2B9920F-C568-4C08-ABD6-940762CBFD5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AD718E10-AD5E-4327-9E5D-4343FB369AC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640A9F5E-AF5C-437D-A1DA-E09297EA97D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8BB110-E46D-4561-B463-0A9CDE32393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44F98E31-3FC3-4B12-BEEF-3AEFD86F2978}"/>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B004F99B-D483-41D3-961C-3DC16319FE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48" name="灯片编号占位符 3">
            <a:extLst>
              <a:ext uri="{FF2B5EF4-FFF2-40B4-BE49-F238E27FC236}">
                <a16:creationId xmlns:a16="http://schemas.microsoft.com/office/drawing/2014/main" id="{2CEDD40C-C90F-4789-BAE7-EF446F2AEC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D8F38FA-DFF7-47A7-A55E-78473DB29363}" type="slidenum">
              <a:rPr lang="zh-CN" altLang="en-US" sz="1200" smtClean="0"/>
              <a:pP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2B204705-053C-4A40-93B6-598A267240C0}"/>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A000C5A6-0B78-4BA8-A64E-2E058CA142E0}"/>
              </a:ext>
            </a:extLst>
          </p:cNvPr>
          <p:cNvSpPr>
            <a:spLocks noGrp="1"/>
          </p:cNvSpPr>
          <p:nvPr>
            <p:ph type="body" idx="1"/>
          </p:nvPr>
        </p:nvSpPr>
        <p:spPr/>
        <p:txBody>
          <a:bodyPr>
            <a:normAutofit/>
          </a:bodyPr>
          <a:lstStyle/>
          <a:p>
            <a:pPr marL="476250" indent="-476250" algn="just">
              <a:spcBef>
                <a:spcPct val="20000"/>
              </a:spcBef>
              <a:buFont typeface="Wingdings" pitchFamily="2" charset="2"/>
              <a:buNone/>
              <a:defRPr/>
            </a:pPr>
            <a:r>
              <a:rPr lang="zh-CN" altLang="en-US" b="1" dirty="0">
                <a:latin typeface="Times New Roman" pitchFamily="18" charset="0"/>
              </a:rPr>
              <a:t>对</a:t>
            </a:r>
            <a:r>
              <a:rPr lang="zh-CN" altLang="en-US" b="1" dirty="0">
                <a:solidFill>
                  <a:schemeClr val="hlink"/>
                </a:solidFill>
                <a:effectLst>
                  <a:outerShdw blurRad="38100" dist="38100" dir="2700000" algn="tl">
                    <a:srgbClr val="C0C0C0"/>
                  </a:outerShdw>
                </a:effectLst>
                <a:latin typeface="Times New Roman" pitchFamily="18" charset="0"/>
              </a:rPr>
              <a:t>单链表结构</a:t>
            </a:r>
            <a:r>
              <a:rPr lang="zh-CN" altLang="en-US" b="1" dirty="0">
                <a:latin typeface="Times New Roman" pitchFamily="18" charset="0"/>
              </a:rPr>
              <a:t>如何折半查找？</a:t>
            </a:r>
          </a:p>
          <a:p>
            <a:pPr marL="476250" indent="-476250" algn="just">
              <a:buFont typeface="Wingdings" pitchFamily="2" charset="2"/>
              <a:buNone/>
              <a:defRPr/>
            </a:pPr>
            <a:r>
              <a:rPr lang="zh-CN" altLang="en-US" b="1" dirty="0">
                <a:latin typeface="Times New Roman" pitchFamily="18" charset="0"/>
              </a:rPr>
              <a:t>  </a:t>
            </a:r>
            <a:r>
              <a:rPr lang="en-US" altLang="zh-CN" b="1" dirty="0">
                <a:latin typeface="Times New Roman" pitchFamily="18" charset="0"/>
              </a:rPr>
              <a:t>——</a:t>
            </a:r>
            <a:r>
              <a:rPr lang="zh-CN" altLang="en-US" b="1" dirty="0">
                <a:solidFill>
                  <a:schemeClr val="tx2"/>
                </a:solidFill>
                <a:latin typeface="楷体_GB2312" pitchFamily="49" charset="-122"/>
                <a:ea typeface="楷体_GB2312" pitchFamily="49" charset="-122"/>
              </a:rPr>
              <a:t>无法实现！</a:t>
            </a:r>
            <a:r>
              <a:rPr lang="zh-CN" altLang="en-US" b="1" dirty="0">
                <a:latin typeface="楷体_GB2312" pitchFamily="49" charset="-122"/>
                <a:ea typeface="楷体_GB2312" pitchFamily="49" charset="-122"/>
              </a:rPr>
              <a:t>因全部元素的定位只能从头指针</a:t>
            </a:r>
            <a:r>
              <a:rPr lang="en-US" altLang="zh-CN" b="1" dirty="0">
                <a:latin typeface="楷体_GB2312" pitchFamily="49" charset="-122"/>
                <a:ea typeface="楷体_GB2312" pitchFamily="49" charset="-122"/>
              </a:rPr>
              <a:t>head</a:t>
            </a:r>
            <a:r>
              <a:rPr lang="zh-CN" altLang="en-US" b="1" dirty="0">
                <a:latin typeface="楷体_GB2312" pitchFamily="49" charset="-122"/>
                <a:ea typeface="楷体_GB2312" pitchFamily="49" charset="-122"/>
              </a:rPr>
              <a:t>开始</a:t>
            </a:r>
          </a:p>
          <a:p>
            <a:pPr>
              <a:defRPr/>
            </a:pPr>
            <a:endParaRPr lang="zh-CN" altLang="en-US" dirty="0"/>
          </a:p>
        </p:txBody>
      </p:sp>
      <p:sp>
        <p:nvSpPr>
          <p:cNvPr id="27652" name="灯片编号占位符 3">
            <a:extLst>
              <a:ext uri="{FF2B5EF4-FFF2-40B4-BE49-F238E27FC236}">
                <a16:creationId xmlns:a16="http://schemas.microsoft.com/office/drawing/2014/main" id="{A034222A-D35A-450C-AE81-91D7390BF1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65D2ABA-45DF-4ABD-B5FD-7B1FB1690878}" type="slidenum">
              <a:rPr lang="zh-CN" altLang="en-US" smtClean="0">
                <a:latin typeface="Tahoma" panose="020B0604030504040204" pitchFamily="34" charset="0"/>
              </a:rPr>
              <a:pPr>
                <a:spcBef>
                  <a:spcPct val="0"/>
                </a:spcBef>
              </a:pPr>
              <a:t>16</a:t>
            </a:fld>
            <a:endParaRPr lang="en-US" altLang="zh-CN">
              <a:latin typeface="Tahoma" panose="020B060403050404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a:extLst>
              <a:ext uri="{FF2B5EF4-FFF2-40B4-BE49-F238E27FC236}">
                <a16:creationId xmlns:a16="http://schemas.microsoft.com/office/drawing/2014/main" id="{195CFE41-B656-495B-AD8F-AA52DAD9DFE7}"/>
              </a:ext>
            </a:extLst>
          </p:cNvPr>
          <p:cNvSpPr>
            <a:spLocks noGrp="1" noRot="1" noChangeAspect="1" noChangeArrowheads="1" noTextEdit="1"/>
          </p:cNvSpPr>
          <p:nvPr>
            <p:ph type="sldImg"/>
          </p:nvPr>
        </p:nvSpPr>
        <p:spPr>
          <a:ln/>
        </p:spPr>
      </p:sp>
      <p:sp>
        <p:nvSpPr>
          <p:cNvPr id="216067" name="备注占位符 2">
            <a:extLst>
              <a:ext uri="{FF2B5EF4-FFF2-40B4-BE49-F238E27FC236}">
                <a16:creationId xmlns:a16="http://schemas.microsoft.com/office/drawing/2014/main" id="{4016C898-37BF-41FB-B421-6E8B570FD8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黑体" panose="02010609060101010101" pitchFamily="49" charset="-122"/>
                <a:ea typeface="黑体" panose="02010609060101010101" pitchFamily="49" charset="-122"/>
              </a:rPr>
              <a:t>影响产生冲突多少的因素有</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个：</a:t>
            </a:r>
            <a:r>
              <a:rPr lang="en-US" altLang="zh-CN" b="1" dirty="0">
                <a:latin typeface="黑体" panose="02010609060101010101" pitchFamily="49" charset="-122"/>
                <a:ea typeface="黑体" panose="02010609060101010101" pitchFamily="49" charset="-122"/>
              </a:rPr>
              <a:t>hash</a:t>
            </a:r>
            <a:r>
              <a:rPr lang="zh-CN" altLang="en-US" b="1" dirty="0">
                <a:latin typeface="黑体" panose="02010609060101010101" pitchFamily="49" charset="-122"/>
                <a:ea typeface="黑体" panose="02010609060101010101" pitchFamily="49" charset="-122"/>
              </a:rPr>
              <a:t>函数是否均匀、处理冲突的方法、</a:t>
            </a:r>
            <a:r>
              <a:rPr lang="en-US" altLang="zh-CN" b="1" dirty="0">
                <a:latin typeface="黑体" panose="02010609060101010101" pitchFamily="49" charset="-122"/>
                <a:ea typeface="黑体" panose="02010609060101010101" pitchFamily="49" charset="-122"/>
              </a:rPr>
              <a:t>hash</a:t>
            </a:r>
            <a:r>
              <a:rPr lang="zh-CN" altLang="en-US" b="1" dirty="0">
                <a:latin typeface="黑体" panose="02010609060101010101" pitchFamily="49" charset="-122"/>
                <a:ea typeface="黑体" panose="02010609060101010101" pitchFamily="49" charset="-122"/>
              </a:rPr>
              <a:t>表的装填因子。</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装填因子标志哈希表的装满程序，值越小表示发生冲突的情况越小</a:t>
            </a:r>
          </a:p>
          <a:p>
            <a:endParaRPr lang="zh-CN" altLang="en-US" dirty="0"/>
          </a:p>
        </p:txBody>
      </p:sp>
      <p:sp>
        <p:nvSpPr>
          <p:cNvPr id="216068" name="灯片编号占位符 3">
            <a:extLst>
              <a:ext uri="{FF2B5EF4-FFF2-40B4-BE49-F238E27FC236}">
                <a16:creationId xmlns:a16="http://schemas.microsoft.com/office/drawing/2014/main" id="{1EDFB16C-4A92-43D6-8BC4-3513CC2DC5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6A9E82F-38E6-42AE-B8D1-2CECE08AEA96}" type="slidenum">
              <a:rPr lang="zh-CN" altLang="en-US" smtClean="0">
                <a:latin typeface="Tahoma" panose="020B0604030504040204" pitchFamily="34" charset="0"/>
              </a:rPr>
              <a:pPr>
                <a:spcBef>
                  <a:spcPct val="0"/>
                </a:spcBef>
              </a:pPr>
              <a:t>145</a:t>
            </a:fld>
            <a:endParaRPr lang="en-US" altLang="zh-CN">
              <a:latin typeface="Tahoma" panose="020B060403050404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a:extLst>
              <a:ext uri="{FF2B5EF4-FFF2-40B4-BE49-F238E27FC236}">
                <a16:creationId xmlns:a16="http://schemas.microsoft.com/office/drawing/2014/main" id="{E41262FB-A42E-4952-9BA8-96D188F669E3}"/>
              </a:ext>
            </a:extLst>
          </p:cNvPr>
          <p:cNvSpPr>
            <a:spLocks noGrp="1" noRot="1" noChangeAspect="1" noChangeArrowheads="1" noTextEdit="1"/>
          </p:cNvSpPr>
          <p:nvPr>
            <p:ph type="sldImg"/>
          </p:nvPr>
        </p:nvSpPr>
        <p:spPr>
          <a:ln/>
        </p:spPr>
      </p:sp>
      <p:sp>
        <p:nvSpPr>
          <p:cNvPr id="218115" name="备注占位符 2">
            <a:extLst>
              <a:ext uri="{FF2B5EF4-FFF2-40B4-BE49-F238E27FC236}">
                <a16:creationId xmlns:a16="http://schemas.microsoft.com/office/drawing/2014/main" id="{96EBAE2A-D6E5-4001-A559-0B800CF44D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黑体" panose="02010609060101010101" pitchFamily="49" charset="-122"/>
                <a:ea typeface="黑体" panose="02010609060101010101" pitchFamily="49" charset="-122"/>
              </a:rPr>
              <a:t>装填因子标志哈希表的装满程序，值越小表示发生冲突的情况越小</a:t>
            </a:r>
          </a:p>
          <a:p>
            <a:endParaRPr lang="zh-CN" altLang="en-US"/>
          </a:p>
        </p:txBody>
      </p:sp>
      <p:sp>
        <p:nvSpPr>
          <p:cNvPr id="218116" name="灯片编号占位符 3">
            <a:extLst>
              <a:ext uri="{FF2B5EF4-FFF2-40B4-BE49-F238E27FC236}">
                <a16:creationId xmlns:a16="http://schemas.microsoft.com/office/drawing/2014/main" id="{53BB47AF-650D-43BA-8BC4-8C0D82DF8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92397E4-D2B8-414F-A71F-C34005344583}" type="slidenum">
              <a:rPr lang="zh-CN" altLang="en-US" smtClean="0">
                <a:latin typeface="Tahoma" panose="020B0604030504040204" pitchFamily="34" charset="0"/>
              </a:rPr>
              <a:pPr>
                <a:spcBef>
                  <a:spcPct val="0"/>
                </a:spcBef>
              </a:pPr>
              <a:t>146</a:t>
            </a:fld>
            <a:endParaRPr lang="en-US" altLang="zh-CN">
              <a:latin typeface="Tahoma" panose="020B060403050404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a:t>
            </a:r>
            <a:r>
              <a:rPr lang="en-US" altLang="zh-CN" dirty="0"/>
              <a:t>hash</a:t>
            </a:r>
            <a:r>
              <a:rPr lang="zh-CN" altLang="en-US" dirty="0"/>
              <a:t>表的平均查找长度是装填因子的函数，只是不同处理冲突的方法有不同的函数。</a:t>
            </a:r>
            <a:endParaRPr lang="en-US" altLang="zh-CN" dirty="0"/>
          </a:p>
          <a:p>
            <a:endParaRPr lang="en-US" altLang="zh-CN" dirty="0"/>
          </a:p>
          <a:p>
            <a:r>
              <a:rPr lang="en-US" altLang="zh-CN" dirty="0"/>
              <a:t>Hash</a:t>
            </a:r>
            <a:r>
              <a:rPr lang="zh-CN" altLang="en-US" dirty="0"/>
              <a:t>表的优点是存取速度快，也比较节省空间，静态查找、动态查找均适用。但是，由于存取是随机的，因此</a:t>
            </a:r>
            <a:r>
              <a:rPr lang="en-US" altLang="zh-CN" dirty="0"/>
              <a:t>hash</a:t>
            </a:r>
            <a:r>
              <a:rPr lang="zh-CN" altLang="en-US"/>
              <a:t>表不便于顺序查找。</a:t>
            </a:r>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148</a:t>
            </a:fld>
            <a:endParaRPr lang="en-US" altLang="zh-CN"/>
          </a:p>
        </p:txBody>
      </p:sp>
    </p:spTree>
    <p:extLst>
      <p:ext uri="{BB962C8B-B14F-4D97-AF65-F5344CB8AC3E}">
        <p14:creationId xmlns:p14="http://schemas.microsoft.com/office/powerpoint/2010/main" val="284308053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149</a:t>
            </a:fld>
            <a:endParaRPr lang="en-US" altLang="zh-CN"/>
          </a:p>
        </p:txBody>
      </p:sp>
    </p:spTree>
    <p:extLst>
      <p:ext uri="{BB962C8B-B14F-4D97-AF65-F5344CB8AC3E}">
        <p14:creationId xmlns:p14="http://schemas.microsoft.com/office/powerpoint/2010/main" val="248008628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151</a:t>
            </a:fld>
            <a:endParaRPr lang="en-US" altLang="zh-CN"/>
          </a:p>
        </p:txBody>
      </p:sp>
    </p:spTree>
    <p:extLst>
      <p:ext uri="{BB962C8B-B14F-4D97-AF65-F5344CB8AC3E}">
        <p14:creationId xmlns:p14="http://schemas.microsoft.com/office/powerpoint/2010/main" val="239233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332DFAA-81E9-4F81-966A-80DF84D29570}"/>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2AEC03EA-8744-4393-96D4-84FF9A25BDB5}"/>
              </a:ext>
            </a:extLst>
          </p:cNvPr>
          <p:cNvSpPr>
            <a:spLocks noGrp="1"/>
          </p:cNvSpPr>
          <p:nvPr>
            <p:ph type="body" idx="1"/>
          </p:nvPr>
        </p:nvSpPr>
        <p:spPr/>
        <p:txBody>
          <a:bodyPr>
            <a:normAutofit/>
          </a:bodyPr>
          <a:lstStyle/>
          <a:p>
            <a:pPr>
              <a:defRPr/>
            </a:pPr>
            <a:endParaRPr lang="zh-CN" altLang="en-US" dirty="0"/>
          </a:p>
        </p:txBody>
      </p:sp>
      <p:sp>
        <p:nvSpPr>
          <p:cNvPr id="29700" name="灯片编号占位符 3">
            <a:extLst>
              <a:ext uri="{FF2B5EF4-FFF2-40B4-BE49-F238E27FC236}">
                <a16:creationId xmlns:a16="http://schemas.microsoft.com/office/drawing/2014/main" id="{1C5D9482-9D98-4EA2-B4F9-D64A29C4AC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5EF86C-161D-47E1-88C3-2FCAB893343F}" type="slidenum">
              <a:rPr lang="zh-CN" altLang="en-US" smtClean="0">
                <a:latin typeface="Tahoma" panose="020B0604030504040204" pitchFamily="34" charset="0"/>
              </a:rPr>
              <a:pPr>
                <a:spcBef>
                  <a:spcPct val="0"/>
                </a:spcBef>
              </a:pPr>
              <a:t>17</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这种写法是浪费了</a:t>
            </a:r>
            <a:r>
              <a:rPr lang="en-US" altLang="zh-CN" dirty="0"/>
              <a:t>0</a:t>
            </a:r>
            <a:r>
              <a:rPr lang="zh-CN" altLang="en-US" dirty="0"/>
              <a:t>号单元的，数据从</a:t>
            </a:r>
            <a:r>
              <a:rPr lang="en-US" altLang="zh-CN" dirty="0"/>
              <a:t>1</a:t>
            </a:r>
            <a:r>
              <a:rPr lang="zh-CN" altLang="en-US" dirty="0"/>
              <a:t>号单元开始。若数据从</a:t>
            </a:r>
            <a:r>
              <a:rPr lang="en-US" altLang="zh-CN" dirty="0"/>
              <a:t>0</a:t>
            </a:r>
            <a:r>
              <a:rPr lang="zh-CN" altLang="en-US" dirty="0"/>
              <a:t>号单元开始，则</a:t>
            </a:r>
            <a:r>
              <a:rPr lang="en-US" altLang="zh-CN" dirty="0" err="1"/>
              <a:t>BinPos</a:t>
            </a:r>
            <a:r>
              <a:rPr lang="zh-CN" altLang="en-US" dirty="0"/>
              <a:t>初始值可以设置为</a:t>
            </a:r>
            <a:r>
              <a:rPr lang="en-US" altLang="zh-CN" dirty="0"/>
              <a:t>-1</a:t>
            </a:r>
            <a:r>
              <a:rPr lang="zh-CN" altLang="en-US" dirty="0"/>
              <a:t>，表示查找不成功</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21</a:t>
            </a:fld>
            <a:endParaRPr lang="en-US" altLang="zh-CN"/>
          </a:p>
        </p:txBody>
      </p:sp>
    </p:spTree>
    <p:extLst>
      <p:ext uri="{BB962C8B-B14F-4D97-AF65-F5344CB8AC3E}">
        <p14:creationId xmlns:p14="http://schemas.microsoft.com/office/powerpoint/2010/main" val="404780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如果是在类中定义的递归函数，则第一个参数可以去掉（第一个参数表示数组）</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22</a:t>
            </a:fld>
            <a:endParaRPr lang="en-US" altLang="zh-CN"/>
          </a:p>
        </p:txBody>
      </p:sp>
    </p:spTree>
    <p:extLst>
      <p:ext uri="{BB962C8B-B14F-4D97-AF65-F5344CB8AC3E}">
        <p14:creationId xmlns:p14="http://schemas.microsoft.com/office/powerpoint/2010/main" val="1809697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BEE36B37-F1DB-4256-8BA0-205C8074DD47}"/>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951B9AD5-697E-4716-BBB2-B3B9FA1308E7}"/>
              </a:ext>
            </a:extLst>
          </p:cNvPr>
          <p:cNvSpPr>
            <a:spLocks noGrp="1"/>
          </p:cNvSpPr>
          <p:nvPr>
            <p:ph type="body" idx="1"/>
          </p:nvPr>
        </p:nvSpPr>
        <p:spPr/>
        <p:txBody>
          <a:bodyPr>
            <a:normAutofit/>
          </a:bodyPr>
          <a:lstStyle/>
          <a:p>
            <a:pPr>
              <a:spcBef>
                <a:spcPct val="20000"/>
              </a:spcBef>
              <a:defRPr/>
            </a:pPr>
            <a:r>
              <a:rPr lang="zh-CN" altLang="en-US" b="0" dirty="0">
                <a:solidFill>
                  <a:schemeClr val="tx2"/>
                </a:solidFill>
                <a:latin typeface="楷体_GB2312" pitchFamily="49" charset="-122"/>
                <a:ea typeface="楷体_GB2312" pitchFamily="49" charset="-122"/>
              </a:rPr>
              <a:t>折半查找过程可用二叉树来形象地描述，把当前查找区间的中间位置上的结点作为根，左子表和右子表中的结点分别作为根的左子树和右子树，由此得到的二叉树，称为描述折半查找的判定树。</a:t>
            </a:r>
            <a:endParaRPr lang="en-US" altLang="zh-CN" b="0" dirty="0">
              <a:solidFill>
                <a:schemeClr val="tx2"/>
              </a:solidFill>
              <a:latin typeface="楷体_GB2312" pitchFamily="49" charset="-122"/>
              <a:ea typeface="楷体_GB2312" pitchFamily="49" charset="-122"/>
            </a:endParaRPr>
          </a:p>
          <a:p>
            <a:pPr>
              <a:spcBef>
                <a:spcPct val="20000"/>
              </a:spcBef>
              <a:defRPr/>
            </a:pPr>
            <a:endParaRPr lang="en-US" altLang="zh-CN" b="0" dirty="0">
              <a:solidFill>
                <a:schemeClr val="tx2"/>
              </a:solidFill>
              <a:latin typeface="楷体_GB2312" pitchFamily="49" charset="-122"/>
              <a:ea typeface="楷体_GB2312" pitchFamily="49" charset="-122"/>
            </a:endParaRPr>
          </a:p>
          <a:p>
            <a:pPr>
              <a:spcBef>
                <a:spcPct val="20000"/>
              </a:spcBef>
              <a:defRPr/>
            </a:pPr>
            <a:r>
              <a:rPr lang="zh-CN" altLang="en-US" b="0" dirty="0">
                <a:solidFill>
                  <a:schemeClr val="tx2"/>
                </a:solidFill>
                <a:latin typeface="楷体_GB2312" pitchFamily="49" charset="-122"/>
                <a:ea typeface="楷体_GB2312" pitchFamily="49" charset="-122"/>
              </a:rPr>
              <a:t>树中结点内的数字表示该结点在有序表中的位置，查找树中结点所在的层数恰好与在表中折半查找该结点比较的次数相同。由此可见，折半查找过程恰好是一条从判定树的根到被查结点的路径，经历比较的关键字个数恰好为该结点在判定树中的层次。</a:t>
            </a:r>
            <a:endParaRPr lang="en-US" altLang="zh-CN" b="0" dirty="0">
              <a:solidFill>
                <a:schemeClr val="tx2"/>
              </a:solidFill>
              <a:latin typeface="楷体_GB2312" pitchFamily="49" charset="-122"/>
              <a:ea typeface="楷体_GB2312" pitchFamily="49" charset="-122"/>
            </a:endParaRPr>
          </a:p>
          <a:p>
            <a:pPr>
              <a:spcBef>
                <a:spcPct val="20000"/>
              </a:spcBef>
              <a:defRPr/>
            </a:pPr>
            <a:endParaRPr lang="en-US" altLang="zh-CN" b="0" dirty="0">
              <a:solidFill>
                <a:schemeClr val="tx2"/>
              </a:solidFill>
              <a:latin typeface="楷体_GB2312" pitchFamily="49" charset="-122"/>
              <a:ea typeface="楷体_GB2312" pitchFamily="49" charset="-122"/>
            </a:endParaRPr>
          </a:p>
          <a:p>
            <a:pPr>
              <a:spcBef>
                <a:spcPct val="20000"/>
              </a:spcBef>
              <a:defRPr/>
            </a:pPr>
            <a:r>
              <a:rPr lang="zh-CN" altLang="en-US" b="0" dirty="0">
                <a:solidFill>
                  <a:schemeClr val="tx2"/>
                </a:solidFill>
                <a:latin typeface="楷体_GB2312" pitchFamily="49" charset="-122"/>
                <a:ea typeface="楷体_GB2312" pitchFamily="49" charset="-122"/>
              </a:rPr>
              <a:t>将这棵二叉树按中序遍历，得到的是有序树。</a:t>
            </a:r>
            <a:endParaRPr lang="en-US" altLang="zh-CN" b="0" dirty="0">
              <a:solidFill>
                <a:schemeClr val="tx2"/>
              </a:solidFill>
              <a:latin typeface="楷体_GB2312" pitchFamily="49" charset="-122"/>
              <a:ea typeface="楷体_GB2312" pitchFamily="49" charset="-122"/>
            </a:endParaRPr>
          </a:p>
          <a:p>
            <a:pPr>
              <a:spcBef>
                <a:spcPct val="20000"/>
              </a:spcBef>
              <a:defRPr/>
            </a:pPr>
            <a:endParaRPr lang="zh-CN" altLang="en-US" dirty="0"/>
          </a:p>
        </p:txBody>
      </p:sp>
      <p:sp>
        <p:nvSpPr>
          <p:cNvPr id="36868" name="灯片编号占位符 3">
            <a:extLst>
              <a:ext uri="{FF2B5EF4-FFF2-40B4-BE49-F238E27FC236}">
                <a16:creationId xmlns:a16="http://schemas.microsoft.com/office/drawing/2014/main" id="{9141CC34-C619-4408-ADAF-1B005BC941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C711810-BC7B-4BCF-A048-3E005C817438}" type="slidenum">
              <a:rPr lang="zh-CN" altLang="en-US" smtClean="0">
                <a:latin typeface="Tahoma" panose="020B0604030504040204" pitchFamily="34" charset="0"/>
              </a:rPr>
              <a:pPr>
                <a:spcBef>
                  <a:spcPct val="0"/>
                </a:spcBef>
              </a:pPr>
              <a:t>23</a:t>
            </a:fld>
            <a:endParaRPr lang="en-US" altLang="zh-CN">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D6F7AE14-A5C7-4DCD-85D4-754B3A021888}"/>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37ED6AAB-E455-438D-A241-BB1F000F97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b="1" dirty="0">
                <a:latin typeface="黑体" panose="02010609060101010101" pitchFamily="49" charset="-122"/>
                <a:ea typeface="黑体" panose="02010609060101010101" pitchFamily="49" charset="-122"/>
              </a:rPr>
              <a:t>对于有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个结点的判定树，树高为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，则有</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h-1</a:t>
            </a:r>
            <a:r>
              <a:rPr lang="en-US" altLang="zh-CN" b="1" dirty="0">
                <a:latin typeface="黑体" panose="02010609060101010101" pitchFamily="49" charset="-122"/>
                <a:ea typeface="黑体" panose="02010609060101010101" pitchFamily="49" charset="-122"/>
              </a:rPr>
              <a:t>-1&lt;n&lt;=2</a:t>
            </a:r>
            <a:r>
              <a:rPr lang="en-US" altLang="zh-CN" b="1" baseline="30000" dirty="0">
                <a:latin typeface="黑体" panose="02010609060101010101" pitchFamily="49" charset="-122"/>
                <a:ea typeface="黑体" panose="02010609060101010101" pitchFamily="49" charset="-122"/>
              </a:rPr>
              <a:t>h</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，即</a:t>
            </a:r>
            <a:r>
              <a:rPr lang="en-US" altLang="zh-CN" b="1" dirty="0">
                <a:latin typeface="黑体" panose="02010609060101010101" pitchFamily="49" charset="-122"/>
                <a:ea typeface="黑体" panose="02010609060101010101" pitchFamily="49" charset="-122"/>
              </a:rPr>
              <a:t>h-1&lt;</a:t>
            </a:r>
            <a:r>
              <a:rPr lang="en-US" altLang="zh-CN" b="1" dirty="0">
                <a:latin typeface="黑体" panose="02010609060101010101" pitchFamily="49" charset="-122"/>
                <a:ea typeface="黑体" panose="02010609060101010101" pitchFamily="49" charset="-122"/>
                <a:sym typeface="Symbol" panose="05050102010706020507" pitchFamily="18" charset="2"/>
              </a:rPr>
              <a:t>log</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b="1" dirty="0">
                <a:latin typeface="黑体" panose="02010609060101010101" pitchFamily="49" charset="-122"/>
                <a:ea typeface="黑体" panose="02010609060101010101" pitchFamily="49" charset="-122"/>
                <a:sym typeface="Symbol" panose="05050102010706020507" pitchFamily="18" charset="2"/>
              </a:rPr>
              <a:t>(n+1)&lt;=h</a:t>
            </a:r>
            <a:r>
              <a:rPr lang="zh-CN" altLang="en-US" b="1" dirty="0">
                <a:latin typeface="黑体" panose="02010609060101010101" pitchFamily="49" charset="-122"/>
                <a:ea typeface="黑体" panose="02010609060101010101" pitchFamily="49" charset="-122"/>
                <a:sym typeface="Symbol" panose="05050102010706020507" pitchFamily="18" charset="2"/>
              </a:rPr>
              <a:t>，因此</a:t>
            </a:r>
            <a:r>
              <a:rPr lang="en-US" altLang="zh-CN" b="1" dirty="0">
                <a:latin typeface="黑体" panose="02010609060101010101" pitchFamily="49" charset="-122"/>
                <a:ea typeface="黑体" panose="02010609060101010101" pitchFamily="49" charset="-122"/>
                <a:sym typeface="Symbol" panose="05050102010706020507" pitchFamily="18" charset="2"/>
              </a:rPr>
              <a:t>h</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log</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b="1" dirty="0">
                <a:latin typeface="黑体" panose="02010609060101010101" pitchFamily="49" charset="-122"/>
                <a:ea typeface="黑体" panose="02010609060101010101" pitchFamily="49" charset="-122"/>
                <a:sym typeface="Symbol" panose="05050102010706020507" pitchFamily="18" charset="2"/>
              </a:rPr>
              <a:t>(n+1)</a:t>
            </a:r>
            <a:endParaRPr lang="en-US" altLang="zh-CN" b="1" dirty="0">
              <a:latin typeface="Times New Roman" panose="02020603050405020304" pitchFamily="18" charset="0"/>
            </a:endParaRPr>
          </a:p>
          <a:p>
            <a:pPr>
              <a:spcBef>
                <a:spcPct val="20000"/>
              </a:spcBef>
            </a:pPr>
            <a:endParaRPr lang="en-US" altLang="zh-CN" b="1" dirty="0">
              <a:latin typeface="Times New Roman" panose="02020603050405020304" pitchFamily="18" charset="0"/>
            </a:endParaRPr>
          </a:p>
          <a:p>
            <a:pPr>
              <a:spcBef>
                <a:spcPct val="20000"/>
              </a:spcBef>
            </a:pPr>
            <a:r>
              <a:rPr lang="zh-CN" altLang="en-US" b="1" dirty="0">
                <a:latin typeface="Times New Roman" panose="02020603050405020304" pitchFamily="18" charset="0"/>
              </a:rPr>
              <a:t>经</a:t>
            </a:r>
            <a:r>
              <a:rPr lang="en-US" altLang="zh-CN" b="1" dirty="0">
                <a:latin typeface="Times New Roman" panose="02020603050405020304" pitchFamily="18" charset="0"/>
              </a:rPr>
              <a:t>1</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1</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0</a:t>
            </a:r>
            <a:r>
              <a:rPr lang="zh-CN" altLang="en-US" b="1" dirty="0">
                <a:solidFill>
                  <a:srgbClr val="009900"/>
                </a:solidFill>
                <a:latin typeface="Times New Roman" panose="02020603050405020304" pitchFamily="18" charset="0"/>
              </a:rPr>
              <a:t>），即</a:t>
            </a:r>
            <a:r>
              <a:rPr lang="zh-CN" altLang="en-US" b="1" dirty="0">
                <a:latin typeface="Times New Roman" panose="02020603050405020304" pitchFamily="18" charset="0"/>
              </a:rPr>
              <a:t>中间值；</a:t>
            </a:r>
          </a:p>
          <a:p>
            <a:pPr>
              <a:spcBef>
                <a:spcPct val="20000"/>
              </a:spcBef>
            </a:pPr>
            <a:r>
              <a:rPr lang="zh-CN" altLang="en-US" b="1" dirty="0">
                <a:latin typeface="Times New Roman" panose="02020603050405020304" pitchFamily="18" charset="0"/>
              </a:rPr>
              <a:t>经</a:t>
            </a:r>
            <a:r>
              <a:rPr lang="en-US" altLang="zh-CN" b="1" dirty="0">
                <a:latin typeface="Times New Roman" panose="02020603050405020304" pitchFamily="18" charset="0"/>
              </a:rPr>
              <a:t>2</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2</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1</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1/4</a:t>
            </a:r>
            <a:r>
              <a:rPr lang="zh-CN" altLang="en-US" b="1" dirty="0">
                <a:latin typeface="Times New Roman" panose="02020603050405020304" pitchFamily="18" charset="0"/>
              </a:rPr>
              <a:t>处和</a:t>
            </a:r>
            <a:r>
              <a:rPr lang="en-US" altLang="zh-CN" b="1" dirty="0">
                <a:latin typeface="Times New Roman" panose="02020603050405020304" pitchFamily="18" charset="0"/>
              </a:rPr>
              <a:t>3/4</a:t>
            </a:r>
            <a:r>
              <a:rPr lang="zh-CN" altLang="en-US" b="1" dirty="0">
                <a:latin typeface="Times New Roman" panose="02020603050405020304" pitchFamily="18" charset="0"/>
              </a:rPr>
              <a:t>处；</a:t>
            </a:r>
          </a:p>
          <a:p>
            <a:pPr>
              <a:spcBef>
                <a:spcPct val="20000"/>
              </a:spcBef>
            </a:pPr>
            <a:r>
              <a:rPr lang="en-US" altLang="zh-CN" b="1" dirty="0">
                <a:latin typeface="Times New Roman" panose="02020603050405020304" pitchFamily="18" charset="0"/>
              </a:rPr>
              <a:t>3</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4</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2</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1/8</a:t>
            </a:r>
            <a:r>
              <a:rPr lang="zh-CN" altLang="en-US" b="1" dirty="0">
                <a:latin typeface="Times New Roman" panose="02020603050405020304" pitchFamily="18" charset="0"/>
              </a:rPr>
              <a:t>，</a:t>
            </a:r>
            <a:r>
              <a:rPr lang="en-US" altLang="zh-CN" b="1" dirty="0">
                <a:latin typeface="Times New Roman" panose="02020603050405020304" pitchFamily="18" charset="0"/>
              </a:rPr>
              <a:t>3/8</a:t>
            </a:r>
            <a:r>
              <a:rPr lang="zh-CN" altLang="en-US" b="1" dirty="0">
                <a:latin typeface="Times New Roman" panose="02020603050405020304" pitchFamily="18" charset="0"/>
              </a:rPr>
              <a:t>， </a:t>
            </a:r>
            <a:r>
              <a:rPr lang="en-US" altLang="zh-CN" b="1" dirty="0">
                <a:latin typeface="Times New Roman" panose="02020603050405020304" pitchFamily="18" charset="0"/>
              </a:rPr>
              <a:t>5/8</a:t>
            </a:r>
            <a:r>
              <a:rPr lang="zh-CN" altLang="en-US" b="1" dirty="0">
                <a:latin typeface="Times New Roman" panose="02020603050405020304" pitchFamily="18" charset="0"/>
              </a:rPr>
              <a:t>，</a:t>
            </a:r>
            <a:r>
              <a:rPr lang="en-US" altLang="zh-CN" b="1" dirty="0">
                <a:latin typeface="Times New Roman" panose="02020603050405020304" pitchFamily="18" charset="0"/>
              </a:rPr>
              <a:t>7/8</a:t>
            </a:r>
            <a:r>
              <a:rPr lang="zh-CN" altLang="en-US" b="1" dirty="0">
                <a:latin typeface="Times New Roman" panose="02020603050405020304" pitchFamily="18" charset="0"/>
              </a:rPr>
              <a:t>处 </a:t>
            </a:r>
          </a:p>
          <a:p>
            <a:pPr>
              <a:spcBef>
                <a:spcPct val="20000"/>
              </a:spcBef>
            </a:pPr>
            <a:r>
              <a:rPr lang="en-US" altLang="zh-CN" b="1" dirty="0">
                <a:latin typeface="Times New Roman" panose="02020603050405020304" pitchFamily="18" charset="0"/>
              </a:rPr>
              <a:t>4</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8</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3</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1/16</a:t>
            </a:r>
            <a:r>
              <a:rPr lang="zh-CN" altLang="en-US" b="1" dirty="0">
                <a:latin typeface="Times New Roman" panose="02020603050405020304" pitchFamily="18" charset="0"/>
              </a:rPr>
              <a:t>处，</a:t>
            </a:r>
            <a:r>
              <a:rPr lang="en-US" altLang="zh-CN" b="1" dirty="0">
                <a:latin typeface="Times New Roman" panose="02020603050405020304" pitchFamily="18" charset="0"/>
              </a:rPr>
              <a:t>3/16</a:t>
            </a:r>
            <a:r>
              <a:rPr lang="zh-CN" altLang="en-US" b="1" dirty="0">
                <a:latin typeface="Times New Roman" panose="02020603050405020304" pitchFamily="18" charset="0"/>
              </a:rPr>
              <a:t>处</a:t>
            </a:r>
            <a:r>
              <a:rPr lang="en-US" altLang="zh-CN" b="1" dirty="0">
                <a:latin typeface="Times New Roman" panose="02020603050405020304" pitchFamily="18" charset="0"/>
              </a:rPr>
              <a:t>…… </a:t>
            </a:r>
          </a:p>
          <a:p>
            <a:pPr>
              <a:spcBef>
                <a:spcPct val="20000"/>
              </a:spcBef>
            </a:pPr>
            <a:r>
              <a:rPr lang="en-US" altLang="zh-CN" b="1" dirty="0">
                <a:latin typeface="Times New Roman" panose="02020603050405020304" pitchFamily="18" charset="0"/>
              </a:rPr>
              <a:t>……</a:t>
            </a:r>
          </a:p>
          <a:p>
            <a:pPr>
              <a:spcBef>
                <a:spcPct val="20000"/>
              </a:spcBef>
            </a:pPr>
            <a:r>
              <a:rPr lang="zh-CN" altLang="en-US" b="1" dirty="0">
                <a:latin typeface="Times New Roman" panose="02020603050405020304" pitchFamily="18" charset="0"/>
              </a:rPr>
              <a:t>则第</a:t>
            </a:r>
            <a:r>
              <a:rPr lang="en-US" altLang="zh-CN" b="1" dirty="0">
                <a:latin typeface="Times New Roman" panose="02020603050405020304" pitchFamily="18" charset="0"/>
              </a:rPr>
              <a:t>m</a:t>
            </a:r>
            <a:r>
              <a:rPr lang="zh-CN" altLang="en-US" b="1" dirty="0">
                <a:latin typeface="Times New Roman" panose="02020603050405020304" pitchFamily="18" charset="0"/>
              </a:rPr>
              <a:t>次比较时查找成功的元素应该有</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m-1</a:t>
            </a:r>
            <a:r>
              <a:rPr lang="zh-CN" altLang="en-US" b="1" dirty="0">
                <a:solidFill>
                  <a:srgbClr val="009900"/>
                </a:solidFill>
                <a:latin typeface="Times New Roman" panose="02020603050405020304" pitchFamily="18" charset="0"/>
              </a:rPr>
              <a:t>）</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endParaRPr lang="en-US" altLang="zh-CN" b="1" dirty="0">
              <a:solidFill>
                <a:srgbClr val="009900"/>
              </a:solidFill>
              <a:latin typeface="Times New Roman" panose="02020603050405020304" pitchFamily="18" charset="0"/>
            </a:endParaRPr>
          </a:p>
          <a:p>
            <a:pPr>
              <a:spcBef>
                <a:spcPct val="20000"/>
              </a:spcBef>
            </a:pPr>
            <a:endParaRPr lang="en-US" altLang="zh-CN" b="1" dirty="0">
              <a:solidFill>
                <a:srgbClr val="009900"/>
              </a:solidFill>
              <a:latin typeface="Times New Roman" panose="02020603050405020304" pitchFamily="18" charset="0"/>
            </a:endParaRPr>
          </a:p>
          <a:p>
            <a:pPr>
              <a:spcBef>
                <a:spcPct val="20000"/>
              </a:spcBef>
            </a:pPr>
            <a:endParaRPr lang="en-US" altLang="zh-CN" b="1" dirty="0">
              <a:solidFill>
                <a:srgbClr val="009900"/>
              </a:solidFill>
              <a:latin typeface="Times New Roman" panose="02020603050405020304" pitchFamily="18" charset="0"/>
            </a:endParaRPr>
          </a:p>
          <a:p>
            <a:endParaRPr lang="zh-CN" altLang="en-US" dirty="0"/>
          </a:p>
        </p:txBody>
      </p:sp>
      <p:sp>
        <p:nvSpPr>
          <p:cNvPr id="38916" name="灯片编号占位符 3">
            <a:extLst>
              <a:ext uri="{FF2B5EF4-FFF2-40B4-BE49-F238E27FC236}">
                <a16:creationId xmlns:a16="http://schemas.microsoft.com/office/drawing/2014/main" id="{EAE33563-B3D0-4A32-A3B9-817954B729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5C5B7-32EE-4210-BED9-86E1CE65F71D}" type="slidenum">
              <a:rPr lang="zh-CN" altLang="en-US"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折半查找虽然有较高的查找速度，但是要求被查表要按关键字有序，而排序也是一种很浪费时间的运算。</a:t>
            </a:r>
            <a:endParaRPr lang="en-US" altLang="zh-CN" dirty="0"/>
          </a:p>
          <a:p>
            <a:endParaRPr lang="en-US" altLang="zh-CN" dirty="0"/>
          </a:p>
          <a:p>
            <a:r>
              <a:rPr lang="zh-CN" altLang="en-US" dirty="0"/>
              <a:t>对于较少查找又经常需要改动的线性表</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25</a:t>
            </a:fld>
            <a:endParaRPr lang="en-US" altLang="zh-CN"/>
          </a:p>
        </p:txBody>
      </p:sp>
    </p:spTree>
    <p:extLst>
      <p:ext uri="{BB962C8B-B14F-4D97-AF65-F5344CB8AC3E}">
        <p14:creationId xmlns:p14="http://schemas.microsoft.com/office/powerpoint/2010/main" val="338085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26</a:t>
            </a:fld>
            <a:endParaRPr lang="en-US" altLang="zh-CN"/>
          </a:p>
        </p:txBody>
      </p:sp>
    </p:spTree>
    <p:extLst>
      <p:ext uri="{BB962C8B-B14F-4D97-AF65-F5344CB8AC3E}">
        <p14:creationId xmlns:p14="http://schemas.microsoft.com/office/powerpoint/2010/main" val="201013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查找不成功式子中的</a:t>
            </a:r>
            <a:r>
              <a:rPr lang="en-US" altLang="zh-CN" dirty="0"/>
              <a:t>11</a:t>
            </a:r>
            <a:r>
              <a:rPr lang="zh-CN" altLang="en-US" dirty="0"/>
              <a:t>，指的是一共有</a:t>
            </a:r>
            <a:r>
              <a:rPr lang="en-US" altLang="zh-CN" dirty="0"/>
              <a:t>11</a:t>
            </a:r>
            <a:r>
              <a:rPr lang="zh-CN" altLang="en-US" dirty="0"/>
              <a:t>个不成功的位置。</a:t>
            </a:r>
            <a:endParaRPr lang="en-US" altLang="zh-CN" dirty="0"/>
          </a:p>
          <a:p>
            <a:endParaRPr lang="en-US" altLang="zh-CN" dirty="0"/>
          </a:p>
          <a:p>
            <a:r>
              <a:rPr lang="zh-CN" altLang="en-US" dirty="0"/>
              <a:t>注意最后一趟不成功时，只判断了</a:t>
            </a:r>
            <a:r>
              <a:rPr lang="en-US" altLang="zh-CN" dirty="0"/>
              <a:t>low&lt;=high</a:t>
            </a:r>
            <a:r>
              <a:rPr lang="zh-CN" altLang="en-US" dirty="0"/>
              <a:t>，并没有进行元素的比较，因此元素的比较次数是和它的父结点在的层次一致。</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27</a:t>
            </a:fld>
            <a:endParaRPr lang="en-US" altLang="zh-CN"/>
          </a:p>
        </p:txBody>
      </p:sp>
    </p:spTree>
    <p:extLst>
      <p:ext uri="{BB962C8B-B14F-4D97-AF65-F5344CB8AC3E}">
        <p14:creationId xmlns:p14="http://schemas.microsoft.com/office/powerpoint/2010/main" val="129678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分块查找是对顺序查找的一种改进。分块查找的性能介于顺序查找和折半查找之间，适用于对关键字分块有序的查找表进行查找操作。</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28</a:t>
            </a:fld>
            <a:endParaRPr lang="en-US" altLang="zh-CN"/>
          </a:p>
        </p:txBody>
      </p:sp>
    </p:spTree>
    <p:extLst>
      <p:ext uri="{BB962C8B-B14F-4D97-AF65-F5344CB8AC3E}">
        <p14:creationId xmlns:p14="http://schemas.microsoft.com/office/powerpoint/2010/main" val="193903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a:t>
            </a:fld>
            <a:endParaRPr lang="en-US" altLang="zh-CN"/>
          </a:p>
        </p:txBody>
      </p:sp>
    </p:spTree>
    <p:extLst>
      <p:ext uri="{BB962C8B-B14F-4D97-AF65-F5344CB8AC3E}">
        <p14:creationId xmlns:p14="http://schemas.microsoft.com/office/powerpoint/2010/main" val="250454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分块有序是指查找表可按关键字大小分成若干子表，且前一块中的最大关键字小于后一块中的最小关键字，但是各块内部的关键字不一定有序。</a:t>
            </a:r>
            <a:endParaRPr lang="en-US" altLang="zh-CN" dirty="0"/>
          </a:p>
          <a:p>
            <a:endParaRPr lang="en-US" altLang="zh-CN" dirty="0"/>
          </a:p>
          <a:p>
            <a:r>
              <a:rPr lang="zh-CN" altLang="en-US" dirty="0"/>
              <a:t>分块查找需对子表建立索引表，查找表的每一个子表由索引表中的索引项确定。索引项包括关键字字段和指针字段两个字段（用结构实现）</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29</a:t>
            </a:fld>
            <a:endParaRPr lang="en-US" altLang="zh-CN"/>
          </a:p>
        </p:txBody>
      </p:sp>
    </p:spTree>
    <p:extLst>
      <p:ext uri="{BB962C8B-B14F-4D97-AF65-F5344CB8AC3E}">
        <p14:creationId xmlns:p14="http://schemas.microsoft.com/office/powerpoint/2010/main" val="2153050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分块查找由索引表查找和子表查找两步完成。</a:t>
            </a:r>
            <a:endParaRPr lang="en-US" altLang="zh-CN" dirty="0"/>
          </a:p>
          <a:p>
            <a:endParaRPr lang="en-US" altLang="zh-CN" dirty="0"/>
          </a:p>
          <a:p>
            <a:r>
              <a:rPr lang="zh-CN" altLang="en-US" dirty="0"/>
              <a:t> </a:t>
            </a:r>
            <a:r>
              <a:rPr lang="en-US" altLang="zh-CN" dirty="0"/>
              <a:t>int </a:t>
            </a:r>
            <a:r>
              <a:rPr lang="en-US" altLang="zh-CN" dirty="0" err="1"/>
              <a:t>Mid,count</a:t>
            </a:r>
            <a:r>
              <a:rPr lang="en-US" altLang="zh-CN" dirty="0"/>
              <a:t>=0;                    //count</a:t>
            </a:r>
            <a:r>
              <a:rPr lang="zh-CN" altLang="en-US" dirty="0"/>
              <a:t>记录查找次数</a:t>
            </a:r>
          </a:p>
          <a:p>
            <a:r>
              <a:rPr lang="en-US" altLang="zh-CN" dirty="0"/>
              <a:t>int Low = 0;		  // low</a:t>
            </a:r>
            <a:r>
              <a:rPr lang="zh-CN" altLang="en-US" dirty="0"/>
              <a:t>指向待查元素所在区间的下界</a:t>
            </a:r>
          </a:p>
          <a:p>
            <a:r>
              <a:rPr lang="en-US" altLang="zh-CN" dirty="0"/>
              <a:t>int High = piece-1;	 // high</a:t>
            </a:r>
            <a:r>
              <a:rPr lang="zh-CN" altLang="en-US" dirty="0"/>
              <a:t>指向待查元素所在区间的上界</a:t>
            </a:r>
          </a:p>
          <a:p>
            <a:r>
              <a:rPr lang="en-US" altLang="zh-CN" dirty="0"/>
              <a:t>while (Low &lt;= High) {</a:t>
            </a:r>
          </a:p>
          <a:p>
            <a:r>
              <a:rPr lang="en-US" altLang="zh-CN" dirty="0"/>
              <a:t>     count++;</a:t>
            </a:r>
          </a:p>
          <a:p>
            <a:r>
              <a:rPr lang="en-US" altLang="zh-CN" dirty="0"/>
              <a:t>     Mid = (</a:t>
            </a:r>
            <a:r>
              <a:rPr lang="en-US" altLang="zh-CN" dirty="0" err="1"/>
              <a:t>Low+High</a:t>
            </a:r>
            <a:r>
              <a:rPr lang="en-US" altLang="zh-CN" dirty="0"/>
              <a:t>) / 2;</a:t>
            </a:r>
          </a:p>
          <a:p>
            <a:r>
              <a:rPr lang="en-US" altLang="zh-CN" dirty="0"/>
              <a:t>     if(Key&gt;index[</a:t>
            </a:r>
            <a:r>
              <a:rPr lang="en-US" altLang="zh-CN" dirty="0" err="1"/>
              <a:t>iMid</a:t>
            </a:r>
            <a:r>
              <a:rPr lang="en-US" altLang="zh-CN" dirty="0"/>
              <a:t>] &amp;&amp; Mid==piece-1)</a:t>
            </a:r>
          </a:p>
          <a:p>
            <a:r>
              <a:rPr lang="en-US" altLang="zh-CN" dirty="0"/>
              <a:t>             { </a:t>
            </a:r>
            <a:r>
              <a:rPr lang="zh-CN" altLang="zh-CN" sz="1200" b="1" dirty="0">
                <a:latin typeface="黑体" panose="02010609060101010101" pitchFamily="49" charset="-122"/>
                <a:ea typeface="黑体" panose="02010609060101010101" pitchFamily="49" charset="-122"/>
              </a:rPr>
              <a:t>BinSuccess</a:t>
            </a:r>
            <a:r>
              <a:rPr lang="en-US" altLang="zh-CN" sz="1200" b="1" dirty="0">
                <a:latin typeface="黑体" panose="02010609060101010101" pitchFamily="49" charset="-122"/>
                <a:ea typeface="黑体" panose="02010609060101010101" pitchFamily="49" charset="-122"/>
              </a:rPr>
              <a:t>=false;</a:t>
            </a:r>
            <a:r>
              <a:rPr lang="en-US" altLang="zh-CN" dirty="0"/>
              <a:t>  return;}</a:t>
            </a:r>
          </a:p>
          <a:p>
            <a:r>
              <a:rPr lang="en-US" altLang="zh-CN" dirty="0"/>
              <a:t>     if (Key &lt;= index[Mid] &amp;&amp; (Mid==0 ||Key&gt;index[Mid-1])) // </a:t>
            </a:r>
            <a:r>
              <a:rPr lang="zh-CN" altLang="en-US" dirty="0"/>
              <a:t>查找成功的位置</a:t>
            </a:r>
          </a:p>
          <a:p>
            <a:r>
              <a:rPr lang="zh-CN" altLang="en-US" dirty="0"/>
              <a:t>              </a:t>
            </a:r>
            <a:r>
              <a:rPr lang="en-US" altLang="zh-CN" dirty="0"/>
              <a:t>break;</a:t>
            </a:r>
          </a:p>
          <a:p>
            <a:r>
              <a:rPr lang="en-US" altLang="zh-CN" dirty="0"/>
              <a:t>     if (Key&lt;index[Mid])</a:t>
            </a:r>
          </a:p>
          <a:p>
            <a:r>
              <a:rPr lang="en-US" altLang="zh-CN" dirty="0"/>
              <a:t>              High=Mid-1;	  // </a:t>
            </a:r>
            <a:r>
              <a:rPr lang="zh-CN" altLang="en-US" dirty="0"/>
              <a:t>上半区间</a:t>
            </a:r>
          </a:p>
          <a:p>
            <a:r>
              <a:rPr lang="zh-CN" altLang="en-US" dirty="0"/>
              <a:t>     </a:t>
            </a:r>
            <a:r>
              <a:rPr lang="en-US" altLang="zh-CN" dirty="0"/>
              <a:t>else</a:t>
            </a:r>
          </a:p>
          <a:p>
            <a:r>
              <a:rPr lang="en-US" altLang="zh-CN" dirty="0"/>
              <a:t>              Low  = Mid + 1;  // </a:t>
            </a:r>
            <a:r>
              <a:rPr lang="zh-CN" altLang="en-US" dirty="0"/>
              <a:t>下半区间</a:t>
            </a:r>
            <a:endParaRPr lang="en-US" altLang="zh-CN" dirty="0"/>
          </a:p>
          <a:p>
            <a:r>
              <a:rPr lang="zh-CN" altLang="en-US" dirty="0"/>
              <a:t> </a:t>
            </a:r>
            <a:r>
              <a:rPr lang="en-US" altLang="zh-CN" dirty="0"/>
              <a:t>}</a:t>
            </a:r>
            <a:endParaRPr lang="zh-CN" altLang="en-US" dirty="0"/>
          </a:p>
          <a:p>
            <a:r>
              <a:rPr lang="zh-CN" altLang="en-US" dirty="0"/>
              <a:t> </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30</a:t>
            </a:fld>
            <a:endParaRPr lang="en-US" altLang="zh-CN"/>
          </a:p>
        </p:txBody>
      </p:sp>
    </p:spTree>
    <p:extLst>
      <p:ext uri="{BB962C8B-B14F-4D97-AF65-F5344CB8AC3E}">
        <p14:creationId xmlns:p14="http://schemas.microsoft.com/office/powerpoint/2010/main" val="264904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83030785-272A-4BC5-93B1-6E7CB419EE01}"/>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FC37701-5F46-4418-BC58-67B8DA5CE7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b=n/s</a:t>
            </a:r>
          </a:p>
          <a:p>
            <a:endParaRPr lang="en-US" altLang="zh-CN" dirty="0"/>
          </a:p>
          <a:p>
            <a:r>
              <a:rPr lang="zh-CN" altLang="en-US" dirty="0"/>
              <a:t>块的大小：在实际应用中，分块查找不一定要将线性表分成大小相等的若干块，可根据表的特征进行分块。比如一个学校的学生登记表，可按系号或班号分块。</a:t>
            </a:r>
            <a:endParaRPr lang="en-US" altLang="zh-CN" dirty="0"/>
          </a:p>
          <a:p>
            <a:r>
              <a:rPr lang="zh-CN" altLang="en-US" dirty="0"/>
              <a:t>各块可放在不同的向量中，也可将每一块存放在一个单链表中。</a:t>
            </a:r>
            <a:endParaRPr lang="en-US" altLang="zh-CN" dirty="0"/>
          </a:p>
          <a:p>
            <a:r>
              <a:rPr lang="zh-CN" altLang="en-US" dirty="0"/>
              <a:t>在表中插入或删除一个记录时，只要找到该记录所属的块，就在该块内进行插入和删除。因块内记录的存放是任意的，所以插入或删除比较容易，无需移动大量记录。</a:t>
            </a:r>
          </a:p>
          <a:p>
            <a:r>
              <a:rPr lang="zh-CN" altLang="en-US" dirty="0"/>
              <a:t>分块查找的主要代价是增加一个辅助数组的存储空间和将初始表分块排序的运算。</a:t>
            </a:r>
            <a:endParaRPr lang="en-US" altLang="zh-CN" dirty="0"/>
          </a:p>
          <a:p>
            <a:endParaRPr lang="zh-CN" altLang="en-US" dirty="0"/>
          </a:p>
        </p:txBody>
      </p:sp>
      <p:sp>
        <p:nvSpPr>
          <p:cNvPr id="47108" name="灯片编号占位符 3">
            <a:extLst>
              <a:ext uri="{FF2B5EF4-FFF2-40B4-BE49-F238E27FC236}">
                <a16:creationId xmlns:a16="http://schemas.microsoft.com/office/drawing/2014/main" id="{E86C0F70-3920-416D-BFD5-CBA782E00E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FF8225-299D-457C-99BE-C7449C3332D5}" type="slidenum">
              <a:rPr lang="zh-CN" altLang="en-US" smtClean="0">
                <a:latin typeface="Tahoma" panose="020B0604030504040204" pitchFamily="34" charset="0"/>
              </a:rPr>
              <a:pPr>
                <a:spcBef>
                  <a:spcPct val="0"/>
                </a:spcBef>
              </a:pPr>
              <a:t>31</a:t>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32</a:t>
            </a:fld>
            <a:endParaRPr lang="en-US" altLang="zh-CN"/>
          </a:p>
        </p:txBody>
      </p:sp>
    </p:spTree>
    <p:extLst>
      <p:ext uri="{BB962C8B-B14F-4D97-AF65-F5344CB8AC3E}">
        <p14:creationId xmlns:p14="http://schemas.microsoft.com/office/powerpoint/2010/main" val="1783600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C9B5CA1-0C7A-4552-BD7C-68D10B48324B}"/>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680DDAE0-09C2-4650-A13B-B631A33C81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二叉排序树的所有算法也都适合用递归方式实现。</a:t>
            </a:r>
            <a:endParaRPr lang="en-US" altLang="zh-CN" dirty="0"/>
          </a:p>
          <a:p>
            <a:endParaRPr lang="en-US" altLang="zh-CN" dirty="0"/>
          </a:p>
          <a:p>
            <a:r>
              <a:rPr lang="zh-CN" altLang="en-US" dirty="0"/>
              <a:t>对二叉排序树进行中序遍历便可得到一个按关键字有序的序列，因此一个无序序列可通过构造一棵二叉排序树而成为有序序列。</a:t>
            </a:r>
          </a:p>
        </p:txBody>
      </p:sp>
      <p:sp>
        <p:nvSpPr>
          <p:cNvPr id="50180" name="灯片编号占位符 3">
            <a:extLst>
              <a:ext uri="{FF2B5EF4-FFF2-40B4-BE49-F238E27FC236}">
                <a16:creationId xmlns:a16="http://schemas.microsoft.com/office/drawing/2014/main" id="{C983397B-8915-46F3-A4B5-E3E245B4F2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33674C9-0864-486C-848C-E808EBB63B98}"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219EF680-36D9-4B4D-A369-F309EFF0F22C}"/>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EF20F69E-D46C-4A82-8551-23FE5886A5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60&gt;56</a:t>
            </a:r>
            <a:r>
              <a:rPr lang="zh-CN" altLang="en-US" dirty="0"/>
              <a:t>，应该位于右子树</a:t>
            </a:r>
            <a:endParaRPr lang="en-US" altLang="zh-CN" dirty="0"/>
          </a:p>
          <a:p>
            <a:endParaRPr lang="en-US" altLang="zh-CN" dirty="0"/>
          </a:p>
          <a:p>
            <a:endParaRPr lang="en-US" altLang="zh-CN" dirty="0"/>
          </a:p>
          <a:p>
            <a:r>
              <a:rPr lang="zh-CN" altLang="en-US" dirty="0"/>
              <a:t>判断一棵二叉树是否是二叉排序树，比较简单的做法是使用</a:t>
            </a:r>
            <a:r>
              <a:rPr lang="zh-CN" altLang="en-US" b="0" i="0" dirty="0">
                <a:solidFill>
                  <a:srgbClr val="000000"/>
                </a:solidFill>
                <a:effectLst/>
                <a:latin typeface="Helvetica Neue"/>
              </a:rPr>
              <a:t>中序遍历，如果值递增，说明是一颗二叉搜索树，否则不是。</a:t>
            </a:r>
            <a:endParaRPr lang="zh-CN" altLang="en-US" dirty="0"/>
          </a:p>
        </p:txBody>
      </p:sp>
      <p:sp>
        <p:nvSpPr>
          <p:cNvPr id="52228" name="灯片编号占位符 3">
            <a:extLst>
              <a:ext uri="{FF2B5EF4-FFF2-40B4-BE49-F238E27FC236}">
                <a16:creationId xmlns:a16="http://schemas.microsoft.com/office/drawing/2014/main" id="{189A0925-5733-4AE7-9124-4D68FE1329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7A2322B-9B0A-49F0-B177-A6BAB67AAE7C}" type="slidenum">
              <a:rPr lang="zh-CN" altLang="en-US" smtClean="0">
                <a:latin typeface="Tahoma" panose="020B0604030504040204" pitchFamily="34" charset="0"/>
              </a:rPr>
              <a:pPr>
                <a:spcBef>
                  <a:spcPct val="0"/>
                </a:spcBef>
              </a:pPr>
              <a:t>34</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判断一棵二叉树是否是二叉排序树，比较简单的做法是使用中序遍历，如果值递增，说明是一颗二叉排序树，否则不是。</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bool flag = true;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int last = 0;</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bool </a:t>
            </a:r>
            <a:r>
              <a:rPr lang="en-US" altLang="zh-CN" dirty="0" err="1"/>
              <a:t>isBSTree</a:t>
            </a:r>
            <a:r>
              <a:rPr lang="en-US" altLang="zh-CN" dirty="0"/>
              <a:t>(</a:t>
            </a:r>
            <a:r>
              <a:rPr lang="en-US" altLang="zh-CN" dirty="0" err="1"/>
              <a:t>BiTreeNode</a:t>
            </a:r>
            <a:r>
              <a:rPr lang="en-US" altLang="zh-CN" dirty="0"/>
              <a:t> * root)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(root-&gt;lc &amp;&amp;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isBSTree</a:t>
            </a:r>
            <a:r>
              <a:rPr lang="en-US" altLang="zh-CN" dirty="0"/>
              <a:t>(root-&gt;lc);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(root-&gt;w&lt; last)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flag = false;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last = root-&gt;w;</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a:t>
            </a:r>
            <a:r>
              <a:rPr lang="en-US" altLang="zh-CN" dirty="0" err="1"/>
              <a:t>rc</a:t>
            </a:r>
            <a:r>
              <a:rPr lang="en-US" altLang="zh-CN" dirty="0"/>
              <a:t>  &amp;&amp;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isBSTree</a:t>
            </a:r>
            <a:r>
              <a:rPr lang="en-US" altLang="zh-CN" dirty="0"/>
              <a:t>(root-&gt;</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完整的程序：</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#include &lt;iostream&gt;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class </a:t>
            </a:r>
            <a:r>
              <a:rPr lang="en-US" altLang="zh-CN" dirty="0" err="1"/>
              <a:t>BiTreeNode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char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int w;   //</a:t>
            </a:r>
            <a:r>
              <a:rPr lang="zh-CN" altLang="en-US" dirty="0"/>
              <a:t>路径权值</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err="1"/>
              <a:t>BiTreeNode</a:t>
            </a:r>
            <a:r>
              <a:rPr lang="en-US" altLang="zh-CN" dirty="0"/>
              <a:t> *lc;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BiTreeNode</a:t>
            </a:r>
            <a:r>
              <a:rPr lang="en-US" altLang="zh-CN" dirty="0"/>
              <a:t> *</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BiTreeNode</a:t>
            </a:r>
            <a:r>
              <a:rPr lang="en-US" altLang="zh-CN" dirty="0"/>
              <a:t>():lc(NULL),</a:t>
            </a:r>
            <a:r>
              <a:rPr lang="en-US" altLang="zh-CN" dirty="0" err="1"/>
              <a:t>rc</a:t>
            </a:r>
            <a:r>
              <a:rPr lang="en-US" altLang="zh-CN" dirty="0"/>
              <a:t>(NULL){}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class </a:t>
            </a:r>
            <a:r>
              <a:rPr lang="en-US" altLang="zh-CN" dirty="0" err="1"/>
              <a:t>BiTree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private: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BiTreeNode</a:t>
            </a:r>
            <a:r>
              <a:rPr lang="en-US" altLang="zh-CN" dirty="0"/>
              <a:t> *root;  //</a:t>
            </a:r>
            <a:r>
              <a:rPr lang="zh-CN" altLang="en-US" dirty="0"/>
              <a:t>根节点</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string </a:t>
            </a:r>
            <a:r>
              <a:rPr lang="en-US" altLang="zh-CN" dirty="0" err="1"/>
              <a:t>strTree</a:t>
            </a:r>
            <a:r>
              <a:rPr lang="en-US" altLang="zh-CN" dirty="0"/>
              <a:t>;  //</a:t>
            </a:r>
            <a:r>
              <a:rPr lang="zh-CN" altLang="en-US" dirty="0"/>
              <a:t>存放字符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int a[100];  //</a:t>
            </a:r>
            <a:r>
              <a:rPr lang="zh-CN" altLang="en-US" dirty="0"/>
              <a:t>存放权值</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int pos;  //</a:t>
            </a:r>
            <a:r>
              <a:rPr lang="zh-CN" altLang="en-US" dirty="0"/>
              <a:t>记录字符数组的当前下标</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int pa;  //</a:t>
            </a:r>
            <a:r>
              <a:rPr lang="zh-CN" altLang="en-US" dirty="0"/>
              <a:t>记录权值数组的当前下标</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bool flag = true;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int last = 0;</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BiTreeNode</a:t>
            </a:r>
            <a:r>
              <a:rPr lang="en-US" altLang="zh-CN" dirty="0"/>
              <a:t> *</a:t>
            </a:r>
            <a:r>
              <a:rPr lang="en-US" altLang="zh-CN" dirty="0" err="1"/>
              <a:t>CreateBiTree</a:t>
            </a: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BiTreeNode</a:t>
            </a:r>
            <a:r>
              <a:rPr lang="en-US" altLang="zh-CN" dirty="0"/>
              <a:t> *T;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char </a:t>
            </a:r>
            <a:r>
              <a:rPr lang="en-US" altLang="zh-CN" dirty="0" err="1"/>
              <a:t>ch</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ch</a:t>
            </a:r>
            <a:r>
              <a:rPr lang="en-US" altLang="zh-CN" dirty="0"/>
              <a:t> = </a:t>
            </a:r>
            <a:r>
              <a:rPr lang="en-US" altLang="zh-CN" dirty="0" err="1"/>
              <a:t>strTree</a:t>
            </a:r>
            <a:r>
              <a:rPr lang="en-US" altLang="zh-CN" dirty="0"/>
              <a:t>[pos++];  //</a:t>
            </a:r>
            <a:r>
              <a:rPr lang="zh-CN" altLang="en-US" dirty="0"/>
              <a:t>取一个字符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if(</a:t>
            </a:r>
            <a:r>
              <a:rPr lang="en-US" altLang="zh-CN" dirty="0" err="1"/>
              <a:t>ch</a:t>
            </a:r>
            <a:r>
              <a:rPr lang="en-US" altLang="zh-CN" dirty="0"/>
              <a:t> ==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T = NULL;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else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T = new </a:t>
            </a:r>
            <a:r>
              <a:rPr lang="en-US" altLang="zh-CN" dirty="0" err="1"/>
              <a:t>BiTreeNode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T-&gt;data = </a:t>
            </a:r>
            <a:r>
              <a:rPr lang="en-US" altLang="zh-CN" dirty="0" err="1"/>
              <a:t>ch</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T-&gt;w = a[pa++];  //</a:t>
            </a:r>
            <a:r>
              <a:rPr lang="zh-CN" altLang="en-US" dirty="0"/>
              <a:t>取一个权值</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T-&gt;lc = </a:t>
            </a:r>
            <a:r>
              <a:rPr lang="en-US" altLang="zh-CN" dirty="0" err="1"/>
              <a:t>CreateBiTree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T-&gt;</a:t>
            </a:r>
            <a:r>
              <a:rPr lang="en-US" altLang="zh-CN" dirty="0" err="1"/>
              <a:t>rc</a:t>
            </a:r>
            <a:r>
              <a:rPr lang="en-US" altLang="zh-CN" dirty="0"/>
              <a:t> = </a:t>
            </a:r>
            <a:r>
              <a:rPr lang="en-US" altLang="zh-CN" dirty="0" err="1"/>
              <a:t>CreateBiTree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bool </a:t>
            </a:r>
            <a:r>
              <a:rPr lang="en-US" altLang="zh-CN" dirty="0" err="1"/>
              <a:t>isBSTree</a:t>
            </a:r>
            <a:r>
              <a:rPr lang="en-US" altLang="zh-CN" dirty="0"/>
              <a:t>(</a:t>
            </a:r>
            <a:r>
              <a:rPr lang="en-US" altLang="zh-CN" dirty="0" err="1"/>
              <a:t>BiTreeNode</a:t>
            </a:r>
            <a:r>
              <a:rPr lang="en-US" altLang="zh-CN" dirty="0"/>
              <a:t> * root)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(root-&gt;lc &amp;&amp;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isBSTree</a:t>
            </a:r>
            <a:r>
              <a:rPr lang="en-US" altLang="zh-CN" dirty="0"/>
              <a:t>(root-&gt;lc);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(root-&gt;w&lt; last)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flag = false;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last = root-&gt;w;</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a:t>
            </a:r>
            <a:r>
              <a:rPr lang="en-US" altLang="zh-CN" dirty="0" err="1"/>
              <a:t>rc</a:t>
            </a:r>
            <a:r>
              <a:rPr lang="en-US" altLang="zh-CN" dirty="0"/>
              <a:t>  &amp;&amp;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isBSTree</a:t>
            </a:r>
            <a:r>
              <a:rPr lang="en-US" altLang="zh-CN" dirty="0"/>
              <a:t>(root-&gt;</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flag;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void </a:t>
            </a:r>
            <a:r>
              <a:rPr lang="en-US" altLang="zh-CN" dirty="0" err="1"/>
              <a:t>CreateTree</a:t>
            </a:r>
            <a:r>
              <a:rPr lang="en-US" altLang="zh-CN" dirty="0"/>
              <a:t>(int </a:t>
            </a:r>
            <a:r>
              <a:rPr lang="en-US" altLang="zh-CN" dirty="0" err="1"/>
              <a:t>n,string</a:t>
            </a:r>
            <a:r>
              <a:rPr lang="en-US" altLang="zh-CN" dirty="0"/>
              <a:t> </a:t>
            </a:r>
            <a:r>
              <a:rPr lang="en-US" altLang="zh-CN" dirty="0" err="1"/>
              <a:t>TreeArray</a:t>
            </a: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pos =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pa =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strTree</a:t>
            </a:r>
            <a:r>
              <a:rPr lang="en-US" altLang="zh-CN" dirty="0"/>
              <a:t>=</a:t>
            </a:r>
            <a:r>
              <a:rPr lang="en-US" altLang="zh-CN" dirty="0" err="1"/>
              <a:t>TreeArray</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for(int </a:t>
            </a:r>
            <a:r>
              <a:rPr lang="en-US" altLang="zh-CN" dirty="0" err="1"/>
              <a:t>i</a:t>
            </a:r>
            <a:r>
              <a:rPr lang="en-US" altLang="zh-CN" dirty="0"/>
              <a:t> = 0;i &lt; </a:t>
            </a:r>
            <a:r>
              <a:rPr lang="en-US" altLang="zh-CN" dirty="0" err="1"/>
              <a:t>n;i</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cin</a:t>
            </a:r>
            <a:r>
              <a:rPr lang="en-US" altLang="zh-CN" dirty="0"/>
              <a:t>&gt;&gt;a[</a:t>
            </a:r>
            <a:r>
              <a:rPr lang="en-US" altLang="zh-CN" dirty="0" err="1"/>
              <a:t>i</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root = </a:t>
            </a:r>
            <a:r>
              <a:rPr lang="en-US" altLang="zh-CN" dirty="0" err="1"/>
              <a:t>CreateBiTree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void judge(){</a:t>
            </a:r>
            <a:r>
              <a:rPr lang="en-US" altLang="zh-CN" dirty="0" err="1"/>
              <a:t>cout</a:t>
            </a:r>
            <a:r>
              <a:rPr lang="en-US" altLang="zh-CN" dirty="0"/>
              <a:t>&lt;&lt;</a:t>
            </a:r>
            <a:r>
              <a:rPr lang="en-US" altLang="zh-CN" dirty="0" err="1"/>
              <a:t>isBSTree</a:t>
            </a:r>
            <a:r>
              <a:rPr lang="en-US" altLang="zh-CN" dirty="0"/>
              <a:t>(root)&lt;&lt;</a:t>
            </a:r>
            <a:r>
              <a:rPr lang="en-US" altLang="zh-CN" dirty="0" err="1"/>
              <a:t>endl</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int main()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int </a:t>
            </a:r>
            <a:r>
              <a:rPr lang="en-US" altLang="zh-CN" dirty="0" err="1"/>
              <a:t>t,n</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string str;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cin</a:t>
            </a:r>
            <a:r>
              <a:rPr lang="en-US" altLang="zh-CN" dirty="0"/>
              <a:t>&gt;&gt;t;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while(t--)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cin</a:t>
            </a:r>
            <a:r>
              <a:rPr lang="en-US" altLang="zh-CN" dirty="0"/>
              <a:t>&gt;&gt;str;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cin</a:t>
            </a:r>
            <a:r>
              <a:rPr lang="en-US" altLang="zh-CN" dirty="0"/>
              <a:t>&gt;&gt;n;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BiTree</a:t>
            </a:r>
            <a:r>
              <a:rPr lang="en-US" altLang="zh-CN" dirty="0"/>
              <a:t> </a:t>
            </a:r>
            <a:r>
              <a:rPr lang="en-US" altLang="zh-CN" dirty="0" err="1"/>
              <a:t>bt</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bt.CreateTree</a:t>
            </a:r>
            <a:r>
              <a:rPr lang="en-US" altLang="zh-CN" dirty="0"/>
              <a:t>(</a:t>
            </a:r>
            <a:r>
              <a:rPr lang="en-US" altLang="zh-CN" dirty="0" err="1"/>
              <a:t>n,str</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bt.judge</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测试数据：共两组数据，第一组是二叉排序树，第二组不是</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2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AB0D00C00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56 13 20 64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AB0D00C00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56 13 60 64</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按定义直观做法：</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int </a:t>
            </a:r>
            <a:r>
              <a:rPr lang="en-US" altLang="zh-CN" dirty="0" err="1"/>
              <a:t>maxOf</a:t>
            </a:r>
            <a:r>
              <a:rPr lang="en-US" altLang="zh-CN" dirty="0"/>
              <a:t>(</a:t>
            </a:r>
            <a:r>
              <a:rPr lang="en-US" altLang="zh-CN" dirty="0" err="1"/>
              <a:t>BiTreeNode</a:t>
            </a:r>
            <a:r>
              <a:rPr lang="en-US" altLang="zh-CN" dirty="0"/>
              <a:t>* root) {  //</a:t>
            </a:r>
            <a:r>
              <a:rPr lang="zh-CN" altLang="en-US" dirty="0"/>
              <a:t>以</a:t>
            </a:r>
            <a:r>
              <a:rPr lang="en-US" altLang="zh-CN" dirty="0"/>
              <a:t>root</a:t>
            </a:r>
            <a:r>
              <a:rPr lang="zh-CN" altLang="en-US" dirty="0"/>
              <a:t>为根的右子树最右边的孩子，即该部分最大的值</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if (root-&gt;</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a:t>
            </a:r>
            <a:r>
              <a:rPr lang="en-US" altLang="zh-CN" dirty="0" err="1"/>
              <a:t>maxOf</a:t>
            </a:r>
            <a:r>
              <a:rPr lang="en-US" altLang="zh-CN" dirty="0"/>
              <a:t>(root-&gt;</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root-&gt;w;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int </a:t>
            </a:r>
            <a:r>
              <a:rPr lang="en-US" altLang="zh-CN" dirty="0" err="1"/>
              <a:t>minOf</a:t>
            </a:r>
            <a:r>
              <a:rPr lang="en-US" altLang="zh-CN" dirty="0"/>
              <a:t>(</a:t>
            </a:r>
            <a:r>
              <a:rPr lang="en-US" altLang="zh-CN" dirty="0" err="1"/>
              <a:t>BiTreeNode</a:t>
            </a:r>
            <a:r>
              <a:rPr lang="en-US" altLang="zh-CN" dirty="0"/>
              <a:t>* root) {//</a:t>
            </a:r>
            <a:r>
              <a:rPr lang="zh-CN" altLang="en-US" dirty="0"/>
              <a:t>以</a:t>
            </a:r>
            <a:r>
              <a:rPr lang="en-US" altLang="zh-CN" dirty="0"/>
              <a:t>root</a:t>
            </a:r>
            <a:r>
              <a:rPr lang="zh-CN" altLang="en-US" dirty="0"/>
              <a:t>为根的左子树最左边的孩子，即该部分最小的值</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if (root-&gt;lc)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a:t>
            </a:r>
            <a:r>
              <a:rPr lang="en-US" altLang="zh-CN" dirty="0" err="1"/>
              <a:t>minOf</a:t>
            </a:r>
            <a:r>
              <a:rPr lang="en-US" altLang="zh-CN" dirty="0"/>
              <a:t>(root-&gt;lc);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root-&gt;w;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bool check(</a:t>
            </a:r>
            <a:r>
              <a:rPr lang="en-US" altLang="zh-CN" dirty="0" err="1"/>
              <a:t>BiTreeNode</a:t>
            </a:r>
            <a:r>
              <a:rPr lang="en-US" altLang="zh-CN" dirty="0"/>
              <a:t>* root)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 == NULL)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true;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 </a:t>
            </a:r>
            <a:r>
              <a:rPr lang="zh-CN" altLang="en-US" dirty="0"/>
              <a:t>如果左子树的最大值小于当前节点值并且右子树的最小值大于当前节点的值并且左右子树都是二叉搜索树，则返回</a:t>
            </a:r>
            <a:r>
              <a:rPr lang="en-US" altLang="zh-CN" dirty="0"/>
              <a:t>true</a:t>
            </a:r>
            <a:r>
              <a:rPr lang="zh-CN" altLang="en-US" dirty="0"/>
              <a:t>，否则返回</a:t>
            </a:r>
            <a:r>
              <a:rPr lang="en-US" altLang="zh-CN" dirty="0"/>
              <a:t>false</a:t>
            </a:r>
            <a:r>
              <a:rPr lang="zh-CN" alt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if (root-&gt;lc != NULL &amp;&amp; </a:t>
            </a:r>
            <a:r>
              <a:rPr lang="en-US" altLang="zh-CN" dirty="0" err="1"/>
              <a:t>maxOf</a:t>
            </a:r>
            <a:r>
              <a:rPr lang="en-US" altLang="zh-CN" dirty="0"/>
              <a:t>(root-&gt;lc) &gt;= root-&gt;w)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false;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if (root-&gt;</a:t>
            </a:r>
            <a:r>
              <a:rPr lang="en-US" altLang="zh-CN" dirty="0" err="1"/>
              <a:t>rc</a:t>
            </a:r>
            <a:r>
              <a:rPr lang="en-US" altLang="zh-CN" dirty="0"/>
              <a:t> != NULL &amp;&amp; </a:t>
            </a:r>
            <a:r>
              <a:rPr lang="en-US" altLang="zh-CN" dirty="0" err="1"/>
              <a:t>minOf</a:t>
            </a:r>
            <a:r>
              <a:rPr lang="en-US" altLang="zh-CN" dirty="0"/>
              <a:t>(root-&gt;</a:t>
            </a:r>
            <a:r>
              <a:rPr lang="en-US" altLang="zh-CN" dirty="0" err="1"/>
              <a:t>rc</a:t>
            </a:r>
            <a:r>
              <a:rPr lang="en-US" altLang="zh-CN" dirty="0"/>
              <a:t>) &lt;= root-&gt;w)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false;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check(root-&gt;lc) &amp;&amp; check(root-&gt;</a:t>
            </a:r>
            <a:r>
              <a:rPr lang="en-US" altLang="zh-CN" dirty="0" err="1"/>
              <a:t>rc</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36</a:t>
            </a:fld>
            <a:endParaRPr lang="en-US" altLang="zh-CN"/>
          </a:p>
        </p:txBody>
      </p:sp>
    </p:spTree>
    <p:extLst>
      <p:ext uri="{BB962C8B-B14F-4D97-AF65-F5344CB8AC3E}">
        <p14:creationId xmlns:p14="http://schemas.microsoft.com/office/powerpoint/2010/main" val="327204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D03CFC48-EA5A-4927-843F-7CC64570CDB1}"/>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BA7D800B-4F80-4CE1-BDA4-D7D4E5678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lang="zh-CN" altLang="en-US" dirty="0"/>
              <a:t>二叉排序树采用链表结构存储</a:t>
            </a:r>
            <a:endParaRPr lang="en-US" altLang="zh-CN" dirty="0"/>
          </a:p>
          <a:p>
            <a:pPr eaLnBrk="1" hangingPunct="1">
              <a:lnSpc>
                <a:spcPct val="80000"/>
              </a:lnSpc>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 0;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初始化查找结果</a:t>
            </a:r>
          </a:p>
          <a:p>
            <a:pPr eaLnBrk="1" hangingPunct="1">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 0;</a:t>
            </a: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查找是否成功（</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成功，</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不成功）</a:t>
            </a: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查找次数（相当于树的层数）</a:t>
            </a:r>
            <a:endParaRPr lang="en-US" altLang="zh-CN"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表示当次处理的结点，因为当查找不成功时，要插入新的结点，因此</a:t>
            </a: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参数是引用类型，这样才能保留新结点的地址。</a:t>
            </a:r>
          </a:p>
          <a:p>
            <a:endParaRPr lang="zh-CN" altLang="en-US" dirty="0"/>
          </a:p>
        </p:txBody>
      </p:sp>
      <p:sp>
        <p:nvSpPr>
          <p:cNvPr id="58372" name="灯片编号占位符 3">
            <a:extLst>
              <a:ext uri="{FF2B5EF4-FFF2-40B4-BE49-F238E27FC236}">
                <a16:creationId xmlns:a16="http://schemas.microsoft.com/office/drawing/2014/main" id="{B56782FD-D0F6-422E-9386-6D930D7731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6CF99A-6A41-4CFF-A91A-4F4220C93EE8}" type="slidenum">
              <a:rPr lang="zh-CN" altLang="en-US" smtClean="0">
                <a:latin typeface="Tahoma" panose="020B0604030504040204" pitchFamily="34" charset="0"/>
              </a:rPr>
              <a:pPr>
                <a:spcBef>
                  <a:spcPct val="0"/>
                </a:spcBef>
              </a:pPr>
              <a:t>39</a:t>
            </a:fld>
            <a:endParaRPr lang="en-US" altLang="zh-CN">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54A83D0B-B6FA-41FD-B6DD-A82C0B9DD950}"/>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DE76BF64-AD46-4EF4-9F34-B691F2D888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root</a:t>
            </a:r>
            <a:r>
              <a:rPr lang="zh-CN" altLang="en-US">
                <a:latin typeface="黑体" panose="02010609060101010101" pitchFamily="49" charset="-122"/>
                <a:ea typeface="黑体" panose="02010609060101010101" pitchFamily="49" charset="-122"/>
              </a:rPr>
              <a:t>表示当次处理的结点</a:t>
            </a:r>
          </a:p>
          <a:p>
            <a:endParaRPr lang="zh-CN" altLang="en-US"/>
          </a:p>
        </p:txBody>
      </p:sp>
      <p:sp>
        <p:nvSpPr>
          <p:cNvPr id="60420" name="灯片编号占位符 3">
            <a:extLst>
              <a:ext uri="{FF2B5EF4-FFF2-40B4-BE49-F238E27FC236}">
                <a16:creationId xmlns:a16="http://schemas.microsoft.com/office/drawing/2014/main" id="{DC742250-4208-45FC-BED5-0A5458A1F0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723D648-D895-4526-A919-DAAE8D42ADFA}"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08B95919-02FC-4D75-A7C5-15589BD3B3B2}"/>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E28C25B6-F58F-4A9F-8251-AE948D21C4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指针</a:t>
            </a:r>
            <a:r>
              <a:rPr lang="en-US" altLang="zh-CN" dirty="0"/>
              <a:t>q</a:t>
            </a:r>
            <a:r>
              <a:rPr lang="zh-CN" altLang="en-US" dirty="0"/>
              <a:t>指向前一个结点，用于当需要插入新结点时</a:t>
            </a:r>
          </a:p>
        </p:txBody>
      </p:sp>
      <p:sp>
        <p:nvSpPr>
          <p:cNvPr id="62468" name="灯片编号占位符 3">
            <a:extLst>
              <a:ext uri="{FF2B5EF4-FFF2-40B4-BE49-F238E27FC236}">
                <a16:creationId xmlns:a16="http://schemas.microsoft.com/office/drawing/2014/main" id="{12AAA1AD-0239-4DF1-886C-86A5A9967C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D387D2-7BED-4923-8AD9-447199D3B0D4}" type="slidenum">
              <a:rPr lang="zh-CN" altLang="en-US" smtClean="0">
                <a:latin typeface="Tahoma" panose="020B0604030504040204" pitchFamily="34" charset="0"/>
              </a:rPr>
              <a:pPr>
                <a:spcBef>
                  <a:spcPct val="0"/>
                </a:spcBef>
              </a:pPr>
              <a:t>41</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E357A7C6-23C7-4AF9-9480-DECE91EDA819}"/>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2EEF3BED-BDFF-4454-8905-E7E0F1D215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9900FF"/>
                </a:solidFill>
                <a:latin typeface="楷体_GB2312" pitchFamily="49" charset="-122"/>
                <a:ea typeface="楷体_GB2312" pitchFamily="49" charset="-122"/>
              </a:rPr>
              <a:t>通常将</a:t>
            </a:r>
            <a:r>
              <a:rPr lang="en-US" altLang="zh-CN" b="1" dirty="0">
                <a:solidFill>
                  <a:srgbClr val="9900FF"/>
                </a:solidFill>
                <a:latin typeface="楷体_GB2312" pitchFamily="49" charset="-122"/>
                <a:ea typeface="楷体_GB2312" pitchFamily="49" charset="-122"/>
              </a:rPr>
              <a:t>ASL</a:t>
            </a:r>
            <a:r>
              <a:rPr lang="zh-CN" altLang="en-US" b="1" dirty="0">
                <a:solidFill>
                  <a:srgbClr val="9900FF"/>
                </a:solidFill>
                <a:latin typeface="楷体_GB2312" pitchFamily="49" charset="-122"/>
                <a:ea typeface="楷体_GB2312" pitchFamily="49" charset="-122"/>
              </a:rPr>
              <a:t>作为衡量查找算法优劣的标准。显然，</a:t>
            </a:r>
            <a:r>
              <a:rPr lang="en-US" altLang="zh-CN" b="1" dirty="0">
                <a:solidFill>
                  <a:srgbClr val="9900FF"/>
                </a:solidFill>
                <a:latin typeface="楷体_GB2312" pitchFamily="49" charset="-122"/>
                <a:ea typeface="楷体_GB2312" pitchFamily="49" charset="-122"/>
              </a:rPr>
              <a:t>ASL</a:t>
            </a:r>
            <a:r>
              <a:rPr lang="zh-CN" altLang="en-US" b="1" dirty="0">
                <a:solidFill>
                  <a:srgbClr val="9900FF"/>
                </a:solidFill>
                <a:latin typeface="楷体_GB2312" pitchFamily="49" charset="-122"/>
                <a:ea typeface="楷体_GB2312" pitchFamily="49" charset="-122"/>
              </a:rPr>
              <a:t>值越小，查找效率越高。 </a:t>
            </a:r>
          </a:p>
          <a:p>
            <a:endParaRPr lang="zh-CN" altLang="en-US" dirty="0"/>
          </a:p>
        </p:txBody>
      </p:sp>
      <p:sp>
        <p:nvSpPr>
          <p:cNvPr id="13316" name="灯片编号占位符 3">
            <a:extLst>
              <a:ext uri="{FF2B5EF4-FFF2-40B4-BE49-F238E27FC236}">
                <a16:creationId xmlns:a16="http://schemas.microsoft.com/office/drawing/2014/main" id="{6816DFCD-8D34-4B64-AF84-A4097EC660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B5411D1-3BE9-4608-B55D-D3BD78DB4C19}" type="slidenum">
              <a:rPr lang="zh-CN" altLang="en-US" smtClean="0">
                <a:latin typeface="Tahoma" panose="020B0604030504040204" pitchFamily="34" charset="0"/>
              </a:rPr>
              <a:pPr>
                <a:spcBef>
                  <a:spcPct val="0"/>
                </a:spcBef>
              </a:pPr>
              <a:t>7</a:t>
            </a:fld>
            <a:endParaRPr lang="en-US" altLang="zh-CN">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42</a:t>
            </a:fld>
            <a:endParaRPr lang="en-US" altLang="zh-CN"/>
          </a:p>
        </p:txBody>
      </p:sp>
    </p:spTree>
    <p:extLst>
      <p:ext uri="{BB962C8B-B14F-4D97-AF65-F5344CB8AC3E}">
        <p14:creationId xmlns:p14="http://schemas.microsoft.com/office/powerpoint/2010/main" val="2049005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27E0C3D0-5CDC-4E5F-9FD0-C8A2E7CE596A}"/>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3A1D81C5-4A10-40CB-B6C3-6E8D27733B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边生成树边查找</a:t>
            </a:r>
            <a:endParaRPr lang="en-US" altLang="zh-CN" dirty="0"/>
          </a:p>
          <a:p>
            <a:endParaRPr lang="en-US" altLang="zh-CN" dirty="0"/>
          </a:p>
          <a:p>
            <a:r>
              <a:rPr lang="zh-CN" altLang="en-US" dirty="0"/>
              <a:t>注意：插入都是在叶子结点进行。</a:t>
            </a:r>
          </a:p>
        </p:txBody>
      </p:sp>
      <p:sp>
        <p:nvSpPr>
          <p:cNvPr id="69636" name="灯片编号占位符 3">
            <a:extLst>
              <a:ext uri="{FF2B5EF4-FFF2-40B4-BE49-F238E27FC236}">
                <a16:creationId xmlns:a16="http://schemas.microsoft.com/office/drawing/2014/main" id="{7C908E0C-3A1A-4AF6-B9CB-10746BE8BA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91D7742-FAE6-4B8B-A5D6-40E83BCAD8DC}" type="slidenum">
              <a:rPr lang="zh-CN" altLang="en-US" smtClean="0">
                <a:latin typeface="Tahoma" panose="020B0604030504040204" pitchFamily="34" charset="0"/>
              </a:rPr>
              <a:pPr>
                <a:spcBef>
                  <a:spcPct val="0"/>
                </a:spcBef>
              </a:pPr>
              <a:t>45</a:t>
            </a:fld>
            <a:endParaRPr lang="en-US" altLang="zh-CN">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由于二叉排序树的构造实际上就是从一棵空二叉排序树开始逐个插入结点的过程，因此利用二叉排序树的插入算法可以容易地写出生成一棵具有</a:t>
            </a:r>
            <a:r>
              <a:rPr lang="en-US" altLang="zh-CN" dirty="0"/>
              <a:t>n</a:t>
            </a:r>
            <a:r>
              <a:rPr lang="zh-CN" altLang="en-US" dirty="0"/>
              <a:t>个结点地二叉排序树的算法。</a:t>
            </a:r>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46</a:t>
            </a:fld>
            <a:endParaRPr lang="en-US" altLang="zh-CN"/>
          </a:p>
        </p:txBody>
      </p:sp>
    </p:spTree>
    <p:extLst>
      <p:ext uri="{BB962C8B-B14F-4D97-AF65-F5344CB8AC3E}">
        <p14:creationId xmlns:p14="http://schemas.microsoft.com/office/powerpoint/2010/main" val="4016526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删除比插入复杂。由于被插入的结点都是被链接到树中的叶子结点上，因此不会破坏树的结构。删除结点则不同，因为被删除的可能是叶子结点，也可能是分支结点。如果删除的是分支结点，那么就破坏了原有结点之间的链接关系。此时，需要重新修改指针，使得删除结点后的树仍是一棵二叉排序树。</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48</a:t>
            </a:fld>
            <a:endParaRPr lang="en-US" altLang="zh-CN"/>
          </a:p>
        </p:txBody>
      </p:sp>
    </p:spTree>
    <p:extLst>
      <p:ext uri="{BB962C8B-B14F-4D97-AF65-F5344CB8AC3E}">
        <p14:creationId xmlns:p14="http://schemas.microsoft.com/office/powerpoint/2010/main" val="2750367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49</a:t>
            </a:fld>
            <a:endParaRPr lang="en-US" altLang="zh-CN"/>
          </a:p>
        </p:txBody>
      </p:sp>
    </p:spTree>
    <p:extLst>
      <p:ext uri="{BB962C8B-B14F-4D97-AF65-F5344CB8AC3E}">
        <p14:creationId xmlns:p14="http://schemas.microsoft.com/office/powerpoint/2010/main" val="3626936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D9044C5E-C19F-4C28-A1B6-385F9E9E2013}"/>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58BE1FD3-FC14-4ED6-8FDC-451271B9D5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修改一个指针即可完成：父结点的左孩子或右孩子指针修改为</a:t>
            </a:r>
            <a:r>
              <a:rPr lang="en-US" altLang="zh-CN" dirty="0"/>
              <a:t>NULL</a:t>
            </a:r>
          </a:p>
          <a:p>
            <a:endParaRPr lang="en-US" altLang="zh-CN" dirty="0"/>
          </a:p>
        </p:txBody>
      </p:sp>
      <p:sp>
        <p:nvSpPr>
          <p:cNvPr id="76804" name="灯片编号占位符 3">
            <a:extLst>
              <a:ext uri="{FF2B5EF4-FFF2-40B4-BE49-F238E27FC236}">
                <a16:creationId xmlns:a16="http://schemas.microsoft.com/office/drawing/2014/main" id="{CC212151-77BD-4C48-B55A-40981D5C37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DA2CB1-5524-4D9C-863B-3353767E696D}" type="slidenum">
              <a:rPr lang="zh-CN" altLang="en-US" smtClean="0">
                <a:latin typeface="Tahoma" panose="020B0604030504040204" pitchFamily="34" charset="0"/>
              </a:rPr>
              <a:pPr>
                <a:spcBef>
                  <a:spcPct val="0"/>
                </a:spcBef>
              </a:pPr>
              <a:t>50</a:t>
            </a:fld>
            <a:endParaRPr lang="en-US" altLang="zh-CN">
              <a:latin typeface="Tahom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B896702A-7360-492F-A630-5F855B3CA366}"/>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9A8204D8-BB19-4D4B-93E4-62D1AC759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修改一个指针即可完成：</a:t>
            </a:r>
            <a:endParaRPr lang="en-US" altLang="zh-CN" dirty="0"/>
          </a:p>
          <a:p>
            <a:r>
              <a:rPr lang="en-US" altLang="zh-CN" dirty="0"/>
              <a:t>1</a:t>
            </a:r>
            <a:r>
              <a:rPr lang="zh-CN" altLang="en-US" dirty="0"/>
              <a:t>、</a:t>
            </a:r>
            <a:r>
              <a:rPr lang="en-US" altLang="zh-CN" dirty="0"/>
              <a:t>P</a:t>
            </a:r>
            <a:r>
              <a:rPr lang="zh-CN" altLang="en-US" dirty="0"/>
              <a:t>的左孩子为空，则父结点的左孩子或右孩子指向</a:t>
            </a:r>
            <a:r>
              <a:rPr lang="en-US" altLang="zh-CN" dirty="0"/>
              <a:t>P</a:t>
            </a:r>
            <a:r>
              <a:rPr lang="zh-CN" altLang="en-US" dirty="0"/>
              <a:t>的右孩子</a:t>
            </a:r>
            <a:endParaRPr lang="en-US" altLang="zh-CN" dirty="0"/>
          </a:p>
          <a:p>
            <a:r>
              <a:rPr lang="en-US" altLang="zh-CN" dirty="0"/>
              <a:t>2</a:t>
            </a:r>
            <a:r>
              <a:rPr lang="zh-CN" altLang="en-US" dirty="0"/>
              <a:t>、</a:t>
            </a:r>
            <a:r>
              <a:rPr lang="en-US" altLang="zh-CN" dirty="0"/>
              <a:t>P</a:t>
            </a:r>
            <a:r>
              <a:rPr lang="zh-CN" altLang="en-US" dirty="0"/>
              <a:t>的右孩子为空，则父结点的左孩子或右孩子指向</a:t>
            </a:r>
            <a:r>
              <a:rPr lang="en-US" altLang="zh-CN" dirty="0"/>
              <a:t>P</a:t>
            </a:r>
            <a:r>
              <a:rPr lang="zh-CN" altLang="en-US" dirty="0"/>
              <a:t>的左孩子</a:t>
            </a:r>
            <a:endParaRPr lang="en-US" altLang="zh-CN" dirty="0"/>
          </a:p>
          <a:p>
            <a:endParaRPr lang="en-US" altLang="zh-CN" dirty="0"/>
          </a:p>
          <a:p>
            <a:r>
              <a:rPr lang="zh-CN" altLang="en-US" dirty="0"/>
              <a:t>注意：在编程时，这种情况可以和删除叶子结点（因为叶子结点的左右孩子都为</a:t>
            </a:r>
            <a:r>
              <a:rPr lang="en-US" altLang="zh-CN" dirty="0"/>
              <a:t>NULL</a:t>
            </a:r>
            <a:r>
              <a:rPr lang="zh-CN" altLang="en-US" dirty="0"/>
              <a:t>，就可以用叶子结点的左右孩子来表示</a:t>
            </a:r>
            <a:r>
              <a:rPr lang="en-US" altLang="zh-CN" dirty="0"/>
              <a:t>NULL</a:t>
            </a:r>
            <a:r>
              <a:rPr lang="zh-CN" altLang="en-US" dirty="0"/>
              <a:t>）的情况统一起来处理。</a:t>
            </a:r>
            <a:endParaRPr lang="en-US" altLang="zh-CN" dirty="0"/>
          </a:p>
        </p:txBody>
      </p:sp>
      <p:sp>
        <p:nvSpPr>
          <p:cNvPr id="78852" name="灯片编号占位符 3">
            <a:extLst>
              <a:ext uri="{FF2B5EF4-FFF2-40B4-BE49-F238E27FC236}">
                <a16:creationId xmlns:a16="http://schemas.microsoft.com/office/drawing/2014/main" id="{A75507DF-B94C-4883-A9D2-3557D70391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A621A1-61CA-41BC-B24A-1EED220FBBD9}" type="slidenum">
              <a:rPr lang="zh-CN" altLang="en-US" smtClean="0">
                <a:latin typeface="Tahoma" panose="020B0604030504040204" pitchFamily="34" charset="0"/>
              </a:rPr>
              <a:pPr>
                <a:spcBef>
                  <a:spcPct val="0"/>
                </a:spcBef>
              </a:pPr>
              <a:t>51</a:t>
            </a:fld>
            <a:endParaRPr lang="en-US" altLang="zh-CN">
              <a:latin typeface="Tahoma" panose="020B060403050404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61031ED0-2229-46EB-A2A2-3CD3435B8E1C}"/>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46C1CFF0-16DE-4A80-BC43-D4B93944A8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在这种情况下，要有</a:t>
            </a:r>
            <a:r>
              <a:rPr lang="en-US" altLang="zh-CN" b="1" i="1" u="sng" dirty="0"/>
              <a:t>3</a:t>
            </a:r>
            <a:r>
              <a:rPr lang="zh-CN" altLang="en-US" b="1" i="1" u="sng" dirty="0"/>
              <a:t>个</a:t>
            </a:r>
            <a:r>
              <a:rPr lang="zh-CN" altLang="en-US" dirty="0"/>
              <a:t>指针配合：一个指向要删除的结点</a:t>
            </a:r>
            <a:r>
              <a:rPr lang="en-US" altLang="zh-CN" dirty="0"/>
              <a:t>p</a:t>
            </a:r>
            <a:r>
              <a:rPr lang="zh-CN" altLang="en-US" dirty="0"/>
              <a:t>，一个指向该结点的直接前驱</a:t>
            </a:r>
            <a:r>
              <a:rPr lang="en-US" altLang="zh-CN" dirty="0"/>
              <a:t>s</a:t>
            </a:r>
            <a:r>
              <a:rPr lang="zh-CN" altLang="en-US" dirty="0"/>
              <a:t>，一个指向</a:t>
            </a:r>
            <a:r>
              <a:rPr lang="en-US" altLang="zh-CN" dirty="0"/>
              <a:t>s</a:t>
            </a:r>
            <a:r>
              <a:rPr lang="zh-CN" altLang="en-US" dirty="0"/>
              <a:t>的父结点。</a:t>
            </a:r>
            <a:endParaRPr lang="en-US" altLang="zh-CN" dirty="0"/>
          </a:p>
          <a:p>
            <a:r>
              <a:rPr lang="en-US" altLang="zh-CN" dirty="0"/>
              <a:t>s</a:t>
            </a:r>
            <a:r>
              <a:rPr lang="zh-CN" altLang="en-US" dirty="0"/>
              <a:t>为</a:t>
            </a:r>
            <a:r>
              <a:rPr lang="en-US" altLang="zh-CN" dirty="0"/>
              <a:t>p</a:t>
            </a:r>
            <a:r>
              <a:rPr lang="zh-CN" altLang="en-US" dirty="0"/>
              <a:t>的左子树最右边的结点，因此只可能有左孩子或没有左孩子两种情况。</a:t>
            </a:r>
            <a:endParaRPr lang="en-US" altLang="zh-CN" dirty="0"/>
          </a:p>
          <a:p>
            <a:endParaRPr lang="en-US" altLang="zh-CN" dirty="0"/>
          </a:p>
          <a:p>
            <a:r>
              <a:rPr lang="zh-CN" altLang="en-US" dirty="0"/>
              <a:t>整个算法分三步走：</a:t>
            </a:r>
            <a:endParaRPr lang="en-US" altLang="zh-CN" dirty="0"/>
          </a:p>
          <a:p>
            <a:r>
              <a:rPr lang="en-US" altLang="zh-CN" dirty="0"/>
              <a:t>1</a:t>
            </a:r>
            <a:r>
              <a:rPr lang="zh-CN" altLang="en-US" dirty="0"/>
              <a:t>、找到</a:t>
            </a:r>
            <a:r>
              <a:rPr lang="en-US" altLang="zh-CN" dirty="0"/>
              <a:t>S</a:t>
            </a:r>
            <a:r>
              <a:rPr lang="zh-CN" altLang="en-US" dirty="0"/>
              <a:t>（</a:t>
            </a:r>
            <a:r>
              <a:rPr lang="en-US" altLang="zh-CN" dirty="0"/>
              <a:t>P</a:t>
            </a:r>
            <a:r>
              <a:rPr lang="zh-CN" altLang="en-US" dirty="0"/>
              <a:t>的左子树最右边的结点）</a:t>
            </a:r>
            <a:endParaRPr lang="en-US" altLang="zh-CN" dirty="0"/>
          </a:p>
          <a:p>
            <a:r>
              <a:rPr lang="en-US" altLang="zh-CN" dirty="0"/>
              <a:t>1</a:t>
            </a:r>
            <a:r>
              <a:rPr lang="zh-CN" altLang="en-US" dirty="0"/>
              <a:t>、将</a:t>
            </a:r>
            <a:r>
              <a:rPr lang="en-US" altLang="zh-CN" dirty="0"/>
              <a:t>S</a:t>
            </a:r>
            <a:r>
              <a:rPr lang="zh-CN" altLang="en-US" dirty="0"/>
              <a:t>的值拷贝到</a:t>
            </a:r>
            <a:r>
              <a:rPr lang="en-US" altLang="zh-CN" dirty="0"/>
              <a:t>P</a:t>
            </a:r>
          </a:p>
          <a:p>
            <a:r>
              <a:rPr lang="en-US" altLang="zh-CN" dirty="0"/>
              <a:t>2</a:t>
            </a:r>
            <a:r>
              <a:rPr lang="zh-CN" altLang="en-US" dirty="0"/>
              <a:t>、然后从</a:t>
            </a:r>
            <a:r>
              <a:rPr lang="en-US" altLang="zh-CN" dirty="0"/>
              <a:t>P</a:t>
            </a:r>
            <a:r>
              <a:rPr lang="zh-CN" altLang="en-US" dirty="0"/>
              <a:t>的左孩子作为当前结点，递归调用删除算法去删除结点</a:t>
            </a:r>
            <a:r>
              <a:rPr lang="en-US" altLang="zh-CN" dirty="0"/>
              <a:t>S</a:t>
            </a:r>
          </a:p>
        </p:txBody>
      </p:sp>
      <p:sp>
        <p:nvSpPr>
          <p:cNvPr id="80900" name="灯片编号占位符 3">
            <a:extLst>
              <a:ext uri="{FF2B5EF4-FFF2-40B4-BE49-F238E27FC236}">
                <a16:creationId xmlns:a16="http://schemas.microsoft.com/office/drawing/2014/main" id="{ED521BA8-2AC4-41A8-82A6-A0BDEBB1E0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472479D-7988-442D-8FA1-3F3F55A4C154}" type="slidenum">
              <a:rPr lang="zh-CN" altLang="en-US" smtClean="0">
                <a:latin typeface="Tahoma" panose="020B0604030504040204" pitchFamily="34" charset="0"/>
              </a:rPr>
              <a:pPr>
                <a:spcBef>
                  <a:spcPct val="0"/>
                </a:spcBef>
              </a:pPr>
              <a:t>52</a:t>
            </a:fld>
            <a:endParaRPr lang="en-US" altLang="zh-CN">
              <a:latin typeface="Tahoma" panose="020B060403050404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12550866-3956-4D39-89E3-2AE9EBD35691}"/>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id="{11405612-1535-448E-9052-B8F361BEB1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、删除</a:t>
            </a:r>
            <a:r>
              <a:rPr lang="en-US" altLang="zh-CN" dirty="0"/>
              <a:t>13</a:t>
            </a:r>
            <a:r>
              <a:rPr lang="zh-CN" altLang="en-US" dirty="0"/>
              <a:t>，它左子树最右边的孩子是</a:t>
            </a:r>
            <a:r>
              <a:rPr lang="en-US" altLang="zh-CN" dirty="0"/>
              <a:t>5</a:t>
            </a:r>
            <a:r>
              <a:rPr lang="zh-CN" altLang="en-US" dirty="0"/>
              <a:t>，同时</a:t>
            </a:r>
            <a:r>
              <a:rPr lang="en-US" altLang="zh-CN" dirty="0"/>
              <a:t>5</a:t>
            </a:r>
            <a:r>
              <a:rPr lang="zh-CN" altLang="en-US" dirty="0"/>
              <a:t>是叶子；首先将</a:t>
            </a:r>
            <a:r>
              <a:rPr lang="en-US" altLang="zh-CN" dirty="0"/>
              <a:t>5</a:t>
            </a:r>
            <a:r>
              <a:rPr lang="zh-CN" altLang="en-US" dirty="0"/>
              <a:t>的值拷贝给</a:t>
            </a:r>
            <a:r>
              <a:rPr lang="en-US" altLang="zh-CN" dirty="0"/>
              <a:t>13</a:t>
            </a:r>
            <a:r>
              <a:rPr lang="zh-CN" altLang="en-US" dirty="0"/>
              <a:t>，然后将</a:t>
            </a:r>
            <a:r>
              <a:rPr lang="en-US" altLang="zh-CN" dirty="0"/>
              <a:t>13</a:t>
            </a:r>
            <a:r>
              <a:rPr lang="zh-CN" altLang="en-US" dirty="0"/>
              <a:t>的左孩子指针设置为</a:t>
            </a:r>
            <a:r>
              <a:rPr lang="en-US" altLang="zh-CN" dirty="0"/>
              <a:t>NULL</a:t>
            </a:r>
            <a:r>
              <a:rPr lang="zh-CN" altLang="en-US" dirty="0"/>
              <a:t>。</a:t>
            </a:r>
            <a:endParaRPr lang="en-US" altLang="zh-CN" dirty="0"/>
          </a:p>
          <a:p>
            <a:r>
              <a:rPr lang="en-US" altLang="zh-CN" dirty="0"/>
              <a:t>2</a:t>
            </a:r>
            <a:r>
              <a:rPr lang="zh-CN" altLang="en-US" dirty="0"/>
              <a:t>、删除</a:t>
            </a:r>
            <a:r>
              <a:rPr lang="en-US" altLang="zh-CN" dirty="0"/>
              <a:t>56</a:t>
            </a:r>
            <a:r>
              <a:rPr lang="zh-CN" altLang="en-US" dirty="0"/>
              <a:t>，它的左子树最右边的孩子是</a:t>
            </a:r>
            <a:r>
              <a:rPr lang="en-US" altLang="zh-CN" dirty="0"/>
              <a:t>37</a:t>
            </a:r>
            <a:r>
              <a:rPr lang="zh-CN" altLang="en-US" dirty="0"/>
              <a:t>；首先将</a:t>
            </a:r>
            <a:r>
              <a:rPr lang="en-US" altLang="zh-CN" dirty="0"/>
              <a:t>37</a:t>
            </a:r>
            <a:r>
              <a:rPr lang="zh-CN" altLang="en-US" dirty="0"/>
              <a:t>的值拷贝给</a:t>
            </a:r>
            <a:r>
              <a:rPr lang="en-US" altLang="zh-CN" dirty="0"/>
              <a:t>56</a:t>
            </a:r>
            <a:r>
              <a:rPr lang="zh-CN" altLang="en-US" dirty="0"/>
              <a:t>，然后将</a:t>
            </a:r>
            <a:r>
              <a:rPr lang="en-US" altLang="zh-CN" dirty="0"/>
              <a:t>37</a:t>
            </a:r>
            <a:r>
              <a:rPr lang="zh-CN" altLang="en-US" dirty="0"/>
              <a:t>的父结点</a:t>
            </a:r>
            <a:r>
              <a:rPr lang="en-US" altLang="zh-CN" dirty="0"/>
              <a:t>13</a:t>
            </a:r>
            <a:r>
              <a:rPr lang="zh-CN" altLang="en-US" dirty="0"/>
              <a:t>的右孩子指针设置为</a:t>
            </a:r>
            <a:r>
              <a:rPr lang="en-US" altLang="zh-CN" dirty="0"/>
              <a:t>37</a:t>
            </a:r>
            <a:r>
              <a:rPr lang="zh-CN" altLang="en-US" dirty="0"/>
              <a:t>的左孩子</a:t>
            </a:r>
            <a:r>
              <a:rPr lang="en-US" altLang="zh-CN" dirty="0"/>
              <a:t>21</a:t>
            </a:r>
            <a:r>
              <a:rPr lang="zh-CN" altLang="en-US" dirty="0"/>
              <a:t>。</a:t>
            </a:r>
            <a:endParaRPr lang="en-US" altLang="zh-CN" dirty="0"/>
          </a:p>
          <a:p>
            <a:endParaRPr lang="en-US" altLang="zh-CN" dirty="0"/>
          </a:p>
          <a:p>
            <a:r>
              <a:rPr lang="zh-CN" altLang="en-US" dirty="0"/>
              <a:t>说明：第</a:t>
            </a:r>
            <a:r>
              <a:rPr lang="en-US" altLang="zh-CN" dirty="0"/>
              <a:t>2</a:t>
            </a:r>
            <a:r>
              <a:rPr lang="zh-CN" altLang="en-US" dirty="0"/>
              <a:t>步可用递归算法删除结点</a:t>
            </a:r>
            <a:r>
              <a:rPr lang="en-US" altLang="zh-CN" dirty="0"/>
              <a:t>37</a:t>
            </a:r>
            <a:r>
              <a:rPr lang="zh-CN" altLang="en-US" dirty="0"/>
              <a:t>就可以了。</a:t>
            </a:r>
            <a:endParaRPr lang="en-US" altLang="zh-CN" dirty="0"/>
          </a:p>
          <a:p>
            <a:endParaRPr lang="en-US" altLang="zh-CN" dirty="0"/>
          </a:p>
          <a:p>
            <a:endParaRPr lang="zh-CN" altLang="en-US" dirty="0"/>
          </a:p>
        </p:txBody>
      </p:sp>
      <p:sp>
        <p:nvSpPr>
          <p:cNvPr id="82948" name="灯片编号占位符 3">
            <a:extLst>
              <a:ext uri="{FF2B5EF4-FFF2-40B4-BE49-F238E27FC236}">
                <a16:creationId xmlns:a16="http://schemas.microsoft.com/office/drawing/2014/main" id="{E0D100AA-9CBB-4B4D-90E1-B9739388B8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077355-D675-4BB4-A815-13419ECCBDC3}" type="slidenum">
              <a:rPr lang="zh-CN" altLang="en-US" smtClean="0">
                <a:latin typeface="Tahoma" panose="020B0604030504040204" pitchFamily="34" charset="0"/>
              </a:rPr>
              <a:pPr>
                <a:spcBef>
                  <a:spcPct val="0"/>
                </a:spcBef>
              </a:pPr>
              <a:t>53</a:t>
            </a:fld>
            <a:endParaRPr lang="en-US" altLang="zh-CN">
              <a:latin typeface="Tahoma" panose="020B060403050404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057FADA-EDAA-427B-B09F-262F7DFE797E}"/>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8A92F5-AE9E-43F5-8112-C84E5536E1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a:extLst>
              <a:ext uri="{FF2B5EF4-FFF2-40B4-BE49-F238E27FC236}">
                <a16:creationId xmlns:a16="http://schemas.microsoft.com/office/drawing/2014/main" id="{AD3EE168-EA1A-4827-AA95-185E817A0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9263E3C-CD63-48ED-BBFB-1443E8B029F9}" type="slidenum">
              <a:rPr lang="zh-CN" altLang="en-US" smtClean="0">
                <a:latin typeface="Tahoma" panose="020B0604030504040204" pitchFamily="34" charset="0"/>
              </a:rPr>
              <a:pPr>
                <a:spcBef>
                  <a:spcPct val="0"/>
                </a:spcBef>
              </a:pPr>
              <a:t>54</a:t>
            </a:fld>
            <a:endParaRPr lang="en-US" altLang="zh-CN">
              <a:latin typeface="Tahoma" panose="020B0604030504040204" pitchFamily="34" charset="0"/>
            </a:endParaRPr>
          </a:p>
        </p:txBody>
      </p:sp>
    </p:spTree>
    <p:extLst>
      <p:ext uri="{BB962C8B-B14F-4D97-AF65-F5344CB8AC3E}">
        <p14:creationId xmlns:p14="http://schemas.microsoft.com/office/powerpoint/2010/main" val="274818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顺序查找的算法非常简单，查找前对结点之间并没有排序要求。</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8</a:t>
            </a:fld>
            <a:endParaRPr lang="en-US" altLang="zh-CN"/>
          </a:p>
        </p:txBody>
      </p:sp>
    </p:spTree>
    <p:extLst>
      <p:ext uri="{BB962C8B-B14F-4D97-AF65-F5344CB8AC3E}">
        <p14:creationId xmlns:p14="http://schemas.microsoft.com/office/powerpoint/2010/main" val="1859300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057FADA-EDAA-427B-B09F-262F7DFE797E}"/>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8A92F5-AE9E-43F5-8112-C84E5536E1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在函数内修改了形参</a:t>
            </a:r>
            <a:r>
              <a:rPr lang="en-US" altLang="zh-CN" dirty="0" err="1"/>
              <a:t>ptr</a:t>
            </a:r>
            <a:r>
              <a:rPr lang="zh-CN" altLang="en-US" dirty="0"/>
              <a:t>的值，因此参数需要是引用的方式，或者使用指针（参数本身是指针，因此要用二级指针）</a:t>
            </a:r>
          </a:p>
        </p:txBody>
      </p:sp>
      <p:sp>
        <p:nvSpPr>
          <p:cNvPr id="66564" name="灯片编号占位符 3">
            <a:extLst>
              <a:ext uri="{FF2B5EF4-FFF2-40B4-BE49-F238E27FC236}">
                <a16:creationId xmlns:a16="http://schemas.microsoft.com/office/drawing/2014/main" id="{AD3EE168-EA1A-4827-AA95-185E817A0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9263E3C-CD63-48ED-BBFB-1443E8B029F9}" type="slidenum">
              <a:rPr lang="zh-CN" altLang="en-US" smtClean="0">
                <a:latin typeface="Tahoma" panose="020B0604030504040204" pitchFamily="34" charset="0"/>
              </a:rPr>
              <a:pPr>
                <a:spcBef>
                  <a:spcPct val="0"/>
                </a:spcBef>
              </a:pPr>
              <a:t>55</a:t>
            </a:fld>
            <a:endParaRPr lang="en-US" altLang="zh-CN">
              <a:latin typeface="Tahoma" panose="020B0604030504040204" pitchFamily="34" charset="0"/>
            </a:endParaRPr>
          </a:p>
        </p:txBody>
      </p:sp>
    </p:spTree>
    <p:extLst>
      <p:ext uri="{BB962C8B-B14F-4D97-AF65-F5344CB8AC3E}">
        <p14:creationId xmlns:p14="http://schemas.microsoft.com/office/powerpoint/2010/main" val="4066435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和折半查找一样。</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56</a:t>
            </a:fld>
            <a:endParaRPr lang="en-US" altLang="zh-CN"/>
          </a:p>
        </p:txBody>
      </p:sp>
    </p:spTree>
    <p:extLst>
      <p:ext uri="{BB962C8B-B14F-4D97-AF65-F5344CB8AC3E}">
        <p14:creationId xmlns:p14="http://schemas.microsoft.com/office/powerpoint/2010/main" val="1650516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217507C0-2EB7-4935-81E2-0FA3E48AD2F0}"/>
              </a:ext>
            </a:extLst>
          </p:cNvPr>
          <p:cNvSpPr>
            <a:spLocks noGrp="1" noRot="1" noChangeAspect="1" noChangeArrowheads="1" noTextEdit="1"/>
          </p:cNvSpPr>
          <p:nvPr>
            <p:ph type="sldImg"/>
          </p:nvPr>
        </p:nvSpPr>
        <p:spPr>
          <a:ln/>
        </p:spPr>
      </p:sp>
      <p:sp>
        <p:nvSpPr>
          <p:cNvPr id="87043" name="备注占位符 2">
            <a:extLst>
              <a:ext uri="{FF2B5EF4-FFF2-40B4-BE49-F238E27FC236}">
                <a16:creationId xmlns:a16="http://schemas.microsoft.com/office/drawing/2014/main" id="{618DBAB3-8474-472B-8AE8-5C83D98A3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链表结构，适合于插入或删除操作频繁的应用</a:t>
            </a:r>
          </a:p>
        </p:txBody>
      </p:sp>
      <p:sp>
        <p:nvSpPr>
          <p:cNvPr id="87044" name="灯片编号占位符 3">
            <a:extLst>
              <a:ext uri="{FF2B5EF4-FFF2-40B4-BE49-F238E27FC236}">
                <a16:creationId xmlns:a16="http://schemas.microsoft.com/office/drawing/2014/main" id="{E8F67365-8630-4695-9CF0-CC7EDACCC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A8FC7EF-A7D8-49E2-865C-23A671B40C1E}" type="slidenum">
              <a:rPr lang="zh-CN" altLang="en-US" sz="1200" smtClean="0"/>
              <a:pPr/>
              <a:t>58</a:t>
            </a:fld>
            <a:endParaRPr lang="en-US" altLang="zh-CN"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6C3D30B2-62DF-4D9C-8B33-B22152B6CA1D}"/>
              </a:ext>
            </a:extLst>
          </p:cNvPr>
          <p:cNvSpPr>
            <a:spLocks noGrp="1" noRot="1" noChangeAspect="1" noChangeArrowheads="1" noTextEdit="1"/>
          </p:cNvSpPr>
          <p:nvPr>
            <p:ph type="sldImg"/>
          </p:nvPr>
        </p:nvSpPr>
        <p:spPr>
          <a:ln/>
        </p:spPr>
      </p:sp>
      <p:sp>
        <p:nvSpPr>
          <p:cNvPr id="91139" name="备注占位符 2">
            <a:extLst>
              <a:ext uri="{FF2B5EF4-FFF2-40B4-BE49-F238E27FC236}">
                <a16:creationId xmlns:a16="http://schemas.microsoft.com/office/drawing/2014/main" id="{E14B1260-5861-4946-BDA6-6A5F939A18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二叉排序树的效率取决于二叉排序树的形态。为了获得较好的查找效率，就要构造一棵形态均匀的二叉排序树，即平衡二叉树。</a:t>
            </a:r>
            <a:endParaRPr lang="en-US" altLang="zh-CN" dirty="0"/>
          </a:p>
          <a:p>
            <a:endParaRPr lang="en-US" altLang="zh-CN" dirty="0"/>
          </a:p>
          <a:p>
            <a:r>
              <a:rPr lang="zh-CN" altLang="en-US" dirty="0"/>
              <a:t>平衡二叉树就是为了将树的高度尽可能降低，减少查找时间。</a:t>
            </a:r>
          </a:p>
        </p:txBody>
      </p:sp>
      <p:sp>
        <p:nvSpPr>
          <p:cNvPr id="91140" name="灯片编号占位符 3">
            <a:extLst>
              <a:ext uri="{FF2B5EF4-FFF2-40B4-BE49-F238E27FC236}">
                <a16:creationId xmlns:a16="http://schemas.microsoft.com/office/drawing/2014/main" id="{708BEA40-691A-42F5-AA9F-93163F9BF7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CA4CD56-20AA-4731-A99D-BE040ECF21F3}" type="slidenum">
              <a:rPr lang="zh-CN" altLang="en-US" smtClean="0">
                <a:latin typeface="Tahoma" panose="020B0604030504040204" pitchFamily="34" charset="0"/>
              </a:rPr>
              <a:pPr>
                <a:spcBef>
                  <a:spcPct val="0"/>
                </a:spcBef>
              </a:pPr>
              <a:t>60</a:t>
            </a:fld>
            <a:endParaRPr lang="en-US" altLang="zh-CN">
              <a:latin typeface="Tahoma" panose="020B060403050404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F5436E60-562C-4C19-940C-0A14ED86185A}"/>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2C76B897-A9DC-44F7-AC7F-AF02B59D48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插入新结点后，检查只需沿插入位置向根的路径回溯，中间经过的结点才需要检查，其他的结点不需要检查。（因为发生不平衡，平衡因子也只能是</a:t>
            </a:r>
            <a:r>
              <a:rPr lang="en-US" altLang="zh-CN" dirty="0"/>
              <a:t>2</a:t>
            </a:r>
            <a:r>
              <a:rPr lang="zh-CN" altLang="en-US" dirty="0"/>
              <a:t>或</a:t>
            </a:r>
            <a:r>
              <a:rPr lang="en-US" altLang="zh-CN" dirty="0"/>
              <a:t>-2</a:t>
            </a:r>
            <a:r>
              <a:rPr lang="zh-CN" altLang="en-US" dirty="0"/>
              <a:t>，通过调整将这部分高度降低一层，就能将平衡因子降低到</a:t>
            </a:r>
            <a:r>
              <a:rPr lang="en-US" altLang="zh-CN" dirty="0"/>
              <a:t>1</a:t>
            </a:r>
            <a:r>
              <a:rPr lang="zh-CN" altLang="en-US" dirty="0"/>
              <a:t>或</a:t>
            </a:r>
            <a:r>
              <a:rPr lang="en-US" altLang="zh-CN" dirty="0"/>
              <a:t>-1</a:t>
            </a:r>
            <a:r>
              <a:rPr lang="zh-CN" altLang="en-US" dirty="0"/>
              <a:t>，因此整棵树还是平衡的）</a:t>
            </a:r>
            <a:endParaRPr lang="en-US" altLang="zh-CN" dirty="0"/>
          </a:p>
          <a:p>
            <a:endParaRPr lang="en-US" altLang="zh-CN" dirty="0"/>
          </a:p>
          <a:p>
            <a:r>
              <a:rPr lang="zh-CN" altLang="en-US" dirty="0"/>
              <a:t>需调整的结点从发生不平衡的结点开始，沿回溯的路径取直接下两层结点，共</a:t>
            </a:r>
            <a:r>
              <a:rPr lang="en-US" altLang="zh-CN" dirty="0"/>
              <a:t>3</a:t>
            </a:r>
            <a:r>
              <a:rPr lang="zh-CN" altLang="en-US" dirty="0"/>
              <a:t>个结点</a:t>
            </a:r>
          </a:p>
        </p:txBody>
      </p:sp>
      <p:sp>
        <p:nvSpPr>
          <p:cNvPr id="95236" name="灯片编号占位符 3">
            <a:extLst>
              <a:ext uri="{FF2B5EF4-FFF2-40B4-BE49-F238E27FC236}">
                <a16:creationId xmlns:a16="http://schemas.microsoft.com/office/drawing/2014/main" id="{E80CF1BA-DD6F-4B25-8F27-CEDA4AC0A0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39001D-7F87-4F36-A176-D335C224E393}" type="slidenum">
              <a:rPr lang="zh-CN" altLang="en-US" smtClean="0">
                <a:latin typeface="Tahoma" panose="020B0604030504040204" pitchFamily="34" charset="0"/>
              </a:rPr>
              <a:pPr>
                <a:spcBef>
                  <a:spcPct val="0"/>
                </a:spcBef>
              </a:pPr>
              <a:t>63</a:t>
            </a:fld>
            <a:endParaRPr lang="en-US" altLang="zh-CN">
              <a:latin typeface="Tahoma" panose="020B060403050404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BB611426-D5AA-483F-947C-2DB5FC2C5B99}"/>
              </a:ext>
            </a:extLst>
          </p:cNvPr>
          <p:cNvSpPr>
            <a:spLocks noGrp="1" noRot="1" noChangeAspect="1" noChangeArrowheads="1" noTextEdit="1"/>
          </p:cNvSpPr>
          <p:nvPr>
            <p:ph type="sldImg"/>
          </p:nvPr>
        </p:nvSpPr>
        <p:spPr>
          <a:ln/>
        </p:spPr>
      </p:sp>
      <p:sp>
        <p:nvSpPr>
          <p:cNvPr id="97283" name="备注占位符 2">
            <a:extLst>
              <a:ext uri="{FF2B5EF4-FFF2-40B4-BE49-F238E27FC236}">
                <a16:creationId xmlns:a16="http://schemas.microsoft.com/office/drawing/2014/main" id="{A9DF5469-F3F3-432F-B04E-0A7EDBB549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以中间结点为轴，上面的结点掉下来</a:t>
            </a:r>
            <a:endParaRPr lang="en-US" altLang="zh-CN"/>
          </a:p>
          <a:p>
            <a:endParaRPr lang="en-US" altLang="zh-CN"/>
          </a:p>
          <a:p>
            <a:r>
              <a:rPr lang="zh-CN" altLang="en-US"/>
              <a:t>顺时针称为右旋，逆时针称为左旋</a:t>
            </a:r>
          </a:p>
        </p:txBody>
      </p:sp>
      <p:sp>
        <p:nvSpPr>
          <p:cNvPr id="97284" name="灯片编号占位符 3">
            <a:extLst>
              <a:ext uri="{FF2B5EF4-FFF2-40B4-BE49-F238E27FC236}">
                <a16:creationId xmlns:a16="http://schemas.microsoft.com/office/drawing/2014/main" id="{315F2AA3-883D-412C-A1BE-C8F3AAB176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9967A39-733A-431A-B6E8-CC388F5780E7}" type="slidenum">
              <a:rPr lang="zh-CN" altLang="en-US" smtClean="0">
                <a:latin typeface="Tahoma" panose="020B0604030504040204" pitchFamily="34" charset="0"/>
              </a:rPr>
              <a:pPr>
                <a:spcBef>
                  <a:spcPct val="0"/>
                </a:spcBef>
              </a:pPr>
              <a:t>64</a:t>
            </a:fld>
            <a:endParaRPr lang="en-US" altLang="zh-CN">
              <a:latin typeface="Tahoma" panose="020B060403050404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9C9A2223-1E3D-4FC0-958F-599F0E78AAA5}"/>
              </a:ext>
            </a:extLst>
          </p:cNvPr>
          <p:cNvSpPr>
            <a:spLocks noGrp="1" noRot="1" noChangeAspect="1" noChangeArrowheads="1" noTextEdit="1"/>
          </p:cNvSpPr>
          <p:nvPr>
            <p:ph type="sldImg"/>
          </p:nvPr>
        </p:nvSpPr>
        <p:spPr>
          <a:ln/>
        </p:spPr>
      </p:sp>
      <p:sp>
        <p:nvSpPr>
          <p:cNvPr id="99331" name="备注占位符 2">
            <a:extLst>
              <a:ext uri="{FF2B5EF4-FFF2-40B4-BE49-F238E27FC236}">
                <a16:creationId xmlns:a16="http://schemas.microsoft.com/office/drawing/2014/main" id="{824D7629-EAD9-4AF6-9BFC-5B78EA67FD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下面结点的先上到中间位置，然后上面的结点掉下来。</a:t>
            </a:r>
            <a:endParaRPr lang="en-US" altLang="zh-CN"/>
          </a:p>
          <a:p>
            <a:endParaRPr lang="en-US" altLang="zh-CN"/>
          </a:p>
          <a:p>
            <a:r>
              <a:rPr lang="zh-CN" altLang="en-US"/>
              <a:t>顺时针称为右旋，逆时针称为左旋</a:t>
            </a:r>
          </a:p>
          <a:p>
            <a:endParaRPr lang="zh-CN" altLang="en-US"/>
          </a:p>
        </p:txBody>
      </p:sp>
      <p:sp>
        <p:nvSpPr>
          <p:cNvPr id="99332" name="灯片编号占位符 3">
            <a:extLst>
              <a:ext uri="{FF2B5EF4-FFF2-40B4-BE49-F238E27FC236}">
                <a16:creationId xmlns:a16="http://schemas.microsoft.com/office/drawing/2014/main" id="{3ACBA501-6F21-4EAE-AD78-ECBEF775E5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AFFD58-E66F-48AB-A728-59524BCDF7A0}" type="slidenum">
              <a:rPr lang="zh-CN" altLang="en-US" smtClean="0">
                <a:latin typeface="Tahoma" panose="020B0604030504040204" pitchFamily="34" charset="0"/>
              </a:rPr>
              <a:pPr>
                <a:spcBef>
                  <a:spcPct val="0"/>
                </a:spcBef>
              </a:pPr>
              <a:t>65</a:t>
            </a:fld>
            <a:endParaRPr lang="en-US" altLang="zh-CN">
              <a:latin typeface="Tahoma" panose="020B060403050404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805398DC-4220-4D0D-A57F-CEB8CC897C4D}"/>
              </a:ext>
            </a:extLst>
          </p:cNvPr>
          <p:cNvSpPr>
            <a:spLocks noGrp="1" noRot="1" noChangeAspect="1" noChangeArrowheads="1" noTextEdit="1"/>
          </p:cNvSpPr>
          <p:nvPr>
            <p:ph type="sldImg"/>
          </p:nvPr>
        </p:nvSpPr>
        <p:spPr>
          <a:ln/>
        </p:spPr>
      </p:sp>
      <p:sp>
        <p:nvSpPr>
          <p:cNvPr id="102403" name="备注占位符 2">
            <a:extLst>
              <a:ext uri="{FF2B5EF4-FFF2-40B4-BE49-F238E27FC236}">
                <a16:creationId xmlns:a16="http://schemas.microsoft.com/office/drawing/2014/main" id="{068AD2DF-D321-49B1-AFF0-902A8C53F1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掉下来成为</a:t>
            </a:r>
            <a:r>
              <a:rPr lang="en-US" altLang="zh-CN"/>
              <a:t>B</a:t>
            </a:r>
            <a:r>
              <a:rPr lang="zh-CN" altLang="en-US"/>
              <a:t>的右孩子，</a:t>
            </a:r>
            <a:r>
              <a:rPr lang="en-US" altLang="zh-CN"/>
              <a:t>A</a:t>
            </a:r>
            <a:r>
              <a:rPr lang="zh-CN" altLang="en-US"/>
              <a:t>的左孩子指针空了，然后</a:t>
            </a:r>
            <a:r>
              <a:rPr lang="en-US" altLang="zh-CN"/>
              <a:t>B</a:t>
            </a:r>
            <a:r>
              <a:rPr lang="zh-CN" altLang="en-US"/>
              <a:t>的右孩子成为</a:t>
            </a:r>
            <a:r>
              <a:rPr lang="en-US" altLang="zh-CN"/>
              <a:t>A</a:t>
            </a:r>
            <a:r>
              <a:rPr lang="zh-CN" altLang="en-US"/>
              <a:t>的左孩子</a:t>
            </a:r>
          </a:p>
        </p:txBody>
      </p:sp>
      <p:sp>
        <p:nvSpPr>
          <p:cNvPr id="102404" name="灯片编号占位符 3">
            <a:extLst>
              <a:ext uri="{FF2B5EF4-FFF2-40B4-BE49-F238E27FC236}">
                <a16:creationId xmlns:a16="http://schemas.microsoft.com/office/drawing/2014/main" id="{8A6B476B-BE3A-4535-ACA9-276EA8F92E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84A8E29-FCA2-43DF-8AE4-62F3E859C3F4}" type="slidenum">
              <a:rPr lang="zh-CN" altLang="en-US" smtClean="0">
                <a:latin typeface="Tahoma" panose="020B0604030504040204" pitchFamily="34" charset="0"/>
              </a:rPr>
              <a:pPr>
                <a:spcBef>
                  <a:spcPct val="0"/>
                </a:spcBef>
              </a:pPr>
              <a:t>67</a:t>
            </a:fld>
            <a:endParaRPr lang="en-US" altLang="zh-CN">
              <a:latin typeface="Tahoma" panose="020B060403050404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956B6CF4-6B48-493D-86DD-1A94C7EC3921}"/>
              </a:ext>
            </a:extLst>
          </p:cNvPr>
          <p:cNvSpPr>
            <a:spLocks noGrp="1" noRot="1" noChangeAspect="1" noChangeArrowheads="1" noTextEdit="1"/>
          </p:cNvSpPr>
          <p:nvPr>
            <p:ph type="sldImg"/>
          </p:nvPr>
        </p:nvSpPr>
        <p:spPr>
          <a:ln/>
        </p:spPr>
      </p:sp>
      <p:sp>
        <p:nvSpPr>
          <p:cNvPr id="105475" name="备注占位符 2">
            <a:extLst>
              <a:ext uri="{FF2B5EF4-FFF2-40B4-BE49-F238E27FC236}">
                <a16:creationId xmlns:a16="http://schemas.microsoft.com/office/drawing/2014/main" id="{0C6E61D0-02B6-424E-B8FB-2804A8F52E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掉下来成为</a:t>
            </a:r>
            <a:r>
              <a:rPr lang="en-US" altLang="zh-CN"/>
              <a:t>B</a:t>
            </a:r>
            <a:r>
              <a:rPr lang="zh-CN" altLang="en-US"/>
              <a:t>的左孩子，</a:t>
            </a:r>
            <a:r>
              <a:rPr lang="en-US" altLang="zh-CN"/>
              <a:t>A</a:t>
            </a:r>
            <a:r>
              <a:rPr lang="zh-CN" altLang="en-US"/>
              <a:t>的右孩子指针空了，然后</a:t>
            </a:r>
            <a:r>
              <a:rPr lang="en-US" altLang="zh-CN"/>
              <a:t>B</a:t>
            </a:r>
            <a:r>
              <a:rPr lang="zh-CN" altLang="en-US"/>
              <a:t>的左孩子成为</a:t>
            </a:r>
            <a:r>
              <a:rPr lang="en-US" altLang="zh-CN"/>
              <a:t>A</a:t>
            </a:r>
            <a:r>
              <a:rPr lang="zh-CN" altLang="en-US"/>
              <a:t>的右孩子</a:t>
            </a:r>
          </a:p>
        </p:txBody>
      </p:sp>
      <p:sp>
        <p:nvSpPr>
          <p:cNvPr id="105476" name="灯片编号占位符 3">
            <a:extLst>
              <a:ext uri="{FF2B5EF4-FFF2-40B4-BE49-F238E27FC236}">
                <a16:creationId xmlns:a16="http://schemas.microsoft.com/office/drawing/2014/main" id="{17714E53-D639-434C-A7F2-AAB18C17D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66A38C-AE75-4494-A517-7D3D64157B2E}" type="slidenum">
              <a:rPr lang="zh-CN" altLang="en-US" smtClean="0">
                <a:latin typeface="Tahoma" panose="020B0604030504040204" pitchFamily="34" charset="0"/>
              </a:rPr>
              <a:pPr>
                <a:spcBef>
                  <a:spcPct val="0"/>
                </a:spcBef>
              </a:pPr>
              <a:t>69</a:t>
            </a:fld>
            <a:endParaRPr lang="en-US" altLang="zh-CN">
              <a:latin typeface="Tahoma" panose="020B060403050404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9D0C158C-4345-4EC4-A832-53B2C0810607}"/>
              </a:ext>
            </a:extLst>
          </p:cNvPr>
          <p:cNvSpPr>
            <a:spLocks noGrp="1" noRot="1" noChangeAspect="1" noChangeArrowheads="1" noTextEdit="1"/>
          </p:cNvSpPr>
          <p:nvPr>
            <p:ph type="sldImg"/>
          </p:nvPr>
        </p:nvSpPr>
        <p:spPr>
          <a:ln/>
        </p:spPr>
      </p:sp>
      <p:sp>
        <p:nvSpPr>
          <p:cNvPr id="108547" name="备注占位符 2">
            <a:extLst>
              <a:ext uri="{FF2B5EF4-FFF2-40B4-BE49-F238E27FC236}">
                <a16:creationId xmlns:a16="http://schemas.microsoft.com/office/drawing/2014/main" id="{4749DF97-66B9-4D36-9A52-7DE8E5079C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t>
            </a:r>
            <a:r>
              <a:rPr lang="zh-CN" altLang="en-US"/>
              <a:t>上去变成</a:t>
            </a:r>
            <a:r>
              <a:rPr lang="en-US" altLang="zh-CN"/>
              <a:t>A</a:t>
            </a:r>
            <a:r>
              <a:rPr lang="zh-CN" altLang="en-US"/>
              <a:t>的左孩子，</a:t>
            </a:r>
            <a:r>
              <a:rPr lang="en-US" altLang="zh-CN"/>
              <a:t>B</a:t>
            </a:r>
            <a:r>
              <a:rPr lang="zh-CN" altLang="en-US"/>
              <a:t>的右孩子指针空了，</a:t>
            </a:r>
            <a:r>
              <a:rPr lang="en-US" altLang="zh-CN"/>
              <a:t>C</a:t>
            </a:r>
            <a:r>
              <a:rPr lang="zh-CN" altLang="en-US"/>
              <a:t>的左孩子变成</a:t>
            </a:r>
            <a:r>
              <a:rPr lang="en-US" altLang="zh-CN"/>
              <a:t>B</a:t>
            </a:r>
            <a:r>
              <a:rPr lang="zh-CN" altLang="en-US"/>
              <a:t>的右孩子</a:t>
            </a:r>
          </a:p>
        </p:txBody>
      </p:sp>
      <p:sp>
        <p:nvSpPr>
          <p:cNvPr id="108548" name="灯片编号占位符 3">
            <a:extLst>
              <a:ext uri="{FF2B5EF4-FFF2-40B4-BE49-F238E27FC236}">
                <a16:creationId xmlns:a16="http://schemas.microsoft.com/office/drawing/2014/main" id="{55C54973-E0A9-4802-A39F-8896E4ADA4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1D201F-CD55-4A17-AD5F-068C58DD21D2}" type="slidenum">
              <a:rPr lang="zh-CN" altLang="en-US" smtClean="0">
                <a:latin typeface="Tahoma" panose="020B0604030504040204" pitchFamily="34" charset="0"/>
              </a:rPr>
              <a:pPr>
                <a:spcBef>
                  <a:spcPct val="0"/>
                </a:spcBef>
              </a:pPr>
              <a:t>71</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C96E7711-CEA8-40F2-B294-2B91E360BAC3}"/>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E74BCB8A-8D22-44C9-8979-70D25C3BC1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为什么从最后一个记录开始？</a:t>
            </a:r>
            <a:endParaRPr lang="en-US" altLang="zh-CN" dirty="0"/>
          </a:p>
          <a:p>
            <a:r>
              <a:rPr lang="en-US" altLang="zh-CN" dirty="0"/>
              <a:t> </a:t>
            </a:r>
            <a:r>
              <a:rPr lang="zh-CN" altLang="en-US" dirty="0"/>
              <a:t>因为第一个单元被设置成“哨兵”（即待查找的关键字），每次循环只需要进行元素的比较，不需要比较下标是否越界，可以提高算法的执行效率。</a:t>
            </a:r>
          </a:p>
        </p:txBody>
      </p:sp>
      <p:sp>
        <p:nvSpPr>
          <p:cNvPr id="16388" name="灯片编号占位符 3">
            <a:extLst>
              <a:ext uri="{FF2B5EF4-FFF2-40B4-BE49-F238E27FC236}">
                <a16:creationId xmlns:a16="http://schemas.microsoft.com/office/drawing/2014/main" id="{660B67AF-B0E5-4556-9D92-A46BEDAE9F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D645477-588A-4888-96FD-C49A16B2D1C0}" type="slidenum">
              <a:rPr lang="zh-CN" altLang="en-US" smtClean="0">
                <a:latin typeface="Tahoma" panose="020B0604030504040204" pitchFamily="34" charset="0"/>
              </a:rPr>
              <a:pPr>
                <a:spcBef>
                  <a:spcPct val="0"/>
                </a:spcBef>
              </a:pPr>
              <a:t>9</a:t>
            </a:fld>
            <a:endParaRPr lang="en-US" altLang="zh-CN">
              <a:latin typeface="Tahoma" panose="020B060403050404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3D173A3B-EBF9-44E4-A8A5-566DDB9A836C}"/>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5CCD329C-0306-4506-B847-3E21899D94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下来变成</a:t>
            </a:r>
            <a:r>
              <a:rPr lang="en-US" altLang="zh-CN"/>
              <a:t>C</a:t>
            </a:r>
            <a:r>
              <a:rPr lang="zh-CN" altLang="en-US"/>
              <a:t>的右孩子，</a:t>
            </a:r>
            <a:r>
              <a:rPr lang="en-US" altLang="zh-CN"/>
              <a:t>A</a:t>
            </a:r>
            <a:r>
              <a:rPr lang="zh-CN" altLang="en-US"/>
              <a:t>的左孩子指针空了，</a:t>
            </a:r>
            <a:r>
              <a:rPr lang="en-US" altLang="zh-CN"/>
              <a:t>C</a:t>
            </a:r>
            <a:r>
              <a:rPr lang="zh-CN" altLang="en-US"/>
              <a:t>的右孩子变成</a:t>
            </a:r>
            <a:r>
              <a:rPr lang="en-US" altLang="zh-CN"/>
              <a:t>A</a:t>
            </a:r>
            <a:r>
              <a:rPr lang="zh-CN" altLang="en-US"/>
              <a:t>的左孩子</a:t>
            </a:r>
          </a:p>
          <a:p>
            <a:endParaRPr lang="zh-CN" altLang="en-US"/>
          </a:p>
        </p:txBody>
      </p:sp>
      <p:sp>
        <p:nvSpPr>
          <p:cNvPr id="110596" name="灯片编号占位符 3">
            <a:extLst>
              <a:ext uri="{FF2B5EF4-FFF2-40B4-BE49-F238E27FC236}">
                <a16:creationId xmlns:a16="http://schemas.microsoft.com/office/drawing/2014/main" id="{58ECEDD5-5E60-4F9F-BE25-83FF24FF33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C1E54FC-1058-4A67-8E97-8688ED1EB606}" type="slidenum">
              <a:rPr lang="zh-CN" altLang="en-US" smtClean="0">
                <a:latin typeface="Tahoma" panose="020B0604030504040204" pitchFamily="34" charset="0"/>
              </a:rPr>
              <a:pPr>
                <a:spcBef>
                  <a:spcPct val="0"/>
                </a:spcBef>
              </a:pPr>
              <a:t>72</a:t>
            </a:fld>
            <a:endParaRPr lang="en-US" altLang="zh-CN">
              <a:latin typeface="Tahoma" panose="020B060403050404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851D351-EB37-4E4B-A98B-4D9631601974}"/>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417BF8DA-47B8-4C38-899B-93A81B371A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4" name="灯片编号占位符 3">
            <a:extLst>
              <a:ext uri="{FF2B5EF4-FFF2-40B4-BE49-F238E27FC236}">
                <a16:creationId xmlns:a16="http://schemas.microsoft.com/office/drawing/2014/main" id="{51A93EA7-5112-4E53-9B6B-3EFA4BAC84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A9A6A21-FABC-4FF1-B85D-CF13EF959B74}" type="slidenum">
              <a:rPr lang="zh-CN" altLang="en-US" smtClean="0">
                <a:latin typeface="Tahoma" panose="020B0604030504040204" pitchFamily="34" charset="0"/>
              </a:rPr>
              <a:pPr>
                <a:spcBef>
                  <a:spcPct val="0"/>
                </a:spcBef>
              </a:pPr>
              <a:t>73</a:t>
            </a:fld>
            <a:endParaRPr lang="en-US" altLang="zh-CN">
              <a:latin typeface="Tahoma" panose="020B060403050404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ED92DDE2-3389-4954-974A-866BACB7D067}"/>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2FE96831-5B3B-446B-8EA0-B18C612381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t>
            </a:r>
            <a:r>
              <a:rPr lang="zh-CN" altLang="en-US"/>
              <a:t>上去变成</a:t>
            </a:r>
            <a:r>
              <a:rPr lang="en-US" altLang="zh-CN"/>
              <a:t>A</a:t>
            </a:r>
            <a:r>
              <a:rPr lang="zh-CN" altLang="en-US"/>
              <a:t>的右孩子，</a:t>
            </a:r>
            <a:r>
              <a:rPr lang="en-US" altLang="zh-CN"/>
              <a:t>B</a:t>
            </a:r>
            <a:r>
              <a:rPr lang="zh-CN" altLang="en-US"/>
              <a:t>的左孩子指针空了，</a:t>
            </a:r>
            <a:r>
              <a:rPr lang="en-US" altLang="zh-CN"/>
              <a:t>C</a:t>
            </a:r>
            <a:r>
              <a:rPr lang="zh-CN" altLang="en-US"/>
              <a:t>的右孩子变成</a:t>
            </a:r>
            <a:r>
              <a:rPr lang="en-US" altLang="zh-CN"/>
              <a:t>B</a:t>
            </a:r>
            <a:r>
              <a:rPr lang="zh-CN" altLang="en-US"/>
              <a:t>的左孩子</a:t>
            </a:r>
          </a:p>
          <a:p>
            <a:endParaRPr lang="zh-CN" altLang="en-US"/>
          </a:p>
        </p:txBody>
      </p:sp>
      <p:sp>
        <p:nvSpPr>
          <p:cNvPr id="114692" name="灯片编号占位符 3">
            <a:extLst>
              <a:ext uri="{FF2B5EF4-FFF2-40B4-BE49-F238E27FC236}">
                <a16:creationId xmlns:a16="http://schemas.microsoft.com/office/drawing/2014/main" id="{1D8D5DE5-283D-4783-9700-197EB8BE96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1E06343-E5C0-48DA-90E7-A478CAD9523C}" type="slidenum">
              <a:rPr lang="zh-CN" altLang="en-US" smtClean="0">
                <a:latin typeface="Tahoma" panose="020B0604030504040204" pitchFamily="34" charset="0"/>
              </a:rPr>
              <a:pPr>
                <a:spcBef>
                  <a:spcPct val="0"/>
                </a:spcBef>
              </a:pPr>
              <a:t>74</a:t>
            </a:fld>
            <a:endParaRPr lang="en-US" altLang="zh-CN">
              <a:latin typeface="Tahoma" panose="020B060403050404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BC2BF57D-B6C0-4496-A4D3-B4AA622193D3}"/>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95A3730D-1B92-4205-B352-E483499DD3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下来变成</a:t>
            </a:r>
            <a:r>
              <a:rPr lang="en-US" altLang="zh-CN"/>
              <a:t>C</a:t>
            </a:r>
            <a:r>
              <a:rPr lang="zh-CN" altLang="en-US"/>
              <a:t>的左孩子，</a:t>
            </a:r>
            <a:r>
              <a:rPr lang="en-US" altLang="zh-CN"/>
              <a:t>A</a:t>
            </a:r>
            <a:r>
              <a:rPr lang="zh-CN" altLang="en-US"/>
              <a:t>的右孩子指针空了，</a:t>
            </a:r>
            <a:r>
              <a:rPr lang="en-US" altLang="zh-CN"/>
              <a:t>C</a:t>
            </a:r>
            <a:r>
              <a:rPr lang="zh-CN" altLang="en-US"/>
              <a:t>的左孩子变成</a:t>
            </a:r>
            <a:r>
              <a:rPr lang="en-US" altLang="zh-CN"/>
              <a:t>A</a:t>
            </a:r>
            <a:r>
              <a:rPr lang="zh-CN" altLang="en-US"/>
              <a:t>的右孩子</a:t>
            </a:r>
          </a:p>
          <a:p>
            <a:endParaRPr lang="zh-CN" altLang="en-US"/>
          </a:p>
        </p:txBody>
      </p:sp>
      <p:sp>
        <p:nvSpPr>
          <p:cNvPr id="116740" name="灯片编号占位符 3">
            <a:extLst>
              <a:ext uri="{FF2B5EF4-FFF2-40B4-BE49-F238E27FC236}">
                <a16:creationId xmlns:a16="http://schemas.microsoft.com/office/drawing/2014/main" id="{917CB7B8-D5CE-440A-ADB0-C75A5E809B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FFE1D1D-9D11-4F3F-9629-1B495C6EA5CF}" type="slidenum">
              <a:rPr lang="zh-CN" altLang="en-US" smtClean="0">
                <a:latin typeface="Tahoma" panose="020B0604030504040204" pitchFamily="34" charset="0"/>
              </a:rPr>
              <a:pPr>
                <a:spcBef>
                  <a:spcPct val="0"/>
                </a:spcBef>
              </a:pPr>
              <a:t>75</a:t>
            </a:fld>
            <a:endParaRPr lang="en-US" altLang="zh-CN">
              <a:latin typeface="Tahoma" panose="020B060403050404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当查找的文件较大，且存放在磁盘等直接存取设备中时，为了减少查找过程中对磁盘的读写次数，提高查找效率，基于直接存取设备的读写操作以“页”为单位的特征，提出了一种称为</a:t>
            </a:r>
            <a:r>
              <a:rPr lang="en-US" altLang="zh-CN" dirty="0"/>
              <a:t>B-</a:t>
            </a:r>
            <a:r>
              <a:rPr lang="zh-CN" altLang="en-US" dirty="0"/>
              <a:t>树的多路平衡查找树，适合在磁盘等直接存取设备上组织动态的查找表。</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84</a:t>
            </a:fld>
            <a:endParaRPr lang="en-US" altLang="zh-CN"/>
          </a:p>
        </p:txBody>
      </p:sp>
    </p:spTree>
    <p:extLst>
      <p:ext uri="{BB962C8B-B14F-4D97-AF65-F5344CB8AC3E}">
        <p14:creationId xmlns:p14="http://schemas.microsoft.com/office/powerpoint/2010/main" val="4146950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F7D3DD72-5145-4440-BE6F-AF9C612E6430}"/>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36C39CA3-F18F-433C-8FCA-AE4AFE04FF9C}"/>
              </a:ext>
            </a:extLst>
          </p:cNvPr>
          <p:cNvSpPr>
            <a:spLocks noGrp="1"/>
          </p:cNvSpPr>
          <p:nvPr>
            <p:ph type="body" idx="1"/>
          </p:nvPr>
        </p:nvSpPr>
        <p:spPr/>
        <p:txBody>
          <a:bodyPr>
            <a:normAutofit fontScale="92500" lnSpcReduction="10000"/>
          </a:bodyPr>
          <a:lstStyle/>
          <a:p>
            <a:pPr>
              <a:defRPr/>
            </a:pPr>
            <a:r>
              <a:rPr lang="en-US" altLang="zh-CN" sz="3200" dirty="0">
                <a:latin typeface="黑体" pitchFamily="2" charset="-122"/>
                <a:ea typeface="黑体" pitchFamily="2" charset="-122"/>
              </a:rPr>
              <a:t>B-</a:t>
            </a:r>
            <a:r>
              <a:rPr lang="zh-CN" altLang="en-US" sz="3200" dirty="0">
                <a:latin typeface="黑体" pitchFamily="2" charset="-122"/>
                <a:ea typeface="黑体" pitchFamily="2" charset="-122"/>
              </a:rPr>
              <a:t>树类似二叉排序树，只不过二叉排序树只有</a:t>
            </a:r>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个孩子</a:t>
            </a:r>
            <a:r>
              <a:rPr lang="zh-CN" altLang="en-US" dirty="0">
                <a:latin typeface="黑体" pitchFamily="2" charset="-122"/>
                <a:ea typeface="黑体" pitchFamily="2" charset="-122"/>
              </a:rPr>
              <a:t>，</a:t>
            </a:r>
            <a:r>
              <a:rPr lang="en-US" altLang="zh-CN" dirty="0">
                <a:latin typeface="黑体" pitchFamily="2" charset="-122"/>
                <a:ea typeface="黑体" pitchFamily="2" charset="-122"/>
              </a:rPr>
              <a:t>m</a:t>
            </a:r>
            <a:r>
              <a:rPr lang="zh-CN" altLang="en-US" dirty="0">
                <a:latin typeface="黑体" pitchFamily="2" charset="-122"/>
                <a:ea typeface="黑体" pitchFamily="2" charset="-122"/>
              </a:rPr>
              <a:t>阶</a:t>
            </a:r>
            <a:r>
              <a:rPr lang="en-US" altLang="zh-CN" dirty="0">
                <a:latin typeface="黑体" pitchFamily="2" charset="-122"/>
                <a:ea typeface="黑体" pitchFamily="2" charset="-122"/>
              </a:rPr>
              <a:t>B</a:t>
            </a:r>
            <a:r>
              <a:rPr lang="zh-CN" altLang="en-US" dirty="0">
                <a:latin typeface="黑体" pitchFamily="2" charset="-122"/>
                <a:ea typeface="黑体" pitchFamily="2" charset="-122"/>
              </a:rPr>
              <a:t>树最多有</a:t>
            </a:r>
            <a:r>
              <a:rPr lang="en-US" altLang="zh-CN" dirty="0">
                <a:latin typeface="黑体" pitchFamily="2" charset="-122"/>
                <a:ea typeface="黑体" pitchFamily="2" charset="-122"/>
              </a:rPr>
              <a:t>m</a:t>
            </a:r>
            <a:r>
              <a:rPr lang="zh-CN" altLang="en-US" dirty="0">
                <a:latin typeface="黑体" pitchFamily="2" charset="-122"/>
                <a:ea typeface="黑体" pitchFamily="2" charset="-122"/>
              </a:rPr>
              <a:t>个孩子</a:t>
            </a:r>
            <a:endParaRPr lang="en-US" altLang="zh-CN" dirty="0">
              <a:latin typeface="黑体" pitchFamily="2" charset="-122"/>
              <a:ea typeface="黑体" pitchFamily="2" charset="-122"/>
            </a:endParaRPr>
          </a:p>
          <a:p>
            <a:pPr>
              <a:defRPr/>
            </a:pPr>
            <a:endParaRPr lang="en-US" altLang="zh-CN" dirty="0">
              <a:latin typeface="黑体" pitchFamily="2" charset="-122"/>
              <a:ea typeface="黑体" pitchFamily="2" charset="-122"/>
            </a:endParaRPr>
          </a:p>
          <a:p>
            <a:pPr>
              <a:defRPr/>
            </a:pPr>
            <a:r>
              <a:rPr lang="en-US" altLang="zh-CN" dirty="0">
                <a:latin typeface="黑体" pitchFamily="2" charset="-122"/>
                <a:ea typeface="黑体" pitchFamily="2" charset="-122"/>
              </a:rPr>
              <a:t>1</a:t>
            </a:r>
            <a:r>
              <a:rPr lang="zh-CN" altLang="en-US" dirty="0">
                <a:latin typeface="黑体" pitchFamily="2" charset="-122"/>
                <a:ea typeface="黑体" pitchFamily="2" charset="-122"/>
              </a:rPr>
              <a:t>、</a:t>
            </a:r>
            <a:r>
              <a:rPr lang="en-US" altLang="zh-CN" dirty="0" err="1">
                <a:latin typeface="黑体" pitchFamily="2" charset="-122"/>
                <a:ea typeface="黑体" pitchFamily="2" charset="-122"/>
              </a:rPr>
              <a:t>Ki</a:t>
            </a:r>
            <a:r>
              <a:rPr lang="zh-CN" altLang="en-US" dirty="0">
                <a:latin typeface="黑体" pitchFamily="2" charset="-122"/>
                <a:ea typeface="黑体" pitchFamily="2" charset="-122"/>
              </a:rPr>
              <a:t>有序</a:t>
            </a:r>
            <a:endParaRPr lang="en-US" altLang="zh-CN" dirty="0">
              <a:latin typeface="黑体" pitchFamily="2" charset="-122"/>
              <a:ea typeface="黑体" pitchFamily="2" charset="-122"/>
            </a:endParaRPr>
          </a:p>
          <a:p>
            <a:pPr>
              <a:defRPr/>
            </a:pPr>
            <a:r>
              <a:rPr lang="en-US" altLang="zh-CN" dirty="0">
                <a:latin typeface="黑体" pitchFamily="2" charset="-122"/>
                <a:ea typeface="黑体" pitchFamily="2" charset="-122"/>
              </a:rPr>
              <a:t>2</a:t>
            </a:r>
            <a:r>
              <a:rPr lang="zh-CN" altLang="en-US" dirty="0">
                <a:latin typeface="黑体" pitchFamily="2" charset="-122"/>
                <a:ea typeface="黑体" pitchFamily="2" charset="-122"/>
              </a:rPr>
              <a:t>、</a:t>
            </a:r>
            <a:r>
              <a:rPr lang="en-US" altLang="zh-CN" dirty="0">
                <a:latin typeface="黑体" pitchFamily="2" charset="-122"/>
                <a:ea typeface="黑体" pitchFamily="2" charset="-122"/>
              </a:rPr>
              <a:t>n+1</a:t>
            </a:r>
            <a:r>
              <a:rPr lang="zh-CN" altLang="en-US" dirty="0">
                <a:latin typeface="黑体" pitchFamily="2" charset="-122"/>
                <a:ea typeface="黑体" pitchFamily="2" charset="-122"/>
              </a:rPr>
              <a:t>个子树，用</a:t>
            </a:r>
            <a:r>
              <a:rPr lang="en-US" altLang="zh-CN" dirty="0">
                <a:latin typeface="黑体" pitchFamily="2" charset="-122"/>
                <a:ea typeface="黑体" pitchFamily="2" charset="-122"/>
              </a:rPr>
              <a:t>A0~An</a:t>
            </a:r>
            <a:r>
              <a:rPr lang="zh-CN" altLang="en-US" dirty="0">
                <a:latin typeface="黑体" pitchFamily="2" charset="-122"/>
                <a:ea typeface="黑体" pitchFamily="2" charset="-122"/>
              </a:rPr>
              <a:t>表示，被</a:t>
            </a:r>
            <a:r>
              <a:rPr lang="en-US" altLang="zh-CN" dirty="0">
                <a:latin typeface="黑体" pitchFamily="2" charset="-122"/>
                <a:ea typeface="黑体" pitchFamily="2" charset="-122"/>
              </a:rPr>
              <a:t>n</a:t>
            </a:r>
            <a:r>
              <a:rPr lang="zh-CN" altLang="en-US" dirty="0">
                <a:latin typeface="黑体" pitchFamily="2" charset="-122"/>
                <a:ea typeface="黑体" pitchFamily="2" charset="-122"/>
              </a:rPr>
              <a:t>个关键字分开。对于叶节点，每个</a:t>
            </a:r>
            <a:r>
              <a:rPr lang="en-US" altLang="zh-CN" dirty="0">
                <a:latin typeface="黑体" pitchFamily="2" charset="-122"/>
                <a:ea typeface="黑体" pitchFamily="2" charset="-122"/>
              </a:rPr>
              <a:t>A</a:t>
            </a:r>
            <a:r>
              <a:rPr lang="en-US" altLang="zh-CN" baseline="-25000" dirty="0">
                <a:latin typeface="黑体" pitchFamily="2" charset="-122"/>
                <a:ea typeface="黑体" pitchFamily="2" charset="-122"/>
              </a:rPr>
              <a:t>i</a:t>
            </a:r>
            <a:r>
              <a:rPr lang="zh-CN" altLang="en-US" dirty="0">
                <a:latin typeface="黑体" pitchFamily="2" charset="-122"/>
                <a:ea typeface="黑体" pitchFamily="2" charset="-122"/>
              </a:rPr>
              <a:t>为空指针。</a:t>
            </a:r>
            <a:endParaRPr lang="en-US" altLang="zh-CN" dirty="0">
              <a:latin typeface="黑体" pitchFamily="2" charset="-122"/>
              <a:ea typeface="黑体" pitchFamily="2" charset="-122"/>
            </a:endParaRPr>
          </a:p>
          <a:p>
            <a:pPr>
              <a:defRPr/>
            </a:pPr>
            <a:r>
              <a:rPr lang="en-US" altLang="zh-CN" dirty="0">
                <a:latin typeface="黑体" pitchFamily="2" charset="-122"/>
                <a:ea typeface="黑体" pitchFamily="2" charset="-122"/>
              </a:rPr>
              <a:t>      </a:t>
            </a:r>
            <a:r>
              <a:rPr lang="zh-CN" altLang="en-US" dirty="0">
                <a:latin typeface="黑体" pitchFamily="2" charset="-122"/>
                <a:ea typeface="黑体" pitchFamily="2" charset="-122"/>
              </a:rPr>
              <a:t>比如：</a:t>
            </a:r>
            <a:r>
              <a:rPr lang="en-US" altLang="zh-CN" dirty="0">
                <a:latin typeface="黑体" pitchFamily="2" charset="-122"/>
                <a:ea typeface="黑体" pitchFamily="2" charset="-122"/>
              </a:rPr>
              <a:t>A0</a:t>
            </a:r>
            <a:r>
              <a:rPr lang="zh-CN" altLang="en-US" dirty="0">
                <a:latin typeface="黑体" pitchFamily="2" charset="-122"/>
                <a:ea typeface="黑体" pitchFamily="2" charset="-122"/>
              </a:rPr>
              <a:t>指向的子树的所有结点的关键字都</a:t>
            </a:r>
            <a:r>
              <a:rPr lang="en-US" altLang="zh-CN" dirty="0">
                <a:latin typeface="黑体" pitchFamily="2" charset="-122"/>
                <a:ea typeface="黑体" pitchFamily="2" charset="-122"/>
              </a:rPr>
              <a:t>&lt;K1</a:t>
            </a:r>
          </a:p>
          <a:p>
            <a:pPr>
              <a:defRPr/>
            </a:pPr>
            <a:r>
              <a:rPr lang="en-US" altLang="zh-CN" dirty="0">
                <a:latin typeface="黑体" pitchFamily="2" charset="-122"/>
                <a:ea typeface="黑体" pitchFamily="2" charset="-122"/>
              </a:rPr>
              <a:t>                K1&lt;A1</a:t>
            </a:r>
            <a:r>
              <a:rPr lang="zh-CN" altLang="en-US" dirty="0">
                <a:latin typeface="黑体" pitchFamily="2" charset="-122"/>
                <a:ea typeface="黑体" pitchFamily="2" charset="-122"/>
              </a:rPr>
              <a:t>指向的子树的所有结点的关键字都</a:t>
            </a:r>
            <a:r>
              <a:rPr lang="en-US" altLang="zh-CN" dirty="0">
                <a:latin typeface="黑体" pitchFamily="2" charset="-122"/>
                <a:ea typeface="黑体" pitchFamily="2" charset="-122"/>
              </a:rPr>
              <a:t>&lt;K2</a:t>
            </a:r>
          </a:p>
          <a:p>
            <a:pPr>
              <a:defRPr/>
            </a:pPr>
            <a:r>
              <a:rPr lang="en-US" altLang="zh-CN" dirty="0">
                <a:latin typeface="黑体" pitchFamily="2" charset="-122"/>
                <a:ea typeface="黑体" pitchFamily="2" charset="-122"/>
              </a:rPr>
              <a:t>                K2&lt;A2</a:t>
            </a:r>
            <a:r>
              <a:rPr lang="zh-CN" altLang="en-US" dirty="0">
                <a:latin typeface="黑体" pitchFamily="2" charset="-122"/>
                <a:ea typeface="黑体" pitchFamily="2" charset="-122"/>
              </a:rPr>
              <a:t>指向的子树的所有结点的关键字都</a:t>
            </a:r>
            <a:r>
              <a:rPr lang="en-US" altLang="zh-CN" dirty="0">
                <a:latin typeface="黑体" pitchFamily="2" charset="-122"/>
                <a:ea typeface="黑体" pitchFamily="2" charset="-122"/>
              </a:rPr>
              <a:t>&lt;K3</a:t>
            </a:r>
          </a:p>
          <a:p>
            <a:pPr>
              <a:defRPr/>
            </a:pPr>
            <a:r>
              <a:rPr lang="en-US" altLang="zh-CN" dirty="0">
                <a:latin typeface="黑体" pitchFamily="2" charset="-122"/>
                <a:ea typeface="黑体" pitchFamily="2" charset="-122"/>
              </a:rPr>
              <a:t>                 ..........</a:t>
            </a:r>
          </a:p>
          <a:p>
            <a:pPr>
              <a:defRPr/>
            </a:pPr>
            <a:r>
              <a:rPr lang="en-US" altLang="zh-CN" dirty="0">
                <a:latin typeface="黑体" pitchFamily="2" charset="-122"/>
                <a:ea typeface="黑体" pitchFamily="2" charset="-122"/>
              </a:rPr>
              <a:t>                </a:t>
            </a:r>
            <a:r>
              <a:rPr lang="en-US" altLang="zh-CN" dirty="0" err="1">
                <a:latin typeface="黑体" pitchFamily="2" charset="-122"/>
                <a:ea typeface="黑体" pitchFamily="2" charset="-122"/>
              </a:rPr>
              <a:t>Kn</a:t>
            </a:r>
            <a:r>
              <a:rPr lang="en-US" altLang="zh-CN" dirty="0">
                <a:latin typeface="黑体" pitchFamily="2" charset="-122"/>
                <a:ea typeface="黑体" pitchFamily="2" charset="-122"/>
              </a:rPr>
              <a:t>&lt;An</a:t>
            </a:r>
            <a:r>
              <a:rPr lang="zh-CN" altLang="en-US" dirty="0">
                <a:latin typeface="黑体" pitchFamily="2" charset="-122"/>
                <a:ea typeface="黑体" pitchFamily="2" charset="-122"/>
              </a:rPr>
              <a:t>指向的子树的所有结点的关键字</a:t>
            </a:r>
            <a:endParaRPr lang="en-US" altLang="zh-CN" dirty="0">
              <a:latin typeface="黑体" pitchFamily="2" charset="-122"/>
              <a:ea typeface="黑体" pitchFamily="2" charset="-122"/>
            </a:endParaRPr>
          </a:p>
          <a:p>
            <a:pPr>
              <a:defRPr/>
            </a:pPr>
            <a:endParaRPr lang="en-US" altLang="zh-CN" dirty="0">
              <a:latin typeface="黑体" pitchFamily="2" charset="-122"/>
              <a:ea typeface="黑体" pitchFamily="2" charset="-122"/>
            </a:endParaRPr>
          </a:p>
          <a:p>
            <a:pPr>
              <a:defRPr/>
            </a:pPr>
            <a:r>
              <a:rPr lang="en-US" altLang="zh-CN" dirty="0">
                <a:latin typeface="黑体" pitchFamily="2" charset="-122"/>
                <a:ea typeface="黑体" pitchFamily="2" charset="-122"/>
              </a:rPr>
              <a:t>       K1       K2       K3                               Kn-1    </a:t>
            </a:r>
            <a:r>
              <a:rPr lang="en-US" altLang="zh-CN" dirty="0" err="1">
                <a:latin typeface="黑体" pitchFamily="2" charset="-122"/>
                <a:ea typeface="黑体" pitchFamily="2" charset="-122"/>
              </a:rPr>
              <a:t>Kn</a:t>
            </a:r>
            <a:endParaRPr lang="en-US" altLang="zh-CN" dirty="0">
              <a:latin typeface="黑体" pitchFamily="2" charset="-122"/>
              <a:ea typeface="黑体" pitchFamily="2" charset="-122"/>
            </a:endParaRPr>
          </a:p>
          <a:p>
            <a:pPr>
              <a:defRPr/>
            </a:pPr>
            <a:r>
              <a:rPr lang="en-US" altLang="zh-CN" dirty="0">
                <a:latin typeface="黑体" pitchFamily="2" charset="-122"/>
                <a:ea typeface="黑体" pitchFamily="2" charset="-122"/>
              </a:rPr>
              <a:t>-----|--------|--------|-----------------------|------|---------</a:t>
            </a:r>
          </a:p>
          <a:p>
            <a:pPr>
              <a:defRPr/>
            </a:pPr>
            <a:r>
              <a:rPr lang="en-US" altLang="zh-CN" dirty="0">
                <a:latin typeface="黑体" pitchFamily="2" charset="-122"/>
                <a:ea typeface="黑体" pitchFamily="2" charset="-122"/>
              </a:rPr>
              <a:t>  A0     A1       A2                                          An-1      An</a:t>
            </a:r>
          </a:p>
        </p:txBody>
      </p:sp>
      <p:sp>
        <p:nvSpPr>
          <p:cNvPr id="129028" name="灯片编号占位符 3">
            <a:extLst>
              <a:ext uri="{FF2B5EF4-FFF2-40B4-BE49-F238E27FC236}">
                <a16:creationId xmlns:a16="http://schemas.microsoft.com/office/drawing/2014/main" id="{47649AA1-B22C-422E-B6EB-CD8BFAB4DB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88F49C-2752-407E-88A0-7AB35B5CF696}" type="slidenum">
              <a:rPr lang="zh-CN" altLang="en-US" smtClean="0">
                <a:latin typeface="Tahoma" panose="020B0604030504040204" pitchFamily="34" charset="0"/>
              </a:rPr>
              <a:pPr>
                <a:spcBef>
                  <a:spcPct val="0"/>
                </a:spcBef>
              </a:pPr>
              <a:t>85</a:t>
            </a:fld>
            <a:endParaRPr lang="en-US" altLang="zh-CN">
              <a:latin typeface="Tahoma" panose="020B060403050404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77F38C75-DB01-4852-B5CD-B3E2FAE3D601}"/>
              </a:ext>
            </a:extLst>
          </p:cNvPr>
          <p:cNvSpPr>
            <a:spLocks noGrp="1" noRot="1" noChangeAspect="1" noChangeArrowheads="1" noTextEdit="1"/>
          </p:cNvSpPr>
          <p:nvPr>
            <p:ph type="sldImg"/>
          </p:nvPr>
        </p:nvSpPr>
        <p:spPr>
          <a:ln/>
        </p:spPr>
      </p:sp>
      <p:sp>
        <p:nvSpPr>
          <p:cNvPr id="131075" name="备注占位符 2">
            <a:extLst>
              <a:ext uri="{FF2B5EF4-FFF2-40B4-BE49-F238E27FC236}">
                <a16:creationId xmlns:a16="http://schemas.microsoft.com/office/drawing/2014/main" id="{9939EB3C-4138-4EBC-9CA5-13F0719113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m</a:t>
            </a:r>
            <a:r>
              <a:rPr lang="zh-CN" altLang="en-US" dirty="0"/>
              <a:t>阶指的是每个结点最多有</a:t>
            </a:r>
            <a:r>
              <a:rPr lang="en-US" altLang="zh-CN" dirty="0"/>
              <a:t>m</a:t>
            </a:r>
            <a:r>
              <a:rPr lang="zh-CN" altLang="en-US" dirty="0"/>
              <a:t>棵子树，即最多</a:t>
            </a:r>
            <a:r>
              <a:rPr lang="en-US" altLang="zh-CN" dirty="0"/>
              <a:t>m</a:t>
            </a:r>
            <a:r>
              <a:rPr lang="zh-CN" altLang="en-US" dirty="0"/>
              <a:t>个孩子。</a:t>
            </a:r>
            <a:endParaRPr lang="en-US" altLang="zh-CN" dirty="0"/>
          </a:p>
          <a:p>
            <a:endParaRPr lang="en-US" altLang="zh-CN" dirty="0"/>
          </a:p>
          <a:p>
            <a:r>
              <a:rPr lang="zh-CN" altLang="en-US" dirty="0"/>
              <a:t>叶子的层数为树的高度</a:t>
            </a:r>
            <a:endParaRPr lang="en-US" altLang="zh-CN" dirty="0"/>
          </a:p>
          <a:p>
            <a:endParaRPr lang="en-US" altLang="zh-CN" dirty="0"/>
          </a:p>
        </p:txBody>
      </p:sp>
      <p:sp>
        <p:nvSpPr>
          <p:cNvPr id="131076" name="灯片编号占位符 3">
            <a:extLst>
              <a:ext uri="{FF2B5EF4-FFF2-40B4-BE49-F238E27FC236}">
                <a16:creationId xmlns:a16="http://schemas.microsoft.com/office/drawing/2014/main" id="{F6BC12B1-7435-4407-B4D8-7748E24F81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A2A9BD-1772-461D-8ED9-1F8C25E4F30B}" type="slidenum">
              <a:rPr lang="zh-CN" altLang="en-US" smtClean="0">
                <a:latin typeface="Tahoma" panose="020B0604030504040204" pitchFamily="34" charset="0"/>
              </a:rPr>
              <a:pPr>
                <a:spcBef>
                  <a:spcPct val="0"/>
                </a:spcBef>
              </a:pPr>
              <a:t>86</a:t>
            </a:fld>
            <a:endParaRPr lang="en-US" altLang="zh-CN">
              <a:latin typeface="Tahoma" panose="020B060403050404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C53271F2-9F0D-4CF4-9899-866A86374BBA}"/>
              </a:ext>
            </a:extLst>
          </p:cNvPr>
          <p:cNvSpPr>
            <a:spLocks noGrp="1" noRot="1" noChangeAspect="1" noChangeArrowheads="1" noTextEdit="1"/>
          </p:cNvSpPr>
          <p:nvPr>
            <p:ph type="sldImg"/>
          </p:nvPr>
        </p:nvSpPr>
        <p:spPr>
          <a:ln/>
        </p:spPr>
      </p:sp>
      <p:sp>
        <p:nvSpPr>
          <p:cNvPr id="133123" name="备注占位符 2">
            <a:extLst>
              <a:ext uri="{FF2B5EF4-FFF2-40B4-BE49-F238E27FC236}">
                <a16:creationId xmlns:a16="http://schemas.microsoft.com/office/drawing/2014/main" id="{D216E4E5-4646-4B66-A4B1-6C990552B0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FF0000"/>
                </a:solidFill>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m/2 ┓-</a:t>
            </a:r>
            <a:r>
              <a:rPr lang="en-US" altLang="zh-CN" b="1">
                <a:solidFill>
                  <a:srgbClr val="FF0000"/>
                </a:solidFill>
                <a:latin typeface="黑体" panose="02010609060101010101" pitchFamily="49" charset="-122"/>
                <a:ea typeface="黑体" panose="02010609060101010101" pitchFamily="49" charset="-122"/>
              </a:rPr>
              <a:t>1 ≤ n ≤ m-1</a:t>
            </a:r>
            <a:endParaRPr lang="en-US" altLang="zh-CN" b="1" dirty="0">
              <a:solidFill>
                <a:srgbClr val="FF0000"/>
              </a:solidFill>
              <a:latin typeface="黑体" panose="02010609060101010101" pitchFamily="49" charset="-122"/>
              <a:ea typeface="黑体" panose="02010609060101010101" pitchFamily="49" charset="-122"/>
            </a:endParaRPr>
          </a:p>
          <a:p>
            <a:endParaRPr lang="en-US" altLang="zh-CN" b="1" dirty="0">
              <a:solidFill>
                <a:srgbClr val="FF0000"/>
              </a:solidFill>
              <a:latin typeface="黑体" panose="02010609060101010101" pitchFamily="49" charset="-122"/>
              <a:ea typeface="黑体" panose="02010609060101010101" pitchFamily="49" charset="-122"/>
            </a:endParaRPr>
          </a:p>
          <a:p>
            <a:r>
              <a:rPr lang="zh-CN" altLang="en-US" b="1" dirty="0">
                <a:solidFill>
                  <a:srgbClr val="FF0000"/>
                </a:solidFill>
                <a:latin typeface="黑体" panose="02010609060101010101" pitchFamily="49" charset="-122"/>
                <a:ea typeface="黑体" panose="02010609060101010101" pitchFamily="49" charset="-122"/>
              </a:rPr>
              <a:t>当</a:t>
            </a:r>
            <a:r>
              <a:rPr lang="en-US" altLang="zh-CN" b="1" dirty="0">
                <a:solidFill>
                  <a:srgbClr val="FF0000"/>
                </a:solidFill>
                <a:latin typeface="黑体" panose="02010609060101010101" pitchFamily="49" charset="-122"/>
                <a:ea typeface="黑体" panose="02010609060101010101" pitchFamily="49" charset="-122"/>
              </a:rPr>
              <a:t>m=3</a:t>
            </a:r>
            <a:r>
              <a:rPr lang="zh-CN" altLang="en-US" b="1" dirty="0">
                <a:solidFill>
                  <a:srgbClr val="FF0000"/>
                </a:solidFill>
                <a:latin typeface="黑体" panose="02010609060101010101" pitchFamily="49" charset="-122"/>
                <a:ea typeface="黑体" panose="02010609060101010101" pitchFamily="49" charset="-122"/>
              </a:rPr>
              <a:t>时</a:t>
            </a:r>
            <a:endParaRPr lang="en-US" altLang="zh-CN" b="1" dirty="0">
              <a:solidFill>
                <a:srgbClr val="FF0000"/>
              </a:solidFill>
              <a:latin typeface="黑体" panose="02010609060101010101" pitchFamily="49" charset="-122"/>
              <a:ea typeface="黑体" panose="02010609060101010101" pitchFamily="49" charset="-122"/>
            </a:endParaRPr>
          </a:p>
          <a:p>
            <a:r>
              <a:rPr lang="en-US" altLang="zh-CN" b="1" dirty="0">
                <a:solidFill>
                  <a:srgbClr val="FF0000"/>
                </a:solidFill>
                <a:latin typeface="黑体" panose="02010609060101010101" pitchFamily="49" charset="-122"/>
                <a:ea typeface="黑体" panose="02010609060101010101" pitchFamily="49" charset="-122"/>
              </a:rPr>
              <a:t>1</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1≤n≤2</a:t>
            </a:r>
          </a:p>
          <a:p>
            <a:r>
              <a:rPr lang="en-US" altLang="zh-CN" b="1" dirty="0">
                <a:solidFill>
                  <a:srgbClr val="FF0000"/>
                </a:solidFill>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、根和非终端结点至少有两棵子树，最多三棵子树</a:t>
            </a:r>
            <a:endParaRPr lang="en-US" altLang="zh-CN" b="1" dirty="0">
              <a:solidFill>
                <a:srgbClr val="FF0000"/>
              </a:solidFill>
              <a:latin typeface="黑体" panose="02010609060101010101" pitchFamily="49" charset="-122"/>
              <a:ea typeface="黑体" panose="02010609060101010101" pitchFamily="49" charset="-122"/>
            </a:endParaRPr>
          </a:p>
          <a:p>
            <a:endParaRPr lang="en-US" altLang="zh-CN" b="1" dirty="0">
              <a:solidFill>
                <a:srgbClr val="FF0000"/>
              </a:solidFill>
              <a:latin typeface="黑体" panose="02010609060101010101" pitchFamily="49" charset="-122"/>
              <a:ea typeface="黑体" panose="02010609060101010101" pitchFamily="49" charset="-122"/>
            </a:endParaRPr>
          </a:p>
          <a:p>
            <a:r>
              <a:rPr lang="zh-CN" altLang="en-US" b="1" dirty="0">
                <a:solidFill>
                  <a:srgbClr val="FF0000"/>
                </a:solidFill>
                <a:latin typeface="黑体" panose="02010609060101010101" pitchFamily="49" charset="-122"/>
                <a:ea typeface="黑体" panose="02010609060101010101" pitchFamily="49" charset="-122"/>
              </a:rPr>
              <a:t>在大多数系统中，</a:t>
            </a:r>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树上的算法执行时间主要由读写磁盘的次数来定，每次读写尽可能多的信息可提高算法的执行速度。</a:t>
            </a:r>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树中结点的规模一般是一个磁盘页，而结点中所包含的关键字及其孩子的数目取决于磁盘页的大小。比如一棵高度为</a:t>
            </a:r>
            <a:r>
              <a:rPr lang="en-US" altLang="zh-CN" b="1" dirty="0">
                <a:solidFill>
                  <a:srgbClr val="FF0000"/>
                </a:solidFill>
                <a:latin typeface="黑体" panose="02010609060101010101" pitchFamily="49" charset="-122"/>
                <a:ea typeface="黑体" panose="02010609060101010101" pitchFamily="49" charset="-122"/>
              </a:rPr>
              <a:t>3</a:t>
            </a:r>
            <a:r>
              <a:rPr lang="zh-CN" altLang="en-US" b="1" dirty="0">
                <a:solidFill>
                  <a:srgbClr val="FF0000"/>
                </a:solidFill>
                <a:latin typeface="黑体" panose="02010609060101010101" pitchFamily="49" charset="-122"/>
                <a:ea typeface="黑体" panose="02010609060101010101" pitchFamily="49" charset="-122"/>
              </a:rPr>
              <a:t>的</a:t>
            </a:r>
            <a:r>
              <a:rPr lang="en-US" altLang="zh-CN" b="1" dirty="0">
                <a:solidFill>
                  <a:srgbClr val="FF0000"/>
                </a:solidFill>
                <a:latin typeface="黑体" panose="02010609060101010101" pitchFamily="49" charset="-122"/>
                <a:ea typeface="黑体" panose="02010609060101010101" pitchFamily="49" charset="-122"/>
              </a:rPr>
              <a:t>1001</a:t>
            </a:r>
            <a:r>
              <a:rPr lang="zh-CN" altLang="en-US" b="1" dirty="0">
                <a:solidFill>
                  <a:srgbClr val="FF0000"/>
                </a:solidFill>
                <a:latin typeface="黑体" panose="02010609060101010101" pitchFamily="49" charset="-122"/>
                <a:ea typeface="黑体" panose="02010609060101010101" pitchFamily="49" charset="-122"/>
              </a:rPr>
              <a:t>阶</a:t>
            </a:r>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a:t>
            </a:r>
            <a:endParaRPr lang="en-US" altLang="zh-CN" b="1" dirty="0">
              <a:solidFill>
                <a:srgbClr val="FF0000"/>
              </a:solidFill>
              <a:latin typeface="黑体" panose="02010609060101010101" pitchFamily="49" charset="-122"/>
              <a:ea typeface="黑体" panose="02010609060101010101" pitchFamily="49" charset="-122"/>
            </a:endParaRPr>
          </a:p>
          <a:p>
            <a:r>
              <a:rPr lang="en-US" altLang="zh-CN" b="1" dirty="0">
                <a:solidFill>
                  <a:srgbClr val="FF0000"/>
                </a:solidFill>
                <a:latin typeface="黑体" panose="02010609060101010101" pitchFamily="49" charset="-122"/>
                <a:ea typeface="黑体" panose="02010609060101010101" pitchFamily="49" charset="-122"/>
              </a:rPr>
              <a:t>                 1000</a:t>
            </a:r>
          </a:p>
          <a:p>
            <a:r>
              <a:rPr lang="en-US" altLang="zh-CN" b="1" dirty="0">
                <a:solidFill>
                  <a:srgbClr val="FF0000"/>
                </a:solidFill>
                <a:latin typeface="黑体" panose="02010609060101010101" pitchFamily="49" charset="-122"/>
                <a:ea typeface="黑体" panose="02010609060101010101" pitchFamily="49" charset="-122"/>
              </a:rPr>
              <a:t>      1000   1000  1000</a:t>
            </a:r>
          </a:p>
          <a:p>
            <a:r>
              <a:rPr lang="en-US" altLang="zh-CN" b="1" dirty="0">
                <a:solidFill>
                  <a:srgbClr val="FF0000"/>
                </a:solidFill>
                <a:latin typeface="黑体" panose="02010609060101010101" pitchFamily="49" charset="-122"/>
                <a:ea typeface="黑体" panose="02010609060101010101" pitchFamily="49" charset="-122"/>
              </a:rPr>
              <a:t>       1000  1000 1000</a:t>
            </a:r>
          </a:p>
          <a:p>
            <a:r>
              <a:rPr lang="en-US" altLang="zh-CN" b="1" dirty="0">
                <a:solidFill>
                  <a:srgbClr val="FF0000"/>
                </a:solidFill>
                <a:latin typeface="黑体" panose="02010609060101010101" pitchFamily="49" charset="-122"/>
                <a:ea typeface="黑体" panose="02010609060101010101" pitchFamily="49" charset="-122"/>
              </a:rPr>
              <a:t>1</a:t>
            </a:r>
            <a:r>
              <a:rPr lang="zh-CN" altLang="en-US" b="1" dirty="0">
                <a:solidFill>
                  <a:srgbClr val="FF0000"/>
                </a:solidFill>
                <a:latin typeface="黑体" panose="02010609060101010101" pitchFamily="49" charset="-122"/>
                <a:ea typeface="黑体" panose="02010609060101010101" pitchFamily="49" charset="-122"/>
              </a:rPr>
              <a:t>、每个结点包含</a:t>
            </a:r>
            <a:r>
              <a:rPr lang="en-US" altLang="zh-CN" b="1" dirty="0">
                <a:solidFill>
                  <a:srgbClr val="FF0000"/>
                </a:solidFill>
                <a:latin typeface="黑体" panose="02010609060101010101" pitchFamily="49" charset="-122"/>
                <a:ea typeface="黑体" panose="02010609060101010101" pitchFamily="49" charset="-122"/>
              </a:rPr>
              <a:t>1000</a:t>
            </a:r>
            <a:r>
              <a:rPr lang="zh-CN" altLang="en-US" b="1" dirty="0">
                <a:solidFill>
                  <a:srgbClr val="FF0000"/>
                </a:solidFill>
                <a:latin typeface="黑体" panose="02010609060101010101" pitchFamily="49" charset="-122"/>
                <a:ea typeface="黑体" panose="02010609060101010101" pitchFamily="49" charset="-122"/>
              </a:rPr>
              <a:t>个关键字，故在第三层上有</a:t>
            </a:r>
            <a:r>
              <a:rPr lang="en-US" altLang="zh-CN" b="1" dirty="0">
                <a:solidFill>
                  <a:srgbClr val="FF0000"/>
                </a:solidFill>
                <a:latin typeface="黑体" panose="02010609060101010101" pitchFamily="49" charset="-122"/>
                <a:ea typeface="黑体" panose="02010609060101010101" pitchFamily="49" charset="-122"/>
              </a:rPr>
              <a:t>100</a:t>
            </a:r>
            <a:r>
              <a:rPr lang="zh-CN" altLang="en-US" b="1" dirty="0">
                <a:solidFill>
                  <a:srgbClr val="FF0000"/>
                </a:solidFill>
                <a:latin typeface="黑体" panose="02010609060101010101" pitchFamily="49" charset="-122"/>
                <a:ea typeface="黑体" panose="02010609060101010101" pitchFamily="49" charset="-122"/>
              </a:rPr>
              <a:t>多万个结点，这些节点可容纳</a:t>
            </a:r>
            <a:r>
              <a:rPr lang="en-US" altLang="zh-CN" b="1" dirty="0">
                <a:solidFill>
                  <a:srgbClr val="FF0000"/>
                </a:solidFill>
                <a:latin typeface="黑体" panose="02010609060101010101" pitchFamily="49" charset="-122"/>
                <a:ea typeface="黑体" panose="02010609060101010101" pitchFamily="49" charset="-122"/>
              </a:rPr>
              <a:t>10</a:t>
            </a:r>
            <a:r>
              <a:rPr lang="zh-CN" altLang="en-US" b="1" dirty="0">
                <a:solidFill>
                  <a:srgbClr val="FF0000"/>
                </a:solidFill>
                <a:latin typeface="黑体" panose="02010609060101010101" pitchFamily="49" charset="-122"/>
                <a:ea typeface="黑体" panose="02010609060101010101" pitchFamily="49" charset="-122"/>
              </a:rPr>
              <a:t>亿多个关键字</a:t>
            </a:r>
            <a:endParaRPr lang="en-US" altLang="zh-CN" b="1" dirty="0">
              <a:solidFill>
                <a:srgbClr val="FF0000"/>
              </a:solidFill>
              <a:latin typeface="黑体" panose="02010609060101010101" pitchFamily="49" charset="-122"/>
              <a:ea typeface="黑体" panose="02010609060101010101" pitchFamily="49" charset="-122"/>
            </a:endParaRPr>
          </a:p>
          <a:p>
            <a:r>
              <a:rPr lang="en-US" altLang="zh-CN" b="1" dirty="0">
                <a:solidFill>
                  <a:srgbClr val="FF0000"/>
                </a:solidFill>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、通常根节点可始终置于主存中，因此在这棵</a:t>
            </a:r>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树中查找任一关键字至多只需二次访问外存。</a:t>
            </a:r>
            <a:endParaRPr lang="zh-CN" altLang="en-US" dirty="0"/>
          </a:p>
        </p:txBody>
      </p:sp>
      <p:sp>
        <p:nvSpPr>
          <p:cNvPr id="133124" name="灯片编号占位符 3">
            <a:extLst>
              <a:ext uri="{FF2B5EF4-FFF2-40B4-BE49-F238E27FC236}">
                <a16:creationId xmlns:a16="http://schemas.microsoft.com/office/drawing/2014/main" id="{8F9150F0-F518-4244-B782-D3E9258467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AAC4058-BBC5-4918-8763-B5A43499A27F}" type="slidenum">
              <a:rPr lang="zh-CN" altLang="en-US" smtClean="0">
                <a:latin typeface="Tahoma" panose="020B0604030504040204" pitchFamily="34" charset="0"/>
              </a:rPr>
              <a:pPr>
                <a:spcBef>
                  <a:spcPct val="0"/>
                </a:spcBef>
              </a:pPr>
              <a:t>87</a:t>
            </a:fld>
            <a:endParaRPr lang="en-US" altLang="zh-CN">
              <a:latin typeface="Tahoma" panose="020B060403050404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树的查找类似二叉排序树的查找，不同之处在于</a:t>
            </a:r>
            <a:r>
              <a:rPr lang="en-US" altLang="zh-CN" dirty="0"/>
              <a:t>B</a:t>
            </a:r>
            <a:r>
              <a:rPr lang="zh-CN" altLang="en-US" dirty="0"/>
              <a:t>树每个结点上是多关键字的有序表。在到达某个结点时，先在有序表中查找。若找到，则查找成功；否则，再到对应的指针信息指向的子树中去查找。当到达叶子结点时，则说明树中没有对应的关键字，查找失败。即</a:t>
            </a:r>
            <a:r>
              <a:rPr lang="en-US" altLang="zh-CN" dirty="0"/>
              <a:t>B</a:t>
            </a:r>
            <a:r>
              <a:rPr lang="zh-CN" altLang="en-US" dirty="0"/>
              <a:t>树上的查找过程是一个顺指针查找结点和在结点中查找关键字交叉进行的过程。</a:t>
            </a:r>
            <a:endParaRPr lang="en-US" altLang="zh-CN" dirty="0"/>
          </a:p>
          <a:p>
            <a:endParaRPr lang="en-US" altLang="zh-CN" dirty="0"/>
          </a:p>
          <a:p>
            <a:r>
              <a:rPr lang="en-US" altLang="zh-CN" dirty="0"/>
              <a:t>B</a:t>
            </a:r>
            <a:r>
              <a:rPr lang="zh-CN" altLang="en-US" dirty="0"/>
              <a:t>树的查找是由两个基本操作交叉进行的过程，即：</a:t>
            </a:r>
            <a:endParaRPr lang="en-US" altLang="zh-CN" dirty="0"/>
          </a:p>
          <a:p>
            <a:r>
              <a:rPr lang="en-US" altLang="zh-CN" dirty="0"/>
              <a:t>1</a:t>
            </a:r>
            <a:r>
              <a:rPr lang="zh-CN" altLang="en-US" dirty="0"/>
              <a:t>、在</a:t>
            </a:r>
            <a:r>
              <a:rPr lang="en-US" altLang="zh-CN" dirty="0"/>
              <a:t>B</a:t>
            </a:r>
            <a:r>
              <a:rPr lang="zh-CN" altLang="en-US" dirty="0"/>
              <a:t>树上找结点；</a:t>
            </a:r>
            <a:endParaRPr lang="en-US" altLang="zh-CN" dirty="0"/>
          </a:p>
          <a:p>
            <a:r>
              <a:rPr lang="en-US" altLang="zh-CN" dirty="0"/>
              <a:t>2</a:t>
            </a:r>
            <a:r>
              <a:rPr lang="zh-CN" altLang="en-US" dirty="0"/>
              <a:t>、在结点中找关键字。</a:t>
            </a:r>
            <a:endParaRPr lang="en-US" altLang="zh-CN" dirty="0"/>
          </a:p>
          <a:p>
            <a:endParaRPr lang="en-US" altLang="zh-CN" dirty="0"/>
          </a:p>
          <a:p>
            <a:r>
              <a:rPr lang="zh-CN" altLang="en-US" dirty="0"/>
              <a:t>由于</a:t>
            </a:r>
            <a:r>
              <a:rPr lang="en-US" altLang="zh-CN" dirty="0"/>
              <a:t>B</a:t>
            </a:r>
            <a:r>
              <a:rPr lang="zh-CN" altLang="en-US" dirty="0"/>
              <a:t>树通常是存储在外存上的，因此操作</a:t>
            </a:r>
            <a:r>
              <a:rPr lang="en-US" altLang="zh-CN" dirty="0"/>
              <a:t>1</a:t>
            </a:r>
            <a:r>
              <a:rPr lang="zh-CN" altLang="en-US" dirty="0"/>
              <a:t>就是通过指针在磁盘相对定位，将结点信息读入内存，之后在对结点中的关键字有序表进行顺序查找或折半查找。因为在磁盘上读取结点信息比在内存中进行关键字查找耗时多，所以在磁盘上读取结点信息的次数，即</a:t>
            </a:r>
            <a:r>
              <a:rPr lang="en-US" altLang="zh-CN" dirty="0"/>
              <a:t>B</a:t>
            </a:r>
            <a:r>
              <a:rPr lang="zh-CN" altLang="en-US" dirty="0"/>
              <a:t>树的层次树是决定</a:t>
            </a:r>
            <a:r>
              <a:rPr lang="en-US" altLang="zh-CN" dirty="0"/>
              <a:t>B</a:t>
            </a:r>
            <a:r>
              <a:rPr lang="zh-CN" altLang="en-US" dirty="0"/>
              <a:t>树查找效率的首要因素。</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89</a:t>
            </a:fld>
            <a:endParaRPr lang="en-US" altLang="zh-CN"/>
          </a:p>
        </p:txBody>
      </p:sp>
    </p:spTree>
    <p:extLst>
      <p:ext uri="{BB962C8B-B14F-4D97-AF65-F5344CB8AC3E}">
        <p14:creationId xmlns:p14="http://schemas.microsoft.com/office/powerpoint/2010/main" val="29033268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0E19D89C-BA11-429B-8433-9BB76BF24ADD}"/>
              </a:ext>
            </a:extLst>
          </p:cNvPr>
          <p:cNvSpPr>
            <a:spLocks noGrp="1" noRot="1" noChangeAspect="1" noChangeArrowheads="1" noTextEdit="1"/>
          </p:cNvSpPr>
          <p:nvPr>
            <p:ph type="sldImg"/>
          </p:nvPr>
        </p:nvSpPr>
        <p:spPr>
          <a:ln/>
        </p:spPr>
      </p:sp>
      <p:sp>
        <p:nvSpPr>
          <p:cNvPr id="137219" name="备注占位符 2">
            <a:extLst>
              <a:ext uri="{FF2B5EF4-FFF2-40B4-BE49-F238E27FC236}">
                <a16:creationId xmlns:a16="http://schemas.microsoft.com/office/drawing/2014/main" id="{F95C4B00-8E3F-4BB3-8047-CFCBC73FA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a:p>
            <a:endParaRPr lang="en-US" altLang="zh-CN" dirty="0"/>
          </a:p>
          <a:p>
            <a:endParaRPr lang="zh-CN" altLang="en-US" dirty="0"/>
          </a:p>
        </p:txBody>
      </p:sp>
      <p:sp>
        <p:nvSpPr>
          <p:cNvPr id="137220" name="灯片编号占位符 3">
            <a:extLst>
              <a:ext uri="{FF2B5EF4-FFF2-40B4-BE49-F238E27FC236}">
                <a16:creationId xmlns:a16="http://schemas.microsoft.com/office/drawing/2014/main" id="{E173005C-E0A7-4660-9AC2-8C099F0FAF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C7F80B0-8A48-484E-972B-9373F7B4CAA3}" type="slidenum">
              <a:rPr lang="zh-CN" altLang="en-US" smtClean="0">
                <a:latin typeface="Tahoma" panose="020B0604030504040204" pitchFamily="34" charset="0"/>
              </a:rPr>
              <a:pPr>
                <a:spcBef>
                  <a:spcPct val="0"/>
                </a:spcBef>
              </a:pPr>
              <a:t>90</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DC77DFB6-FFC4-4335-B02B-E30FC0027EB4}"/>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1A87F64F-2E01-4ECE-9BE7-D313C54BAC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规律为：查找第</a:t>
            </a:r>
            <a:r>
              <a:rPr lang="en-US" altLang="zh-CN" dirty="0"/>
              <a:t>i</a:t>
            </a:r>
            <a:r>
              <a:rPr lang="zh-CN" altLang="en-US" dirty="0"/>
              <a:t>个元素需要的比较次数和该元素所在的位置之和为</a:t>
            </a:r>
            <a:r>
              <a:rPr lang="en-US" altLang="zh-CN" dirty="0"/>
              <a:t>n+1</a:t>
            </a:r>
            <a:r>
              <a:rPr lang="zh-CN" altLang="en-US" dirty="0"/>
              <a:t>，即查找第</a:t>
            </a:r>
            <a:r>
              <a:rPr lang="en-US" altLang="zh-CN" dirty="0"/>
              <a:t>i</a:t>
            </a:r>
            <a:r>
              <a:rPr lang="zh-CN" altLang="en-US" dirty="0"/>
              <a:t>个元素所花的时间为：（</a:t>
            </a:r>
            <a:r>
              <a:rPr lang="en-US" altLang="zh-CN" dirty="0"/>
              <a:t>n+1</a:t>
            </a:r>
            <a:r>
              <a:rPr lang="zh-CN" altLang="en-US" dirty="0"/>
              <a:t>）</a:t>
            </a:r>
            <a:r>
              <a:rPr lang="en-US" altLang="zh-CN" dirty="0"/>
              <a:t>-i</a:t>
            </a:r>
          </a:p>
          <a:p>
            <a:endParaRPr lang="en-US" altLang="zh-CN" dirty="0"/>
          </a:p>
          <a:p>
            <a:r>
              <a:rPr lang="zh-CN" altLang="en-US" dirty="0"/>
              <a:t>这种规律通过一些具体值，然后用变量推出来。</a:t>
            </a:r>
          </a:p>
        </p:txBody>
      </p:sp>
      <p:sp>
        <p:nvSpPr>
          <p:cNvPr id="18436" name="灯片编号占位符 3">
            <a:extLst>
              <a:ext uri="{FF2B5EF4-FFF2-40B4-BE49-F238E27FC236}">
                <a16:creationId xmlns:a16="http://schemas.microsoft.com/office/drawing/2014/main" id="{04B5BE6D-2F17-404B-A6D0-E7A5FF3FF9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42055B1-1832-4072-B1C4-83217A399B72}" type="slidenum">
              <a:rPr lang="zh-CN" altLang="en-US" smtClean="0">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0E19D89C-BA11-429B-8433-9BB76BF24ADD}"/>
              </a:ext>
            </a:extLst>
          </p:cNvPr>
          <p:cNvSpPr>
            <a:spLocks noGrp="1" noRot="1" noChangeAspect="1" noChangeArrowheads="1" noTextEdit="1"/>
          </p:cNvSpPr>
          <p:nvPr>
            <p:ph type="sldImg"/>
          </p:nvPr>
        </p:nvSpPr>
        <p:spPr>
          <a:ln/>
        </p:spPr>
      </p:sp>
      <p:sp>
        <p:nvSpPr>
          <p:cNvPr id="137219" name="备注占位符 2">
            <a:extLst>
              <a:ext uri="{FF2B5EF4-FFF2-40B4-BE49-F238E27FC236}">
                <a16:creationId xmlns:a16="http://schemas.microsoft.com/office/drawing/2014/main" id="{F95C4B00-8E3F-4BB3-8047-CFCBC73FA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注意：叶子结点数目</a:t>
            </a:r>
            <a:r>
              <a:rPr lang="en-US" altLang="zh-CN" dirty="0"/>
              <a:t>=</a:t>
            </a:r>
            <a:r>
              <a:rPr lang="zh-CN" altLang="en-US" dirty="0"/>
              <a:t>其他结点总数</a:t>
            </a:r>
            <a:r>
              <a:rPr lang="en-US" altLang="zh-CN" dirty="0"/>
              <a:t>+1</a:t>
            </a:r>
          </a:p>
          <a:p>
            <a:endParaRPr lang="en-US" altLang="zh-CN" dirty="0"/>
          </a:p>
          <a:p>
            <a:endParaRPr lang="zh-CN" altLang="en-US" dirty="0"/>
          </a:p>
        </p:txBody>
      </p:sp>
      <p:sp>
        <p:nvSpPr>
          <p:cNvPr id="137220" name="灯片编号占位符 3">
            <a:extLst>
              <a:ext uri="{FF2B5EF4-FFF2-40B4-BE49-F238E27FC236}">
                <a16:creationId xmlns:a16="http://schemas.microsoft.com/office/drawing/2014/main" id="{E173005C-E0A7-4660-9AC2-8C099F0FAF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C7F80B0-8A48-484E-972B-9373F7B4CAA3}" type="slidenum">
              <a:rPr lang="zh-CN" altLang="en-US" smtClean="0">
                <a:latin typeface="Tahoma" panose="020B0604030504040204" pitchFamily="34" charset="0"/>
              </a:rPr>
              <a:pPr>
                <a:spcBef>
                  <a:spcPct val="0"/>
                </a:spcBef>
              </a:pPr>
              <a:t>91</a:t>
            </a:fld>
            <a:endParaRPr lang="en-US" altLang="zh-CN">
              <a:latin typeface="Tahoma" panose="020B0604030504040204" pitchFamily="34" charset="0"/>
            </a:endParaRPr>
          </a:p>
        </p:txBody>
      </p:sp>
    </p:spTree>
    <p:extLst>
      <p:ext uri="{BB962C8B-B14F-4D97-AF65-F5344CB8AC3E}">
        <p14:creationId xmlns:p14="http://schemas.microsoft.com/office/powerpoint/2010/main" val="4207543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7F42769C-FA8C-4C6F-BD14-7429CC7DA5BD}"/>
              </a:ext>
            </a:extLst>
          </p:cNvPr>
          <p:cNvSpPr>
            <a:spLocks noGrp="1" noRot="1" noChangeAspect="1" noChangeArrowheads="1" noTextEdit="1"/>
          </p:cNvSpPr>
          <p:nvPr>
            <p:ph type="sldImg"/>
          </p:nvPr>
        </p:nvSpPr>
        <p:spPr>
          <a:ln/>
        </p:spPr>
      </p:sp>
      <p:sp>
        <p:nvSpPr>
          <p:cNvPr id="139267" name="备注占位符 2">
            <a:extLst>
              <a:ext uri="{FF2B5EF4-FFF2-40B4-BE49-F238E27FC236}">
                <a16:creationId xmlns:a16="http://schemas.microsoft.com/office/drawing/2014/main" id="{A74BD1AE-67E6-43E5-96BF-C18E54A84F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树上的关键字插入不是在叶节点上进行，而是在最低层的某个非终端结点中添加一个关键字。</a:t>
            </a:r>
            <a:r>
              <a:rPr lang="en-US" altLang="zh-CN" b="1" dirty="0">
                <a:solidFill>
                  <a:srgbClr val="FF0000"/>
                </a:solidFill>
                <a:latin typeface="黑体" panose="02010609060101010101" pitchFamily="49" charset="-122"/>
                <a:ea typeface="黑体" panose="02010609060101010101" pitchFamily="49" charset="-122"/>
              </a:rPr>
              <a:t>B</a:t>
            </a:r>
            <a:r>
              <a:rPr lang="zh-CN" altLang="en-US" b="1" dirty="0">
                <a:solidFill>
                  <a:srgbClr val="FF0000"/>
                </a:solidFill>
                <a:latin typeface="黑体" panose="02010609060101010101" pitchFamily="49" charset="-122"/>
                <a:ea typeface="黑体" panose="02010609060101010101" pitchFamily="49" charset="-122"/>
              </a:rPr>
              <a:t>树是从底向上生长的。最开始只有根结点，然后随着元素插入，慢慢向上生长。</a:t>
            </a:r>
            <a:endParaRPr lang="en-US" altLang="zh-CN" b="1" dirty="0">
              <a:solidFill>
                <a:srgbClr val="FF0000"/>
              </a:solidFill>
              <a:latin typeface="黑体" panose="02010609060101010101" pitchFamily="49" charset="-122"/>
              <a:ea typeface="黑体" panose="02010609060101010101" pitchFamily="49" charset="-122"/>
            </a:endParaRPr>
          </a:p>
          <a:p>
            <a:endParaRPr lang="en-US" altLang="zh-CN" b="1" dirty="0">
              <a:solidFill>
                <a:srgbClr val="FF0000"/>
              </a:solidFill>
              <a:latin typeface="黑体" panose="02010609060101010101" pitchFamily="49" charset="-122"/>
              <a:ea typeface="黑体" panose="02010609060101010101" pitchFamily="49" charset="-122"/>
            </a:endParaRPr>
          </a:p>
          <a:p>
            <a:endParaRPr lang="en-US" altLang="zh-CN" b="1" dirty="0">
              <a:solidFill>
                <a:srgbClr val="FF0000"/>
              </a:solidFill>
              <a:latin typeface="黑体" panose="02010609060101010101" pitchFamily="49" charset="-122"/>
              <a:ea typeface="黑体" panose="02010609060101010101" pitchFamily="49" charset="-122"/>
            </a:endParaRPr>
          </a:p>
          <a:p>
            <a:r>
              <a:rPr lang="zh-CN" altLang="en-US" b="1" dirty="0">
                <a:solidFill>
                  <a:srgbClr val="FF0000"/>
                </a:solidFill>
                <a:latin typeface="黑体" panose="02010609060101010101" pitchFamily="49" charset="-122"/>
                <a:ea typeface="黑体" panose="02010609060101010101" pitchFamily="49" charset="-122"/>
              </a:rPr>
              <a:t>每次插入，都要判断是否满足条件：┏ </a:t>
            </a:r>
            <a:r>
              <a:rPr lang="en-US" altLang="zh-CN" b="1" dirty="0">
                <a:solidFill>
                  <a:srgbClr val="FF0000"/>
                </a:solidFill>
                <a:latin typeface="黑体" panose="02010609060101010101" pitchFamily="49" charset="-122"/>
                <a:ea typeface="黑体" panose="02010609060101010101" pitchFamily="49" charset="-122"/>
              </a:rPr>
              <a:t>m/2 ┓-1 ≤n≤m-1</a:t>
            </a:r>
            <a:endParaRPr lang="zh-CN" altLang="en-US" dirty="0"/>
          </a:p>
        </p:txBody>
      </p:sp>
      <p:sp>
        <p:nvSpPr>
          <p:cNvPr id="139268" name="灯片编号占位符 3">
            <a:extLst>
              <a:ext uri="{FF2B5EF4-FFF2-40B4-BE49-F238E27FC236}">
                <a16:creationId xmlns:a16="http://schemas.microsoft.com/office/drawing/2014/main" id="{F046D709-2690-4861-B8F9-4955CE9374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DF83D6-3C71-4805-9D5C-9F724D752973}" type="slidenum">
              <a:rPr lang="zh-CN" altLang="en-US" smtClean="0">
                <a:latin typeface="Tahoma" panose="020B0604030504040204" pitchFamily="34" charset="0"/>
              </a:rPr>
              <a:pPr>
                <a:spcBef>
                  <a:spcPct val="0"/>
                </a:spcBef>
              </a:pPr>
              <a:t>92</a:t>
            </a:fld>
            <a:endParaRPr lang="en-US" altLang="zh-CN">
              <a:latin typeface="Tahoma" panose="020B060403050404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8808E63-7928-4568-BDC1-C6B4D2286775}"/>
              </a:ext>
            </a:extLst>
          </p:cNvPr>
          <p:cNvSpPr>
            <a:spLocks noGrp="1" noRot="1" noChangeAspect="1" noChangeArrowheads="1" noTextEdit="1"/>
          </p:cNvSpPr>
          <p:nvPr>
            <p:ph type="sldImg"/>
          </p:nvPr>
        </p:nvSpPr>
        <p:spPr>
          <a:ln/>
        </p:spPr>
      </p:sp>
      <p:sp>
        <p:nvSpPr>
          <p:cNvPr id="141315" name="备注占位符 2">
            <a:extLst>
              <a:ext uri="{FF2B5EF4-FFF2-40B4-BE49-F238E27FC236}">
                <a16:creationId xmlns:a16="http://schemas.microsoft.com/office/drawing/2014/main" id="{EF53166F-58E9-4E23-B8AD-61C66A939E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FF0000"/>
                </a:solidFill>
                <a:latin typeface="黑体" panose="02010609060101010101" pitchFamily="49" charset="-122"/>
                <a:ea typeface="黑体" panose="02010609060101010101" pitchFamily="49" charset="-122"/>
              </a:rPr>
              <a:t>每次插入，都要判断是否满足条件：</a:t>
            </a:r>
            <a:r>
              <a:rPr lang="en-US" altLang="zh-CN" b="1" dirty="0">
                <a:solidFill>
                  <a:srgbClr val="FF0000"/>
                </a:solidFill>
                <a:latin typeface="黑体" panose="02010609060101010101" pitchFamily="49" charset="-122"/>
                <a:ea typeface="黑体" panose="02010609060101010101" pitchFamily="49" charset="-122"/>
              </a:rPr>
              <a:t>n≤m-1</a:t>
            </a:r>
          </a:p>
          <a:p>
            <a:endParaRPr lang="en-US" altLang="zh-CN" b="1" dirty="0">
              <a:solidFill>
                <a:srgbClr val="FF0000"/>
              </a:solidFill>
              <a:latin typeface="黑体" panose="02010609060101010101" pitchFamily="49" charset="-122"/>
              <a:ea typeface="黑体" panose="02010609060101010101" pitchFamily="49" charset="-122"/>
            </a:endParaRPr>
          </a:p>
          <a:p>
            <a:r>
              <a:rPr lang="zh-CN" altLang="en-US" b="1" dirty="0">
                <a:solidFill>
                  <a:srgbClr val="FF0000"/>
                </a:solidFill>
                <a:latin typeface="黑体" panose="02010609060101010101" pitchFamily="49" charset="-122"/>
                <a:ea typeface="黑体" panose="02010609060101010101" pitchFamily="49" charset="-122"/>
              </a:rPr>
              <a:t>分裂是由下到上的过程，不满足就一直向上分裂，直到根。</a:t>
            </a:r>
            <a:endParaRPr lang="en-US" altLang="zh-CN" b="1" dirty="0">
              <a:solidFill>
                <a:srgbClr val="FF0000"/>
              </a:solidFill>
              <a:latin typeface="黑体" panose="02010609060101010101" pitchFamily="49" charset="-122"/>
              <a:ea typeface="黑体" panose="02010609060101010101" pitchFamily="49" charset="-122"/>
            </a:endParaRPr>
          </a:p>
          <a:p>
            <a:endParaRPr lang="en-US" altLang="zh-CN" b="1" dirty="0">
              <a:solidFill>
                <a:srgbClr val="FF0000"/>
              </a:solidFill>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41316" name="灯片编号占位符 3">
            <a:extLst>
              <a:ext uri="{FF2B5EF4-FFF2-40B4-BE49-F238E27FC236}">
                <a16:creationId xmlns:a16="http://schemas.microsoft.com/office/drawing/2014/main" id="{61D2C441-2C1F-4503-9F3B-F307C9F6DB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B8E5060-F410-47B0-A9AC-FFFA117ED731}" type="slidenum">
              <a:rPr lang="zh-CN" altLang="en-US" smtClean="0">
                <a:latin typeface="Tahoma" panose="020B0604030504040204" pitchFamily="34" charset="0"/>
              </a:rPr>
              <a:pPr>
                <a:spcBef>
                  <a:spcPct val="0"/>
                </a:spcBef>
              </a:pPr>
              <a:t>93</a:t>
            </a:fld>
            <a:endParaRPr lang="en-US" altLang="zh-CN">
              <a:latin typeface="Tahoma" panose="020B060403050404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3</a:t>
            </a:r>
            <a:r>
              <a:rPr lang="zh-CN" altLang="en-US" dirty="0"/>
              <a:t>阶</a:t>
            </a:r>
            <a:r>
              <a:rPr lang="en-US" altLang="zh-CN" dirty="0"/>
              <a:t>B</a:t>
            </a:r>
            <a:r>
              <a:rPr lang="zh-CN" altLang="en-US" dirty="0"/>
              <a:t>树种，每个结点的关键字个数最少是</a:t>
            </a:r>
            <a:r>
              <a:rPr lang="en-US" altLang="zh-CN" dirty="0"/>
              <a:t>1</a:t>
            </a:r>
            <a:r>
              <a:rPr lang="zh-CN" altLang="en-US" dirty="0"/>
              <a:t>，最多为</a:t>
            </a:r>
            <a:r>
              <a:rPr lang="en-US" altLang="zh-CN" dirty="0"/>
              <a:t>2</a:t>
            </a:r>
            <a:r>
              <a:rPr lang="zh-CN" altLang="en-US" dirty="0"/>
              <a:t>。当插入后关键字的个数为</a:t>
            </a:r>
            <a:r>
              <a:rPr lang="en-US" altLang="zh-CN" dirty="0"/>
              <a:t>3</a:t>
            </a:r>
            <a:r>
              <a:rPr lang="zh-CN" altLang="en-US" dirty="0"/>
              <a:t>时，结点就必须分裂成两个结点。</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94</a:t>
            </a:fld>
            <a:endParaRPr lang="en-US" altLang="zh-CN"/>
          </a:p>
        </p:txBody>
      </p:sp>
    </p:spTree>
    <p:extLst>
      <p:ext uri="{BB962C8B-B14F-4D97-AF65-F5344CB8AC3E}">
        <p14:creationId xmlns:p14="http://schemas.microsoft.com/office/powerpoint/2010/main" val="42612490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0DBA3C50-0019-4AF7-8607-6E14602217B8}"/>
              </a:ext>
            </a:extLst>
          </p:cNvPr>
          <p:cNvSpPr>
            <a:spLocks noGrp="1" noRot="1" noChangeAspect="1" noChangeArrowheads="1" noTextEdit="1"/>
          </p:cNvSpPr>
          <p:nvPr>
            <p:ph type="sldImg"/>
          </p:nvPr>
        </p:nvSpPr>
        <p:spPr>
          <a:ln/>
        </p:spPr>
      </p:sp>
      <p:sp>
        <p:nvSpPr>
          <p:cNvPr id="146435" name="备注占位符 2">
            <a:extLst>
              <a:ext uri="{FF2B5EF4-FFF2-40B4-BE49-F238E27FC236}">
                <a16:creationId xmlns:a16="http://schemas.microsoft.com/office/drawing/2014/main" id="{0268795A-E51E-471A-9490-F144F2BA7B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solidFill>
                  <a:srgbClr val="FF0000"/>
                </a:solidFill>
                <a:latin typeface="黑体" panose="02010609060101010101" pitchFamily="49" charset="-122"/>
                <a:ea typeface="黑体" panose="02010609060101010101" pitchFamily="49" charset="-122"/>
              </a:rPr>
              <a:t>每次删除，都要判断是否满足条件：</a:t>
            </a:r>
            <a:r>
              <a:rPr lang="en-US" altLang="zh-CN" b="1">
                <a:solidFill>
                  <a:srgbClr val="FF0000"/>
                </a:solidFill>
                <a:latin typeface="黑体" panose="02010609060101010101" pitchFamily="49" charset="-122"/>
                <a:ea typeface="黑体" panose="02010609060101010101" pitchFamily="49" charset="-122"/>
              </a:rPr>
              <a:t>m/2 -1≤n≤m-1</a:t>
            </a:r>
            <a:endParaRPr lang="zh-CN" altLang="en-US"/>
          </a:p>
          <a:p>
            <a:endParaRPr lang="zh-CN" altLang="en-US"/>
          </a:p>
        </p:txBody>
      </p:sp>
      <p:sp>
        <p:nvSpPr>
          <p:cNvPr id="146436" name="灯片编号占位符 3">
            <a:extLst>
              <a:ext uri="{FF2B5EF4-FFF2-40B4-BE49-F238E27FC236}">
                <a16:creationId xmlns:a16="http://schemas.microsoft.com/office/drawing/2014/main" id="{3DC074CA-42A0-49C0-8AC9-047109478D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32C1360-FF6C-4215-9370-BC63DA969BD8}" type="slidenum">
              <a:rPr lang="zh-CN" altLang="en-US" smtClean="0">
                <a:latin typeface="Tahoma" panose="020B0604030504040204" pitchFamily="34" charset="0"/>
              </a:rPr>
              <a:pPr>
                <a:spcBef>
                  <a:spcPct val="0"/>
                </a:spcBef>
              </a:pPr>
              <a:t>97</a:t>
            </a:fld>
            <a:endParaRPr lang="en-US" altLang="zh-CN">
              <a:latin typeface="Tahoma" panose="020B060403050404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88F61C82-9CDD-4B58-8486-B6E1EFB69125}"/>
              </a:ext>
            </a:extLst>
          </p:cNvPr>
          <p:cNvSpPr>
            <a:spLocks noGrp="1" noRot="1" noChangeAspect="1" noChangeArrowheads="1" noTextEdit="1"/>
          </p:cNvSpPr>
          <p:nvPr>
            <p:ph type="sldImg"/>
          </p:nvPr>
        </p:nvSpPr>
        <p:spPr>
          <a:ln/>
        </p:spPr>
      </p:sp>
      <p:sp>
        <p:nvSpPr>
          <p:cNvPr id="149507" name="备注占位符 2">
            <a:extLst>
              <a:ext uri="{FF2B5EF4-FFF2-40B4-BE49-F238E27FC236}">
                <a16:creationId xmlns:a16="http://schemas.microsoft.com/office/drawing/2014/main" id="{B71B488F-8490-4827-93FF-9DAF56A8DE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左兄弟</a:t>
            </a:r>
            <a:r>
              <a:rPr lang="zh-CN" altLang="en-US" b="1"/>
              <a:t>最大</a:t>
            </a:r>
            <a:r>
              <a:rPr lang="zh-CN" altLang="en-US"/>
              <a:t>关键字</a:t>
            </a:r>
            <a:r>
              <a:rPr lang="en-US" altLang="zh-CN"/>
              <a:t>70</a:t>
            </a:r>
            <a:r>
              <a:rPr lang="zh-CN" altLang="en-US"/>
              <a:t>上去</a:t>
            </a:r>
            <a:endParaRPr lang="en-US" altLang="zh-CN"/>
          </a:p>
          <a:p>
            <a:endParaRPr lang="en-US" altLang="zh-CN"/>
          </a:p>
          <a:p>
            <a:r>
              <a:rPr lang="zh-CN" altLang="en-US"/>
              <a:t>双亲</a:t>
            </a:r>
            <a:r>
              <a:rPr lang="zh-CN" altLang="en-US" b="1"/>
              <a:t>最大</a:t>
            </a:r>
            <a:r>
              <a:rPr lang="zh-CN" altLang="en-US"/>
              <a:t>关键字</a:t>
            </a:r>
            <a:r>
              <a:rPr lang="en-US" altLang="zh-CN"/>
              <a:t>90</a:t>
            </a:r>
            <a:r>
              <a:rPr lang="zh-CN" altLang="en-US"/>
              <a:t>下来</a:t>
            </a:r>
          </a:p>
        </p:txBody>
      </p:sp>
      <p:sp>
        <p:nvSpPr>
          <p:cNvPr id="149508" name="灯片编号占位符 3">
            <a:extLst>
              <a:ext uri="{FF2B5EF4-FFF2-40B4-BE49-F238E27FC236}">
                <a16:creationId xmlns:a16="http://schemas.microsoft.com/office/drawing/2014/main" id="{26F06767-5FF9-48F1-AFFE-B24E89D1E9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B27421F-F079-4EFD-995F-D8BFF69C1F85}" type="slidenum">
              <a:rPr lang="zh-CN" altLang="en-US" smtClean="0">
                <a:latin typeface="Tahoma" panose="020B0604030504040204" pitchFamily="34" charset="0"/>
              </a:rPr>
              <a:pPr>
                <a:spcBef>
                  <a:spcPct val="0"/>
                </a:spcBef>
              </a:pPr>
              <a:t>99</a:t>
            </a:fld>
            <a:endParaRPr lang="en-US" altLang="zh-CN">
              <a:latin typeface="Tahoma" panose="020B060403050404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071D55B5-CBD7-4221-824A-1665EF1401CE}"/>
              </a:ext>
            </a:extLst>
          </p:cNvPr>
          <p:cNvSpPr>
            <a:spLocks noGrp="1" noRot="1" noChangeAspect="1" noChangeArrowheads="1" noTextEdit="1"/>
          </p:cNvSpPr>
          <p:nvPr>
            <p:ph type="sldImg"/>
          </p:nvPr>
        </p:nvSpPr>
        <p:spPr>
          <a:ln/>
        </p:spPr>
      </p:sp>
      <p:sp>
        <p:nvSpPr>
          <p:cNvPr id="151555" name="备注占位符 2">
            <a:extLst>
              <a:ext uri="{FF2B5EF4-FFF2-40B4-BE49-F238E27FC236}">
                <a16:creationId xmlns:a16="http://schemas.microsoft.com/office/drawing/2014/main" id="{BC137BAD-647F-402A-83E9-DEBEA7CC1B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右兄弟</a:t>
            </a:r>
            <a:r>
              <a:rPr lang="zh-CN" altLang="en-US" b="1"/>
              <a:t>最小关</a:t>
            </a:r>
            <a:r>
              <a:rPr lang="zh-CN" altLang="en-US"/>
              <a:t>键字</a:t>
            </a:r>
            <a:r>
              <a:rPr lang="en-US" altLang="zh-CN"/>
              <a:t>30</a:t>
            </a:r>
            <a:r>
              <a:rPr lang="zh-CN" altLang="en-US"/>
              <a:t>上去</a:t>
            </a:r>
            <a:endParaRPr lang="en-US" altLang="zh-CN"/>
          </a:p>
          <a:p>
            <a:endParaRPr lang="en-US" altLang="zh-CN"/>
          </a:p>
          <a:p>
            <a:r>
              <a:rPr lang="zh-CN" altLang="en-US"/>
              <a:t>双亲</a:t>
            </a:r>
            <a:r>
              <a:rPr lang="zh-CN" altLang="en-US" b="1"/>
              <a:t>最小</a:t>
            </a:r>
            <a:r>
              <a:rPr lang="zh-CN" altLang="en-US"/>
              <a:t>关键字</a:t>
            </a:r>
            <a:r>
              <a:rPr lang="en-US" altLang="zh-CN"/>
              <a:t>24</a:t>
            </a:r>
            <a:r>
              <a:rPr lang="zh-CN" altLang="en-US"/>
              <a:t>下来</a:t>
            </a:r>
          </a:p>
          <a:p>
            <a:endParaRPr lang="zh-CN" altLang="en-US"/>
          </a:p>
        </p:txBody>
      </p:sp>
      <p:sp>
        <p:nvSpPr>
          <p:cNvPr id="151556" name="灯片编号占位符 3">
            <a:extLst>
              <a:ext uri="{FF2B5EF4-FFF2-40B4-BE49-F238E27FC236}">
                <a16:creationId xmlns:a16="http://schemas.microsoft.com/office/drawing/2014/main" id="{444B3D30-2732-43A4-B946-7CEA8C4AEE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45C2B9-2C14-4CCC-B166-0A5B8EED6B2C}" type="slidenum">
              <a:rPr lang="zh-CN" altLang="en-US" smtClean="0">
                <a:latin typeface="Tahoma" panose="020B0604030504040204" pitchFamily="34" charset="0"/>
              </a:rPr>
              <a:pPr>
                <a:spcBef>
                  <a:spcPct val="0"/>
                </a:spcBef>
              </a:pPr>
              <a:t>100</a:t>
            </a:fld>
            <a:endParaRPr lang="en-US" altLang="zh-CN">
              <a:latin typeface="Tahoma" panose="020B060403050404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a:extLst>
              <a:ext uri="{FF2B5EF4-FFF2-40B4-BE49-F238E27FC236}">
                <a16:creationId xmlns:a16="http://schemas.microsoft.com/office/drawing/2014/main" id="{73119B54-D8E8-4E52-8DD9-D93750104443}"/>
              </a:ext>
            </a:extLst>
          </p:cNvPr>
          <p:cNvSpPr>
            <a:spLocks noGrp="1" noRot="1" noChangeAspect="1" noChangeArrowheads="1" noTextEdit="1"/>
          </p:cNvSpPr>
          <p:nvPr>
            <p:ph type="sldImg"/>
          </p:nvPr>
        </p:nvSpPr>
        <p:spPr>
          <a:ln/>
        </p:spPr>
      </p:sp>
      <p:sp>
        <p:nvSpPr>
          <p:cNvPr id="153603" name="备注占位符 2">
            <a:extLst>
              <a:ext uri="{FF2B5EF4-FFF2-40B4-BE49-F238E27FC236}">
                <a16:creationId xmlns:a16="http://schemas.microsoft.com/office/drawing/2014/main" id="{82C6B49F-6B38-41ED-8163-1D3868DCDF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被删除的结点如果有右兄弟：则双亲的最小关键字掉下来，位于左边和右兄弟合并</a:t>
            </a:r>
            <a:endParaRPr lang="en-US" altLang="zh-CN"/>
          </a:p>
          <a:p>
            <a:endParaRPr lang="en-US" altLang="zh-CN"/>
          </a:p>
          <a:p>
            <a:r>
              <a:rPr lang="zh-CN" altLang="en-US"/>
              <a:t>被删除的结点如果有左兄弟：则双亲的最大关键字掉下来，位于右边和右兄弟合并</a:t>
            </a:r>
          </a:p>
          <a:p>
            <a:endParaRPr lang="zh-CN" altLang="en-US"/>
          </a:p>
        </p:txBody>
      </p:sp>
      <p:sp>
        <p:nvSpPr>
          <p:cNvPr id="153604" name="灯片编号占位符 3">
            <a:extLst>
              <a:ext uri="{FF2B5EF4-FFF2-40B4-BE49-F238E27FC236}">
                <a16:creationId xmlns:a16="http://schemas.microsoft.com/office/drawing/2014/main" id="{6EAAA744-0BBA-4AC9-840F-9F5745CA62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2D6331-7E94-4AD3-8060-FCB1CF49BF68}" type="slidenum">
              <a:rPr lang="zh-CN" altLang="en-US" smtClean="0">
                <a:latin typeface="Tahoma" panose="020B0604030504040204" pitchFamily="34" charset="0"/>
              </a:rPr>
              <a:pPr>
                <a:spcBef>
                  <a:spcPct val="0"/>
                </a:spcBef>
              </a:pPr>
              <a:t>101</a:t>
            </a:fld>
            <a:endParaRPr lang="en-US" altLang="zh-CN">
              <a:latin typeface="Tahoma" panose="020B060403050404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A3BD7750-0124-4354-B789-078379D166C8}"/>
              </a:ext>
            </a:extLst>
          </p:cNvPr>
          <p:cNvSpPr>
            <a:spLocks noGrp="1" noRot="1" noChangeAspect="1" noChangeArrowheads="1" noTextEdit="1"/>
          </p:cNvSpPr>
          <p:nvPr>
            <p:ph type="sldImg"/>
          </p:nvPr>
        </p:nvSpPr>
        <p:spPr>
          <a:ln/>
        </p:spPr>
      </p:sp>
      <p:sp>
        <p:nvSpPr>
          <p:cNvPr id="155651" name="备注占位符 2">
            <a:extLst>
              <a:ext uri="{FF2B5EF4-FFF2-40B4-BE49-F238E27FC236}">
                <a16:creationId xmlns:a16="http://schemas.microsoft.com/office/drawing/2014/main" id="{E6170CD0-C66B-4C83-AF73-E8D66B5E96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被删除的结点如果有右兄弟：则双亲的最小关键字掉下来，位于左边和右兄弟合并</a:t>
            </a:r>
            <a:endParaRPr lang="en-US" altLang="zh-CN"/>
          </a:p>
          <a:p>
            <a:endParaRPr lang="en-US" altLang="zh-CN"/>
          </a:p>
          <a:p>
            <a:r>
              <a:rPr lang="zh-CN" altLang="en-US"/>
              <a:t>该种情况进行了两次这样的合并</a:t>
            </a:r>
          </a:p>
          <a:p>
            <a:endParaRPr lang="zh-CN" altLang="en-US"/>
          </a:p>
        </p:txBody>
      </p:sp>
      <p:sp>
        <p:nvSpPr>
          <p:cNvPr id="155652" name="灯片编号占位符 3">
            <a:extLst>
              <a:ext uri="{FF2B5EF4-FFF2-40B4-BE49-F238E27FC236}">
                <a16:creationId xmlns:a16="http://schemas.microsoft.com/office/drawing/2014/main" id="{9F2E58D4-7EFF-44E0-8DFC-531D0C2AAF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D690F3-B558-46FF-8921-6DB08096CE7B}" type="slidenum">
              <a:rPr lang="zh-CN" altLang="en-US" smtClean="0">
                <a:latin typeface="Tahoma" panose="020B0604030504040204" pitchFamily="34" charset="0"/>
              </a:rPr>
              <a:pPr>
                <a:spcBef>
                  <a:spcPct val="0"/>
                </a:spcBef>
              </a:pPr>
              <a:t>102</a:t>
            </a:fld>
            <a:endParaRPr lang="en-US" altLang="zh-CN">
              <a:latin typeface="Tahoma" panose="020B060403050404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52764515-6B99-4574-BB6E-7671990A50C8}"/>
              </a:ext>
            </a:extLst>
          </p:cNvPr>
          <p:cNvSpPr>
            <a:spLocks noGrp="1" noRot="1" noChangeAspect="1" noChangeArrowheads="1" noTextEdit="1"/>
          </p:cNvSpPr>
          <p:nvPr>
            <p:ph type="sldImg"/>
          </p:nvPr>
        </p:nvSpPr>
        <p:spPr>
          <a:ln/>
        </p:spPr>
      </p:sp>
      <p:sp>
        <p:nvSpPr>
          <p:cNvPr id="157699" name="备注占位符 2">
            <a:extLst>
              <a:ext uri="{FF2B5EF4-FFF2-40B4-BE49-F238E27FC236}">
                <a16:creationId xmlns:a16="http://schemas.microsoft.com/office/drawing/2014/main" id="{8333ADBA-4245-470E-A3E2-D8F6CD28F8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700" name="灯片编号占位符 3">
            <a:extLst>
              <a:ext uri="{FF2B5EF4-FFF2-40B4-BE49-F238E27FC236}">
                <a16:creationId xmlns:a16="http://schemas.microsoft.com/office/drawing/2014/main" id="{346CAC40-5B58-44D0-99A2-A1D0415C4A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7251B30-013A-4D6B-BF97-DA35932E58D3}" type="slidenum">
              <a:rPr lang="zh-CN" altLang="en-US" sz="1200" smtClean="0"/>
              <a:pPr/>
              <a:t>103</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69CDB8A-BD23-42F1-842C-B0A4794545D2}"/>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4BEFCCDC-28FE-4ECF-ABFC-E4409371E7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如果不设置哨兵，程序为：</a:t>
            </a: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int </a:t>
            </a:r>
            <a:r>
              <a:rPr lang="en-US" altLang="zh-CN" dirty="0" err="1">
                <a:latin typeface="黑体" panose="02010609060101010101" pitchFamily="49" charset="-122"/>
                <a:ea typeface="黑体" panose="02010609060101010101" pitchFamily="49" charset="-122"/>
              </a:rPr>
              <a:t>SeqSearchKey</a:t>
            </a:r>
            <a:r>
              <a:rPr lang="en-US" altLang="zh-CN" dirty="0">
                <a:latin typeface="黑体" panose="02010609060101010101" pitchFamily="49" charset="-122"/>
                <a:ea typeface="黑体" panose="02010609060101010101" pitchFamily="49" charset="-122"/>
              </a:rPr>
              <a:t>(int Key)</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       int i;</a:t>
            </a:r>
          </a:p>
          <a:p>
            <a:pPr eaLnBrk="1" hangingPunct="1">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chemeClr val="hlink"/>
                </a:solidFill>
                <a:latin typeface="黑体" panose="02010609060101010101" pitchFamily="49" charset="-122"/>
                <a:ea typeface="黑体" panose="02010609060101010101" pitchFamily="49" charset="-122"/>
              </a:rPr>
              <a:t>SeqList</a:t>
            </a:r>
            <a:r>
              <a:rPr lang="en-US" altLang="zh-CN" b="1" dirty="0">
                <a:solidFill>
                  <a:schemeClr val="hlink"/>
                </a:solidFill>
                <a:latin typeface="黑体" panose="02010609060101010101" pitchFamily="49" charset="-122"/>
                <a:ea typeface="黑体" panose="02010609060101010101" pitchFamily="49" charset="-122"/>
              </a:rPr>
              <a:t>[0] = Key;</a:t>
            </a:r>
            <a:r>
              <a:rPr lang="en-US" altLang="zh-CN" dirty="0">
                <a:latin typeface="黑体" panose="02010609060101010101" pitchFamily="49" charset="-122"/>
                <a:ea typeface="黑体" panose="02010609060101010101" pitchFamily="49" charset="-122"/>
              </a:rPr>
              <a:t>	                           // </a:t>
            </a:r>
            <a:r>
              <a:rPr lang="zh-CN" altLang="en-US" dirty="0">
                <a:latin typeface="黑体" panose="02010609060101010101" pitchFamily="49" charset="-122"/>
                <a:ea typeface="黑体" panose="02010609060101010101" pitchFamily="49" charset="-122"/>
              </a:rPr>
              <a:t>哨兵</a:t>
            </a:r>
          </a:p>
          <a:p>
            <a:pPr eaLnBrk="1" hangingPunct="1">
              <a:lnSpc>
                <a:spcPct val="90000"/>
              </a:lnSpc>
              <a:buFont typeface="Wingdings" panose="05000000000000000000" pitchFamily="2" charset="2"/>
              <a:buNone/>
            </a:pPr>
            <a:r>
              <a:rPr lang="zh-CN" altLang="en-US" dirty="0">
                <a:solidFill>
                  <a:schemeClr val="hlink"/>
                </a:solidFill>
                <a:latin typeface="黑体" panose="02010609060101010101" pitchFamily="49" charset="-122"/>
                <a:ea typeface="黑体" panose="02010609060101010101" pitchFamily="49" charset="-122"/>
              </a:rPr>
              <a:t>        </a:t>
            </a:r>
            <a:r>
              <a:rPr lang="en-US" altLang="zh-CN" dirty="0">
                <a:solidFill>
                  <a:schemeClr val="hlink"/>
                </a:solidFill>
                <a:latin typeface="黑体" panose="02010609060101010101" pitchFamily="49" charset="-122"/>
                <a:ea typeface="黑体" panose="02010609060101010101" pitchFamily="49" charset="-122"/>
              </a:rPr>
              <a:t>i = </a:t>
            </a:r>
            <a:r>
              <a:rPr lang="en-US" altLang="zh-CN" dirty="0" err="1">
                <a:solidFill>
                  <a:schemeClr val="hlink"/>
                </a:solidFill>
                <a:latin typeface="黑体" panose="02010609060101010101" pitchFamily="49" charset="-122"/>
                <a:ea typeface="黑体" panose="02010609060101010101" pitchFamily="49" charset="-122"/>
              </a:rPr>
              <a:t>ListLen</a:t>
            </a:r>
            <a:r>
              <a:rPr lang="en-US" altLang="zh-CN" dirty="0">
                <a:solidFill>
                  <a:schemeClr val="hlink"/>
                </a:solidFill>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从最后一个元素开始查找</a:t>
            </a:r>
          </a:p>
          <a:p>
            <a:pPr eaLnBrk="1" hangingPunct="1">
              <a:lnSpc>
                <a:spcPct val="90000"/>
              </a:lnSpc>
              <a:buFont typeface="Wingdings" panose="05000000000000000000" pitchFamily="2" charset="2"/>
              <a:buNone/>
            </a:pPr>
            <a:r>
              <a:rPr lang="en-US" altLang="zh-CN" dirty="0">
                <a:solidFill>
                  <a:schemeClr val="hlink"/>
                </a:solidFill>
                <a:latin typeface="黑体" panose="02010609060101010101" pitchFamily="49" charset="-122"/>
                <a:ea typeface="黑体" panose="02010609060101010101" pitchFamily="49" charset="-122"/>
              </a:rPr>
              <a:t>       while (</a:t>
            </a:r>
            <a:r>
              <a:rPr lang="en-US" altLang="zh-CN" dirty="0" err="1">
                <a:solidFill>
                  <a:schemeClr val="hlink"/>
                </a:solidFill>
                <a:latin typeface="黑体" panose="02010609060101010101" pitchFamily="49" charset="-122"/>
                <a:ea typeface="黑体" panose="02010609060101010101" pitchFamily="49" charset="-122"/>
              </a:rPr>
              <a:t>SeqList</a:t>
            </a:r>
            <a:r>
              <a:rPr lang="en-US" altLang="zh-CN" dirty="0">
                <a:solidFill>
                  <a:schemeClr val="hlink"/>
                </a:solidFill>
                <a:latin typeface="黑体" panose="02010609060101010101" pitchFamily="49" charset="-122"/>
                <a:ea typeface="黑体" panose="02010609060101010101" pitchFamily="49" charset="-122"/>
              </a:rPr>
              <a:t>[i] != </a:t>
            </a:r>
            <a:r>
              <a:rPr lang="en-US" altLang="zh-CN" u="none" dirty="0">
                <a:solidFill>
                  <a:schemeClr val="hlink"/>
                </a:solidFill>
                <a:latin typeface="黑体" panose="02010609060101010101" pitchFamily="49" charset="-122"/>
                <a:ea typeface="黑体" panose="02010609060101010101" pitchFamily="49" charset="-122"/>
              </a:rPr>
              <a:t>Key </a:t>
            </a:r>
            <a:r>
              <a:rPr lang="en-US" altLang="zh-CN" b="1" i="0" u="none" dirty="0">
                <a:solidFill>
                  <a:srgbClr val="FF0000"/>
                </a:solidFill>
                <a:latin typeface="黑体" panose="02010609060101010101" pitchFamily="49" charset="-122"/>
                <a:ea typeface="黑体" panose="02010609060101010101" pitchFamily="49" charset="-122"/>
              </a:rPr>
              <a:t>&amp;&amp;  i&gt;0 </a:t>
            </a:r>
            <a:r>
              <a:rPr lang="en-US" altLang="zh-CN" i="0" u="none" dirty="0">
                <a:solidFill>
                  <a:schemeClr val="hlink"/>
                </a:solidFill>
                <a:latin typeface="黑体" panose="02010609060101010101" pitchFamily="49" charset="-122"/>
                <a:ea typeface="黑体" panose="02010609060101010101" pitchFamily="49" charset="-122"/>
              </a:rPr>
              <a:t>) </a:t>
            </a:r>
            <a:r>
              <a:rPr lang="en-US" altLang="zh-CN" dirty="0">
                <a:solidFill>
                  <a:schemeClr val="hlink"/>
                </a:solidFill>
                <a:latin typeface="黑体" panose="02010609060101010101" pitchFamily="49" charset="-122"/>
                <a:ea typeface="黑体" panose="02010609060101010101" pitchFamily="49" charset="-122"/>
              </a:rPr>
              <a:t>i--;</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SeqSuccess</a:t>
            </a:r>
            <a:r>
              <a:rPr lang="en-US" altLang="zh-CN" dirty="0">
                <a:latin typeface="黑体" panose="02010609060101010101" pitchFamily="49" charset="-122"/>
                <a:ea typeface="黑体" panose="02010609060101010101" pitchFamily="49" charset="-122"/>
              </a:rPr>
              <a:t> = 1;</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       if (i==0) </a:t>
            </a:r>
            <a:r>
              <a:rPr lang="en-US" altLang="zh-CN" dirty="0" err="1">
                <a:latin typeface="黑体" panose="02010609060101010101" pitchFamily="49" charset="-122"/>
                <a:ea typeface="黑体" panose="02010609060101010101" pitchFamily="49" charset="-122"/>
              </a:rPr>
              <a:t>SeqSuccess</a:t>
            </a:r>
            <a:r>
              <a:rPr lang="en-US" altLang="zh-CN" dirty="0">
                <a:latin typeface="黑体" panose="02010609060101010101" pitchFamily="49" charset="-122"/>
                <a:ea typeface="黑体" panose="02010609060101010101" pitchFamily="49" charset="-122"/>
              </a:rPr>
              <a:t> = 0;		     // </a:t>
            </a:r>
            <a:r>
              <a:rPr lang="zh-CN" altLang="en-US" dirty="0">
                <a:latin typeface="黑体" panose="02010609060101010101" pitchFamily="49" charset="-122"/>
                <a:ea typeface="黑体" panose="02010609060101010101" pitchFamily="49" charset="-122"/>
              </a:rPr>
              <a:t>查找不成功</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SeqPos</a:t>
            </a:r>
            <a:r>
              <a:rPr lang="en-US" altLang="zh-CN" dirty="0">
                <a:latin typeface="黑体" panose="02010609060101010101" pitchFamily="49" charset="-122"/>
                <a:ea typeface="黑体" panose="02010609060101010101" pitchFamily="49" charset="-122"/>
              </a:rPr>
              <a:t>   = i;			     // </a:t>
            </a:r>
            <a:r>
              <a:rPr lang="zh-CN" altLang="en-US" dirty="0">
                <a:latin typeface="黑体" panose="02010609060101010101" pitchFamily="49" charset="-122"/>
                <a:ea typeface="黑体" panose="02010609060101010101" pitchFamily="49" charset="-122"/>
              </a:rPr>
              <a:t>查找位置</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SeqCount</a:t>
            </a:r>
            <a:r>
              <a:rPr lang="en-US" altLang="zh-CN" dirty="0">
                <a:latin typeface="黑体" panose="02010609060101010101" pitchFamily="49" charset="-122"/>
                <a:ea typeface="黑体" panose="02010609060101010101" pitchFamily="49" charset="-122"/>
              </a:rPr>
              <a:t> = ListLen-i+1;		     // </a:t>
            </a:r>
            <a:r>
              <a:rPr lang="zh-CN" altLang="en-US" dirty="0">
                <a:latin typeface="黑体" panose="02010609060101010101" pitchFamily="49" charset="-122"/>
                <a:ea typeface="黑体" panose="02010609060101010101" pitchFamily="49" charset="-122"/>
              </a:rPr>
              <a:t>查找次数</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return(i);</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p>
          <a:p>
            <a:endParaRPr lang="zh-CN" altLang="en-US" dirty="0"/>
          </a:p>
        </p:txBody>
      </p:sp>
      <p:sp>
        <p:nvSpPr>
          <p:cNvPr id="21508" name="灯片编号占位符 3">
            <a:extLst>
              <a:ext uri="{FF2B5EF4-FFF2-40B4-BE49-F238E27FC236}">
                <a16:creationId xmlns:a16="http://schemas.microsoft.com/office/drawing/2014/main" id="{8758AF9F-F0D6-42D3-BED3-8DE5D75217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7C8AF4E-7B63-4A31-B59C-E3C4ECA7D1C9}" type="slidenum">
              <a:rPr lang="zh-CN" altLang="en-US" smtClean="0">
                <a:latin typeface="Tahoma" panose="020B0604030504040204" pitchFamily="34" charset="0"/>
              </a:rPr>
              <a:pPr>
                <a:spcBef>
                  <a:spcPct val="0"/>
                </a:spcBef>
              </a:pPr>
              <a:t>12</a:t>
            </a:fld>
            <a:endParaRPr lang="en-US" altLang="zh-CN">
              <a:latin typeface="Tahoma" panose="020B060403050404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面的查找方法中，由于记录的存储位置与关键字之间不存在确定的关系，因此查找时需要进行一系列对关键字的查找比较。即查找算法是建立在比较的基础上的，查找效率由比较一次缩小的查找范围决定。理想的情况是依据关键字直接得到其对应的记录位置，这要求关键字与记录位置间存在一一对应关系，通过这个关系能很快地由关键字得到对应的记录位置。</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104</a:t>
            </a:fld>
            <a:endParaRPr lang="en-US" altLang="zh-CN"/>
          </a:p>
        </p:txBody>
      </p:sp>
    </p:spTree>
    <p:extLst>
      <p:ext uri="{BB962C8B-B14F-4D97-AF65-F5344CB8AC3E}">
        <p14:creationId xmlns:p14="http://schemas.microsoft.com/office/powerpoint/2010/main" val="3207153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a:extLst>
              <a:ext uri="{FF2B5EF4-FFF2-40B4-BE49-F238E27FC236}">
                <a16:creationId xmlns:a16="http://schemas.microsoft.com/office/drawing/2014/main" id="{9957AC6F-3839-4220-B345-A02FEB3CB9BC}"/>
              </a:ext>
            </a:extLst>
          </p:cNvPr>
          <p:cNvSpPr>
            <a:spLocks noGrp="1" noRot="1" noChangeAspect="1" noChangeArrowheads="1" noTextEdit="1"/>
          </p:cNvSpPr>
          <p:nvPr>
            <p:ph type="sldImg"/>
          </p:nvPr>
        </p:nvSpPr>
        <p:spPr>
          <a:ln/>
        </p:spPr>
      </p:sp>
      <p:sp>
        <p:nvSpPr>
          <p:cNvPr id="160771" name="备注占位符 2">
            <a:extLst>
              <a:ext uri="{FF2B5EF4-FFF2-40B4-BE49-F238E27FC236}">
                <a16:creationId xmlns:a16="http://schemas.microsoft.com/office/drawing/2014/main" id="{7DA75D72-BDFD-4296-96E1-B39305DA48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即对关键字进行某种运算，直接获得该记录的存储地址。</a:t>
            </a:r>
          </a:p>
        </p:txBody>
      </p:sp>
      <p:sp>
        <p:nvSpPr>
          <p:cNvPr id="160772" name="灯片编号占位符 3">
            <a:extLst>
              <a:ext uri="{FF2B5EF4-FFF2-40B4-BE49-F238E27FC236}">
                <a16:creationId xmlns:a16="http://schemas.microsoft.com/office/drawing/2014/main" id="{A29DEC76-63B2-430F-8AAF-56FA3C8215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96649B-208C-4583-AF44-E59DB220A600}" type="slidenum">
              <a:rPr lang="zh-CN" altLang="en-US" smtClean="0">
                <a:latin typeface="Tahoma" panose="020B0604030504040204" pitchFamily="34" charset="0"/>
              </a:rPr>
              <a:pPr>
                <a:spcBef>
                  <a:spcPct val="0"/>
                </a:spcBef>
              </a:pPr>
              <a:t>105</a:t>
            </a:fld>
            <a:endParaRPr lang="en-US" altLang="zh-CN">
              <a:latin typeface="Tahoma" panose="020B060403050404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n</a:t>
            </a:r>
            <a:r>
              <a:rPr lang="zh-CN" altLang="en-US" dirty="0"/>
              <a:t>个记录的集合，假设关键字类型为整数，若最大关键字为</a:t>
            </a:r>
            <a:r>
              <a:rPr lang="en-US" altLang="zh-CN" dirty="0"/>
              <a:t>m</a:t>
            </a:r>
            <a:r>
              <a:rPr lang="zh-CN" altLang="en-US" dirty="0"/>
              <a:t>，则可以分配</a:t>
            </a:r>
            <a:r>
              <a:rPr lang="en-US" altLang="zh-CN" dirty="0"/>
              <a:t>m</a:t>
            </a:r>
            <a:r>
              <a:rPr lang="zh-CN" altLang="en-US" dirty="0"/>
              <a:t>个记录存放单元，选取</a:t>
            </a:r>
            <a:r>
              <a:rPr lang="en-US" altLang="zh-CN" dirty="0"/>
              <a:t>f(key)=key</a:t>
            </a:r>
            <a:r>
              <a:rPr lang="zh-CN" altLang="en-US" dirty="0"/>
              <a:t>即可。但是，这样会造成存储空间的很大浪费，甚至不可能分配这么大的存储空间（比如有</a:t>
            </a:r>
            <a:r>
              <a:rPr lang="en-US" altLang="zh-CN" dirty="0"/>
              <a:t>10</a:t>
            </a:r>
            <a:r>
              <a:rPr lang="zh-CN" altLang="en-US" dirty="0"/>
              <a:t>个关键字，最大值为</a:t>
            </a:r>
            <a:r>
              <a:rPr lang="en-US" altLang="zh-CN" dirty="0"/>
              <a:t>1000</a:t>
            </a:r>
            <a:r>
              <a:rPr lang="zh-CN" altLang="en-US" dirty="0"/>
              <a:t>，不可能分</a:t>
            </a:r>
            <a:r>
              <a:rPr lang="en-US" altLang="zh-CN" dirty="0"/>
              <a:t>1000</a:t>
            </a:r>
            <a:r>
              <a:rPr lang="zh-CN" altLang="en-US" dirty="0"/>
              <a:t>个空间，太浪费了）。</a:t>
            </a:r>
            <a:endParaRPr lang="en-US" altLang="zh-CN" dirty="0"/>
          </a:p>
          <a:p>
            <a:r>
              <a:rPr lang="zh-CN" altLang="en-US" dirty="0"/>
              <a:t>通常，由于关键字的集合比</a:t>
            </a:r>
            <a:r>
              <a:rPr lang="en-US" altLang="zh-CN" dirty="0"/>
              <a:t>Hash</a:t>
            </a:r>
            <a:r>
              <a:rPr lang="zh-CN" altLang="en-US" dirty="0"/>
              <a:t>地址集合大得多，因此经过</a:t>
            </a:r>
            <a:r>
              <a:rPr lang="en-US" altLang="zh-CN" dirty="0"/>
              <a:t>Hash</a:t>
            </a:r>
            <a:r>
              <a:rPr lang="zh-CN" altLang="en-US" dirty="0"/>
              <a:t>函数变换后，可能将不同的关键字映射到同一个</a:t>
            </a:r>
            <a:r>
              <a:rPr lang="en-US" altLang="zh-CN" dirty="0"/>
              <a:t>Hash</a:t>
            </a:r>
            <a:r>
              <a:rPr lang="zh-CN" altLang="en-US" dirty="0"/>
              <a:t>地址上，这种现象称为冲突。</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107</a:t>
            </a:fld>
            <a:endParaRPr lang="en-US" altLang="zh-CN"/>
          </a:p>
        </p:txBody>
      </p:sp>
    </p:spTree>
    <p:extLst>
      <p:ext uri="{BB962C8B-B14F-4D97-AF65-F5344CB8AC3E}">
        <p14:creationId xmlns:p14="http://schemas.microsoft.com/office/powerpoint/2010/main" val="4346028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a:extLst>
              <a:ext uri="{FF2B5EF4-FFF2-40B4-BE49-F238E27FC236}">
                <a16:creationId xmlns:a16="http://schemas.microsoft.com/office/drawing/2014/main" id="{406E58E3-5746-47CE-9C84-5B7D0A296DB2}"/>
              </a:ext>
            </a:extLst>
          </p:cNvPr>
          <p:cNvSpPr>
            <a:spLocks noGrp="1" noRot="1" noChangeAspect="1" noChangeArrowheads="1" noTextEdit="1"/>
          </p:cNvSpPr>
          <p:nvPr>
            <p:ph type="sldImg"/>
          </p:nvPr>
        </p:nvSpPr>
        <p:spPr>
          <a:ln/>
        </p:spPr>
      </p:sp>
      <p:sp>
        <p:nvSpPr>
          <p:cNvPr id="164867" name="备注占位符 2">
            <a:extLst>
              <a:ext uri="{FF2B5EF4-FFF2-40B4-BE49-F238E27FC236}">
                <a16:creationId xmlns:a16="http://schemas.microsoft.com/office/drawing/2014/main" id="{0DD10159-D97C-4321-865F-2DA0D3CC7B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一个哈希函数 </a:t>
            </a:r>
            <a:r>
              <a:rPr lang="en-US" altLang="zh-CN" dirty="0"/>
              <a:t>+ </a:t>
            </a:r>
            <a:r>
              <a:rPr lang="zh-CN" altLang="en-US" dirty="0"/>
              <a:t>一个处理冲突的方法 </a:t>
            </a:r>
            <a:r>
              <a:rPr lang="en-US" altLang="zh-CN" dirty="0"/>
              <a:t>= </a:t>
            </a:r>
            <a:r>
              <a:rPr lang="zh-CN" altLang="en-US" dirty="0"/>
              <a:t>哈希表</a:t>
            </a:r>
            <a:endParaRPr lang="en-US" altLang="zh-CN" dirty="0"/>
          </a:p>
          <a:p>
            <a:endParaRPr lang="en-US" altLang="zh-CN" dirty="0"/>
          </a:p>
          <a:p>
            <a:r>
              <a:rPr lang="en-US" altLang="zh-CN" dirty="0"/>
              <a:t>     </a:t>
            </a:r>
            <a:endParaRPr lang="zh-CN" altLang="en-US" dirty="0"/>
          </a:p>
        </p:txBody>
      </p:sp>
      <p:sp>
        <p:nvSpPr>
          <p:cNvPr id="164868" name="灯片编号占位符 3">
            <a:extLst>
              <a:ext uri="{FF2B5EF4-FFF2-40B4-BE49-F238E27FC236}">
                <a16:creationId xmlns:a16="http://schemas.microsoft.com/office/drawing/2014/main" id="{974CA4BB-AC21-41C2-8B66-929D4C30BB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DBE51E-8A13-4DAC-814E-4EA96DD1C49E}" type="slidenum">
              <a:rPr lang="zh-CN" altLang="en-US" smtClean="0">
                <a:latin typeface="Tahoma" panose="020B0604030504040204" pitchFamily="34" charset="0"/>
              </a:rPr>
              <a:pPr>
                <a:spcBef>
                  <a:spcPct val="0"/>
                </a:spcBef>
              </a:pPr>
              <a:t>108</a:t>
            </a:fld>
            <a:endParaRPr lang="en-US" altLang="zh-CN">
              <a:latin typeface="Tahoma" panose="020B060403050404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a:extLst>
              <a:ext uri="{FF2B5EF4-FFF2-40B4-BE49-F238E27FC236}">
                <a16:creationId xmlns:a16="http://schemas.microsoft.com/office/drawing/2014/main" id="{95AC4610-A569-409E-BE31-86E13BE9CA95}"/>
              </a:ext>
            </a:extLst>
          </p:cNvPr>
          <p:cNvSpPr>
            <a:spLocks noGrp="1" noRot="1" noChangeAspect="1" noChangeArrowheads="1" noTextEdit="1"/>
          </p:cNvSpPr>
          <p:nvPr>
            <p:ph type="sldImg"/>
          </p:nvPr>
        </p:nvSpPr>
        <p:spPr>
          <a:ln/>
        </p:spPr>
      </p:sp>
      <p:sp>
        <p:nvSpPr>
          <p:cNvPr id="166915" name="备注占位符 2">
            <a:extLst>
              <a:ext uri="{FF2B5EF4-FFF2-40B4-BE49-F238E27FC236}">
                <a16:creationId xmlns:a16="http://schemas.microsoft.com/office/drawing/2014/main" id="{7D62C83A-2F62-4F01-A886-A6C7F1D77A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a:p>
            <a:endParaRPr lang="zh-CN" altLang="en-US" dirty="0"/>
          </a:p>
        </p:txBody>
      </p:sp>
      <p:sp>
        <p:nvSpPr>
          <p:cNvPr id="166916" name="灯片编号占位符 3">
            <a:extLst>
              <a:ext uri="{FF2B5EF4-FFF2-40B4-BE49-F238E27FC236}">
                <a16:creationId xmlns:a16="http://schemas.microsoft.com/office/drawing/2014/main" id="{C14207E7-C8C6-427B-A88E-EAF142B0E9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F02FF22-5BE2-44B3-A509-FAC8D7A5857D}" type="slidenum">
              <a:rPr lang="zh-CN" altLang="en-US" smtClean="0">
                <a:latin typeface="Tahoma" panose="020B0604030504040204" pitchFamily="34" charset="0"/>
              </a:rPr>
              <a:pPr>
                <a:spcBef>
                  <a:spcPct val="0"/>
                </a:spcBef>
              </a:pPr>
              <a:t>109</a:t>
            </a:fld>
            <a:endParaRPr lang="en-US" altLang="zh-CN">
              <a:latin typeface="Tahoma" panose="020B060403050404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110</a:t>
            </a:fld>
            <a:endParaRPr lang="en-US" altLang="zh-CN"/>
          </a:p>
        </p:txBody>
      </p:sp>
    </p:spTree>
    <p:extLst>
      <p:ext uri="{BB962C8B-B14F-4D97-AF65-F5344CB8AC3E}">
        <p14:creationId xmlns:p14="http://schemas.microsoft.com/office/powerpoint/2010/main" val="26437377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111</a:t>
            </a:fld>
            <a:endParaRPr lang="en-US" altLang="zh-CN"/>
          </a:p>
        </p:txBody>
      </p:sp>
    </p:spTree>
    <p:extLst>
      <p:ext uri="{BB962C8B-B14F-4D97-AF65-F5344CB8AC3E}">
        <p14:creationId xmlns:p14="http://schemas.microsoft.com/office/powerpoint/2010/main" val="22920721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buFont typeface="Wingdings" panose="05000000000000000000" pitchFamily="2" charset="2"/>
              <a:buNone/>
            </a:pPr>
            <a:r>
              <a:rPr lang="zh-CN" altLang="en-US" dirty="0"/>
              <a:t>直接定址法的优点是</a:t>
            </a:r>
            <a:r>
              <a:rPr lang="en-US" altLang="zh-CN" dirty="0"/>
              <a:t>Hash</a:t>
            </a:r>
            <a:r>
              <a:rPr lang="zh-CN" altLang="en-US" dirty="0"/>
              <a:t>函数计算简单，且不可能有冲突发生（因为</a:t>
            </a:r>
            <a:r>
              <a:rPr lang="en-US" altLang="zh-CN" b="1" dirty="0">
                <a:solidFill>
                  <a:srgbClr val="FF0000"/>
                </a:solidFill>
                <a:latin typeface="黑体" panose="02010609060101010101" pitchFamily="49" charset="-122"/>
                <a:ea typeface="黑体" panose="02010609060101010101" pitchFamily="49" charset="-122"/>
              </a:rPr>
              <a:t>H(key) = a x key + b</a:t>
            </a:r>
            <a:r>
              <a:rPr lang="zh-CN" altLang="en-US" b="1" dirty="0">
                <a:solidFill>
                  <a:srgbClr val="FF0000"/>
                </a:solidFill>
                <a:latin typeface="黑体" panose="02010609060101010101" pitchFamily="49" charset="-122"/>
                <a:ea typeface="黑体" panose="02010609060101010101" pitchFamily="49" charset="-122"/>
              </a:rPr>
              <a:t>是双射函数</a:t>
            </a:r>
            <a:r>
              <a:rPr lang="zh-CN" altLang="en-US" dirty="0"/>
              <a:t>）。当关键字不是很大且分布基本连续时，可用直接定址法的</a:t>
            </a:r>
            <a:r>
              <a:rPr lang="en-US" altLang="zh-CN" dirty="0"/>
              <a:t>Hash</a:t>
            </a:r>
            <a:r>
              <a:rPr lang="zh-CN" altLang="en-US" dirty="0"/>
              <a:t>函数。缺点是若关键字分布不连续，则会造成内存单元的大量浪费。</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113</a:t>
            </a:fld>
            <a:endParaRPr lang="en-US" altLang="zh-CN"/>
          </a:p>
        </p:txBody>
      </p:sp>
    </p:spTree>
    <p:extLst>
      <p:ext uri="{BB962C8B-B14F-4D97-AF65-F5344CB8AC3E}">
        <p14:creationId xmlns:p14="http://schemas.microsoft.com/office/powerpoint/2010/main" val="29442421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114</a:t>
            </a:fld>
            <a:endParaRPr lang="en-US" altLang="zh-CN"/>
          </a:p>
        </p:txBody>
      </p:sp>
    </p:spTree>
    <p:extLst>
      <p:ext uri="{BB962C8B-B14F-4D97-AF65-F5344CB8AC3E}">
        <p14:creationId xmlns:p14="http://schemas.microsoft.com/office/powerpoint/2010/main" val="4265938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a:extLst>
              <a:ext uri="{FF2B5EF4-FFF2-40B4-BE49-F238E27FC236}">
                <a16:creationId xmlns:a16="http://schemas.microsoft.com/office/drawing/2014/main" id="{381892E1-85D9-41FA-AE04-9FBDF15237FE}"/>
              </a:ext>
            </a:extLst>
          </p:cNvPr>
          <p:cNvSpPr>
            <a:spLocks noGrp="1" noRot="1" noChangeAspect="1" noChangeArrowheads="1" noTextEdit="1"/>
          </p:cNvSpPr>
          <p:nvPr>
            <p:ph type="sldImg"/>
          </p:nvPr>
        </p:nvSpPr>
        <p:spPr>
          <a:ln/>
        </p:spPr>
      </p:sp>
      <p:sp>
        <p:nvSpPr>
          <p:cNvPr id="174083" name="备注占位符 2">
            <a:extLst>
              <a:ext uri="{FF2B5EF4-FFF2-40B4-BE49-F238E27FC236}">
                <a16:creationId xmlns:a16="http://schemas.microsoft.com/office/drawing/2014/main" id="{FEE8E941-1033-4B01-A374-29DF61DDD6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定义域</a:t>
            </a:r>
            <a:r>
              <a:rPr lang="en-US" altLang="zh-CN"/>
              <a:t>10</a:t>
            </a:r>
            <a:r>
              <a:rPr lang="zh-CN" altLang="en-US"/>
              <a:t>位，值域</a:t>
            </a:r>
            <a:r>
              <a:rPr lang="en-US" altLang="zh-CN"/>
              <a:t>3</a:t>
            </a:r>
            <a:r>
              <a:rPr lang="zh-CN" altLang="en-US"/>
              <a:t>位</a:t>
            </a:r>
          </a:p>
        </p:txBody>
      </p:sp>
      <p:sp>
        <p:nvSpPr>
          <p:cNvPr id="174084" name="灯片编号占位符 3">
            <a:extLst>
              <a:ext uri="{FF2B5EF4-FFF2-40B4-BE49-F238E27FC236}">
                <a16:creationId xmlns:a16="http://schemas.microsoft.com/office/drawing/2014/main" id="{2D978FED-28DF-4D08-B768-46723248F1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D504930-49CB-47C5-82F9-C439AFE799F0}" type="slidenum">
              <a:rPr lang="zh-CN" altLang="en-US" smtClean="0">
                <a:latin typeface="Tahoma" panose="020B0604030504040204" pitchFamily="34" charset="0"/>
              </a:rPr>
              <a:pPr>
                <a:spcBef>
                  <a:spcPct val="0"/>
                </a:spcBef>
              </a:pPr>
              <a:t>115</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13</a:t>
            </a:fld>
            <a:endParaRPr lang="en-US" altLang="zh-CN"/>
          </a:p>
        </p:txBody>
      </p:sp>
    </p:spTree>
    <p:extLst>
      <p:ext uri="{BB962C8B-B14F-4D97-AF65-F5344CB8AC3E}">
        <p14:creationId xmlns:p14="http://schemas.microsoft.com/office/powerpoint/2010/main" val="9067614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35913E2C-02B5-41C6-8A92-616B29BF0EF7}"/>
              </a:ext>
            </a:extLst>
          </p:cNvPr>
          <p:cNvSpPr>
            <a:spLocks noGrp="1" noRot="1" noChangeAspect="1" noChangeArrowheads="1" noTextEdit="1"/>
          </p:cNvSpPr>
          <p:nvPr>
            <p:ph type="sldImg"/>
          </p:nvPr>
        </p:nvSpPr>
        <p:spPr>
          <a:ln/>
        </p:spPr>
      </p:sp>
      <p:sp>
        <p:nvSpPr>
          <p:cNvPr id="176131" name="备注占位符 2">
            <a:extLst>
              <a:ext uri="{FF2B5EF4-FFF2-40B4-BE49-F238E27FC236}">
                <a16:creationId xmlns:a16="http://schemas.microsoft.com/office/drawing/2014/main" id="{1477C00C-32A4-4B98-8250-A5645F16AB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定义域</a:t>
            </a:r>
            <a:r>
              <a:rPr lang="en-US" altLang="zh-CN"/>
              <a:t>8</a:t>
            </a:r>
            <a:r>
              <a:rPr lang="zh-CN" altLang="en-US"/>
              <a:t>位，值域</a:t>
            </a:r>
            <a:r>
              <a:rPr lang="en-US" altLang="zh-CN"/>
              <a:t>2</a:t>
            </a:r>
            <a:r>
              <a:rPr lang="zh-CN" altLang="en-US"/>
              <a:t>位</a:t>
            </a:r>
          </a:p>
          <a:p>
            <a:endParaRPr lang="zh-CN" altLang="en-US"/>
          </a:p>
        </p:txBody>
      </p:sp>
      <p:sp>
        <p:nvSpPr>
          <p:cNvPr id="176132" name="灯片编号占位符 3">
            <a:extLst>
              <a:ext uri="{FF2B5EF4-FFF2-40B4-BE49-F238E27FC236}">
                <a16:creationId xmlns:a16="http://schemas.microsoft.com/office/drawing/2014/main" id="{0C759CA1-DB46-4AAE-BAFB-0AE3FB853B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A9D8A9-703F-4430-A4C7-56CEA00AB5F5}" type="slidenum">
              <a:rPr lang="zh-CN" altLang="en-US" smtClean="0">
                <a:latin typeface="Tahoma" panose="020B0604030504040204" pitchFamily="34" charset="0"/>
              </a:rPr>
              <a:pPr>
                <a:spcBef>
                  <a:spcPct val="0"/>
                </a:spcBef>
              </a:pPr>
              <a:t>116</a:t>
            </a:fld>
            <a:endParaRPr lang="en-US" altLang="zh-CN">
              <a:latin typeface="Tahoma" panose="020B060403050404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该方法适合于所有关键字值已知的情况</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117</a:t>
            </a:fld>
            <a:endParaRPr lang="en-US" altLang="zh-CN"/>
          </a:p>
        </p:txBody>
      </p:sp>
    </p:spTree>
    <p:extLst>
      <p:ext uri="{BB962C8B-B14F-4D97-AF65-F5344CB8AC3E}">
        <p14:creationId xmlns:p14="http://schemas.microsoft.com/office/powerpoint/2010/main" val="3293427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5E7AFAE2-F358-41A1-9754-B4C05DC77730}"/>
              </a:ext>
            </a:extLst>
          </p:cNvPr>
          <p:cNvSpPr>
            <a:spLocks noGrp="1" noRot="1" noChangeAspect="1" noChangeArrowheads="1" noTextEdit="1"/>
          </p:cNvSpPr>
          <p:nvPr>
            <p:ph type="sldImg"/>
          </p:nvPr>
        </p:nvSpPr>
        <p:spPr>
          <a:ln/>
        </p:spPr>
      </p:sp>
      <p:sp>
        <p:nvSpPr>
          <p:cNvPr id="180227" name="备注占位符 2">
            <a:extLst>
              <a:ext uri="{FF2B5EF4-FFF2-40B4-BE49-F238E27FC236}">
                <a16:creationId xmlns:a16="http://schemas.microsoft.com/office/drawing/2014/main" id="{CFB9226A-267D-4460-923D-CDEB580008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散列表有多大，就取多少位。比如散列表有</a:t>
            </a:r>
            <a:r>
              <a:rPr lang="en-US" altLang="zh-CN"/>
              <a:t>3</a:t>
            </a:r>
            <a:r>
              <a:rPr lang="zh-CN" altLang="en-US"/>
              <a:t>位，即存储空间为</a:t>
            </a:r>
            <a:r>
              <a:rPr lang="en-US" altLang="zh-CN"/>
              <a:t>0~999</a:t>
            </a:r>
            <a:r>
              <a:rPr lang="zh-CN" altLang="en-US"/>
              <a:t>，则取中间</a:t>
            </a:r>
            <a:r>
              <a:rPr lang="en-US" altLang="zh-CN"/>
              <a:t>3</a:t>
            </a:r>
            <a:r>
              <a:rPr lang="zh-CN" altLang="en-US"/>
              <a:t>位</a:t>
            </a:r>
          </a:p>
        </p:txBody>
      </p:sp>
      <p:sp>
        <p:nvSpPr>
          <p:cNvPr id="180228" name="灯片编号占位符 3">
            <a:extLst>
              <a:ext uri="{FF2B5EF4-FFF2-40B4-BE49-F238E27FC236}">
                <a16:creationId xmlns:a16="http://schemas.microsoft.com/office/drawing/2014/main" id="{9735B59F-8F11-4A1F-A2EB-E7AA5628D6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4003A2D-CDC5-450E-93B1-FEBF49105262}" type="slidenum">
              <a:rPr lang="zh-CN" altLang="en-US" smtClean="0">
                <a:latin typeface="Tahoma" panose="020B0604030504040204" pitchFamily="34" charset="0"/>
              </a:rPr>
              <a:pPr>
                <a:spcBef>
                  <a:spcPct val="0"/>
                </a:spcBef>
              </a:pPr>
              <a:t>119</a:t>
            </a:fld>
            <a:endParaRPr lang="en-US" altLang="zh-CN">
              <a:latin typeface="Tahoma" panose="020B060403050404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该方法通常用在不知道关键字分布且关键字位数不是很大的情况下。</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121</a:t>
            </a:fld>
            <a:endParaRPr lang="en-US" altLang="zh-CN"/>
          </a:p>
        </p:txBody>
      </p:sp>
    </p:spTree>
    <p:extLst>
      <p:ext uri="{BB962C8B-B14F-4D97-AF65-F5344CB8AC3E}">
        <p14:creationId xmlns:p14="http://schemas.microsoft.com/office/powerpoint/2010/main" val="13282755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一般情况下，若</a:t>
            </a:r>
            <a:r>
              <a:rPr lang="en-US" altLang="zh-CN" dirty="0"/>
              <a:t>hash</a:t>
            </a:r>
            <a:r>
              <a:rPr lang="zh-CN" altLang="en-US" dirty="0"/>
              <a:t>表长度为</a:t>
            </a:r>
            <a:r>
              <a:rPr lang="en-US" altLang="zh-CN" dirty="0"/>
              <a:t>m</a:t>
            </a:r>
            <a:r>
              <a:rPr lang="zh-CN" altLang="en-US" dirty="0"/>
              <a:t>，则通常</a:t>
            </a:r>
            <a:r>
              <a:rPr lang="en-US" altLang="zh-CN" dirty="0"/>
              <a:t>p</a:t>
            </a:r>
            <a:r>
              <a:rPr lang="zh-CN" altLang="en-US" dirty="0"/>
              <a:t>取小于等于</a:t>
            </a:r>
            <a:r>
              <a:rPr lang="en-US" altLang="zh-CN" dirty="0"/>
              <a:t>m</a:t>
            </a:r>
            <a:r>
              <a:rPr lang="zh-CN" altLang="en-US" dirty="0"/>
              <a:t>的最大素数。</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125</a:t>
            </a:fld>
            <a:endParaRPr lang="en-US" altLang="zh-CN"/>
          </a:p>
        </p:txBody>
      </p:sp>
    </p:spTree>
    <p:extLst>
      <p:ext uri="{BB962C8B-B14F-4D97-AF65-F5344CB8AC3E}">
        <p14:creationId xmlns:p14="http://schemas.microsoft.com/office/powerpoint/2010/main" val="15786830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例如：若</a:t>
            </a:r>
            <a:r>
              <a:rPr lang="en-US" altLang="zh-CN" dirty="0"/>
              <a:t>p</a:t>
            </a:r>
            <a:r>
              <a:rPr lang="zh-CN" altLang="en-US" dirty="0"/>
              <a:t>取偶数时，则偶数的关键字将映射到</a:t>
            </a:r>
            <a:r>
              <a:rPr lang="en-US" altLang="zh-CN" dirty="0"/>
              <a:t>hash</a:t>
            </a:r>
            <a:r>
              <a:rPr lang="zh-CN" altLang="en-US" dirty="0"/>
              <a:t>表的偶数地址，奇数的关键字将映射到</a:t>
            </a:r>
            <a:r>
              <a:rPr lang="en-US" altLang="zh-CN" dirty="0"/>
              <a:t>hash</a:t>
            </a:r>
            <a:r>
              <a:rPr lang="zh-CN" altLang="en-US" dirty="0"/>
              <a:t>表的奇数地址，从而增加了冲突的可能。</a:t>
            </a:r>
            <a:endParaRPr lang="en-US" altLang="zh-CN" dirty="0"/>
          </a:p>
          <a:p>
            <a:r>
              <a:rPr lang="zh-CN" altLang="en-US" dirty="0"/>
              <a:t>若</a:t>
            </a:r>
            <a:r>
              <a:rPr lang="en-US" altLang="zh-CN" dirty="0"/>
              <a:t>p</a:t>
            </a:r>
            <a:r>
              <a:rPr lang="zh-CN" altLang="en-US" dirty="0"/>
              <a:t>含有质因子即</a:t>
            </a:r>
            <a:r>
              <a:rPr lang="en-US" altLang="zh-CN" dirty="0"/>
              <a:t>p=</a:t>
            </a:r>
            <a:r>
              <a:rPr lang="en-US" altLang="zh-CN" dirty="0" err="1"/>
              <a:t>mn</a:t>
            </a:r>
            <a:r>
              <a:rPr lang="zh-CN" altLang="en-US" dirty="0"/>
              <a:t>，则所有含有</a:t>
            </a:r>
            <a:r>
              <a:rPr lang="en-US" altLang="zh-CN" dirty="0"/>
              <a:t>m</a:t>
            </a:r>
            <a:r>
              <a:rPr lang="zh-CN" altLang="en-US" dirty="0"/>
              <a:t>或</a:t>
            </a:r>
            <a:r>
              <a:rPr lang="en-US" altLang="zh-CN" dirty="0"/>
              <a:t>n</a:t>
            </a:r>
            <a:r>
              <a:rPr lang="zh-CN" altLang="en-US" dirty="0"/>
              <a:t>因子的关键字的</a:t>
            </a:r>
            <a:r>
              <a:rPr lang="en-US" altLang="zh-CN" dirty="0"/>
              <a:t>hash</a:t>
            </a:r>
            <a:r>
              <a:rPr lang="zh-CN" altLang="en-US" dirty="0"/>
              <a:t>地址均为</a:t>
            </a:r>
            <a:r>
              <a:rPr lang="en-US" altLang="zh-CN" dirty="0"/>
              <a:t>m</a:t>
            </a:r>
            <a:r>
              <a:rPr lang="zh-CN" altLang="en-US" dirty="0"/>
              <a:t>或</a:t>
            </a:r>
            <a:r>
              <a:rPr lang="en-US" altLang="zh-CN" dirty="0"/>
              <a:t>n</a:t>
            </a:r>
            <a:r>
              <a:rPr lang="zh-CN" altLang="en-US" dirty="0"/>
              <a:t>的倍数，这也会增加冲突的可能性。</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126</a:t>
            </a:fld>
            <a:endParaRPr lang="en-US" altLang="zh-CN"/>
          </a:p>
        </p:txBody>
      </p:sp>
    </p:spTree>
    <p:extLst>
      <p:ext uri="{BB962C8B-B14F-4D97-AF65-F5344CB8AC3E}">
        <p14:creationId xmlns:p14="http://schemas.microsoft.com/office/powerpoint/2010/main" val="8714723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优点是计算比较简单，适用范围广。</a:t>
            </a:r>
            <a:endParaRPr lang="en-US" altLang="zh-CN" dirty="0"/>
          </a:p>
          <a:p>
            <a:endParaRPr lang="en-US" altLang="zh-CN" dirty="0"/>
          </a:p>
          <a:p>
            <a:r>
              <a:rPr lang="zh-CN" altLang="en-US" dirty="0"/>
              <a:t>关键是选择适当的</a:t>
            </a:r>
            <a:r>
              <a:rPr lang="en-US" altLang="zh-CN" dirty="0"/>
              <a:t>p</a:t>
            </a:r>
            <a:r>
              <a:rPr lang="zh-CN" altLang="en-US" dirty="0"/>
              <a:t>。一般情况下，若</a:t>
            </a:r>
            <a:r>
              <a:rPr lang="en-US" altLang="zh-CN" dirty="0"/>
              <a:t>Hash</a:t>
            </a:r>
            <a:r>
              <a:rPr lang="zh-CN" altLang="en-US" dirty="0"/>
              <a:t>表长度为</a:t>
            </a:r>
            <a:r>
              <a:rPr lang="en-US" altLang="zh-CN" dirty="0"/>
              <a:t>m</a:t>
            </a:r>
            <a:r>
              <a:rPr lang="zh-CN" altLang="en-US" dirty="0"/>
              <a:t>，通常</a:t>
            </a:r>
            <a:r>
              <a:rPr lang="en-US" altLang="zh-CN" dirty="0"/>
              <a:t>p</a:t>
            </a:r>
            <a:r>
              <a:rPr lang="zh-CN" altLang="en-US" dirty="0"/>
              <a:t>取小于等于</a:t>
            </a:r>
            <a:r>
              <a:rPr lang="en-US" altLang="zh-CN" dirty="0"/>
              <a:t>m</a:t>
            </a:r>
            <a:r>
              <a:rPr lang="zh-CN" altLang="en-US" dirty="0"/>
              <a:t>的最大素数。</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127</a:t>
            </a:fld>
            <a:endParaRPr lang="en-US" altLang="zh-CN"/>
          </a:p>
        </p:txBody>
      </p:sp>
    </p:spTree>
    <p:extLst>
      <p:ext uri="{BB962C8B-B14F-4D97-AF65-F5344CB8AC3E}">
        <p14:creationId xmlns:p14="http://schemas.microsoft.com/office/powerpoint/2010/main" val="38533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选择适当的</a:t>
            </a:r>
            <a:r>
              <a:rPr lang="en-US" altLang="zh-CN" dirty="0"/>
              <a:t>Hash</a:t>
            </a:r>
            <a:r>
              <a:rPr lang="zh-CN" altLang="en-US" dirty="0"/>
              <a:t>函数可以减少冲突，但不能避免冲突；因此当冲突发生时，必须有较好的处理冲突的方法。</a:t>
            </a:r>
            <a:endParaRPr lang="en-US" altLang="zh-CN" dirty="0"/>
          </a:p>
          <a:p>
            <a:endParaRPr lang="en-US" altLang="zh-CN" dirty="0"/>
          </a:p>
          <a:p>
            <a:r>
              <a:rPr lang="zh-CN" altLang="en-US" dirty="0"/>
              <a:t>处理冲突就是在冲突发生时，为关键字为</a:t>
            </a:r>
            <a:r>
              <a:rPr lang="en-US" altLang="zh-CN" dirty="0"/>
              <a:t>key</a:t>
            </a:r>
            <a:r>
              <a:rPr lang="zh-CN" altLang="en-US" dirty="0"/>
              <a:t>的记录安排另一个空的存储位置。</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128</a:t>
            </a:fld>
            <a:endParaRPr lang="en-US" altLang="zh-CN"/>
          </a:p>
        </p:txBody>
      </p:sp>
    </p:spTree>
    <p:extLst>
      <p:ext uri="{BB962C8B-B14F-4D97-AF65-F5344CB8AC3E}">
        <p14:creationId xmlns:p14="http://schemas.microsoft.com/office/powerpoint/2010/main" val="36394623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m</a:t>
            </a:r>
            <a:r>
              <a:rPr lang="zh-CN" altLang="en-US" dirty="0"/>
              <a:t>是表长，并不是</a:t>
            </a:r>
            <a:r>
              <a:rPr lang="en-US" altLang="zh-CN" dirty="0"/>
              <a:t>p</a:t>
            </a:r>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129</a:t>
            </a:fld>
            <a:endParaRPr lang="en-US" altLang="zh-CN"/>
          </a:p>
        </p:txBody>
      </p:sp>
    </p:spTree>
    <p:extLst>
      <p:ext uri="{BB962C8B-B14F-4D97-AF65-F5344CB8AC3E}">
        <p14:creationId xmlns:p14="http://schemas.microsoft.com/office/powerpoint/2010/main" val="35611876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指当冲突发生时，从冲突发生位置的下一个位置起，依次寻找空的</a:t>
            </a:r>
            <a:r>
              <a:rPr lang="en-US" altLang="zh-CN" dirty="0"/>
              <a:t>Hash</a:t>
            </a:r>
            <a:r>
              <a:rPr lang="zh-CN" altLang="en-US" dirty="0"/>
              <a:t>地址。只要哈希表足够大，空的哈希地址总能找到并将记录存入。</a:t>
            </a:r>
            <a:endParaRPr lang="en-US" altLang="zh-CN" dirty="0"/>
          </a:p>
          <a:p>
            <a:endParaRPr lang="en-US" altLang="zh-CN" dirty="0"/>
          </a:p>
          <a:p>
            <a:r>
              <a:rPr lang="zh-CN" altLang="en-US" dirty="0"/>
              <a:t>由于线性探测法可能使第</a:t>
            </a:r>
            <a:r>
              <a:rPr lang="en-US" altLang="zh-CN" dirty="0"/>
              <a:t>i</a:t>
            </a:r>
            <a:r>
              <a:rPr lang="zh-CN" altLang="en-US" dirty="0"/>
              <a:t>个</a:t>
            </a:r>
            <a:r>
              <a:rPr lang="en-US" altLang="zh-CN" dirty="0"/>
              <a:t>hash</a:t>
            </a:r>
            <a:r>
              <a:rPr lang="zh-CN" altLang="en-US" dirty="0"/>
              <a:t>地址的同义词存入第</a:t>
            </a:r>
            <a:r>
              <a:rPr lang="en-US" altLang="zh-CN" dirty="0"/>
              <a:t>i+1</a:t>
            </a:r>
            <a:r>
              <a:rPr lang="zh-CN" altLang="en-US" dirty="0"/>
              <a:t>个</a:t>
            </a:r>
            <a:r>
              <a:rPr lang="en-US" altLang="zh-CN" dirty="0"/>
              <a:t>hash</a:t>
            </a:r>
            <a:r>
              <a:rPr lang="zh-CN" altLang="en-US" dirty="0"/>
              <a:t>地址，这样本应存入第</a:t>
            </a:r>
            <a:r>
              <a:rPr lang="en-US" altLang="zh-CN" dirty="0"/>
              <a:t>i+1</a:t>
            </a:r>
            <a:r>
              <a:rPr lang="zh-CN" altLang="en-US" dirty="0"/>
              <a:t>个</a:t>
            </a:r>
            <a:r>
              <a:rPr lang="en-US" altLang="zh-CN" dirty="0"/>
              <a:t>hash</a:t>
            </a:r>
            <a:r>
              <a:rPr lang="zh-CN" altLang="en-US" dirty="0"/>
              <a:t>地址的元素编程了第</a:t>
            </a:r>
            <a:r>
              <a:rPr lang="en-US" altLang="zh-CN" dirty="0"/>
              <a:t>i+2</a:t>
            </a:r>
            <a:r>
              <a:rPr lang="zh-CN" altLang="en-US" dirty="0"/>
              <a:t>个</a:t>
            </a:r>
            <a:r>
              <a:rPr lang="en-US" altLang="zh-CN" dirty="0"/>
              <a:t>hash</a:t>
            </a:r>
            <a:r>
              <a:rPr lang="zh-CN" altLang="en-US" dirty="0"/>
              <a:t>地址的同义词；因此可能出现很多元素在相邻的</a:t>
            </a:r>
            <a:r>
              <a:rPr lang="en-US" altLang="zh-CN" dirty="0"/>
              <a:t>hash</a:t>
            </a:r>
            <a:r>
              <a:rPr lang="zh-CN" altLang="en-US" dirty="0"/>
              <a:t>地址上堆积起来，大大降低了查找效率。</a:t>
            </a:r>
            <a:endParaRPr lang="en-US" altLang="zh-CN" dirty="0"/>
          </a:p>
          <a:p>
            <a:endParaRPr lang="en-US" altLang="zh-CN" dirty="0"/>
          </a:p>
          <a:p>
            <a:r>
              <a:rPr lang="zh-CN" altLang="en-US" dirty="0"/>
              <a:t>因为会发生冲突，所以编程时要注意，需要将哈希表的数据初始化为</a:t>
            </a:r>
            <a:r>
              <a:rPr lang="en-US" altLang="zh-CN" dirty="0"/>
              <a:t>0</a:t>
            </a:r>
            <a:r>
              <a:rPr lang="zh-CN" altLang="en-US" dirty="0"/>
              <a:t>，作为该地址可用的判断依据。</a:t>
            </a:r>
            <a:endParaRPr lang="en-US" altLang="zh-CN"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130</a:t>
            </a:fld>
            <a:endParaRPr lang="en-US" altLang="zh-CN"/>
          </a:p>
        </p:txBody>
      </p:sp>
    </p:spTree>
    <p:extLst>
      <p:ext uri="{BB962C8B-B14F-4D97-AF65-F5344CB8AC3E}">
        <p14:creationId xmlns:p14="http://schemas.microsoft.com/office/powerpoint/2010/main" val="30306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4B30DE8-8A3F-4AB5-8E75-BF342BD24178}"/>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0D97CC04-764D-436A-AE03-73113A07F7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许多情况下，查找表中记录的查找概率是不相等的。为了提高查找效率，查找表需要依据查找概率越高比较次数越少，查找概率越低比较次数较多的原则来存储记录，每次查找之后，将刚查找到的记录直接移至表尾的位置上，是常见做法。这种情况下最好采用链表结构，否则顺序表需要移动大量数据。</a:t>
            </a:r>
            <a:endParaRPr lang="en-US" altLang="zh-CN" dirty="0"/>
          </a:p>
          <a:p>
            <a:endParaRPr lang="en-US" altLang="zh-CN" dirty="0"/>
          </a:p>
          <a:p>
            <a:endParaRPr lang="en-US" altLang="zh-CN" dirty="0"/>
          </a:p>
          <a:p>
            <a:endParaRPr lang="en-US" altLang="zh-CN" dirty="0"/>
          </a:p>
          <a:p>
            <a:endParaRPr lang="zh-CN" altLang="en-US" dirty="0"/>
          </a:p>
        </p:txBody>
      </p:sp>
      <p:sp>
        <p:nvSpPr>
          <p:cNvPr id="24580" name="灯片编号占位符 3">
            <a:extLst>
              <a:ext uri="{FF2B5EF4-FFF2-40B4-BE49-F238E27FC236}">
                <a16:creationId xmlns:a16="http://schemas.microsoft.com/office/drawing/2014/main" id="{A3507076-160E-47A3-B75C-FCCF7657FC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9942C41-9BB6-4FED-BE6B-6BC746E196E5}" type="slidenum">
              <a:rPr lang="zh-CN" altLang="en-US" smtClean="0">
                <a:latin typeface="Tahoma" panose="020B0604030504040204" pitchFamily="34" charset="0"/>
              </a:rPr>
              <a:pPr>
                <a:spcBef>
                  <a:spcPct val="0"/>
                </a:spcBef>
              </a:pPr>
              <a:t>14</a:t>
            </a:fld>
            <a:endParaRPr lang="en-US" altLang="zh-CN">
              <a:latin typeface="Tahoma" panose="020B060403050404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编程的时候要注意：对于</a:t>
            </a:r>
            <a:r>
              <a:rPr lang="en-US" altLang="zh-CN" dirty="0"/>
              <a:t>d</a:t>
            </a:r>
            <a:r>
              <a:rPr lang="zh-CN" altLang="en-US" dirty="0"/>
              <a:t>，要做依次</a:t>
            </a:r>
            <a:r>
              <a:rPr lang="en-US" altLang="zh-CN" dirty="0"/>
              <a:t>+d*d</a:t>
            </a:r>
            <a:r>
              <a:rPr lang="zh-CN" altLang="en-US" dirty="0"/>
              <a:t>，还要做一次</a:t>
            </a:r>
            <a:r>
              <a:rPr lang="en-US" altLang="zh-CN" dirty="0"/>
              <a:t>-d*d</a:t>
            </a:r>
          </a:p>
          <a:p>
            <a:endParaRPr lang="en-US" altLang="zh-CN" dirty="0"/>
          </a:p>
          <a:p>
            <a:r>
              <a:rPr lang="zh-CN" altLang="en-US" dirty="0"/>
              <a:t>注意关键字</a:t>
            </a:r>
            <a:r>
              <a:rPr lang="en-US" altLang="zh-CN" dirty="0"/>
              <a:t>=11</a:t>
            </a:r>
            <a:r>
              <a:rPr lang="zh-CN" altLang="en-US" dirty="0"/>
              <a:t>的情况：</a:t>
            </a:r>
            <a:r>
              <a:rPr lang="en-US" altLang="zh-CN" dirty="0"/>
              <a:t>11%11=0</a:t>
            </a:r>
            <a:r>
              <a:rPr lang="zh-CN" altLang="en-US" dirty="0"/>
              <a:t>冲突；</a:t>
            </a:r>
            <a:r>
              <a:rPr lang="en-US" altLang="zh-CN" dirty="0"/>
              <a:t>0+1=1</a:t>
            </a:r>
            <a:r>
              <a:rPr lang="zh-CN" altLang="en-US" dirty="0"/>
              <a:t>冲突；</a:t>
            </a:r>
            <a:r>
              <a:rPr lang="en-US" altLang="zh-CN" dirty="0"/>
              <a:t>0-1=-1</a:t>
            </a:r>
            <a:r>
              <a:rPr lang="zh-CN" altLang="en-US" dirty="0"/>
              <a:t>注意这里加了表长</a:t>
            </a:r>
            <a:r>
              <a:rPr lang="en-US" altLang="zh-CN" dirty="0"/>
              <a:t>11</a:t>
            </a:r>
            <a:r>
              <a:rPr lang="zh-CN" altLang="en-US" dirty="0"/>
              <a:t>，</a:t>
            </a:r>
            <a:r>
              <a:rPr lang="en-US" altLang="zh-CN" dirty="0"/>
              <a:t>-1+11=10</a:t>
            </a:r>
            <a:r>
              <a:rPr lang="zh-CN" altLang="en-US" dirty="0"/>
              <a:t>放在了</a:t>
            </a:r>
            <a:r>
              <a:rPr lang="en-US" altLang="zh-CN" dirty="0"/>
              <a:t>10</a:t>
            </a:r>
            <a:r>
              <a:rPr lang="zh-CN" altLang="en-US" dirty="0"/>
              <a:t>号空间，不冲突；因此冲突</a:t>
            </a:r>
            <a:r>
              <a:rPr lang="en-US" altLang="zh-CN" dirty="0"/>
              <a:t>2</a:t>
            </a:r>
            <a:r>
              <a:rPr lang="zh-CN" altLang="en-US" dirty="0"/>
              <a:t>次。</a:t>
            </a:r>
            <a:endParaRPr lang="en-US" altLang="zh-CN" dirty="0"/>
          </a:p>
          <a:p>
            <a:r>
              <a:rPr lang="zh-CN" altLang="en-US" dirty="0"/>
              <a:t>所以，实际上是用的这个公式：</a:t>
            </a:r>
            <a:r>
              <a:rPr lang="en-US" altLang="zh-CN" b="1" dirty="0">
                <a:solidFill>
                  <a:srgbClr val="0070C0"/>
                </a:solidFill>
                <a:latin typeface="黑体" panose="02010609060101010101" pitchFamily="49" charset="-122"/>
                <a:ea typeface="黑体" panose="02010609060101010101" pitchFamily="49" charset="-122"/>
              </a:rPr>
              <a:t>H</a:t>
            </a:r>
            <a:r>
              <a:rPr lang="en-US" altLang="zh-CN" b="1" baseline="-25000" dirty="0">
                <a:solidFill>
                  <a:srgbClr val="0070C0"/>
                </a:solidFill>
                <a:latin typeface="黑体" panose="02010609060101010101" pitchFamily="49" charset="-122"/>
                <a:ea typeface="黑体" panose="02010609060101010101" pitchFamily="49" charset="-122"/>
              </a:rPr>
              <a:t>i</a:t>
            </a:r>
            <a:r>
              <a:rPr lang="en-US" altLang="zh-CN" b="1" dirty="0">
                <a:solidFill>
                  <a:srgbClr val="0070C0"/>
                </a:solidFill>
                <a:latin typeface="黑体" panose="02010609060101010101" pitchFamily="49" charset="-122"/>
                <a:ea typeface="黑体" panose="02010609060101010101" pitchFamily="49" charset="-122"/>
              </a:rPr>
              <a:t> = [H(key)+</a:t>
            </a:r>
            <a:r>
              <a:rPr lang="en-US" altLang="zh-CN" b="1" dirty="0" err="1">
                <a:solidFill>
                  <a:srgbClr val="0070C0"/>
                </a:solidFill>
                <a:latin typeface="黑体" panose="02010609060101010101" pitchFamily="49" charset="-122"/>
                <a:ea typeface="黑体" panose="02010609060101010101" pitchFamily="49" charset="-122"/>
              </a:rPr>
              <a:t>d</a:t>
            </a:r>
            <a:r>
              <a:rPr lang="en-US" altLang="zh-CN" b="1" baseline="-25000" dirty="0" err="1">
                <a:solidFill>
                  <a:srgbClr val="0070C0"/>
                </a:solidFill>
                <a:latin typeface="黑体" panose="02010609060101010101" pitchFamily="49" charset="-122"/>
                <a:ea typeface="黑体" panose="02010609060101010101" pitchFamily="49" charset="-122"/>
              </a:rPr>
              <a:t>i</a:t>
            </a:r>
            <a:r>
              <a:rPr lang="en-US" altLang="zh-CN" b="1" baseline="0" dirty="0" err="1">
                <a:solidFill>
                  <a:srgbClr val="0070C0"/>
                </a:solidFill>
                <a:latin typeface="黑体" panose="02010609060101010101" pitchFamily="49" charset="-122"/>
                <a:ea typeface="黑体" panose="02010609060101010101" pitchFamily="49" charset="-122"/>
              </a:rPr>
              <a:t>+m</a:t>
            </a:r>
            <a:r>
              <a:rPr lang="en-US" altLang="zh-CN" b="1" dirty="0">
                <a:solidFill>
                  <a:srgbClr val="0070C0"/>
                </a:solidFill>
                <a:latin typeface="黑体" panose="02010609060101010101" pitchFamily="49" charset="-122"/>
                <a:ea typeface="黑体" panose="02010609060101010101" pitchFamily="49" charset="-122"/>
              </a:rPr>
              <a:t>] MOD </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a:t>
            </a:r>
            <a:r>
              <a:rPr lang="en-US"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131</a:t>
            </a:fld>
            <a:endParaRPr lang="en-US" altLang="zh-CN"/>
          </a:p>
        </p:txBody>
      </p:sp>
    </p:spTree>
    <p:extLst>
      <p:ext uri="{BB962C8B-B14F-4D97-AF65-F5344CB8AC3E}">
        <p14:creationId xmlns:p14="http://schemas.microsoft.com/office/powerpoint/2010/main" val="11197430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DA7F5314-3D22-4838-A552-22620386CE52}"/>
              </a:ext>
            </a:extLst>
          </p:cNvPr>
          <p:cNvSpPr>
            <a:spLocks noGrp="1" noRot="1" noChangeAspect="1" noChangeArrowheads="1" noTextEdit="1"/>
          </p:cNvSpPr>
          <p:nvPr>
            <p:ph type="sldImg"/>
          </p:nvPr>
        </p:nvSpPr>
        <p:spPr>
          <a:ln/>
        </p:spPr>
      </p:sp>
      <p:sp>
        <p:nvSpPr>
          <p:cNvPr id="196611" name="备注占位符 2">
            <a:extLst>
              <a:ext uri="{FF2B5EF4-FFF2-40B4-BE49-F238E27FC236}">
                <a16:creationId xmlns:a16="http://schemas.microsoft.com/office/drawing/2014/main" id="{578A5D94-112D-420F-B117-0A395BA1F3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链地址法的基本思想是将所有</a:t>
            </a:r>
            <a:r>
              <a:rPr lang="en-US" altLang="zh-CN" dirty="0"/>
              <a:t>Hash</a:t>
            </a:r>
            <a:r>
              <a:rPr lang="zh-CN" altLang="en-US" dirty="0"/>
              <a:t>地址相同的记录存储在一个单链表中，在</a:t>
            </a:r>
            <a:r>
              <a:rPr lang="en-US" altLang="zh-CN" dirty="0"/>
              <a:t>hash</a:t>
            </a:r>
            <a:r>
              <a:rPr lang="zh-CN" altLang="en-US" dirty="0"/>
              <a:t>表中存储指向各单链表的头指针。</a:t>
            </a:r>
            <a:endParaRPr lang="en-US" altLang="zh-CN" dirty="0"/>
          </a:p>
          <a:p>
            <a:endParaRPr lang="en-US" altLang="zh-CN" dirty="0"/>
          </a:p>
          <a:p>
            <a:r>
              <a:rPr lang="zh-CN" altLang="en-US" dirty="0"/>
              <a:t>查找到表尾才知道成不成功，因此直接在表尾插入比较方便。但因为表头数组是确定的，在表头插入也比较方便。</a:t>
            </a:r>
          </a:p>
        </p:txBody>
      </p:sp>
      <p:sp>
        <p:nvSpPr>
          <p:cNvPr id="196612" name="灯片编号占位符 3">
            <a:extLst>
              <a:ext uri="{FF2B5EF4-FFF2-40B4-BE49-F238E27FC236}">
                <a16:creationId xmlns:a16="http://schemas.microsoft.com/office/drawing/2014/main" id="{22F5B71F-12FA-4E2C-88FD-CD985F644B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F340640-2642-4653-8100-ED4744791183}" type="slidenum">
              <a:rPr lang="zh-CN" altLang="en-US" smtClean="0">
                <a:latin typeface="Tahoma" panose="020B0604030504040204" pitchFamily="34" charset="0"/>
              </a:rPr>
              <a:pPr>
                <a:spcBef>
                  <a:spcPct val="0"/>
                </a:spcBef>
              </a:pPr>
              <a:t>134</a:t>
            </a:fld>
            <a:endParaRPr lang="en-US" altLang="zh-CN">
              <a:latin typeface="Tahoma" panose="020B060403050404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E8461853-A45D-4898-A9EF-E5EFDE864B2B}"/>
              </a:ext>
            </a:extLst>
          </p:cNvPr>
          <p:cNvSpPr>
            <a:spLocks noGrp="1" noRot="1" noChangeAspect="1" noChangeArrowheads="1" noTextEdit="1"/>
          </p:cNvSpPr>
          <p:nvPr>
            <p:ph type="sldImg"/>
          </p:nvPr>
        </p:nvSpPr>
        <p:spPr>
          <a:ln/>
        </p:spPr>
      </p:sp>
      <p:sp>
        <p:nvSpPr>
          <p:cNvPr id="198659" name="备注占位符 2">
            <a:extLst>
              <a:ext uri="{FF2B5EF4-FFF2-40B4-BE49-F238E27FC236}">
                <a16:creationId xmlns:a16="http://schemas.microsoft.com/office/drawing/2014/main" id="{D782786D-E829-4C4F-9119-245F035750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生成哈希表时，用表头插入比较快。</a:t>
            </a:r>
          </a:p>
        </p:txBody>
      </p:sp>
      <p:sp>
        <p:nvSpPr>
          <p:cNvPr id="198660" name="灯片编号占位符 3">
            <a:extLst>
              <a:ext uri="{FF2B5EF4-FFF2-40B4-BE49-F238E27FC236}">
                <a16:creationId xmlns:a16="http://schemas.microsoft.com/office/drawing/2014/main" id="{0266E5A6-9FE9-4E1E-921E-EF98A24629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A29C7E-D380-4775-9C8D-275E3ECCACBC}" type="slidenum">
              <a:rPr lang="zh-CN" altLang="en-US" smtClean="0">
                <a:latin typeface="Tahoma" panose="020B0604030504040204" pitchFamily="34" charset="0"/>
              </a:rPr>
              <a:pPr>
                <a:spcBef>
                  <a:spcPct val="0"/>
                </a:spcBef>
              </a:pPr>
              <a:t>135</a:t>
            </a:fld>
            <a:endParaRPr lang="en-US" altLang="zh-CN">
              <a:latin typeface="Tahoma" panose="020B060403050404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a:extLst>
              <a:ext uri="{FF2B5EF4-FFF2-40B4-BE49-F238E27FC236}">
                <a16:creationId xmlns:a16="http://schemas.microsoft.com/office/drawing/2014/main" id="{91FD6F16-C871-41CB-BAB4-21EA4215F618}"/>
              </a:ext>
            </a:extLst>
          </p:cNvPr>
          <p:cNvSpPr>
            <a:spLocks noGrp="1" noRot="1" noChangeAspect="1" noChangeArrowheads="1" noTextEdit="1"/>
          </p:cNvSpPr>
          <p:nvPr>
            <p:ph type="sldImg"/>
          </p:nvPr>
        </p:nvSpPr>
        <p:spPr>
          <a:ln/>
        </p:spPr>
      </p:sp>
      <p:sp>
        <p:nvSpPr>
          <p:cNvPr id="201731" name="备注占位符 2">
            <a:extLst>
              <a:ext uri="{FF2B5EF4-FFF2-40B4-BE49-F238E27FC236}">
                <a16:creationId xmlns:a16="http://schemas.microsoft.com/office/drawing/2014/main" id="{F7A66F10-16B0-443C-B7B7-16E0C65EB5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2" name="灯片编号占位符 3">
            <a:extLst>
              <a:ext uri="{FF2B5EF4-FFF2-40B4-BE49-F238E27FC236}">
                <a16:creationId xmlns:a16="http://schemas.microsoft.com/office/drawing/2014/main" id="{F0B07C9C-4925-485D-BB61-CA55B951DA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7D7DB6B-E465-4D5D-AFB2-B33AD87C3413}" type="slidenum">
              <a:rPr lang="zh-CN" altLang="en-US" smtClean="0">
                <a:latin typeface="Tahoma" panose="020B0604030504040204" pitchFamily="34" charset="0"/>
              </a:rPr>
              <a:pPr>
                <a:spcBef>
                  <a:spcPct val="0"/>
                </a:spcBef>
              </a:pPr>
              <a:t>136</a:t>
            </a:fld>
            <a:endParaRPr lang="en-US" altLang="zh-CN">
              <a:latin typeface="Tahoma" panose="020B060403050404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a:extLst>
              <a:ext uri="{FF2B5EF4-FFF2-40B4-BE49-F238E27FC236}">
                <a16:creationId xmlns:a16="http://schemas.microsoft.com/office/drawing/2014/main" id="{91FD6F16-C871-41CB-BAB4-21EA4215F618}"/>
              </a:ext>
            </a:extLst>
          </p:cNvPr>
          <p:cNvSpPr>
            <a:spLocks noGrp="1" noRot="1" noChangeAspect="1" noChangeArrowheads="1" noTextEdit="1"/>
          </p:cNvSpPr>
          <p:nvPr>
            <p:ph type="sldImg"/>
          </p:nvPr>
        </p:nvSpPr>
        <p:spPr>
          <a:ln/>
        </p:spPr>
      </p:sp>
      <p:sp>
        <p:nvSpPr>
          <p:cNvPr id="201731" name="备注占位符 2">
            <a:extLst>
              <a:ext uri="{FF2B5EF4-FFF2-40B4-BE49-F238E27FC236}">
                <a16:creationId xmlns:a16="http://schemas.microsoft.com/office/drawing/2014/main" id="{F7A66F10-16B0-443C-B7B7-16E0C65EB5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2" name="灯片编号占位符 3">
            <a:extLst>
              <a:ext uri="{FF2B5EF4-FFF2-40B4-BE49-F238E27FC236}">
                <a16:creationId xmlns:a16="http://schemas.microsoft.com/office/drawing/2014/main" id="{F0B07C9C-4925-485D-BB61-CA55B951DA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7D7DB6B-E465-4D5D-AFB2-B33AD87C3413}" type="slidenum">
              <a:rPr lang="zh-CN" altLang="en-US" smtClean="0">
                <a:latin typeface="Tahoma" panose="020B0604030504040204" pitchFamily="34" charset="0"/>
              </a:rPr>
              <a:pPr>
                <a:spcBef>
                  <a:spcPct val="0"/>
                </a:spcBef>
              </a:pPr>
              <a:t>137</a:t>
            </a:fld>
            <a:endParaRPr lang="en-US" altLang="zh-CN">
              <a:latin typeface="Tahoma" panose="020B0604030504040204" pitchFamily="34" charset="0"/>
            </a:endParaRPr>
          </a:p>
        </p:txBody>
      </p:sp>
    </p:spTree>
    <p:extLst>
      <p:ext uri="{BB962C8B-B14F-4D97-AF65-F5344CB8AC3E}">
        <p14:creationId xmlns:p14="http://schemas.microsoft.com/office/powerpoint/2010/main" val="33661316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或者在链表尾插入新结点</a:t>
            </a:r>
            <a:endParaRPr lang="en-US" altLang="zh-CN" dirty="0"/>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void Search(int Key) </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int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	</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Node *r, *q</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t;</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i</a:t>
            </a:r>
            <a:r>
              <a:rPr lang="en-US" altLang="zh-CN" sz="1200" b="1" dirty="0">
                <a:latin typeface="黑体" panose="02010609060101010101" pitchFamily="49" charset="-122"/>
                <a:ea typeface="黑体" panose="02010609060101010101" pitchFamily="49" charset="-122"/>
              </a:rPr>
              <a:t> = Key % p;</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t = </a:t>
            </a:r>
            <a:r>
              <a:rPr lang="en-US" altLang="zh-CN" sz="1200" b="1" dirty="0" err="1">
                <a:latin typeface="黑体" panose="02010609060101010101" pitchFamily="49" charset="-122"/>
                <a:ea typeface="黑体" panose="02010609060101010101" pitchFamily="49" charset="-122"/>
              </a:rPr>
              <a:t>HashTab+i</a:t>
            </a: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指向</a:t>
            </a:r>
            <a:r>
              <a:rPr lang="en-US" altLang="zh-CN" sz="1200" b="1" dirty="0">
                <a:latin typeface="黑体" panose="02010609060101010101" pitchFamily="49" charset="-122"/>
                <a:ea typeface="黑体" panose="02010609060101010101" pitchFamily="49" charset="-122"/>
              </a:rPr>
              <a:t>Hash</a:t>
            </a:r>
            <a:r>
              <a:rPr lang="zh-CN" altLang="en-US" sz="1200" b="1" dirty="0">
                <a:latin typeface="黑体" panose="02010609060101010101" pitchFamily="49" charset="-122"/>
                <a:ea typeface="黑体" panose="02010609060101010101" pitchFamily="49" charset="-122"/>
              </a:rPr>
              <a:t>表中的头结点</a:t>
            </a:r>
            <a:endParaRPr lang="en-US" altLang="zh-CN" sz="1200" b="1" dirty="0">
              <a:latin typeface="黑体" panose="02010609060101010101" pitchFamily="49" charset="-122"/>
              <a:ea typeface="黑体" panose="02010609060101010101" pitchFamily="49" charset="-122"/>
            </a:endParaRP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r=t-&gt;next;</a:t>
            </a:r>
            <a:endParaRPr lang="zh-CN" altLang="en-US" sz="1200" b="1" dirty="0">
              <a:latin typeface="黑体" panose="02010609060101010101" pitchFamily="49" charset="-122"/>
              <a:ea typeface="黑体" panose="02010609060101010101" pitchFamily="49" charset="-122"/>
            </a:endParaRP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HashCount</a:t>
            </a:r>
            <a:r>
              <a:rPr lang="en-US" altLang="zh-CN" sz="1200" b="1" dirty="0">
                <a:latin typeface="黑体" panose="02010609060101010101" pitchFamily="49" charset="-122"/>
                <a:ea typeface="黑体" panose="02010609060101010101" pitchFamily="49" charset="-122"/>
              </a:rPr>
              <a:t> = 0;		  //</a:t>
            </a:r>
            <a:r>
              <a:rPr lang="zh-CN" altLang="en-US" sz="1200" b="1" dirty="0">
                <a:latin typeface="黑体" panose="02010609060101010101" pitchFamily="49" charset="-122"/>
                <a:ea typeface="黑体" panose="02010609060101010101" pitchFamily="49" charset="-122"/>
              </a:rPr>
              <a:t>记录查找次数</a:t>
            </a:r>
            <a:r>
              <a:rPr lang="en-US" altLang="zh-CN" sz="1200" b="1" dirty="0">
                <a:latin typeface="黑体" panose="02010609060101010101" pitchFamily="49" charset="-122"/>
                <a:ea typeface="黑体" panose="02010609060101010101" pitchFamily="49" charset="-122"/>
              </a:rPr>
              <a:t>		</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while ( r ){ </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HashCount</a:t>
            </a: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查找次数</a:t>
            </a:r>
            <a:r>
              <a:rPr lang="en-US" altLang="zh-CN" sz="1200" b="1" dirty="0">
                <a:latin typeface="黑体" panose="02010609060101010101" pitchFamily="49" charset="-122"/>
                <a:ea typeface="黑体" panose="02010609060101010101" pitchFamily="49" charset="-122"/>
              </a:rPr>
              <a:t>+1</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if (r-&gt;data == Key) {</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HashSuccess</a:t>
            </a:r>
            <a:r>
              <a:rPr lang="en-US" altLang="zh-CN" sz="1200" b="1" dirty="0">
                <a:latin typeface="黑体" panose="02010609060101010101" pitchFamily="49" charset="-122"/>
                <a:ea typeface="黑体" panose="02010609060101010101" pitchFamily="49" charset="-122"/>
              </a:rPr>
              <a:t> = 1; return;</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t=r;</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r = r-&gt;Next;</a:t>
            </a:r>
          </a:p>
          <a:p>
            <a:pPr eaLnBrk="1" hangingPunct="1">
              <a:spcBef>
                <a:spcPct val="12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				</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q = new Node; </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q-&gt;data = Key; //</a:t>
            </a:r>
            <a:r>
              <a:rPr lang="zh-CN" altLang="en-US" sz="1200" b="1" dirty="0">
                <a:latin typeface="黑体" panose="02010609060101010101" pitchFamily="49" charset="-122"/>
                <a:ea typeface="黑体" panose="02010609060101010101" pitchFamily="49" charset="-122"/>
              </a:rPr>
              <a:t>查找不成功，在表尾插入新结点</a:t>
            </a:r>
            <a:endParaRPr lang="en-US" altLang="zh-CN" sz="1200" b="1" dirty="0">
              <a:latin typeface="黑体" panose="02010609060101010101" pitchFamily="49" charset="-122"/>
              <a:ea typeface="黑体" panose="02010609060101010101" pitchFamily="49" charset="-122"/>
            </a:endParaRP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t-&gt;next=q;</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HashSuccess</a:t>
            </a:r>
            <a:r>
              <a:rPr lang="en-US" altLang="zh-CN" sz="1200" b="1" dirty="0">
                <a:latin typeface="黑体" panose="02010609060101010101" pitchFamily="49" charset="-122"/>
                <a:ea typeface="黑体" panose="02010609060101010101" pitchFamily="49" charset="-122"/>
              </a:rPr>
              <a:t> = 0; </a:t>
            </a:r>
          </a:p>
          <a:p>
            <a:pPr eaLnBrk="1" hangingPunct="1">
              <a:spcBef>
                <a:spcPct val="12000"/>
              </a:spcBef>
              <a:buNone/>
            </a:pPr>
            <a:r>
              <a:rPr lang="en-US" altLang="zh-CN" sz="1200" b="1" dirty="0">
                <a:latin typeface="黑体" panose="02010609060101010101" pitchFamily="49" charset="-122"/>
                <a:ea typeface="黑体" panose="02010609060101010101" pitchFamily="49" charset="-122"/>
              </a:rPr>
              <a:t>}</a:t>
            </a:r>
            <a:endParaRPr lang="zh-CN" altLang="en-US" sz="1200"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139</a:t>
            </a:fld>
            <a:endParaRPr lang="en-US" altLang="zh-CN"/>
          </a:p>
        </p:txBody>
      </p:sp>
    </p:spTree>
    <p:extLst>
      <p:ext uri="{BB962C8B-B14F-4D97-AF65-F5344CB8AC3E}">
        <p14:creationId xmlns:p14="http://schemas.microsoft.com/office/powerpoint/2010/main" val="136024726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140</a:t>
            </a:fld>
            <a:endParaRPr lang="en-US" altLang="zh-CN"/>
          </a:p>
        </p:txBody>
      </p:sp>
    </p:spTree>
    <p:extLst>
      <p:ext uri="{BB962C8B-B14F-4D97-AF65-F5344CB8AC3E}">
        <p14:creationId xmlns:p14="http://schemas.microsoft.com/office/powerpoint/2010/main" val="34545454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a:extLst>
              <a:ext uri="{FF2B5EF4-FFF2-40B4-BE49-F238E27FC236}">
                <a16:creationId xmlns:a16="http://schemas.microsoft.com/office/drawing/2014/main" id="{3BFDA14B-5604-468C-A7BB-9C9A9C7EE18E}"/>
              </a:ext>
            </a:extLst>
          </p:cNvPr>
          <p:cNvSpPr>
            <a:spLocks noGrp="1" noRot="1" noChangeAspect="1" noChangeArrowheads="1" noTextEdit="1"/>
          </p:cNvSpPr>
          <p:nvPr>
            <p:ph type="sldImg"/>
          </p:nvPr>
        </p:nvSpPr>
        <p:spPr>
          <a:ln/>
        </p:spPr>
      </p:sp>
      <p:sp>
        <p:nvSpPr>
          <p:cNvPr id="209923" name="备注占位符 2">
            <a:extLst>
              <a:ext uri="{FF2B5EF4-FFF2-40B4-BE49-F238E27FC236}">
                <a16:creationId xmlns:a16="http://schemas.microsoft.com/office/drawing/2014/main" id="{1D169816-4111-4689-8E84-9290031B7E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ASL = </a:t>
            </a:r>
            <a:r>
              <a:rPr lang="zh-CN" altLang="en-US"/>
              <a:t>第</a:t>
            </a:r>
            <a:r>
              <a:rPr lang="en-US" altLang="zh-CN"/>
              <a:t>1</a:t>
            </a:r>
            <a:r>
              <a:rPr lang="zh-CN" altLang="en-US"/>
              <a:t>次比较次数 </a:t>
            </a:r>
            <a:r>
              <a:rPr lang="en-US" altLang="zh-CN"/>
              <a:t>+ </a:t>
            </a:r>
            <a:r>
              <a:rPr lang="zh-CN" altLang="en-US"/>
              <a:t>因冲突产生的多余的比较次数（解决地址冲突的次数 ）</a:t>
            </a:r>
          </a:p>
        </p:txBody>
      </p:sp>
      <p:sp>
        <p:nvSpPr>
          <p:cNvPr id="209924" name="灯片编号占位符 3">
            <a:extLst>
              <a:ext uri="{FF2B5EF4-FFF2-40B4-BE49-F238E27FC236}">
                <a16:creationId xmlns:a16="http://schemas.microsoft.com/office/drawing/2014/main" id="{A6CB8C40-A8C5-4239-B09E-242A093F86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A6ABA0A-DC4D-406D-B04E-03222644973D}" type="slidenum">
              <a:rPr lang="zh-CN" altLang="en-US" smtClean="0">
                <a:latin typeface="Tahoma" panose="020B0604030504040204" pitchFamily="34" charset="0"/>
              </a:rPr>
              <a:pPr>
                <a:spcBef>
                  <a:spcPct val="0"/>
                </a:spcBef>
              </a:pPr>
              <a:t>142</a:t>
            </a:fld>
            <a:endParaRPr lang="en-US" altLang="zh-CN">
              <a:latin typeface="Tahoma" panose="020B060403050404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a:extLst>
              <a:ext uri="{FF2B5EF4-FFF2-40B4-BE49-F238E27FC236}">
                <a16:creationId xmlns:a16="http://schemas.microsoft.com/office/drawing/2014/main" id="{EE19A923-ABDA-428C-BC21-27310025DB5B}"/>
              </a:ext>
            </a:extLst>
          </p:cNvPr>
          <p:cNvSpPr>
            <a:spLocks noGrp="1" noRot="1" noChangeAspect="1" noChangeArrowheads="1" noTextEdit="1"/>
          </p:cNvSpPr>
          <p:nvPr>
            <p:ph type="sldImg"/>
          </p:nvPr>
        </p:nvSpPr>
        <p:spPr>
          <a:ln/>
        </p:spPr>
      </p:sp>
      <p:sp>
        <p:nvSpPr>
          <p:cNvPr id="211971" name="备注占位符 2">
            <a:extLst>
              <a:ext uri="{FF2B5EF4-FFF2-40B4-BE49-F238E27FC236}">
                <a16:creationId xmlns:a16="http://schemas.microsoft.com/office/drawing/2014/main" id="{5E6F0C9A-739E-4748-98A4-505E9FFD79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ASL = </a:t>
            </a:r>
            <a:r>
              <a:rPr lang="zh-CN" altLang="en-US"/>
              <a:t>第</a:t>
            </a:r>
            <a:r>
              <a:rPr lang="en-US" altLang="zh-CN"/>
              <a:t>1</a:t>
            </a:r>
            <a:r>
              <a:rPr lang="zh-CN" altLang="en-US"/>
              <a:t>次比较次数 </a:t>
            </a:r>
            <a:r>
              <a:rPr lang="en-US" altLang="zh-CN"/>
              <a:t>+ </a:t>
            </a:r>
            <a:r>
              <a:rPr lang="zh-CN" altLang="en-US"/>
              <a:t>因冲突产生的多余的比较次数（解决地址冲突的次数 ）</a:t>
            </a:r>
          </a:p>
          <a:p>
            <a:endParaRPr lang="zh-CN" altLang="en-US"/>
          </a:p>
        </p:txBody>
      </p:sp>
      <p:sp>
        <p:nvSpPr>
          <p:cNvPr id="211972" name="灯片编号占位符 3">
            <a:extLst>
              <a:ext uri="{FF2B5EF4-FFF2-40B4-BE49-F238E27FC236}">
                <a16:creationId xmlns:a16="http://schemas.microsoft.com/office/drawing/2014/main" id="{7CC1A75E-4BBB-414B-BBCE-F9C066201A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D8B223D-6F22-4F2F-939B-515CC3B8ACC8}" type="slidenum">
              <a:rPr lang="zh-CN" altLang="en-US" smtClean="0">
                <a:latin typeface="Tahoma" panose="020B0604030504040204" pitchFamily="34" charset="0"/>
              </a:rPr>
              <a:pPr>
                <a:spcBef>
                  <a:spcPct val="0"/>
                </a:spcBef>
              </a:pPr>
              <a:t>143</a:t>
            </a:fld>
            <a:endParaRPr lang="en-US" altLang="zh-CN">
              <a:latin typeface="Tahoma" panose="020B060403050404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a:extLst>
              <a:ext uri="{FF2B5EF4-FFF2-40B4-BE49-F238E27FC236}">
                <a16:creationId xmlns:a16="http://schemas.microsoft.com/office/drawing/2014/main" id="{54B11DC8-1AEC-4F5F-BEA8-8DBFE53DE3FB}"/>
              </a:ext>
            </a:extLst>
          </p:cNvPr>
          <p:cNvSpPr>
            <a:spLocks noGrp="1" noRot="1" noChangeAspect="1" noChangeArrowheads="1" noTextEdit="1"/>
          </p:cNvSpPr>
          <p:nvPr>
            <p:ph type="sldImg"/>
          </p:nvPr>
        </p:nvSpPr>
        <p:spPr>
          <a:ln/>
        </p:spPr>
      </p:sp>
      <p:sp>
        <p:nvSpPr>
          <p:cNvPr id="214019" name="备注占位符 2">
            <a:extLst>
              <a:ext uri="{FF2B5EF4-FFF2-40B4-BE49-F238E27FC236}">
                <a16:creationId xmlns:a16="http://schemas.microsoft.com/office/drawing/2014/main" id="{08024C98-B7C3-4F99-90C5-96F07A9421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020" name="灯片编号占位符 3">
            <a:extLst>
              <a:ext uri="{FF2B5EF4-FFF2-40B4-BE49-F238E27FC236}">
                <a16:creationId xmlns:a16="http://schemas.microsoft.com/office/drawing/2014/main" id="{CB1A5707-CFAA-4648-90A4-9B39BD36AD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E8F87D-22EF-4025-820B-0E1365E3B8B0}" type="slidenum">
              <a:rPr lang="zh-CN" altLang="en-US" smtClean="0">
                <a:latin typeface="Tahoma" panose="020B0604030504040204" pitchFamily="34" charset="0"/>
              </a:rPr>
              <a:pPr>
                <a:spcBef>
                  <a:spcPct val="0"/>
                </a:spcBef>
              </a:pPr>
              <a:t>144</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FBC94AC-4C9E-4227-B81C-A6D421ED172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D0B9DDF-D82D-4F97-87CA-00DE0D0F5042}"/>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6107F43C-CB21-4153-B507-69E8615E3AD7}"/>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A2FC4C09-AA4B-4D12-9AA6-BF29F1E7226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F431C82D-D924-4705-A96D-B882EFAD742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4575CAF-9704-4457-8C09-953AE76B994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8418DD0-4F14-40D9-B00D-78F20BCD34D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FB56D5AF-6E05-4ADE-A08C-95CF633B02F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CF26241F-0823-4E3E-89F3-2B20D7C3F195}"/>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ED7E36B1-BFC7-4E92-A2B9-5A5359C1ED7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5AA3411A-B5A1-4E02-B4B3-222A834FA80A}"/>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EEF1D9E2-3EBF-4F56-B90A-47F181C07E61}"/>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C766443D-9609-4BEA-AFBF-5A951A65D8FD}"/>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9091D6B0-1B94-4CDC-AED3-1E43F6D74A5C}" type="slidenum">
              <a:rPr lang="zh-CN" altLang="en-US"/>
              <a:pPr>
                <a:defRPr/>
              </a:pPr>
              <a:t>‹#›</a:t>
            </a:fld>
            <a:endParaRPr lang="en-US" altLang="zh-CN"/>
          </a:p>
        </p:txBody>
      </p:sp>
    </p:spTree>
    <p:extLst>
      <p:ext uri="{BB962C8B-B14F-4D97-AF65-F5344CB8AC3E}">
        <p14:creationId xmlns:p14="http://schemas.microsoft.com/office/powerpoint/2010/main" val="421195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B4526A37-4C97-4366-AAD4-2A213A1A308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0414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236570F-D5E8-4516-AC0B-780EB1000D7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580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05000"/>
            <a:ext cx="417195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EE6C63B3-1762-47B5-B108-40E27E5F00C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144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BFD3296-D60D-4D9E-A429-50DA70D011E5}"/>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0768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483CBDF2-5663-4E79-9CC2-9A5B6240E760}"/>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690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9FF086A5-4B61-4DC1-84EF-244527DDBD9C}"/>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915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0313EE69-FC8F-4367-9E0D-9680677FBD5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41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E0EF1F6-1D14-45AB-B238-84287E65591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76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5946A39-17D7-45B7-953B-8EAEB368305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62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604D124-05B2-4B9E-BD82-D11F1C46976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6717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58AE860-FE95-42DF-B3B3-D6BE770D222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428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BF5D09-D569-4816-A6C1-60C828E9ADB8}"/>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C3CFEB21-0FDF-41D9-8C2A-317DCDDB059C}"/>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B36A6F17-DDB3-495A-9CBE-9DDC176C94DB}"/>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F37125E6-D592-4ACD-A81B-F3345F9423CB}"/>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2A4DF392-53EE-4047-8DA5-83226B1F4CDB}"/>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FA0ECDEC-EE13-4FEF-B30C-CD390D67D7CE}"/>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36" name="位图图像" r:id="rId15" imgW="1162212" imgH="619211" progId="PBrush">
                  <p:embed/>
                </p:oleObj>
              </mc:Choice>
              <mc:Fallback>
                <p:oleObj name="位图图像" r:id="rId15" imgW="1162212" imgH="619211" progId="PBrush">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47225046-F127-4409-B8DA-6961A8E64750}"/>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2FF46767-D32B-4733-A2C2-797D4A8C8807}"/>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75D7C354-BE7B-4B2C-A264-88CAB01CD3FA}"/>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E23D35DC-0947-468E-AD3B-8D03D69654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1"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0C746636-973B-4FE5-A1D0-516CB022F348}"/>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第九章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查找</a:t>
            </a:r>
            <a:endParaRPr lang="en-US" altLang="zh-CN" sz="32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405A93B8-B2EA-4BFC-ADA2-56E6D86FE6BF}"/>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A1CCE645-7D14-4E15-B5F9-F2FC6F4A554B}"/>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4565E461-4BBD-4F84-9C0D-A7C6558169B4}"/>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D4571B6-A94B-4648-89B9-DDDBFC132B5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一、顺序查找(举例)</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3FF6017D-9C2A-4F88-916B-D6F3B0CF0B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7412" name="Rectangle 5">
            <a:extLst>
              <a:ext uri="{FF2B5EF4-FFF2-40B4-BE49-F238E27FC236}">
                <a16:creationId xmlns:a16="http://schemas.microsoft.com/office/drawing/2014/main" id="{D76C502F-935D-4022-80F5-D93CB789BF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7413" name="Line 9">
            <a:extLst>
              <a:ext uri="{FF2B5EF4-FFF2-40B4-BE49-F238E27FC236}">
                <a16:creationId xmlns:a16="http://schemas.microsoft.com/office/drawing/2014/main" id="{937F099B-71F6-45B0-93B0-0760318FC320}"/>
              </a:ext>
            </a:extLst>
          </p:cNvPr>
          <p:cNvSpPr>
            <a:spLocks noChangeShapeType="1"/>
          </p:cNvSpPr>
          <p:nvPr/>
        </p:nvSpPr>
        <p:spPr bwMode="auto">
          <a:xfrm flipV="1">
            <a:off x="76247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 name="Text Box 10">
            <a:extLst>
              <a:ext uri="{FF2B5EF4-FFF2-40B4-BE49-F238E27FC236}">
                <a16:creationId xmlns:a16="http://schemas.microsoft.com/office/drawing/2014/main" id="{F92892E8-7752-45D7-85EE-6EEC4A555FE1}"/>
              </a:ext>
            </a:extLst>
          </p:cNvPr>
          <p:cNvSpPr txBox="1">
            <a:spLocks noChangeArrowheads="1"/>
          </p:cNvSpPr>
          <p:nvPr/>
        </p:nvSpPr>
        <p:spPr bwMode="auto">
          <a:xfrm>
            <a:off x="73914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003300"/>
                </a:solidFill>
                <a:latin typeface="Times New Roman" panose="02020603050405020304" pitchFamily="18" charset="0"/>
              </a:rPr>
              <a:t>i=11</a:t>
            </a:r>
          </a:p>
        </p:txBody>
      </p:sp>
      <p:sp>
        <p:nvSpPr>
          <p:cNvPr id="17415" name="AutoShape 23">
            <a:extLst>
              <a:ext uri="{FF2B5EF4-FFF2-40B4-BE49-F238E27FC236}">
                <a16:creationId xmlns:a16="http://schemas.microsoft.com/office/drawing/2014/main" id="{75B8E5BB-F063-462D-89C4-2281283DF17C}"/>
              </a:ext>
            </a:extLst>
          </p:cNvPr>
          <p:cNvSpPr>
            <a:spLocks noChangeArrowheads="1"/>
          </p:cNvSpPr>
          <p:nvPr/>
        </p:nvSpPr>
        <p:spPr bwMode="auto">
          <a:xfrm>
            <a:off x="4922838" y="2438400"/>
            <a:ext cx="1622425" cy="369888"/>
          </a:xfrm>
          <a:prstGeom prst="wedgeEllipseCallout">
            <a:avLst>
              <a:gd name="adj1" fmla="val -43736"/>
              <a:gd name="adj2" fmla="val 70171"/>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sp>
        <p:nvSpPr>
          <p:cNvPr id="17416" name="AutoShape 26">
            <a:extLst>
              <a:ext uri="{FF2B5EF4-FFF2-40B4-BE49-F238E27FC236}">
                <a16:creationId xmlns:a16="http://schemas.microsoft.com/office/drawing/2014/main" id="{29E1CB3E-A5D5-4C89-B54D-2FD63F3A344F}"/>
              </a:ext>
            </a:extLst>
          </p:cNvPr>
          <p:cNvSpPr>
            <a:spLocks noChangeArrowheads="1"/>
          </p:cNvSpPr>
          <p:nvPr/>
        </p:nvSpPr>
        <p:spPr bwMode="auto">
          <a:xfrm>
            <a:off x="1371600" y="4267200"/>
            <a:ext cx="914400" cy="609600"/>
          </a:xfrm>
          <a:prstGeom prst="cloudCallout">
            <a:avLst>
              <a:gd name="adj1" fmla="val -57292"/>
              <a:gd name="adj2" fmla="val -152866"/>
            </a:avLst>
          </a:prstGeom>
          <a:solidFill>
            <a:srgbClr val="FFCCFF"/>
          </a:solidFill>
          <a:ln w="9525">
            <a:solidFill>
              <a:srgbClr val="003366"/>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3333FF"/>
                </a:solidFill>
                <a:latin typeface="Times New Roman" panose="02020603050405020304" pitchFamily="18" charset="0"/>
              </a:rPr>
              <a:t>监视哨</a:t>
            </a:r>
          </a:p>
        </p:txBody>
      </p:sp>
      <p:sp>
        <p:nvSpPr>
          <p:cNvPr id="17417" name="Line 28">
            <a:extLst>
              <a:ext uri="{FF2B5EF4-FFF2-40B4-BE49-F238E27FC236}">
                <a16:creationId xmlns:a16="http://schemas.microsoft.com/office/drawing/2014/main" id="{1A0F3F80-E900-492F-A1FD-CDF08B5FC19A}"/>
              </a:ext>
            </a:extLst>
          </p:cNvPr>
          <p:cNvSpPr>
            <a:spLocks noChangeShapeType="1"/>
          </p:cNvSpPr>
          <p:nvPr/>
        </p:nvSpPr>
        <p:spPr bwMode="auto">
          <a:xfrm flipV="1">
            <a:off x="52625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Text Box 29">
            <a:extLst>
              <a:ext uri="{FF2B5EF4-FFF2-40B4-BE49-F238E27FC236}">
                <a16:creationId xmlns:a16="http://schemas.microsoft.com/office/drawing/2014/main" id="{FEF3532A-740F-4B10-95C9-2A01836358F7}"/>
              </a:ext>
            </a:extLst>
          </p:cNvPr>
          <p:cNvSpPr txBox="1">
            <a:spLocks noChangeArrowheads="1"/>
          </p:cNvSpPr>
          <p:nvPr/>
        </p:nvSpPr>
        <p:spPr bwMode="auto">
          <a:xfrm>
            <a:off x="49530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i=7</a:t>
            </a:r>
          </a:p>
        </p:txBody>
      </p:sp>
      <p:sp>
        <p:nvSpPr>
          <p:cNvPr id="17419" name="Line 31">
            <a:extLst>
              <a:ext uri="{FF2B5EF4-FFF2-40B4-BE49-F238E27FC236}">
                <a16:creationId xmlns:a16="http://schemas.microsoft.com/office/drawing/2014/main" id="{5662BEFB-A240-4F04-96BB-4B7A014B3357}"/>
              </a:ext>
            </a:extLst>
          </p:cNvPr>
          <p:cNvSpPr>
            <a:spLocks noChangeShapeType="1"/>
          </p:cNvSpPr>
          <p:nvPr/>
        </p:nvSpPr>
        <p:spPr bwMode="auto">
          <a:xfrm flipV="1">
            <a:off x="585311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Text Box 32">
            <a:extLst>
              <a:ext uri="{FF2B5EF4-FFF2-40B4-BE49-F238E27FC236}">
                <a16:creationId xmlns:a16="http://schemas.microsoft.com/office/drawing/2014/main" id="{B1175BFE-891C-4742-9F59-ECE76D365EE0}"/>
              </a:ext>
            </a:extLst>
          </p:cNvPr>
          <p:cNvSpPr txBox="1">
            <a:spLocks noChangeArrowheads="1"/>
          </p:cNvSpPr>
          <p:nvPr/>
        </p:nvSpPr>
        <p:spPr bwMode="auto">
          <a:xfrm>
            <a:off x="554355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i=8</a:t>
            </a:r>
          </a:p>
        </p:txBody>
      </p:sp>
      <p:sp>
        <p:nvSpPr>
          <p:cNvPr id="17421" name="Line 34">
            <a:extLst>
              <a:ext uri="{FF2B5EF4-FFF2-40B4-BE49-F238E27FC236}">
                <a16:creationId xmlns:a16="http://schemas.microsoft.com/office/drawing/2014/main" id="{880581E0-50FC-4E0A-B2AA-C30795344A64}"/>
              </a:ext>
            </a:extLst>
          </p:cNvPr>
          <p:cNvSpPr>
            <a:spLocks noChangeShapeType="1"/>
          </p:cNvSpPr>
          <p:nvPr/>
        </p:nvSpPr>
        <p:spPr bwMode="auto">
          <a:xfrm flipV="1">
            <a:off x="64436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Text Box 35">
            <a:extLst>
              <a:ext uri="{FF2B5EF4-FFF2-40B4-BE49-F238E27FC236}">
                <a16:creationId xmlns:a16="http://schemas.microsoft.com/office/drawing/2014/main" id="{34E65573-45EF-4065-94C9-E8FFF2B7E580}"/>
              </a:ext>
            </a:extLst>
          </p:cNvPr>
          <p:cNvSpPr txBox="1">
            <a:spLocks noChangeArrowheads="1"/>
          </p:cNvSpPr>
          <p:nvPr/>
        </p:nvSpPr>
        <p:spPr bwMode="auto">
          <a:xfrm>
            <a:off x="61341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i=9</a:t>
            </a:r>
          </a:p>
        </p:txBody>
      </p:sp>
      <p:sp>
        <p:nvSpPr>
          <p:cNvPr id="17423" name="Line 37">
            <a:extLst>
              <a:ext uri="{FF2B5EF4-FFF2-40B4-BE49-F238E27FC236}">
                <a16:creationId xmlns:a16="http://schemas.microsoft.com/office/drawing/2014/main" id="{EA1E1C6C-C5F2-4CCC-B906-63517E43C09C}"/>
              </a:ext>
            </a:extLst>
          </p:cNvPr>
          <p:cNvSpPr>
            <a:spLocks noChangeShapeType="1"/>
          </p:cNvSpPr>
          <p:nvPr/>
        </p:nvSpPr>
        <p:spPr bwMode="auto">
          <a:xfrm flipV="1">
            <a:off x="70151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Text Box 38">
            <a:extLst>
              <a:ext uri="{FF2B5EF4-FFF2-40B4-BE49-F238E27FC236}">
                <a16:creationId xmlns:a16="http://schemas.microsoft.com/office/drawing/2014/main" id="{A242A7D1-42AC-480E-B1E1-5372A0B6A430}"/>
              </a:ext>
            </a:extLst>
          </p:cNvPr>
          <p:cNvSpPr txBox="1">
            <a:spLocks noChangeArrowheads="1"/>
          </p:cNvSpPr>
          <p:nvPr/>
        </p:nvSpPr>
        <p:spPr bwMode="auto">
          <a:xfrm>
            <a:off x="67056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i=10</a:t>
            </a:r>
          </a:p>
        </p:txBody>
      </p:sp>
      <p:sp>
        <p:nvSpPr>
          <p:cNvPr id="17425" name="Text Box 39">
            <a:extLst>
              <a:ext uri="{FF2B5EF4-FFF2-40B4-BE49-F238E27FC236}">
                <a16:creationId xmlns:a16="http://schemas.microsoft.com/office/drawing/2014/main" id="{847D1155-1A43-41AE-91F1-9AC8C7D1F78D}"/>
              </a:ext>
            </a:extLst>
          </p:cNvPr>
          <p:cNvSpPr txBox="1">
            <a:spLocks noChangeArrowheads="1"/>
          </p:cNvSpPr>
          <p:nvPr/>
        </p:nvSpPr>
        <p:spPr bwMode="auto">
          <a:xfrm>
            <a:off x="6681788" y="4389438"/>
            <a:ext cx="1487487" cy="406400"/>
          </a:xfrm>
          <a:prstGeom prst="rect">
            <a:avLst/>
          </a:prstGeom>
          <a:solidFill>
            <a:srgbClr val="FFCCFF"/>
          </a:solidFill>
          <a:ln w="9525">
            <a:solidFill>
              <a:srgbClr val="003366"/>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比较次数=5</a:t>
            </a:r>
          </a:p>
        </p:txBody>
      </p:sp>
      <p:sp>
        <p:nvSpPr>
          <p:cNvPr id="17426" name="Text Box 40">
            <a:extLst>
              <a:ext uri="{FF2B5EF4-FFF2-40B4-BE49-F238E27FC236}">
                <a16:creationId xmlns:a16="http://schemas.microsoft.com/office/drawing/2014/main" id="{67371226-120E-4B56-9BF2-2D954C570482}"/>
              </a:ext>
            </a:extLst>
          </p:cNvPr>
          <p:cNvSpPr txBox="1">
            <a:spLocks noChangeArrowheads="1"/>
          </p:cNvSpPr>
          <p:nvPr/>
        </p:nvSpPr>
        <p:spPr bwMode="auto">
          <a:xfrm>
            <a:off x="2695575" y="4457700"/>
            <a:ext cx="2873375" cy="2235200"/>
          </a:xfrm>
          <a:prstGeom prst="rect">
            <a:avLst/>
          </a:prstGeom>
          <a:solidFill>
            <a:srgbClr val="FFCCFF"/>
          </a:solidFill>
          <a:ln w="9525">
            <a:solidFill>
              <a:srgbClr val="003366"/>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3300"/>
                </a:solidFill>
                <a:latin typeface="Times New Roman" panose="02020603050405020304" pitchFamily="18" charset="0"/>
              </a:rPr>
              <a:t>比较次数：</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n</a:t>
            </a:r>
            <a:r>
              <a:rPr lang="zh-CN" altLang="zh-CN" sz="2000" b="1" dirty="0">
                <a:solidFill>
                  <a:srgbClr val="003300"/>
                </a:solidFill>
                <a:latin typeface="Times New Roman" panose="02020603050405020304" pitchFamily="18" charset="0"/>
              </a:rPr>
              <a:t>个元素：    1</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n-1</a:t>
            </a:r>
            <a:r>
              <a:rPr lang="zh-CN" altLang="zh-CN" sz="2000" b="1" dirty="0">
                <a:solidFill>
                  <a:srgbClr val="003300"/>
                </a:solidFill>
                <a:latin typeface="Times New Roman" panose="02020603050405020304" pitchFamily="18" charset="0"/>
              </a:rPr>
              <a:t>个元素：2</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查找第1</a:t>
            </a:r>
            <a:r>
              <a:rPr lang="zh-CN" altLang="zh-CN" sz="2000" b="1" dirty="0">
                <a:solidFill>
                  <a:srgbClr val="003300"/>
                </a:solidFill>
                <a:latin typeface="Times New Roman" panose="02020603050405020304" pitchFamily="18" charset="0"/>
              </a:rPr>
              <a:t>个元素：   </a:t>
            </a:r>
            <a:r>
              <a:rPr lang="en-US" altLang="zh-CN" sz="2000" b="1" dirty="0">
                <a:solidFill>
                  <a:srgbClr val="003300"/>
                </a:solidFill>
                <a:latin typeface="Times New Roman" panose="02020603050405020304" pitchFamily="18" charset="0"/>
              </a:rPr>
              <a:t>n</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i</a:t>
            </a:r>
            <a:r>
              <a:rPr lang="zh-CN" altLang="zh-CN" sz="2000" b="1" dirty="0">
                <a:solidFill>
                  <a:srgbClr val="003300"/>
                </a:solidFill>
                <a:latin typeface="Times New Roman" panose="02020603050405020304" pitchFamily="18" charset="0"/>
              </a:rPr>
              <a:t>个元素：    </a:t>
            </a:r>
            <a:r>
              <a:rPr lang="en-US" altLang="zh-CN" sz="2000" b="1" dirty="0">
                <a:solidFill>
                  <a:srgbClr val="003300"/>
                </a:solidFill>
                <a:latin typeface="Times New Roman" panose="02020603050405020304" pitchFamily="18" charset="0"/>
              </a:rPr>
              <a:t>n+1-i</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查找失败</a:t>
            </a:r>
            <a:r>
              <a:rPr lang="zh-CN" altLang="zh-CN" sz="2000" b="1" dirty="0">
                <a:solidFill>
                  <a:srgbClr val="003300"/>
                </a:solidFill>
                <a:latin typeface="Times New Roman" panose="02020603050405020304" pitchFamily="18" charset="0"/>
              </a:rPr>
              <a:t>：             </a:t>
            </a:r>
            <a:r>
              <a:rPr lang="en-US" altLang="zh-CN" sz="2000" b="1" dirty="0">
                <a:solidFill>
                  <a:srgbClr val="003300"/>
                </a:solidFill>
                <a:latin typeface="Times New Roman" panose="02020603050405020304" pitchFamily="18" charset="0"/>
              </a:rPr>
              <a:t>n+1</a:t>
            </a:r>
          </a:p>
        </p:txBody>
      </p:sp>
      <p:grpSp>
        <p:nvGrpSpPr>
          <p:cNvPr id="17427" name="Group 56">
            <a:extLst>
              <a:ext uri="{FF2B5EF4-FFF2-40B4-BE49-F238E27FC236}">
                <a16:creationId xmlns:a16="http://schemas.microsoft.com/office/drawing/2014/main" id="{D0614B2A-8621-4862-8B2D-69AC57BEA1FB}"/>
              </a:ext>
            </a:extLst>
          </p:cNvPr>
          <p:cNvGrpSpPr>
            <a:grpSpLocks/>
          </p:cNvGrpSpPr>
          <p:nvPr/>
        </p:nvGrpSpPr>
        <p:grpSpPr bwMode="auto">
          <a:xfrm>
            <a:off x="1066800" y="2865438"/>
            <a:ext cx="7162800" cy="739775"/>
            <a:chOff x="672" y="1805"/>
            <a:chExt cx="4512" cy="466"/>
          </a:xfrm>
        </p:grpSpPr>
        <p:sp>
          <p:nvSpPr>
            <p:cNvPr id="17429" name="Text Box 11">
              <a:extLst>
                <a:ext uri="{FF2B5EF4-FFF2-40B4-BE49-F238E27FC236}">
                  <a16:creationId xmlns:a16="http://schemas.microsoft.com/office/drawing/2014/main" id="{693D4C67-50D8-4B32-9813-8B9B9625360A}"/>
                </a:ext>
              </a:extLst>
            </p:cNvPr>
            <p:cNvSpPr txBox="1">
              <a:spLocks noChangeArrowheads="1"/>
            </p:cNvSpPr>
            <p:nvPr/>
          </p:nvSpPr>
          <p:spPr bwMode="auto">
            <a:xfrm>
              <a:off x="720" y="1805"/>
              <a:ext cx="4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 0      1       2       3       4       5       6        7        8       9      10     11</a:t>
              </a:r>
            </a:p>
          </p:txBody>
        </p:sp>
        <p:grpSp>
          <p:nvGrpSpPr>
            <p:cNvPr id="17430" name="Group 55">
              <a:extLst>
                <a:ext uri="{FF2B5EF4-FFF2-40B4-BE49-F238E27FC236}">
                  <a16:creationId xmlns:a16="http://schemas.microsoft.com/office/drawing/2014/main" id="{A7F39B49-779F-4940-B85C-85CA1D512361}"/>
                </a:ext>
              </a:extLst>
            </p:cNvPr>
            <p:cNvGrpSpPr>
              <a:grpSpLocks/>
            </p:cNvGrpSpPr>
            <p:nvPr/>
          </p:nvGrpSpPr>
          <p:grpSpPr bwMode="auto">
            <a:xfrm>
              <a:off x="672" y="2016"/>
              <a:ext cx="4320" cy="255"/>
              <a:chOff x="672" y="2016"/>
              <a:chExt cx="4032" cy="255"/>
            </a:xfrm>
          </p:grpSpPr>
          <p:sp>
            <p:nvSpPr>
              <p:cNvPr id="17431" name="Rectangle 43">
                <a:extLst>
                  <a:ext uri="{FF2B5EF4-FFF2-40B4-BE49-F238E27FC236}">
                    <a16:creationId xmlns:a16="http://schemas.microsoft.com/office/drawing/2014/main" id="{F65AB278-9670-4C97-9028-7469579A6D67}"/>
                  </a:ext>
                </a:extLst>
              </p:cNvPr>
              <p:cNvSpPr>
                <a:spLocks noChangeArrowheads="1"/>
              </p:cNvSpPr>
              <p:nvPr/>
            </p:nvSpPr>
            <p:spPr bwMode="auto">
              <a:xfrm>
                <a:off x="67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endParaRPr lang="zh-CN" altLang="en-US" sz="2000" b="1">
                  <a:solidFill>
                    <a:srgbClr val="003300"/>
                  </a:solidFill>
                  <a:latin typeface="Times New Roman" panose="02020603050405020304" pitchFamily="18" charset="0"/>
                </a:endParaRPr>
              </a:p>
            </p:txBody>
          </p:sp>
          <p:sp>
            <p:nvSpPr>
              <p:cNvPr id="17432" name="Rectangle 44">
                <a:extLst>
                  <a:ext uri="{FF2B5EF4-FFF2-40B4-BE49-F238E27FC236}">
                    <a16:creationId xmlns:a16="http://schemas.microsoft.com/office/drawing/2014/main" id="{E5AFE1FF-5706-4D9E-9B11-DB3A09B71477}"/>
                  </a:ext>
                </a:extLst>
              </p:cNvPr>
              <p:cNvSpPr>
                <a:spLocks noChangeArrowheads="1"/>
              </p:cNvSpPr>
              <p:nvPr/>
            </p:nvSpPr>
            <p:spPr bwMode="auto">
              <a:xfrm>
                <a:off x="100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17433" name="Rectangle 45">
                <a:extLst>
                  <a:ext uri="{FF2B5EF4-FFF2-40B4-BE49-F238E27FC236}">
                    <a16:creationId xmlns:a16="http://schemas.microsoft.com/office/drawing/2014/main" id="{93B25BF9-7620-42F5-A9E5-BA3E87F75212}"/>
                  </a:ext>
                </a:extLst>
              </p:cNvPr>
              <p:cNvSpPr>
                <a:spLocks noChangeArrowheads="1"/>
              </p:cNvSpPr>
              <p:nvPr/>
            </p:nvSpPr>
            <p:spPr bwMode="auto">
              <a:xfrm>
                <a:off x="1344"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17434" name="Rectangle 46">
                <a:extLst>
                  <a:ext uri="{FF2B5EF4-FFF2-40B4-BE49-F238E27FC236}">
                    <a16:creationId xmlns:a16="http://schemas.microsoft.com/office/drawing/2014/main" id="{FD98F97D-84B9-4C32-B7FF-317746CD42EF}"/>
                  </a:ext>
                </a:extLst>
              </p:cNvPr>
              <p:cNvSpPr>
                <a:spLocks noChangeArrowheads="1"/>
              </p:cNvSpPr>
              <p:nvPr/>
            </p:nvSpPr>
            <p:spPr bwMode="auto">
              <a:xfrm>
                <a:off x="1680"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17435" name="Rectangle 47">
                <a:extLst>
                  <a:ext uri="{FF2B5EF4-FFF2-40B4-BE49-F238E27FC236}">
                    <a16:creationId xmlns:a16="http://schemas.microsoft.com/office/drawing/2014/main" id="{F828FAE4-8C80-4E05-967E-D5E08896CCB2}"/>
                  </a:ext>
                </a:extLst>
              </p:cNvPr>
              <p:cNvSpPr>
                <a:spLocks noChangeArrowheads="1"/>
              </p:cNvSpPr>
              <p:nvPr/>
            </p:nvSpPr>
            <p:spPr bwMode="auto">
              <a:xfrm>
                <a:off x="2016"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17436" name="Rectangle 48">
                <a:extLst>
                  <a:ext uri="{FF2B5EF4-FFF2-40B4-BE49-F238E27FC236}">
                    <a16:creationId xmlns:a16="http://schemas.microsoft.com/office/drawing/2014/main" id="{C304A31D-825E-42BE-B901-A61D0A1BC934}"/>
                  </a:ext>
                </a:extLst>
              </p:cNvPr>
              <p:cNvSpPr>
                <a:spLocks noChangeArrowheads="1"/>
              </p:cNvSpPr>
              <p:nvPr/>
            </p:nvSpPr>
            <p:spPr bwMode="auto">
              <a:xfrm>
                <a:off x="235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17437" name="Rectangle 49">
                <a:extLst>
                  <a:ext uri="{FF2B5EF4-FFF2-40B4-BE49-F238E27FC236}">
                    <a16:creationId xmlns:a16="http://schemas.microsoft.com/office/drawing/2014/main" id="{FABBC500-8F62-4731-BB0A-A3BC622FBF1A}"/>
                  </a:ext>
                </a:extLst>
              </p:cNvPr>
              <p:cNvSpPr>
                <a:spLocks noChangeArrowheads="1"/>
              </p:cNvSpPr>
              <p:nvPr/>
            </p:nvSpPr>
            <p:spPr bwMode="auto">
              <a:xfrm>
                <a:off x="268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17438" name="Rectangle 50">
                <a:extLst>
                  <a:ext uri="{FF2B5EF4-FFF2-40B4-BE49-F238E27FC236}">
                    <a16:creationId xmlns:a16="http://schemas.microsoft.com/office/drawing/2014/main" id="{5FDD806E-CC2F-4362-B089-28FB2B33BF0B}"/>
                  </a:ext>
                </a:extLst>
              </p:cNvPr>
              <p:cNvSpPr>
                <a:spLocks noChangeArrowheads="1"/>
              </p:cNvSpPr>
              <p:nvPr/>
            </p:nvSpPr>
            <p:spPr bwMode="auto">
              <a:xfrm>
                <a:off x="3024"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17439" name="Rectangle 51">
                <a:extLst>
                  <a:ext uri="{FF2B5EF4-FFF2-40B4-BE49-F238E27FC236}">
                    <a16:creationId xmlns:a16="http://schemas.microsoft.com/office/drawing/2014/main" id="{38185811-DF41-4A6B-BDBB-D04D55C59334}"/>
                  </a:ext>
                </a:extLst>
              </p:cNvPr>
              <p:cNvSpPr>
                <a:spLocks noChangeArrowheads="1"/>
              </p:cNvSpPr>
              <p:nvPr/>
            </p:nvSpPr>
            <p:spPr bwMode="auto">
              <a:xfrm>
                <a:off x="3360"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17440" name="Rectangle 52">
                <a:extLst>
                  <a:ext uri="{FF2B5EF4-FFF2-40B4-BE49-F238E27FC236}">
                    <a16:creationId xmlns:a16="http://schemas.microsoft.com/office/drawing/2014/main" id="{3D87F405-DF6E-47D5-89BA-D649D6E22F14}"/>
                  </a:ext>
                </a:extLst>
              </p:cNvPr>
              <p:cNvSpPr>
                <a:spLocks noChangeArrowheads="1"/>
              </p:cNvSpPr>
              <p:nvPr/>
            </p:nvSpPr>
            <p:spPr bwMode="auto">
              <a:xfrm>
                <a:off x="3696"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17441" name="Rectangle 53">
                <a:extLst>
                  <a:ext uri="{FF2B5EF4-FFF2-40B4-BE49-F238E27FC236}">
                    <a16:creationId xmlns:a16="http://schemas.microsoft.com/office/drawing/2014/main" id="{7A579059-5627-4240-979A-5D9ADA12D781}"/>
                  </a:ext>
                </a:extLst>
              </p:cNvPr>
              <p:cNvSpPr>
                <a:spLocks noChangeArrowheads="1"/>
              </p:cNvSpPr>
              <p:nvPr/>
            </p:nvSpPr>
            <p:spPr bwMode="auto">
              <a:xfrm>
                <a:off x="403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17442" name="Rectangle 54">
                <a:extLst>
                  <a:ext uri="{FF2B5EF4-FFF2-40B4-BE49-F238E27FC236}">
                    <a16:creationId xmlns:a16="http://schemas.microsoft.com/office/drawing/2014/main" id="{2C11C217-3B87-4363-A854-FDA854DE7EE2}"/>
                  </a:ext>
                </a:extLst>
              </p:cNvPr>
              <p:cNvSpPr>
                <a:spLocks noChangeArrowheads="1"/>
              </p:cNvSpPr>
              <p:nvPr/>
            </p:nvSpPr>
            <p:spPr bwMode="auto">
              <a:xfrm>
                <a:off x="436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17428" name="Text Box 79">
            <a:extLst>
              <a:ext uri="{FF2B5EF4-FFF2-40B4-BE49-F238E27FC236}">
                <a16:creationId xmlns:a16="http://schemas.microsoft.com/office/drawing/2014/main" id="{F8C78EFB-76D6-4DE7-AC4F-1534C10521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5B6DD1-4151-424C-B63D-1465E6F3B232}" type="slidenum">
              <a:rPr lang="zh-CN" altLang="en-US" sz="2400"/>
              <a:pPr algn="r" eaLnBrk="1" hangingPunct="1">
                <a:spcBef>
                  <a:spcPct val="50000"/>
                </a:spcBef>
                <a:buClrTx/>
                <a:buSzTx/>
                <a:buFontTx/>
                <a:buNone/>
              </a:pPr>
              <a:t>10</a:t>
            </a:fld>
            <a:endParaRPr lang="en-US" altLang="zh-CN" sz="2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527D79E-12EC-46DB-BBC5-A15C9D4F142B}"/>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p>
        </p:txBody>
      </p:sp>
      <p:sp>
        <p:nvSpPr>
          <p:cNvPr id="150531" name="Text Box 3">
            <a:extLst>
              <a:ext uri="{FF2B5EF4-FFF2-40B4-BE49-F238E27FC236}">
                <a16:creationId xmlns:a16="http://schemas.microsoft.com/office/drawing/2014/main" id="{CCEDD38F-E588-4079-B08A-6CB27433BB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50532" name="Rectangle 4">
            <a:extLst>
              <a:ext uri="{FF2B5EF4-FFF2-40B4-BE49-F238E27FC236}">
                <a16:creationId xmlns:a16="http://schemas.microsoft.com/office/drawing/2014/main" id="{750CA54A-D0DB-4B61-A9BA-FB77085D8F29}"/>
              </a:ext>
            </a:extLst>
          </p:cNvPr>
          <p:cNvSpPr>
            <a:spLocks noGrp="1" noChangeArrowheads="1"/>
          </p:cNvSpPr>
          <p:nvPr>
            <p:ph type="body" idx="1"/>
          </p:nvPr>
        </p:nvSpPr>
        <p:spPr>
          <a:xfrm>
            <a:off x="381000" y="2636838"/>
            <a:ext cx="8763000" cy="4221162"/>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被删关键字所在结点中的关键字数目</a:t>
            </a:r>
            <a:r>
              <a:rPr lang="zh-CN" altLang="en-US" sz="2800" b="1">
                <a:solidFill>
                  <a:srgbClr val="FF0000"/>
                </a:solidFill>
                <a:latin typeface="黑体" panose="02010609060101010101" pitchFamily="49" charset="-122"/>
                <a:ea typeface="黑体" panose="02010609060101010101" pitchFamily="49" charset="-122"/>
              </a:rPr>
              <a:t>等于 </a:t>
            </a:r>
            <a:r>
              <a:rPr lang="en-US" altLang="zh-CN" sz="2800" b="1">
                <a:solidFill>
                  <a:srgbClr val="FF0000"/>
                </a:solidFill>
                <a:latin typeface="黑体" panose="02010609060101010101" pitchFamily="49" charset="-122"/>
                <a:ea typeface="黑体" panose="02010609060101010101" pitchFamily="49" charset="-122"/>
              </a:rPr>
              <a:t>m/2 -1</a:t>
            </a:r>
            <a:r>
              <a:rPr lang="zh-CN" altLang="en-US" sz="2800" b="1">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其右兄弟关键字数大于 </a:t>
            </a:r>
            <a:r>
              <a:rPr lang="en-US" altLang="zh-CN" sz="2800" b="1">
                <a:solidFill>
                  <a:srgbClr val="FF0000"/>
                </a:solidFill>
                <a:latin typeface="黑体" panose="02010609060101010101" pitchFamily="49" charset="-122"/>
                <a:ea typeface="黑体" panose="02010609060101010101" pitchFamily="49" charset="-122"/>
              </a:rPr>
              <a:t>m/2 -1</a:t>
            </a:r>
            <a:endParaRPr lang="zh-CN" altLang="en-US" sz="2800" b="1">
              <a:solidFill>
                <a:srgbClr val="FF0000"/>
              </a:solidFill>
              <a:latin typeface="黑体" panose="02010609060101010101" pitchFamily="49" charset="-122"/>
              <a:ea typeface="黑体" panose="02010609060101010101" pitchFamily="49" charset="-122"/>
            </a:endParaRPr>
          </a:p>
          <a:p>
            <a:pPr eaLnBrk="1" hangingPunct="1">
              <a:spcBef>
                <a:spcPct val="30000"/>
              </a:spcBef>
            </a:pPr>
            <a:r>
              <a:rPr lang="zh-CN" altLang="en-US" sz="2800" b="1">
                <a:latin typeface="黑体" panose="02010609060101010101" pitchFamily="49" charset="-122"/>
                <a:ea typeface="黑体" panose="02010609060101010101" pitchFamily="49" charset="-122"/>
              </a:rPr>
              <a:t>将右兄弟最小关键字移至双亲，双亲对应关键字移至被删关键字所在结点</a:t>
            </a:r>
            <a:endParaRPr lang="en-US" altLang="zh-CN" sz="2800" b="1">
              <a:latin typeface="黑体" panose="02010609060101010101" pitchFamily="49" charset="-122"/>
              <a:ea typeface="黑体" panose="02010609060101010101" pitchFamily="49" charset="-122"/>
            </a:endParaRPr>
          </a:p>
        </p:txBody>
      </p:sp>
      <p:sp>
        <p:nvSpPr>
          <p:cNvPr id="150533" name="Rectangle 5">
            <a:extLst>
              <a:ext uri="{FF2B5EF4-FFF2-40B4-BE49-F238E27FC236}">
                <a16:creationId xmlns:a16="http://schemas.microsoft.com/office/drawing/2014/main" id="{342DE2BA-2AE0-4EFE-AA14-6946B36972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50534" name="Group 6">
            <a:extLst>
              <a:ext uri="{FF2B5EF4-FFF2-40B4-BE49-F238E27FC236}">
                <a16:creationId xmlns:a16="http://schemas.microsoft.com/office/drawing/2014/main" id="{B0365A9C-7E1D-44B2-9083-7343BAF51FBA}"/>
              </a:ext>
            </a:extLst>
          </p:cNvPr>
          <p:cNvGrpSpPr>
            <a:grpSpLocks/>
          </p:cNvGrpSpPr>
          <p:nvPr/>
        </p:nvGrpSpPr>
        <p:grpSpPr bwMode="auto">
          <a:xfrm>
            <a:off x="7308850" y="2781300"/>
            <a:ext cx="719138" cy="288925"/>
            <a:chOff x="4422" y="2659"/>
            <a:chExt cx="454" cy="227"/>
          </a:xfrm>
        </p:grpSpPr>
        <p:sp>
          <p:nvSpPr>
            <p:cNvPr id="150575" name="Line 7">
              <a:extLst>
                <a:ext uri="{FF2B5EF4-FFF2-40B4-BE49-F238E27FC236}">
                  <a16:creationId xmlns:a16="http://schemas.microsoft.com/office/drawing/2014/main" id="{E192CBC3-14F9-4D88-BEFB-674776F7728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6" name="Line 8">
              <a:extLst>
                <a:ext uri="{FF2B5EF4-FFF2-40B4-BE49-F238E27FC236}">
                  <a16:creationId xmlns:a16="http://schemas.microsoft.com/office/drawing/2014/main" id="{79B835B8-C36B-48E3-9EBC-A47A3F9E69A3}"/>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7" name="Line 9">
              <a:extLst>
                <a:ext uri="{FF2B5EF4-FFF2-40B4-BE49-F238E27FC236}">
                  <a16:creationId xmlns:a16="http://schemas.microsoft.com/office/drawing/2014/main" id="{71D6D10C-43F5-4808-A8A1-9D71E0CF547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8" name="Line 10">
              <a:extLst>
                <a:ext uri="{FF2B5EF4-FFF2-40B4-BE49-F238E27FC236}">
                  <a16:creationId xmlns:a16="http://schemas.microsoft.com/office/drawing/2014/main" id="{263AED61-DB8D-4EAC-A91A-75BBE0B30D32}"/>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50535" name="AutoShape 27">
            <a:extLst>
              <a:ext uri="{FF2B5EF4-FFF2-40B4-BE49-F238E27FC236}">
                <a16:creationId xmlns:a16="http://schemas.microsoft.com/office/drawing/2014/main" id="{D67769AE-E76F-4428-9616-3636E11644A3}"/>
              </a:ext>
            </a:extLst>
          </p:cNvPr>
          <p:cNvSpPr>
            <a:spLocks noChangeArrowheads="1"/>
          </p:cNvSpPr>
          <p:nvPr/>
        </p:nvSpPr>
        <p:spPr bwMode="auto">
          <a:xfrm>
            <a:off x="3995738" y="5156200"/>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0536" name="Text Box 28">
            <a:extLst>
              <a:ext uri="{FF2B5EF4-FFF2-40B4-BE49-F238E27FC236}">
                <a16:creationId xmlns:a16="http://schemas.microsoft.com/office/drawing/2014/main" id="{0E6056D6-1F8D-4C33-9D22-286BE9864AF9}"/>
              </a:ext>
            </a:extLst>
          </p:cNvPr>
          <p:cNvSpPr txBox="1">
            <a:spLocks noChangeArrowheads="1"/>
          </p:cNvSpPr>
          <p:nvPr/>
        </p:nvSpPr>
        <p:spPr bwMode="auto">
          <a:xfrm>
            <a:off x="3708400" y="47244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删除</a:t>
            </a:r>
            <a:r>
              <a:rPr lang="en-US" altLang="zh-CN" sz="2400" b="1">
                <a:ea typeface="黑体" panose="02010609060101010101" pitchFamily="49" charset="-122"/>
              </a:rPr>
              <a:t>3</a:t>
            </a:r>
          </a:p>
        </p:txBody>
      </p:sp>
      <p:grpSp>
        <p:nvGrpSpPr>
          <p:cNvPr id="150537" name="Group 29">
            <a:extLst>
              <a:ext uri="{FF2B5EF4-FFF2-40B4-BE49-F238E27FC236}">
                <a16:creationId xmlns:a16="http://schemas.microsoft.com/office/drawing/2014/main" id="{16E2EEB0-6520-40BE-B575-5E1298C78DCE}"/>
              </a:ext>
            </a:extLst>
          </p:cNvPr>
          <p:cNvGrpSpPr>
            <a:grpSpLocks/>
          </p:cNvGrpSpPr>
          <p:nvPr/>
        </p:nvGrpSpPr>
        <p:grpSpPr bwMode="auto">
          <a:xfrm>
            <a:off x="4500563" y="3213100"/>
            <a:ext cx="647700" cy="287338"/>
            <a:chOff x="4422" y="2659"/>
            <a:chExt cx="454" cy="227"/>
          </a:xfrm>
        </p:grpSpPr>
        <p:sp>
          <p:nvSpPr>
            <p:cNvPr id="150571" name="Line 30">
              <a:extLst>
                <a:ext uri="{FF2B5EF4-FFF2-40B4-BE49-F238E27FC236}">
                  <a16:creationId xmlns:a16="http://schemas.microsoft.com/office/drawing/2014/main" id="{AECFADC2-E679-4B31-9169-C08F65F750E7}"/>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2" name="Line 31">
              <a:extLst>
                <a:ext uri="{FF2B5EF4-FFF2-40B4-BE49-F238E27FC236}">
                  <a16:creationId xmlns:a16="http://schemas.microsoft.com/office/drawing/2014/main" id="{8D72E4A9-DB15-43DF-9941-87575C961303}"/>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3" name="Line 32">
              <a:extLst>
                <a:ext uri="{FF2B5EF4-FFF2-40B4-BE49-F238E27FC236}">
                  <a16:creationId xmlns:a16="http://schemas.microsoft.com/office/drawing/2014/main" id="{F3453B04-D2E5-4B41-9258-E277957F74F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4" name="Line 33">
              <a:extLst>
                <a:ext uri="{FF2B5EF4-FFF2-40B4-BE49-F238E27FC236}">
                  <a16:creationId xmlns:a16="http://schemas.microsoft.com/office/drawing/2014/main" id="{2FBF9A4E-9666-4C1D-88FD-52D8C189335A}"/>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0538" name="Group 34">
            <a:extLst>
              <a:ext uri="{FF2B5EF4-FFF2-40B4-BE49-F238E27FC236}">
                <a16:creationId xmlns:a16="http://schemas.microsoft.com/office/drawing/2014/main" id="{248CD04C-7EC0-44E4-A95D-C7A1F1AC2AD2}"/>
              </a:ext>
            </a:extLst>
          </p:cNvPr>
          <p:cNvGrpSpPr>
            <a:grpSpLocks/>
          </p:cNvGrpSpPr>
          <p:nvPr/>
        </p:nvGrpSpPr>
        <p:grpSpPr bwMode="auto">
          <a:xfrm>
            <a:off x="179388" y="4652963"/>
            <a:ext cx="4176712" cy="2089150"/>
            <a:chOff x="115" y="2795"/>
            <a:chExt cx="2631" cy="1316"/>
          </a:xfrm>
        </p:grpSpPr>
        <p:sp>
          <p:nvSpPr>
            <p:cNvPr id="150556" name="AutoShape 35">
              <a:extLst>
                <a:ext uri="{FF2B5EF4-FFF2-40B4-BE49-F238E27FC236}">
                  <a16:creationId xmlns:a16="http://schemas.microsoft.com/office/drawing/2014/main" id="{08A64D77-58A6-478A-A7CD-8F31BF3F9B51}"/>
                </a:ext>
              </a:extLst>
            </p:cNvPr>
            <p:cNvSpPr>
              <a:spLocks noChangeArrowheads="1"/>
            </p:cNvSpPr>
            <p:nvPr/>
          </p:nvSpPr>
          <p:spPr bwMode="auto">
            <a:xfrm>
              <a:off x="1202"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0557" name="AutoShape 36">
              <a:extLst>
                <a:ext uri="{FF2B5EF4-FFF2-40B4-BE49-F238E27FC236}">
                  <a16:creationId xmlns:a16="http://schemas.microsoft.com/office/drawing/2014/main" id="{6E275EE1-88FE-435C-AB4D-FA3D912D62F0}"/>
                </a:ext>
              </a:extLst>
            </p:cNvPr>
            <p:cNvSpPr>
              <a:spLocks noChangeArrowheads="1"/>
            </p:cNvSpPr>
            <p:nvPr/>
          </p:nvSpPr>
          <p:spPr bwMode="auto">
            <a:xfrm>
              <a:off x="485" y="334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24</a:t>
              </a:r>
              <a:endParaRPr lang="zh-CN" altLang="en-US" sz="2000" b="1"/>
            </a:p>
          </p:txBody>
        </p:sp>
        <p:sp>
          <p:nvSpPr>
            <p:cNvPr id="150558" name="AutoShape 37">
              <a:extLst>
                <a:ext uri="{FF2B5EF4-FFF2-40B4-BE49-F238E27FC236}">
                  <a16:creationId xmlns:a16="http://schemas.microsoft.com/office/drawing/2014/main" id="{1BFBA019-4629-4411-BD5C-942D6DD7256E}"/>
                </a:ext>
              </a:extLst>
            </p:cNvPr>
            <p:cNvSpPr>
              <a:spLocks noChangeArrowheads="1"/>
            </p:cNvSpPr>
            <p:nvPr/>
          </p:nvSpPr>
          <p:spPr bwMode="auto">
            <a:xfrm>
              <a:off x="115" y="3884"/>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3</a:t>
              </a:r>
              <a:endParaRPr lang="zh-CN" altLang="en-US" sz="2000" b="1"/>
            </a:p>
          </p:txBody>
        </p:sp>
        <p:sp>
          <p:nvSpPr>
            <p:cNvPr id="150559" name="AutoShape 38">
              <a:extLst>
                <a:ext uri="{FF2B5EF4-FFF2-40B4-BE49-F238E27FC236}">
                  <a16:creationId xmlns:a16="http://schemas.microsoft.com/office/drawing/2014/main" id="{E2D85BFF-B671-43D0-993E-EFEA080265BC}"/>
                </a:ext>
              </a:extLst>
            </p:cNvPr>
            <p:cNvSpPr>
              <a:spLocks noChangeArrowheads="1"/>
            </p:cNvSpPr>
            <p:nvPr/>
          </p:nvSpPr>
          <p:spPr bwMode="auto">
            <a:xfrm>
              <a:off x="1415"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50560" name="AutoShape 39">
              <a:extLst>
                <a:ext uri="{FF2B5EF4-FFF2-40B4-BE49-F238E27FC236}">
                  <a16:creationId xmlns:a16="http://schemas.microsoft.com/office/drawing/2014/main" id="{52496B1E-41F9-434D-B4C9-F666F0FCC129}"/>
                </a:ext>
              </a:extLst>
            </p:cNvPr>
            <p:cNvSpPr>
              <a:spLocks noChangeArrowheads="1"/>
            </p:cNvSpPr>
            <p:nvPr/>
          </p:nvSpPr>
          <p:spPr bwMode="auto">
            <a:xfrm>
              <a:off x="2436"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0561" name="AutoShape 40">
              <a:extLst>
                <a:ext uri="{FF2B5EF4-FFF2-40B4-BE49-F238E27FC236}">
                  <a16:creationId xmlns:a16="http://schemas.microsoft.com/office/drawing/2014/main" id="{0A51A9C4-FAC8-4FA2-80DC-E07799A23CE0}"/>
                </a:ext>
              </a:extLst>
            </p:cNvPr>
            <p:cNvSpPr>
              <a:spLocks noChangeArrowheads="1"/>
            </p:cNvSpPr>
            <p:nvPr/>
          </p:nvSpPr>
          <p:spPr bwMode="auto">
            <a:xfrm>
              <a:off x="1879" y="388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p>
          </p:txBody>
        </p:sp>
        <p:sp>
          <p:nvSpPr>
            <p:cNvPr id="150562" name="AutoShape 41">
              <a:extLst>
                <a:ext uri="{FF2B5EF4-FFF2-40B4-BE49-F238E27FC236}">
                  <a16:creationId xmlns:a16="http://schemas.microsoft.com/office/drawing/2014/main" id="{1F13A93A-CF32-4D4C-A9C9-C5A81C55ECBF}"/>
                </a:ext>
              </a:extLst>
            </p:cNvPr>
            <p:cNvSpPr>
              <a:spLocks noChangeArrowheads="1"/>
            </p:cNvSpPr>
            <p:nvPr/>
          </p:nvSpPr>
          <p:spPr bwMode="auto">
            <a:xfrm>
              <a:off x="1877" y="334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53 70</a:t>
              </a:r>
              <a:endParaRPr lang="zh-CN" altLang="en-US" sz="2000"/>
            </a:p>
          </p:txBody>
        </p:sp>
        <p:sp>
          <p:nvSpPr>
            <p:cNvPr id="150563" name="Line 42">
              <a:extLst>
                <a:ext uri="{FF2B5EF4-FFF2-40B4-BE49-F238E27FC236}">
                  <a16:creationId xmlns:a16="http://schemas.microsoft.com/office/drawing/2014/main" id="{090D079D-B0F8-46BD-898C-83BD53877CA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4" name="Line 43">
              <a:extLst>
                <a:ext uri="{FF2B5EF4-FFF2-40B4-BE49-F238E27FC236}">
                  <a16:creationId xmlns:a16="http://schemas.microsoft.com/office/drawing/2014/main" id="{E5A9C856-95E6-4E7A-A7A9-8D84BA56CBD5}"/>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5" name="Line 44">
              <a:extLst>
                <a:ext uri="{FF2B5EF4-FFF2-40B4-BE49-F238E27FC236}">
                  <a16:creationId xmlns:a16="http://schemas.microsoft.com/office/drawing/2014/main" id="{4775CD89-7A05-4A1C-B699-70A2ED65BB1D}"/>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6" name="Line 45">
              <a:extLst>
                <a:ext uri="{FF2B5EF4-FFF2-40B4-BE49-F238E27FC236}">
                  <a16:creationId xmlns:a16="http://schemas.microsoft.com/office/drawing/2014/main" id="{9ADB2CDA-EDFE-497F-92BA-08C4799F2351}"/>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7" name="Line 46">
              <a:extLst>
                <a:ext uri="{FF2B5EF4-FFF2-40B4-BE49-F238E27FC236}">
                  <a16:creationId xmlns:a16="http://schemas.microsoft.com/office/drawing/2014/main" id="{4BD0E2D4-D87B-4DFD-ADF9-A8688A115F79}"/>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8" name="Line 47">
              <a:extLst>
                <a:ext uri="{FF2B5EF4-FFF2-40B4-BE49-F238E27FC236}">
                  <a16:creationId xmlns:a16="http://schemas.microsoft.com/office/drawing/2014/main" id="{CE7CC933-A705-4708-8B56-7E06DBDCE34A}"/>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69" name="Line 48">
              <a:extLst>
                <a:ext uri="{FF2B5EF4-FFF2-40B4-BE49-F238E27FC236}">
                  <a16:creationId xmlns:a16="http://schemas.microsoft.com/office/drawing/2014/main" id="{06CE0F27-16CC-4EE3-9105-F52047129E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70" name="AutoShape 49">
              <a:extLst>
                <a:ext uri="{FF2B5EF4-FFF2-40B4-BE49-F238E27FC236}">
                  <a16:creationId xmlns:a16="http://schemas.microsoft.com/office/drawing/2014/main" id="{5145790F-217B-4A70-B83E-322BA20BE0B8}"/>
                </a:ext>
              </a:extLst>
            </p:cNvPr>
            <p:cNvSpPr>
              <a:spLocks noChangeArrowheads="1"/>
            </p:cNvSpPr>
            <p:nvPr/>
          </p:nvSpPr>
          <p:spPr bwMode="auto">
            <a:xfrm>
              <a:off x="703" y="3884"/>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30</a:t>
              </a:r>
              <a:r>
                <a:rPr lang="en-US" altLang="zh-CN" sz="2000"/>
                <a:t> 37</a:t>
              </a:r>
              <a:endParaRPr lang="zh-CN" altLang="en-US" sz="2000"/>
            </a:p>
          </p:txBody>
        </p:sp>
      </p:grpSp>
      <p:grpSp>
        <p:nvGrpSpPr>
          <p:cNvPr id="150539" name="Group 50">
            <a:extLst>
              <a:ext uri="{FF2B5EF4-FFF2-40B4-BE49-F238E27FC236}">
                <a16:creationId xmlns:a16="http://schemas.microsoft.com/office/drawing/2014/main" id="{DFBC6065-5314-4095-B563-B31310FEC4B2}"/>
              </a:ext>
            </a:extLst>
          </p:cNvPr>
          <p:cNvGrpSpPr>
            <a:grpSpLocks/>
          </p:cNvGrpSpPr>
          <p:nvPr/>
        </p:nvGrpSpPr>
        <p:grpSpPr bwMode="auto">
          <a:xfrm>
            <a:off x="4787900" y="4652963"/>
            <a:ext cx="3856038" cy="2089150"/>
            <a:chOff x="115" y="2795"/>
            <a:chExt cx="2429" cy="1316"/>
          </a:xfrm>
        </p:grpSpPr>
        <p:sp>
          <p:nvSpPr>
            <p:cNvPr id="150541" name="AutoShape 51">
              <a:extLst>
                <a:ext uri="{FF2B5EF4-FFF2-40B4-BE49-F238E27FC236}">
                  <a16:creationId xmlns:a16="http://schemas.microsoft.com/office/drawing/2014/main" id="{2590A0EF-16DC-45E4-BCE3-1B6EED886CB9}"/>
                </a:ext>
              </a:extLst>
            </p:cNvPr>
            <p:cNvSpPr>
              <a:spLocks noChangeArrowheads="1"/>
            </p:cNvSpPr>
            <p:nvPr/>
          </p:nvSpPr>
          <p:spPr bwMode="auto">
            <a:xfrm>
              <a:off x="1202"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0542" name="AutoShape 52">
              <a:extLst>
                <a:ext uri="{FF2B5EF4-FFF2-40B4-BE49-F238E27FC236}">
                  <a16:creationId xmlns:a16="http://schemas.microsoft.com/office/drawing/2014/main" id="{9309A0F1-A947-42BE-8443-5406FDD4F7AE}"/>
                </a:ext>
              </a:extLst>
            </p:cNvPr>
            <p:cNvSpPr>
              <a:spLocks noChangeArrowheads="1"/>
            </p:cNvSpPr>
            <p:nvPr/>
          </p:nvSpPr>
          <p:spPr bwMode="auto">
            <a:xfrm>
              <a:off x="485" y="334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30</a:t>
              </a:r>
              <a:endParaRPr lang="zh-CN" altLang="en-US" sz="2000">
                <a:solidFill>
                  <a:schemeClr val="hlink"/>
                </a:solidFill>
              </a:endParaRPr>
            </a:p>
          </p:txBody>
        </p:sp>
        <p:sp>
          <p:nvSpPr>
            <p:cNvPr id="150543" name="AutoShape 53">
              <a:extLst>
                <a:ext uri="{FF2B5EF4-FFF2-40B4-BE49-F238E27FC236}">
                  <a16:creationId xmlns:a16="http://schemas.microsoft.com/office/drawing/2014/main" id="{60991794-8793-444F-80BD-60654791F145}"/>
                </a:ext>
              </a:extLst>
            </p:cNvPr>
            <p:cNvSpPr>
              <a:spLocks noChangeArrowheads="1"/>
            </p:cNvSpPr>
            <p:nvPr/>
          </p:nvSpPr>
          <p:spPr bwMode="auto">
            <a:xfrm>
              <a:off x="115" y="3884"/>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24</a:t>
              </a:r>
              <a:endParaRPr lang="zh-CN" altLang="en-US" sz="2000">
                <a:solidFill>
                  <a:schemeClr val="hlink"/>
                </a:solidFill>
              </a:endParaRPr>
            </a:p>
          </p:txBody>
        </p:sp>
        <p:sp>
          <p:nvSpPr>
            <p:cNvPr id="150544" name="AutoShape 54">
              <a:extLst>
                <a:ext uri="{FF2B5EF4-FFF2-40B4-BE49-F238E27FC236}">
                  <a16:creationId xmlns:a16="http://schemas.microsoft.com/office/drawing/2014/main" id="{9E0AB963-F7EF-4B80-A15E-0F7C9DBA9C38}"/>
                </a:ext>
              </a:extLst>
            </p:cNvPr>
            <p:cNvSpPr>
              <a:spLocks noChangeArrowheads="1"/>
            </p:cNvSpPr>
            <p:nvPr/>
          </p:nvSpPr>
          <p:spPr bwMode="auto">
            <a:xfrm>
              <a:off x="1415" y="3861"/>
              <a:ext cx="310" cy="242"/>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50545" name="AutoShape 55">
              <a:extLst>
                <a:ext uri="{FF2B5EF4-FFF2-40B4-BE49-F238E27FC236}">
                  <a16:creationId xmlns:a16="http://schemas.microsoft.com/office/drawing/2014/main" id="{8AE2073F-69ED-4415-B2A5-1E88614DD25A}"/>
                </a:ext>
              </a:extLst>
            </p:cNvPr>
            <p:cNvSpPr>
              <a:spLocks noChangeArrowheads="1"/>
            </p:cNvSpPr>
            <p:nvPr/>
          </p:nvSpPr>
          <p:spPr bwMode="auto">
            <a:xfrm>
              <a:off x="2274" y="3861"/>
              <a:ext cx="270" cy="242"/>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0546" name="AutoShape 56">
              <a:extLst>
                <a:ext uri="{FF2B5EF4-FFF2-40B4-BE49-F238E27FC236}">
                  <a16:creationId xmlns:a16="http://schemas.microsoft.com/office/drawing/2014/main" id="{C8D3E093-8C70-43C1-BE03-8B3BEAE63882}"/>
                </a:ext>
              </a:extLst>
            </p:cNvPr>
            <p:cNvSpPr>
              <a:spLocks noChangeArrowheads="1"/>
            </p:cNvSpPr>
            <p:nvPr/>
          </p:nvSpPr>
          <p:spPr bwMode="auto">
            <a:xfrm>
              <a:off x="1847" y="3853"/>
              <a:ext cx="305" cy="258"/>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p>
          </p:txBody>
        </p:sp>
        <p:sp>
          <p:nvSpPr>
            <p:cNvPr id="150547" name="AutoShape 57">
              <a:extLst>
                <a:ext uri="{FF2B5EF4-FFF2-40B4-BE49-F238E27FC236}">
                  <a16:creationId xmlns:a16="http://schemas.microsoft.com/office/drawing/2014/main" id="{515E8584-AA30-40B9-B1A5-3A93531F8E91}"/>
                </a:ext>
              </a:extLst>
            </p:cNvPr>
            <p:cNvSpPr>
              <a:spLocks noChangeArrowheads="1"/>
            </p:cNvSpPr>
            <p:nvPr/>
          </p:nvSpPr>
          <p:spPr bwMode="auto">
            <a:xfrm>
              <a:off x="1554" y="328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53 70</a:t>
              </a:r>
              <a:endParaRPr lang="zh-CN" altLang="en-US" sz="2000"/>
            </a:p>
          </p:txBody>
        </p:sp>
        <p:sp>
          <p:nvSpPr>
            <p:cNvPr id="150548" name="Line 58">
              <a:extLst>
                <a:ext uri="{FF2B5EF4-FFF2-40B4-BE49-F238E27FC236}">
                  <a16:creationId xmlns:a16="http://schemas.microsoft.com/office/drawing/2014/main" id="{41D5C2FF-0818-4FF2-88CA-F2AE2BD5D3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49" name="Line 59">
              <a:extLst>
                <a:ext uri="{FF2B5EF4-FFF2-40B4-BE49-F238E27FC236}">
                  <a16:creationId xmlns:a16="http://schemas.microsoft.com/office/drawing/2014/main" id="{88D2BC2E-209F-4260-AC66-F5DD815A3A40}"/>
                </a:ext>
              </a:extLst>
            </p:cNvPr>
            <p:cNvSpPr>
              <a:spLocks noChangeShapeType="1"/>
            </p:cNvSpPr>
            <p:nvPr/>
          </p:nvSpPr>
          <p:spPr bwMode="auto">
            <a:xfrm>
              <a:off x="1474" y="3022"/>
              <a:ext cx="305" cy="26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0" name="Line 60">
              <a:extLst>
                <a:ext uri="{FF2B5EF4-FFF2-40B4-BE49-F238E27FC236}">
                  <a16:creationId xmlns:a16="http://schemas.microsoft.com/office/drawing/2014/main" id="{044B9825-06A5-432F-93E1-B3FEBEAF61F1}"/>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1" name="Line 61">
              <a:extLst>
                <a:ext uri="{FF2B5EF4-FFF2-40B4-BE49-F238E27FC236}">
                  <a16:creationId xmlns:a16="http://schemas.microsoft.com/office/drawing/2014/main" id="{D69015F4-2A14-4680-8CD8-945060E70270}"/>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2" name="Line 62">
              <a:extLst>
                <a:ext uri="{FF2B5EF4-FFF2-40B4-BE49-F238E27FC236}">
                  <a16:creationId xmlns:a16="http://schemas.microsoft.com/office/drawing/2014/main" id="{4BC9AB05-2ABA-4185-9284-A8ECEA22D8C6}"/>
                </a:ext>
              </a:extLst>
            </p:cNvPr>
            <p:cNvSpPr>
              <a:spLocks noChangeShapeType="1"/>
            </p:cNvSpPr>
            <p:nvPr/>
          </p:nvSpPr>
          <p:spPr bwMode="auto">
            <a:xfrm flipH="1">
              <a:off x="1509" y="3509"/>
              <a:ext cx="18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3" name="Line 63">
              <a:extLst>
                <a:ext uri="{FF2B5EF4-FFF2-40B4-BE49-F238E27FC236}">
                  <a16:creationId xmlns:a16="http://schemas.microsoft.com/office/drawing/2014/main" id="{0709BCE2-96E5-4D04-8B3A-432C67DFD82B}"/>
                </a:ext>
              </a:extLst>
            </p:cNvPr>
            <p:cNvSpPr>
              <a:spLocks noChangeShapeType="1"/>
            </p:cNvSpPr>
            <p:nvPr/>
          </p:nvSpPr>
          <p:spPr bwMode="auto">
            <a:xfrm>
              <a:off x="1779" y="3509"/>
              <a:ext cx="135"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4" name="Line 64">
              <a:extLst>
                <a:ext uri="{FF2B5EF4-FFF2-40B4-BE49-F238E27FC236}">
                  <a16:creationId xmlns:a16="http://schemas.microsoft.com/office/drawing/2014/main" id="{560A6390-8A0A-4BA1-BD5B-56FDDA346A04}"/>
                </a:ext>
              </a:extLst>
            </p:cNvPr>
            <p:cNvSpPr>
              <a:spLocks noChangeShapeType="1"/>
            </p:cNvSpPr>
            <p:nvPr/>
          </p:nvSpPr>
          <p:spPr bwMode="auto">
            <a:xfrm>
              <a:off x="1959" y="3509"/>
              <a:ext cx="407"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555" name="AutoShape 65">
              <a:extLst>
                <a:ext uri="{FF2B5EF4-FFF2-40B4-BE49-F238E27FC236}">
                  <a16:creationId xmlns:a16="http://schemas.microsoft.com/office/drawing/2014/main" id="{6B784161-50E0-4969-BE26-9630D48E74FA}"/>
                </a:ext>
              </a:extLst>
            </p:cNvPr>
            <p:cNvSpPr>
              <a:spLocks noChangeArrowheads="1"/>
            </p:cNvSpPr>
            <p:nvPr/>
          </p:nvSpPr>
          <p:spPr bwMode="auto">
            <a:xfrm>
              <a:off x="703" y="3884"/>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grpSp>
      <p:sp>
        <p:nvSpPr>
          <p:cNvPr id="150540" name="Text Box 66">
            <a:extLst>
              <a:ext uri="{FF2B5EF4-FFF2-40B4-BE49-F238E27FC236}">
                <a16:creationId xmlns:a16="http://schemas.microsoft.com/office/drawing/2014/main" id="{92700B20-6AB3-420D-8E6D-3F3BD725DE1A}"/>
              </a:ext>
            </a:extLst>
          </p:cNvPr>
          <p:cNvSpPr txBox="1">
            <a:spLocks noChangeArrowheads="1"/>
          </p:cNvSpPr>
          <p:nvPr/>
        </p:nvSpPr>
        <p:spPr bwMode="auto">
          <a:xfrm>
            <a:off x="8358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D92B64-C3AB-4CD1-BF8C-37D37B08E86C}" type="slidenum">
              <a:rPr lang="zh-CN" altLang="en-US" sz="2400"/>
              <a:pPr algn="r" eaLnBrk="1" hangingPunct="1">
                <a:spcBef>
                  <a:spcPct val="50000"/>
                </a:spcBef>
                <a:buClrTx/>
                <a:buSzTx/>
                <a:buFontTx/>
                <a:buNone/>
              </a:pPr>
              <a:t>100</a:t>
            </a:fld>
            <a:endParaRPr lang="en-US" altLang="zh-CN"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E34650A9-5529-412A-B6D9-D4084D468CB4}"/>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合并</a:t>
            </a:r>
            <a:r>
              <a:rPr lang="en-US" altLang="zh-CN" sz="3600">
                <a:latin typeface="黑体" panose="02010609060101010101" pitchFamily="49" charset="-122"/>
                <a:ea typeface="黑体" panose="02010609060101010101" pitchFamily="49" charset="-122"/>
              </a:rPr>
              <a:t>]</a:t>
            </a:r>
          </a:p>
        </p:txBody>
      </p:sp>
      <p:sp>
        <p:nvSpPr>
          <p:cNvPr id="152579" name="Text Box 3">
            <a:extLst>
              <a:ext uri="{FF2B5EF4-FFF2-40B4-BE49-F238E27FC236}">
                <a16:creationId xmlns:a16="http://schemas.microsoft.com/office/drawing/2014/main" id="{3078DEFB-F562-45D3-A8FF-20CD57D1071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52580" name="Rectangle 4">
            <a:extLst>
              <a:ext uri="{FF2B5EF4-FFF2-40B4-BE49-F238E27FC236}">
                <a16:creationId xmlns:a16="http://schemas.microsoft.com/office/drawing/2014/main" id="{D3161626-AA8F-4192-8E11-FB78F70E8FC3}"/>
              </a:ext>
            </a:extLst>
          </p:cNvPr>
          <p:cNvSpPr>
            <a:spLocks noGrp="1" noChangeArrowheads="1"/>
          </p:cNvSpPr>
          <p:nvPr>
            <p:ph type="body" idx="1"/>
          </p:nvPr>
        </p:nvSpPr>
        <p:spPr>
          <a:xfrm>
            <a:off x="381000" y="2636838"/>
            <a:ext cx="8763000" cy="4221162"/>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被删关键字所在结点中的关键字数目</a:t>
            </a:r>
            <a:r>
              <a:rPr lang="zh-CN" altLang="en-US" sz="2800" b="1">
                <a:solidFill>
                  <a:srgbClr val="FF0000"/>
                </a:solidFill>
                <a:latin typeface="黑体" panose="02010609060101010101" pitchFamily="49" charset="-122"/>
                <a:ea typeface="黑体" panose="02010609060101010101" pitchFamily="49" charset="-122"/>
              </a:rPr>
              <a:t>等于 </a:t>
            </a:r>
            <a:r>
              <a:rPr lang="en-US" altLang="zh-CN" sz="2800" b="1">
                <a:solidFill>
                  <a:srgbClr val="FF0000"/>
                </a:solidFill>
                <a:latin typeface="黑体" panose="02010609060101010101" pitchFamily="49" charset="-122"/>
                <a:ea typeface="黑体" panose="02010609060101010101" pitchFamily="49" charset="-122"/>
              </a:rPr>
              <a:t>m/2 -1</a:t>
            </a:r>
            <a:r>
              <a:rPr lang="zh-CN" altLang="en-US" sz="2800" b="1">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其左</a:t>
            </a:r>
            <a:r>
              <a:rPr lang="en-US" altLang="zh-CN" sz="2800" b="1">
                <a:solidFill>
                  <a:srgbClr val="FF0000"/>
                </a:solidFill>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右</a:t>
            </a:r>
            <a:r>
              <a:rPr lang="en-US" altLang="zh-CN" sz="2800" b="1">
                <a:solidFill>
                  <a:srgbClr val="FF0000"/>
                </a:solidFill>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兄弟关键字数也等于 </a:t>
            </a:r>
            <a:r>
              <a:rPr lang="en-US" altLang="zh-CN" sz="2800" b="1">
                <a:solidFill>
                  <a:srgbClr val="FF0000"/>
                </a:solidFill>
                <a:latin typeface="黑体" panose="02010609060101010101" pitchFamily="49" charset="-122"/>
                <a:ea typeface="黑体" panose="02010609060101010101" pitchFamily="49" charset="-122"/>
              </a:rPr>
              <a:t>m/2 -1</a:t>
            </a:r>
            <a:endParaRPr lang="zh-CN" altLang="en-US" sz="2800" b="1">
              <a:solidFill>
                <a:srgbClr val="FF0000"/>
              </a:solidFill>
              <a:latin typeface="黑体" panose="02010609060101010101" pitchFamily="49" charset="-122"/>
              <a:ea typeface="黑体" panose="02010609060101010101" pitchFamily="49" charset="-122"/>
            </a:endParaRPr>
          </a:p>
          <a:p>
            <a:pPr eaLnBrk="1" hangingPunct="1">
              <a:spcBef>
                <a:spcPct val="30000"/>
              </a:spcBef>
            </a:pPr>
            <a:r>
              <a:rPr lang="zh-CN" altLang="en-US" sz="2800" b="1">
                <a:latin typeface="黑体" panose="02010609060101010101" pitchFamily="49" charset="-122"/>
                <a:ea typeface="黑体" panose="02010609060101010101" pitchFamily="49" charset="-122"/>
              </a:rPr>
              <a:t>将被删关键字所在结点的剩余部分，与双亲对应关键字一起合并到兄弟结点中</a:t>
            </a:r>
            <a:endParaRPr lang="en-US" altLang="zh-CN" sz="2800" b="1">
              <a:latin typeface="黑体" panose="02010609060101010101" pitchFamily="49" charset="-122"/>
              <a:ea typeface="黑体" panose="02010609060101010101" pitchFamily="49" charset="-122"/>
            </a:endParaRPr>
          </a:p>
        </p:txBody>
      </p:sp>
      <p:sp>
        <p:nvSpPr>
          <p:cNvPr id="152581" name="Rectangle 5">
            <a:extLst>
              <a:ext uri="{FF2B5EF4-FFF2-40B4-BE49-F238E27FC236}">
                <a16:creationId xmlns:a16="http://schemas.microsoft.com/office/drawing/2014/main" id="{EC6E892C-1066-433F-AAD7-C27A44A7CC9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52582" name="Group 6">
            <a:extLst>
              <a:ext uri="{FF2B5EF4-FFF2-40B4-BE49-F238E27FC236}">
                <a16:creationId xmlns:a16="http://schemas.microsoft.com/office/drawing/2014/main" id="{588C06DC-60DC-4FA3-A771-4FCB8D22B7AE}"/>
              </a:ext>
            </a:extLst>
          </p:cNvPr>
          <p:cNvGrpSpPr>
            <a:grpSpLocks/>
          </p:cNvGrpSpPr>
          <p:nvPr/>
        </p:nvGrpSpPr>
        <p:grpSpPr bwMode="auto">
          <a:xfrm>
            <a:off x="7308850" y="2781300"/>
            <a:ext cx="719138" cy="288925"/>
            <a:chOff x="4422" y="2659"/>
            <a:chExt cx="454" cy="227"/>
          </a:xfrm>
        </p:grpSpPr>
        <p:sp>
          <p:nvSpPr>
            <p:cNvPr id="152621" name="Line 7">
              <a:extLst>
                <a:ext uri="{FF2B5EF4-FFF2-40B4-BE49-F238E27FC236}">
                  <a16:creationId xmlns:a16="http://schemas.microsoft.com/office/drawing/2014/main" id="{00A7E42F-C682-4ACA-9403-FC7726F139E0}"/>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22" name="Line 8">
              <a:extLst>
                <a:ext uri="{FF2B5EF4-FFF2-40B4-BE49-F238E27FC236}">
                  <a16:creationId xmlns:a16="http://schemas.microsoft.com/office/drawing/2014/main" id="{ED2AE442-E07F-4008-B648-CD28A8F404EA}"/>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23" name="Line 9">
              <a:extLst>
                <a:ext uri="{FF2B5EF4-FFF2-40B4-BE49-F238E27FC236}">
                  <a16:creationId xmlns:a16="http://schemas.microsoft.com/office/drawing/2014/main" id="{2039C7C1-0F1A-4A0E-8DC5-218C71F3E75A}"/>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24" name="Line 10">
              <a:extLst>
                <a:ext uri="{FF2B5EF4-FFF2-40B4-BE49-F238E27FC236}">
                  <a16:creationId xmlns:a16="http://schemas.microsoft.com/office/drawing/2014/main" id="{ECA5C927-AF18-498C-B9D7-A0FFC75F986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52583" name="AutoShape 11">
            <a:extLst>
              <a:ext uri="{FF2B5EF4-FFF2-40B4-BE49-F238E27FC236}">
                <a16:creationId xmlns:a16="http://schemas.microsoft.com/office/drawing/2014/main" id="{E4455379-6A7A-4C1D-944A-D1B358173190}"/>
              </a:ext>
            </a:extLst>
          </p:cNvPr>
          <p:cNvSpPr>
            <a:spLocks noChangeArrowheads="1"/>
          </p:cNvSpPr>
          <p:nvPr/>
        </p:nvSpPr>
        <p:spPr bwMode="auto">
          <a:xfrm>
            <a:off x="3995738" y="5156200"/>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2584" name="Text Box 12">
            <a:extLst>
              <a:ext uri="{FF2B5EF4-FFF2-40B4-BE49-F238E27FC236}">
                <a16:creationId xmlns:a16="http://schemas.microsoft.com/office/drawing/2014/main" id="{4E2404D4-BBC2-4D4E-8A51-B4EA3A11FE9B}"/>
              </a:ext>
            </a:extLst>
          </p:cNvPr>
          <p:cNvSpPr txBox="1">
            <a:spLocks noChangeArrowheads="1"/>
          </p:cNvSpPr>
          <p:nvPr/>
        </p:nvSpPr>
        <p:spPr bwMode="auto">
          <a:xfrm>
            <a:off x="3708400" y="47244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删除</a:t>
            </a:r>
            <a:r>
              <a:rPr lang="en-US" altLang="zh-CN" sz="2400" b="1">
                <a:ea typeface="黑体" panose="02010609060101010101" pitchFamily="49" charset="-122"/>
              </a:rPr>
              <a:t>50</a:t>
            </a:r>
          </a:p>
        </p:txBody>
      </p:sp>
      <p:grpSp>
        <p:nvGrpSpPr>
          <p:cNvPr id="152585" name="Group 13">
            <a:extLst>
              <a:ext uri="{FF2B5EF4-FFF2-40B4-BE49-F238E27FC236}">
                <a16:creationId xmlns:a16="http://schemas.microsoft.com/office/drawing/2014/main" id="{A8175F80-E6CD-470D-B9E5-1883A467EF91}"/>
              </a:ext>
            </a:extLst>
          </p:cNvPr>
          <p:cNvGrpSpPr>
            <a:grpSpLocks/>
          </p:cNvGrpSpPr>
          <p:nvPr/>
        </p:nvGrpSpPr>
        <p:grpSpPr bwMode="auto">
          <a:xfrm>
            <a:off x="5508625" y="3213100"/>
            <a:ext cx="719138" cy="287338"/>
            <a:chOff x="4422" y="2659"/>
            <a:chExt cx="454" cy="227"/>
          </a:xfrm>
        </p:grpSpPr>
        <p:sp>
          <p:nvSpPr>
            <p:cNvPr id="152617" name="Line 14">
              <a:extLst>
                <a:ext uri="{FF2B5EF4-FFF2-40B4-BE49-F238E27FC236}">
                  <a16:creationId xmlns:a16="http://schemas.microsoft.com/office/drawing/2014/main" id="{4CFC2282-F179-4BCA-984A-2993F0567BBB}"/>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8" name="Line 15">
              <a:extLst>
                <a:ext uri="{FF2B5EF4-FFF2-40B4-BE49-F238E27FC236}">
                  <a16:creationId xmlns:a16="http://schemas.microsoft.com/office/drawing/2014/main" id="{E25AACF9-E59F-4705-920A-76E67E7CF1A5}"/>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9" name="Line 16">
              <a:extLst>
                <a:ext uri="{FF2B5EF4-FFF2-40B4-BE49-F238E27FC236}">
                  <a16:creationId xmlns:a16="http://schemas.microsoft.com/office/drawing/2014/main" id="{0133666A-DEE0-4E17-A65A-D7919426910E}"/>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20" name="Line 17">
              <a:extLst>
                <a:ext uri="{FF2B5EF4-FFF2-40B4-BE49-F238E27FC236}">
                  <a16:creationId xmlns:a16="http://schemas.microsoft.com/office/drawing/2014/main" id="{D3773F39-994D-441F-8907-5F8A2213EA8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2586" name="Group 34">
            <a:extLst>
              <a:ext uri="{FF2B5EF4-FFF2-40B4-BE49-F238E27FC236}">
                <a16:creationId xmlns:a16="http://schemas.microsoft.com/office/drawing/2014/main" id="{6ED37030-DED5-4101-9C53-604F2D13DB30}"/>
              </a:ext>
            </a:extLst>
          </p:cNvPr>
          <p:cNvGrpSpPr>
            <a:grpSpLocks/>
          </p:cNvGrpSpPr>
          <p:nvPr/>
        </p:nvGrpSpPr>
        <p:grpSpPr bwMode="auto">
          <a:xfrm>
            <a:off x="179388" y="4652963"/>
            <a:ext cx="4176712" cy="2089150"/>
            <a:chOff x="115" y="2795"/>
            <a:chExt cx="2631" cy="1316"/>
          </a:xfrm>
        </p:grpSpPr>
        <p:sp>
          <p:nvSpPr>
            <p:cNvPr id="152602" name="AutoShape 35">
              <a:extLst>
                <a:ext uri="{FF2B5EF4-FFF2-40B4-BE49-F238E27FC236}">
                  <a16:creationId xmlns:a16="http://schemas.microsoft.com/office/drawing/2014/main" id="{51FBC0F4-7BBF-46BF-9DE2-51454EB8FA1F}"/>
                </a:ext>
              </a:extLst>
            </p:cNvPr>
            <p:cNvSpPr>
              <a:spLocks noChangeArrowheads="1"/>
            </p:cNvSpPr>
            <p:nvPr/>
          </p:nvSpPr>
          <p:spPr bwMode="auto">
            <a:xfrm>
              <a:off x="1202"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2603" name="AutoShape 36">
              <a:extLst>
                <a:ext uri="{FF2B5EF4-FFF2-40B4-BE49-F238E27FC236}">
                  <a16:creationId xmlns:a16="http://schemas.microsoft.com/office/drawing/2014/main" id="{2C4D9FE7-CB9C-4062-B129-B00940E7A046}"/>
                </a:ext>
              </a:extLst>
            </p:cNvPr>
            <p:cNvSpPr>
              <a:spLocks noChangeArrowheads="1"/>
            </p:cNvSpPr>
            <p:nvPr/>
          </p:nvSpPr>
          <p:spPr bwMode="auto">
            <a:xfrm>
              <a:off x="485" y="334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a:t>
              </a:r>
              <a:endParaRPr lang="zh-CN" altLang="en-US" sz="2000"/>
            </a:p>
          </p:txBody>
        </p:sp>
        <p:sp>
          <p:nvSpPr>
            <p:cNvPr id="152604" name="AutoShape 37">
              <a:extLst>
                <a:ext uri="{FF2B5EF4-FFF2-40B4-BE49-F238E27FC236}">
                  <a16:creationId xmlns:a16="http://schemas.microsoft.com/office/drawing/2014/main" id="{992606EF-B385-477A-8228-6F28AC6654CE}"/>
                </a:ext>
              </a:extLst>
            </p:cNvPr>
            <p:cNvSpPr>
              <a:spLocks noChangeArrowheads="1"/>
            </p:cNvSpPr>
            <p:nvPr/>
          </p:nvSpPr>
          <p:spPr bwMode="auto">
            <a:xfrm>
              <a:off x="115" y="3884"/>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52605" name="AutoShape 38">
              <a:extLst>
                <a:ext uri="{FF2B5EF4-FFF2-40B4-BE49-F238E27FC236}">
                  <a16:creationId xmlns:a16="http://schemas.microsoft.com/office/drawing/2014/main" id="{77FD87C9-6E5C-4818-8D54-31C47B0D3265}"/>
                </a:ext>
              </a:extLst>
            </p:cNvPr>
            <p:cNvSpPr>
              <a:spLocks noChangeArrowheads="1"/>
            </p:cNvSpPr>
            <p:nvPr/>
          </p:nvSpPr>
          <p:spPr bwMode="auto">
            <a:xfrm>
              <a:off x="1415"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50</a:t>
              </a:r>
              <a:endParaRPr lang="zh-CN" altLang="en-US" sz="2000" b="1"/>
            </a:p>
          </p:txBody>
        </p:sp>
        <p:sp>
          <p:nvSpPr>
            <p:cNvPr id="152606" name="AutoShape 39">
              <a:extLst>
                <a:ext uri="{FF2B5EF4-FFF2-40B4-BE49-F238E27FC236}">
                  <a16:creationId xmlns:a16="http://schemas.microsoft.com/office/drawing/2014/main" id="{19CBF29F-18B0-4AAD-A08C-58FC7D0D7AAE}"/>
                </a:ext>
              </a:extLst>
            </p:cNvPr>
            <p:cNvSpPr>
              <a:spLocks noChangeArrowheads="1"/>
            </p:cNvSpPr>
            <p:nvPr/>
          </p:nvSpPr>
          <p:spPr bwMode="auto">
            <a:xfrm>
              <a:off x="2436"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2607" name="AutoShape 40">
              <a:extLst>
                <a:ext uri="{FF2B5EF4-FFF2-40B4-BE49-F238E27FC236}">
                  <a16:creationId xmlns:a16="http://schemas.microsoft.com/office/drawing/2014/main" id="{5A8258D0-9C7B-4327-96BD-108FE11DB866}"/>
                </a:ext>
              </a:extLst>
            </p:cNvPr>
            <p:cNvSpPr>
              <a:spLocks noChangeArrowheads="1"/>
            </p:cNvSpPr>
            <p:nvPr/>
          </p:nvSpPr>
          <p:spPr bwMode="auto">
            <a:xfrm>
              <a:off x="1879" y="388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p>
          </p:txBody>
        </p:sp>
        <p:sp>
          <p:nvSpPr>
            <p:cNvPr id="152608" name="AutoShape 41">
              <a:extLst>
                <a:ext uri="{FF2B5EF4-FFF2-40B4-BE49-F238E27FC236}">
                  <a16:creationId xmlns:a16="http://schemas.microsoft.com/office/drawing/2014/main" id="{061B0C30-6672-4351-985B-FD94E63BC185}"/>
                </a:ext>
              </a:extLst>
            </p:cNvPr>
            <p:cNvSpPr>
              <a:spLocks noChangeArrowheads="1"/>
            </p:cNvSpPr>
            <p:nvPr/>
          </p:nvSpPr>
          <p:spPr bwMode="auto">
            <a:xfrm>
              <a:off x="1877" y="334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53 </a:t>
              </a:r>
              <a:r>
                <a:rPr lang="en-US" altLang="zh-CN" sz="2000"/>
                <a:t>70</a:t>
              </a:r>
              <a:endParaRPr lang="zh-CN" altLang="en-US" sz="2000"/>
            </a:p>
          </p:txBody>
        </p:sp>
        <p:sp>
          <p:nvSpPr>
            <p:cNvPr id="152609" name="Line 42">
              <a:extLst>
                <a:ext uri="{FF2B5EF4-FFF2-40B4-BE49-F238E27FC236}">
                  <a16:creationId xmlns:a16="http://schemas.microsoft.com/office/drawing/2014/main" id="{A88998AD-A42F-41A2-887E-D2BE105FA0E0}"/>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0" name="Line 43">
              <a:extLst>
                <a:ext uri="{FF2B5EF4-FFF2-40B4-BE49-F238E27FC236}">
                  <a16:creationId xmlns:a16="http://schemas.microsoft.com/office/drawing/2014/main" id="{E7C9FAA7-3F94-49DF-92C0-38A49C9D0B41}"/>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1" name="Line 44">
              <a:extLst>
                <a:ext uri="{FF2B5EF4-FFF2-40B4-BE49-F238E27FC236}">
                  <a16:creationId xmlns:a16="http://schemas.microsoft.com/office/drawing/2014/main" id="{981DD4A1-30A5-40C0-91A1-002539BB4A5B}"/>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2" name="Line 45">
              <a:extLst>
                <a:ext uri="{FF2B5EF4-FFF2-40B4-BE49-F238E27FC236}">
                  <a16:creationId xmlns:a16="http://schemas.microsoft.com/office/drawing/2014/main" id="{EB5E7FC5-CAF1-4CF5-8C72-4ADEE8C593B6}"/>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3" name="Line 46">
              <a:extLst>
                <a:ext uri="{FF2B5EF4-FFF2-40B4-BE49-F238E27FC236}">
                  <a16:creationId xmlns:a16="http://schemas.microsoft.com/office/drawing/2014/main" id="{BB2EE298-BA32-41E7-9A54-D76ED7959EF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4" name="Line 47">
              <a:extLst>
                <a:ext uri="{FF2B5EF4-FFF2-40B4-BE49-F238E27FC236}">
                  <a16:creationId xmlns:a16="http://schemas.microsoft.com/office/drawing/2014/main" id="{6FC8E421-A4DF-4651-BF3C-CC4F4C0D52E0}"/>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5" name="Line 48">
              <a:extLst>
                <a:ext uri="{FF2B5EF4-FFF2-40B4-BE49-F238E27FC236}">
                  <a16:creationId xmlns:a16="http://schemas.microsoft.com/office/drawing/2014/main" id="{8DDA4B2D-F493-4D49-A0A0-3D20ACB0617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16" name="AutoShape 49">
              <a:extLst>
                <a:ext uri="{FF2B5EF4-FFF2-40B4-BE49-F238E27FC236}">
                  <a16:creationId xmlns:a16="http://schemas.microsoft.com/office/drawing/2014/main" id="{9D3F281E-27EE-4FA0-94C8-9391DFB227B5}"/>
                </a:ext>
              </a:extLst>
            </p:cNvPr>
            <p:cNvSpPr>
              <a:spLocks noChangeArrowheads="1"/>
            </p:cNvSpPr>
            <p:nvPr/>
          </p:nvSpPr>
          <p:spPr bwMode="auto">
            <a:xfrm>
              <a:off x="703" y="3884"/>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grpSp>
      <p:sp>
        <p:nvSpPr>
          <p:cNvPr id="152587" name="Text Box 50">
            <a:extLst>
              <a:ext uri="{FF2B5EF4-FFF2-40B4-BE49-F238E27FC236}">
                <a16:creationId xmlns:a16="http://schemas.microsoft.com/office/drawing/2014/main" id="{E8187B2D-B7D9-46A9-AD6B-58354B11BBC0}"/>
              </a:ext>
            </a:extLst>
          </p:cNvPr>
          <p:cNvSpPr txBox="1">
            <a:spLocks noChangeArrowheads="1"/>
          </p:cNvSpPr>
          <p:nvPr/>
        </p:nvSpPr>
        <p:spPr bwMode="auto">
          <a:xfrm>
            <a:off x="8358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53CB0D-8011-450E-9A1D-8DE98A917096}" type="slidenum">
              <a:rPr lang="zh-CN" altLang="en-US" sz="2400"/>
              <a:pPr algn="r" eaLnBrk="1" hangingPunct="1">
                <a:spcBef>
                  <a:spcPct val="50000"/>
                </a:spcBef>
                <a:buClrTx/>
                <a:buSzTx/>
                <a:buFontTx/>
                <a:buNone/>
              </a:pPr>
              <a:t>101</a:t>
            </a:fld>
            <a:endParaRPr lang="en-US" altLang="zh-CN" sz="2400"/>
          </a:p>
        </p:txBody>
      </p:sp>
      <p:grpSp>
        <p:nvGrpSpPr>
          <p:cNvPr id="152588" name="Group 67">
            <a:extLst>
              <a:ext uri="{FF2B5EF4-FFF2-40B4-BE49-F238E27FC236}">
                <a16:creationId xmlns:a16="http://schemas.microsoft.com/office/drawing/2014/main" id="{56C9669C-21A5-4985-BC57-918BD16BFB9F}"/>
              </a:ext>
            </a:extLst>
          </p:cNvPr>
          <p:cNvGrpSpPr>
            <a:grpSpLocks/>
          </p:cNvGrpSpPr>
          <p:nvPr/>
        </p:nvGrpSpPr>
        <p:grpSpPr bwMode="auto">
          <a:xfrm>
            <a:off x="4787900" y="4581525"/>
            <a:ext cx="3776663" cy="2089150"/>
            <a:chOff x="3016" y="2886"/>
            <a:chExt cx="2379" cy="1316"/>
          </a:xfrm>
        </p:grpSpPr>
        <p:sp>
          <p:nvSpPr>
            <p:cNvPr id="152589" name="AutoShape 52">
              <a:extLst>
                <a:ext uri="{FF2B5EF4-FFF2-40B4-BE49-F238E27FC236}">
                  <a16:creationId xmlns:a16="http://schemas.microsoft.com/office/drawing/2014/main" id="{4F57E26F-063D-4926-AAB0-B08D97B22419}"/>
                </a:ext>
              </a:extLst>
            </p:cNvPr>
            <p:cNvSpPr>
              <a:spLocks noChangeArrowheads="1"/>
            </p:cNvSpPr>
            <p:nvPr/>
          </p:nvSpPr>
          <p:spPr bwMode="auto">
            <a:xfrm>
              <a:off x="4103" y="2886"/>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2590" name="AutoShape 53">
              <a:extLst>
                <a:ext uri="{FF2B5EF4-FFF2-40B4-BE49-F238E27FC236}">
                  <a16:creationId xmlns:a16="http://schemas.microsoft.com/office/drawing/2014/main" id="{8F9F5BBE-169E-49D6-AEE1-DFA8AB326063}"/>
                </a:ext>
              </a:extLst>
            </p:cNvPr>
            <p:cNvSpPr>
              <a:spLocks noChangeArrowheads="1"/>
            </p:cNvSpPr>
            <p:nvPr/>
          </p:nvSpPr>
          <p:spPr bwMode="auto">
            <a:xfrm>
              <a:off x="3386" y="3431"/>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a:t>
              </a:r>
              <a:endParaRPr lang="zh-CN" altLang="en-US" sz="2000"/>
            </a:p>
          </p:txBody>
        </p:sp>
        <p:sp>
          <p:nvSpPr>
            <p:cNvPr id="152591" name="AutoShape 54">
              <a:extLst>
                <a:ext uri="{FF2B5EF4-FFF2-40B4-BE49-F238E27FC236}">
                  <a16:creationId xmlns:a16="http://schemas.microsoft.com/office/drawing/2014/main" id="{5AA71FE0-1A7B-42A6-AE7C-535712E913E2}"/>
                </a:ext>
              </a:extLst>
            </p:cNvPr>
            <p:cNvSpPr>
              <a:spLocks noChangeArrowheads="1"/>
            </p:cNvSpPr>
            <p:nvPr/>
          </p:nvSpPr>
          <p:spPr bwMode="auto">
            <a:xfrm>
              <a:off x="3016" y="3975"/>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52592" name="AutoShape 56">
              <a:extLst>
                <a:ext uri="{FF2B5EF4-FFF2-40B4-BE49-F238E27FC236}">
                  <a16:creationId xmlns:a16="http://schemas.microsoft.com/office/drawing/2014/main" id="{666C8B9C-1CCB-4A89-88D2-C41102BDD54C}"/>
                </a:ext>
              </a:extLst>
            </p:cNvPr>
            <p:cNvSpPr>
              <a:spLocks noChangeArrowheads="1"/>
            </p:cNvSpPr>
            <p:nvPr/>
          </p:nvSpPr>
          <p:spPr bwMode="auto">
            <a:xfrm>
              <a:off x="5085" y="396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2593" name="AutoShape 57">
              <a:extLst>
                <a:ext uri="{FF2B5EF4-FFF2-40B4-BE49-F238E27FC236}">
                  <a16:creationId xmlns:a16="http://schemas.microsoft.com/office/drawing/2014/main" id="{78614D60-7EDD-42D7-94C7-BC47BFFAFDC8}"/>
                </a:ext>
              </a:extLst>
            </p:cNvPr>
            <p:cNvSpPr>
              <a:spLocks noChangeArrowheads="1"/>
            </p:cNvSpPr>
            <p:nvPr/>
          </p:nvSpPr>
          <p:spPr bwMode="auto">
            <a:xfrm>
              <a:off x="4500" y="396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53</a:t>
              </a:r>
              <a:r>
                <a:rPr lang="en-US" altLang="zh-CN" sz="2000"/>
                <a:t> 61</a:t>
              </a:r>
              <a:endParaRPr lang="zh-CN" altLang="en-US" sz="2000"/>
            </a:p>
          </p:txBody>
        </p:sp>
        <p:sp>
          <p:nvSpPr>
            <p:cNvPr id="152594" name="AutoShape 58">
              <a:extLst>
                <a:ext uri="{FF2B5EF4-FFF2-40B4-BE49-F238E27FC236}">
                  <a16:creationId xmlns:a16="http://schemas.microsoft.com/office/drawing/2014/main" id="{BB326FF2-C226-45F9-ABA0-E83F801D549C}"/>
                </a:ext>
              </a:extLst>
            </p:cNvPr>
            <p:cNvSpPr>
              <a:spLocks noChangeArrowheads="1"/>
            </p:cNvSpPr>
            <p:nvPr/>
          </p:nvSpPr>
          <p:spPr bwMode="auto">
            <a:xfrm>
              <a:off x="4778" y="3431"/>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70</a:t>
              </a:r>
              <a:endParaRPr lang="zh-CN" altLang="en-US" sz="2000"/>
            </a:p>
          </p:txBody>
        </p:sp>
        <p:sp>
          <p:nvSpPr>
            <p:cNvPr id="152595" name="Line 59">
              <a:extLst>
                <a:ext uri="{FF2B5EF4-FFF2-40B4-BE49-F238E27FC236}">
                  <a16:creationId xmlns:a16="http://schemas.microsoft.com/office/drawing/2014/main" id="{6860C3AF-3354-4393-AF04-700FFB6DEE44}"/>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596" name="Line 60">
              <a:extLst>
                <a:ext uri="{FF2B5EF4-FFF2-40B4-BE49-F238E27FC236}">
                  <a16:creationId xmlns:a16="http://schemas.microsoft.com/office/drawing/2014/main" id="{83E834E2-EEA6-444A-A489-B34A0C7D5665}"/>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597" name="Line 61">
              <a:extLst>
                <a:ext uri="{FF2B5EF4-FFF2-40B4-BE49-F238E27FC236}">
                  <a16:creationId xmlns:a16="http://schemas.microsoft.com/office/drawing/2014/main" id="{913F111A-65B3-47E8-ABEA-A47C8A757A0F}"/>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598" name="Line 62">
              <a:extLst>
                <a:ext uri="{FF2B5EF4-FFF2-40B4-BE49-F238E27FC236}">
                  <a16:creationId xmlns:a16="http://schemas.microsoft.com/office/drawing/2014/main" id="{7354F701-4ED3-4726-99E7-CED1FDB59F5B}"/>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599" name="Line 64">
              <a:extLst>
                <a:ext uri="{FF2B5EF4-FFF2-40B4-BE49-F238E27FC236}">
                  <a16:creationId xmlns:a16="http://schemas.microsoft.com/office/drawing/2014/main" id="{AD13DC9E-B1E1-4B59-8546-73270C7ABC5E}"/>
                </a:ext>
              </a:extLst>
            </p:cNvPr>
            <p:cNvSpPr>
              <a:spLocks noChangeShapeType="1"/>
            </p:cNvSpPr>
            <p:nvPr/>
          </p:nvSpPr>
          <p:spPr bwMode="auto">
            <a:xfrm flipH="1">
              <a:off x="4680" y="3645"/>
              <a:ext cx="135" cy="360"/>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00" name="Line 65">
              <a:extLst>
                <a:ext uri="{FF2B5EF4-FFF2-40B4-BE49-F238E27FC236}">
                  <a16:creationId xmlns:a16="http://schemas.microsoft.com/office/drawing/2014/main" id="{69EDAFAD-7F31-423F-9D99-B1127DCEBA54}"/>
                </a:ext>
              </a:extLst>
            </p:cNvPr>
            <p:cNvSpPr>
              <a:spLocks noChangeShapeType="1"/>
            </p:cNvSpPr>
            <p:nvPr/>
          </p:nvSpPr>
          <p:spPr bwMode="auto">
            <a:xfrm>
              <a:off x="5146" y="3657"/>
              <a:ext cx="119" cy="30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601" name="AutoShape 66">
              <a:extLst>
                <a:ext uri="{FF2B5EF4-FFF2-40B4-BE49-F238E27FC236}">
                  <a16:creationId xmlns:a16="http://schemas.microsoft.com/office/drawing/2014/main" id="{236E2849-21B1-4899-B49C-2864F84BBEF6}"/>
                </a:ext>
              </a:extLst>
            </p:cNvPr>
            <p:cNvSpPr>
              <a:spLocks noChangeArrowheads="1"/>
            </p:cNvSpPr>
            <p:nvPr/>
          </p:nvSpPr>
          <p:spPr bwMode="auto">
            <a:xfrm>
              <a:off x="3604" y="3975"/>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9D20517-E862-4760-BA12-8EED98ADF139}"/>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合并</a:t>
            </a:r>
            <a:r>
              <a:rPr lang="en-US" altLang="zh-CN" sz="3600">
                <a:latin typeface="黑体" panose="02010609060101010101" pitchFamily="49" charset="-122"/>
                <a:ea typeface="黑体" panose="02010609060101010101" pitchFamily="49" charset="-122"/>
              </a:rPr>
              <a:t>]</a:t>
            </a:r>
          </a:p>
        </p:txBody>
      </p:sp>
      <p:sp>
        <p:nvSpPr>
          <p:cNvPr id="154627" name="Text Box 3">
            <a:extLst>
              <a:ext uri="{FF2B5EF4-FFF2-40B4-BE49-F238E27FC236}">
                <a16:creationId xmlns:a16="http://schemas.microsoft.com/office/drawing/2014/main" id="{4585C7B0-1D76-4D8B-8D26-BB6E2BC65AF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54628" name="Rectangle 4">
            <a:extLst>
              <a:ext uri="{FF2B5EF4-FFF2-40B4-BE49-F238E27FC236}">
                <a16:creationId xmlns:a16="http://schemas.microsoft.com/office/drawing/2014/main" id="{BF74CB50-854A-427E-8579-E103B8984E9A}"/>
              </a:ext>
            </a:extLst>
          </p:cNvPr>
          <p:cNvSpPr>
            <a:spLocks noGrp="1" noChangeArrowheads="1"/>
          </p:cNvSpPr>
          <p:nvPr>
            <p:ph type="body" idx="1"/>
          </p:nvPr>
        </p:nvSpPr>
        <p:spPr>
          <a:xfrm>
            <a:off x="381000" y="2636838"/>
            <a:ext cx="8763000" cy="1792287"/>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删除</a:t>
            </a:r>
            <a:r>
              <a:rPr lang="en-US" altLang="zh-CN" b="1">
                <a:latin typeface="黑体" panose="02010609060101010101" pitchFamily="49" charset="-122"/>
                <a:ea typeface="黑体" panose="02010609060101010101" pitchFamily="49" charset="-122"/>
              </a:rPr>
              <a:t>24</a:t>
            </a:r>
          </a:p>
        </p:txBody>
      </p:sp>
      <p:sp>
        <p:nvSpPr>
          <p:cNvPr id="154629" name="Rectangle 5">
            <a:extLst>
              <a:ext uri="{FF2B5EF4-FFF2-40B4-BE49-F238E27FC236}">
                <a16:creationId xmlns:a16="http://schemas.microsoft.com/office/drawing/2014/main" id="{A2E9E450-5C00-4BAA-9EFD-14C1013E1F3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54630" name="AutoShape 11">
            <a:extLst>
              <a:ext uri="{FF2B5EF4-FFF2-40B4-BE49-F238E27FC236}">
                <a16:creationId xmlns:a16="http://schemas.microsoft.com/office/drawing/2014/main" id="{CD6426CB-23B5-4965-A7F5-9A9CBDE6809D}"/>
              </a:ext>
            </a:extLst>
          </p:cNvPr>
          <p:cNvSpPr>
            <a:spLocks noChangeArrowheads="1"/>
          </p:cNvSpPr>
          <p:nvPr/>
        </p:nvSpPr>
        <p:spPr bwMode="auto">
          <a:xfrm>
            <a:off x="3779838" y="3716338"/>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631" name="Text Box 12">
            <a:extLst>
              <a:ext uri="{FF2B5EF4-FFF2-40B4-BE49-F238E27FC236}">
                <a16:creationId xmlns:a16="http://schemas.microsoft.com/office/drawing/2014/main" id="{011CA350-AA69-4119-9936-83B128B3503E}"/>
              </a:ext>
            </a:extLst>
          </p:cNvPr>
          <p:cNvSpPr txBox="1">
            <a:spLocks noChangeArrowheads="1"/>
          </p:cNvSpPr>
          <p:nvPr/>
        </p:nvSpPr>
        <p:spPr bwMode="auto">
          <a:xfrm>
            <a:off x="3492500" y="328453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合并</a:t>
            </a:r>
            <a:endParaRPr lang="en-US" altLang="zh-CN" sz="2400" b="1">
              <a:ea typeface="黑体" panose="02010609060101010101" pitchFamily="49" charset="-122"/>
            </a:endParaRPr>
          </a:p>
        </p:txBody>
      </p:sp>
      <p:sp>
        <p:nvSpPr>
          <p:cNvPr id="154632" name="Text Box 34">
            <a:extLst>
              <a:ext uri="{FF2B5EF4-FFF2-40B4-BE49-F238E27FC236}">
                <a16:creationId xmlns:a16="http://schemas.microsoft.com/office/drawing/2014/main" id="{A582D9A7-9250-46AE-A086-BDB6CB5AAF9C}"/>
              </a:ext>
            </a:extLst>
          </p:cNvPr>
          <p:cNvSpPr txBox="1">
            <a:spLocks noChangeArrowheads="1"/>
          </p:cNvSpPr>
          <p:nvPr/>
        </p:nvSpPr>
        <p:spPr bwMode="auto">
          <a:xfrm>
            <a:off x="8286750" y="6400800"/>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9CF523B-295D-4045-9FB6-3077B248855C}" type="slidenum">
              <a:rPr lang="zh-CN" altLang="en-US" sz="2400"/>
              <a:pPr algn="r" eaLnBrk="1" hangingPunct="1">
                <a:spcBef>
                  <a:spcPct val="50000"/>
                </a:spcBef>
                <a:buClrTx/>
                <a:buSzTx/>
                <a:buFontTx/>
                <a:buNone/>
              </a:pPr>
              <a:t>102</a:t>
            </a:fld>
            <a:endParaRPr lang="en-US" altLang="zh-CN" sz="2400"/>
          </a:p>
        </p:txBody>
      </p:sp>
      <p:grpSp>
        <p:nvGrpSpPr>
          <p:cNvPr id="154633" name="Group 35">
            <a:extLst>
              <a:ext uri="{FF2B5EF4-FFF2-40B4-BE49-F238E27FC236}">
                <a16:creationId xmlns:a16="http://schemas.microsoft.com/office/drawing/2014/main" id="{A8255A00-0A74-4C1C-8904-92C462B8947D}"/>
              </a:ext>
            </a:extLst>
          </p:cNvPr>
          <p:cNvGrpSpPr>
            <a:grpSpLocks/>
          </p:cNvGrpSpPr>
          <p:nvPr/>
        </p:nvGrpSpPr>
        <p:grpSpPr bwMode="auto">
          <a:xfrm>
            <a:off x="179388" y="3141663"/>
            <a:ext cx="4176712" cy="2089150"/>
            <a:chOff x="3016" y="2886"/>
            <a:chExt cx="2631" cy="1316"/>
          </a:xfrm>
        </p:grpSpPr>
        <p:sp>
          <p:nvSpPr>
            <p:cNvPr id="154656" name="AutoShape 36">
              <a:extLst>
                <a:ext uri="{FF2B5EF4-FFF2-40B4-BE49-F238E27FC236}">
                  <a16:creationId xmlns:a16="http://schemas.microsoft.com/office/drawing/2014/main" id="{70EDFE8F-B9B9-491C-8A24-26A3C7DEE869}"/>
                </a:ext>
              </a:extLst>
            </p:cNvPr>
            <p:cNvSpPr>
              <a:spLocks noChangeArrowheads="1"/>
            </p:cNvSpPr>
            <p:nvPr/>
          </p:nvSpPr>
          <p:spPr bwMode="auto">
            <a:xfrm>
              <a:off x="4103" y="2886"/>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4657" name="AutoShape 37">
              <a:extLst>
                <a:ext uri="{FF2B5EF4-FFF2-40B4-BE49-F238E27FC236}">
                  <a16:creationId xmlns:a16="http://schemas.microsoft.com/office/drawing/2014/main" id="{DED5AECA-0C47-41D6-B193-47A277D065F8}"/>
                </a:ext>
              </a:extLst>
            </p:cNvPr>
            <p:cNvSpPr>
              <a:spLocks noChangeArrowheads="1"/>
            </p:cNvSpPr>
            <p:nvPr/>
          </p:nvSpPr>
          <p:spPr bwMode="auto">
            <a:xfrm>
              <a:off x="3386" y="3431"/>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a:t>
              </a:r>
              <a:endParaRPr lang="zh-CN" altLang="en-US" sz="2000"/>
            </a:p>
          </p:txBody>
        </p:sp>
        <p:sp>
          <p:nvSpPr>
            <p:cNvPr id="154658" name="AutoShape 38">
              <a:extLst>
                <a:ext uri="{FF2B5EF4-FFF2-40B4-BE49-F238E27FC236}">
                  <a16:creationId xmlns:a16="http://schemas.microsoft.com/office/drawing/2014/main" id="{1C87A46C-646E-404A-A474-8185211C7E34}"/>
                </a:ext>
              </a:extLst>
            </p:cNvPr>
            <p:cNvSpPr>
              <a:spLocks noChangeArrowheads="1"/>
            </p:cNvSpPr>
            <p:nvPr/>
          </p:nvSpPr>
          <p:spPr bwMode="auto">
            <a:xfrm>
              <a:off x="3016" y="3975"/>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54659" name="AutoShape 39">
              <a:extLst>
                <a:ext uri="{FF2B5EF4-FFF2-40B4-BE49-F238E27FC236}">
                  <a16:creationId xmlns:a16="http://schemas.microsoft.com/office/drawing/2014/main" id="{E44A57D2-E6EF-4246-B4CE-AA1AFC2496D9}"/>
                </a:ext>
              </a:extLst>
            </p:cNvPr>
            <p:cNvSpPr>
              <a:spLocks noChangeArrowheads="1"/>
            </p:cNvSpPr>
            <p:nvPr/>
          </p:nvSpPr>
          <p:spPr bwMode="auto">
            <a:xfrm>
              <a:off x="5337" y="3975"/>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4660" name="AutoShape 40">
              <a:extLst>
                <a:ext uri="{FF2B5EF4-FFF2-40B4-BE49-F238E27FC236}">
                  <a16:creationId xmlns:a16="http://schemas.microsoft.com/office/drawing/2014/main" id="{AB5BEB92-8CE7-4202-B62F-7D4F7E8BC931}"/>
                </a:ext>
              </a:extLst>
            </p:cNvPr>
            <p:cNvSpPr>
              <a:spLocks noChangeArrowheads="1"/>
            </p:cNvSpPr>
            <p:nvPr/>
          </p:nvSpPr>
          <p:spPr bwMode="auto">
            <a:xfrm>
              <a:off x="4604" y="397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53 61</a:t>
              </a:r>
              <a:endParaRPr lang="zh-CN" altLang="en-US" sz="2000"/>
            </a:p>
          </p:txBody>
        </p:sp>
        <p:sp>
          <p:nvSpPr>
            <p:cNvPr id="154661" name="AutoShape 41">
              <a:extLst>
                <a:ext uri="{FF2B5EF4-FFF2-40B4-BE49-F238E27FC236}">
                  <a16:creationId xmlns:a16="http://schemas.microsoft.com/office/drawing/2014/main" id="{8A2398FC-2F45-4183-B667-D611032B098E}"/>
                </a:ext>
              </a:extLst>
            </p:cNvPr>
            <p:cNvSpPr>
              <a:spLocks noChangeArrowheads="1"/>
            </p:cNvSpPr>
            <p:nvPr/>
          </p:nvSpPr>
          <p:spPr bwMode="auto">
            <a:xfrm>
              <a:off x="4778" y="3431"/>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70</a:t>
              </a:r>
              <a:endParaRPr lang="zh-CN" altLang="en-US" sz="2000"/>
            </a:p>
          </p:txBody>
        </p:sp>
        <p:sp>
          <p:nvSpPr>
            <p:cNvPr id="154662" name="Line 42">
              <a:extLst>
                <a:ext uri="{FF2B5EF4-FFF2-40B4-BE49-F238E27FC236}">
                  <a16:creationId xmlns:a16="http://schemas.microsoft.com/office/drawing/2014/main" id="{CED81009-0AA6-4F17-9482-FD935C440C5E}"/>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3" name="Line 43">
              <a:extLst>
                <a:ext uri="{FF2B5EF4-FFF2-40B4-BE49-F238E27FC236}">
                  <a16:creationId xmlns:a16="http://schemas.microsoft.com/office/drawing/2014/main" id="{2A164CCA-B528-4776-A846-EEB712115626}"/>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4" name="Line 44">
              <a:extLst>
                <a:ext uri="{FF2B5EF4-FFF2-40B4-BE49-F238E27FC236}">
                  <a16:creationId xmlns:a16="http://schemas.microsoft.com/office/drawing/2014/main" id="{75E3A8D3-F439-43D3-8425-956C1567E3D4}"/>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5" name="Line 45">
              <a:extLst>
                <a:ext uri="{FF2B5EF4-FFF2-40B4-BE49-F238E27FC236}">
                  <a16:creationId xmlns:a16="http://schemas.microsoft.com/office/drawing/2014/main" id="{72FF94B1-692C-4D2E-A276-6A4CD517EDE6}"/>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6" name="Line 46">
              <a:extLst>
                <a:ext uri="{FF2B5EF4-FFF2-40B4-BE49-F238E27FC236}">
                  <a16:creationId xmlns:a16="http://schemas.microsoft.com/office/drawing/2014/main" id="{0D2ED85B-EB48-4A41-A912-E814B69738F4}"/>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7" name="Line 47">
              <a:extLst>
                <a:ext uri="{FF2B5EF4-FFF2-40B4-BE49-F238E27FC236}">
                  <a16:creationId xmlns:a16="http://schemas.microsoft.com/office/drawing/2014/main" id="{5F4ACB45-8DBA-4C91-9AE3-B353F735FBBD}"/>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68" name="AutoShape 48">
              <a:extLst>
                <a:ext uri="{FF2B5EF4-FFF2-40B4-BE49-F238E27FC236}">
                  <a16:creationId xmlns:a16="http://schemas.microsoft.com/office/drawing/2014/main" id="{C436748E-2C32-45F6-A9C9-1825E62E09C9}"/>
                </a:ext>
              </a:extLst>
            </p:cNvPr>
            <p:cNvSpPr>
              <a:spLocks noChangeArrowheads="1"/>
            </p:cNvSpPr>
            <p:nvPr/>
          </p:nvSpPr>
          <p:spPr bwMode="auto">
            <a:xfrm>
              <a:off x="3604" y="3975"/>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grpSp>
      <p:grpSp>
        <p:nvGrpSpPr>
          <p:cNvPr id="154634" name="Group 63">
            <a:extLst>
              <a:ext uri="{FF2B5EF4-FFF2-40B4-BE49-F238E27FC236}">
                <a16:creationId xmlns:a16="http://schemas.microsoft.com/office/drawing/2014/main" id="{43CCFF51-6ACD-4D80-BE2F-102780BD4C08}"/>
              </a:ext>
            </a:extLst>
          </p:cNvPr>
          <p:cNvGrpSpPr>
            <a:grpSpLocks/>
          </p:cNvGrpSpPr>
          <p:nvPr/>
        </p:nvGrpSpPr>
        <p:grpSpPr bwMode="auto">
          <a:xfrm>
            <a:off x="5230813" y="3141663"/>
            <a:ext cx="3589337" cy="2089150"/>
            <a:chOff x="3295" y="1979"/>
            <a:chExt cx="2261" cy="1316"/>
          </a:xfrm>
        </p:grpSpPr>
        <p:sp>
          <p:nvSpPr>
            <p:cNvPr id="154645" name="AutoShape 50">
              <a:extLst>
                <a:ext uri="{FF2B5EF4-FFF2-40B4-BE49-F238E27FC236}">
                  <a16:creationId xmlns:a16="http://schemas.microsoft.com/office/drawing/2014/main" id="{07DC166B-2EE0-4B0B-88BB-FEBB1526F034}"/>
                </a:ext>
              </a:extLst>
            </p:cNvPr>
            <p:cNvSpPr>
              <a:spLocks noChangeArrowheads="1"/>
            </p:cNvSpPr>
            <p:nvPr/>
          </p:nvSpPr>
          <p:spPr bwMode="auto">
            <a:xfrm>
              <a:off x="4012" y="1979"/>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54646" name="AutoShape 51">
              <a:extLst>
                <a:ext uri="{FF2B5EF4-FFF2-40B4-BE49-F238E27FC236}">
                  <a16:creationId xmlns:a16="http://schemas.microsoft.com/office/drawing/2014/main" id="{9BE1C1DF-FB04-4972-8756-E5B8E016B027}"/>
                </a:ext>
              </a:extLst>
            </p:cNvPr>
            <p:cNvSpPr>
              <a:spLocks noChangeArrowheads="1"/>
            </p:cNvSpPr>
            <p:nvPr/>
          </p:nvSpPr>
          <p:spPr bwMode="auto">
            <a:xfrm>
              <a:off x="3295" y="252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000"/>
            </a:p>
          </p:txBody>
        </p:sp>
        <p:sp>
          <p:nvSpPr>
            <p:cNvPr id="154647" name="AutoShape 53">
              <a:extLst>
                <a:ext uri="{FF2B5EF4-FFF2-40B4-BE49-F238E27FC236}">
                  <a16:creationId xmlns:a16="http://schemas.microsoft.com/office/drawing/2014/main" id="{403DE347-C9CD-44DE-B792-93924450783F}"/>
                </a:ext>
              </a:extLst>
            </p:cNvPr>
            <p:cNvSpPr>
              <a:spLocks noChangeArrowheads="1"/>
            </p:cNvSpPr>
            <p:nvPr/>
          </p:nvSpPr>
          <p:spPr bwMode="auto">
            <a:xfrm>
              <a:off x="5246" y="3068"/>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4648" name="AutoShape 54">
              <a:extLst>
                <a:ext uri="{FF2B5EF4-FFF2-40B4-BE49-F238E27FC236}">
                  <a16:creationId xmlns:a16="http://schemas.microsoft.com/office/drawing/2014/main" id="{EC8C6175-1B93-4295-8549-E902650FAEB4}"/>
                </a:ext>
              </a:extLst>
            </p:cNvPr>
            <p:cNvSpPr>
              <a:spLocks noChangeArrowheads="1"/>
            </p:cNvSpPr>
            <p:nvPr/>
          </p:nvSpPr>
          <p:spPr bwMode="auto">
            <a:xfrm>
              <a:off x="4513" y="3067"/>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53 61</a:t>
              </a:r>
              <a:endParaRPr lang="zh-CN" altLang="en-US" sz="2000"/>
            </a:p>
          </p:txBody>
        </p:sp>
        <p:sp>
          <p:nvSpPr>
            <p:cNvPr id="154649" name="AutoShape 55">
              <a:extLst>
                <a:ext uri="{FF2B5EF4-FFF2-40B4-BE49-F238E27FC236}">
                  <a16:creationId xmlns:a16="http://schemas.microsoft.com/office/drawing/2014/main" id="{FE3E5B95-3426-409F-90EF-FF5DACC8E183}"/>
                </a:ext>
              </a:extLst>
            </p:cNvPr>
            <p:cNvSpPr>
              <a:spLocks noChangeArrowheads="1"/>
            </p:cNvSpPr>
            <p:nvPr/>
          </p:nvSpPr>
          <p:spPr bwMode="auto">
            <a:xfrm>
              <a:off x="4687" y="252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70</a:t>
              </a:r>
              <a:endParaRPr lang="zh-CN" altLang="en-US" sz="2000"/>
            </a:p>
          </p:txBody>
        </p:sp>
        <p:sp>
          <p:nvSpPr>
            <p:cNvPr id="154650" name="Line 56">
              <a:extLst>
                <a:ext uri="{FF2B5EF4-FFF2-40B4-BE49-F238E27FC236}">
                  <a16:creationId xmlns:a16="http://schemas.microsoft.com/office/drawing/2014/main" id="{2AFB8365-1058-4A52-BFF5-FA8EA52321BC}"/>
                </a:ext>
              </a:extLst>
            </p:cNvPr>
            <p:cNvSpPr>
              <a:spLocks noChangeShapeType="1"/>
            </p:cNvSpPr>
            <p:nvPr/>
          </p:nvSpPr>
          <p:spPr bwMode="auto">
            <a:xfrm flipH="1">
              <a:off x="3467" y="2206"/>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51" name="Line 57">
              <a:extLst>
                <a:ext uri="{FF2B5EF4-FFF2-40B4-BE49-F238E27FC236}">
                  <a16:creationId xmlns:a16="http://schemas.microsoft.com/office/drawing/2014/main" id="{794FC05D-F674-4498-A07F-3DFA1728C999}"/>
                </a:ext>
              </a:extLst>
            </p:cNvPr>
            <p:cNvSpPr>
              <a:spLocks noChangeShapeType="1"/>
            </p:cNvSpPr>
            <p:nvPr/>
          </p:nvSpPr>
          <p:spPr bwMode="auto">
            <a:xfrm>
              <a:off x="4284" y="2206"/>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52" name="Line 59">
              <a:extLst>
                <a:ext uri="{FF2B5EF4-FFF2-40B4-BE49-F238E27FC236}">
                  <a16:creationId xmlns:a16="http://schemas.microsoft.com/office/drawing/2014/main" id="{9A68A496-DD2F-43F4-95A3-C746BA3BE595}"/>
                </a:ext>
              </a:extLst>
            </p:cNvPr>
            <p:cNvSpPr>
              <a:spLocks noChangeShapeType="1"/>
            </p:cNvSpPr>
            <p:nvPr/>
          </p:nvSpPr>
          <p:spPr bwMode="auto">
            <a:xfrm>
              <a:off x="3558" y="2750"/>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53" name="Line 60">
              <a:extLst>
                <a:ext uri="{FF2B5EF4-FFF2-40B4-BE49-F238E27FC236}">
                  <a16:creationId xmlns:a16="http://schemas.microsoft.com/office/drawing/2014/main" id="{E55CE547-F84B-4474-86F0-53F3121A53DC}"/>
                </a:ext>
              </a:extLst>
            </p:cNvPr>
            <p:cNvSpPr>
              <a:spLocks noChangeShapeType="1"/>
            </p:cNvSpPr>
            <p:nvPr/>
          </p:nvSpPr>
          <p:spPr bwMode="auto">
            <a:xfrm>
              <a:off x="4785" y="2750"/>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54" name="Line 61">
              <a:extLst>
                <a:ext uri="{FF2B5EF4-FFF2-40B4-BE49-F238E27FC236}">
                  <a16:creationId xmlns:a16="http://schemas.microsoft.com/office/drawing/2014/main" id="{E4FD4CF2-16EB-43C1-AAC9-E7C3A46E47E7}"/>
                </a:ext>
              </a:extLst>
            </p:cNvPr>
            <p:cNvSpPr>
              <a:spLocks noChangeShapeType="1"/>
            </p:cNvSpPr>
            <p:nvPr/>
          </p:nvSpPr>
          <p:spPr bwMode="auto">
            <a:xfrm>
              <a:off x="5055" y="2750"/>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55" name="AutoShape 62">
              <a:extLst>
                <a:ext uri="{FF2B5EF4-FFF2-40B4-BE49-F238E27FC236}">
                  <a16:creationId xmlns:a16="http://schemas.microsoft.com/office/drawing/2014/main" id="{A68C4F2D-902B-47B1-9B4E-006AA1ABCDF7}"/>
                </a:ext>
              </a:extLst>
            </p:cNvPr>
            <p:cNvSpPr>
              <a:spLocks noChangeArrowheads="1"/>
            </p:cNvSpPr>
            <p:nvPr/>
          </p:nvSpPr>
          <p:spPr bwMode="auto">
            <a:xfrm>
              <a:off x="3470" y="3067"/>
              <a:ext cx="47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30</a:t>
              </a:r>
              <a:r>
                <a:rPr lang="en-US" altLang="zh-CN" sz="2000"/>
                <a:t> 37</a:t>
              </a:r>
              <a:endParaRPr lang="zh-CN" altLang="en-US" sz="2000"/>
            </a:p>
          </p:txBody>
        </p:sp>
      </p:grpSp>
      <p:grpSp>
        <p:nvGrpSpPr>
          <p:cNvPr id="154635" name="Group 76">
            <a:extLst>
              <a:ext uri="{FF2B5EF4-FFF2-40B4-BE49-F238E27FC236}">
                <a16:creationId xmlns:a16="http://schemas.microsoft.com/office/drawing/2014/main" id="{38AB4AF8-18AD-4496-A2E6-28281659244A}"/>
              </a:ext>
            </a:extLst>
          </p:cNvPr>
          <p:cNvGrpSpPr>
            <a:grpSpLocks/>
          </p:cNvGrpSpPr>
          <p:nvPr/>
        </p:nvGrpSpPr>
        <p:grpSpPr bwMode="auto">
          <a:xfrm>
            <a:off x="5143500" y="5429250"/>
            <a:ext cx="3311525" cy="1225550"/>
            <a:chOff x="3554" y="3475"/>
            <a:chExt cx="2086" cy="772"/>
          </a:xfrm>
        </p:grpSpPr>
        <p:sp>
          <p:nvSpPr>
            <p:cNvPr id="154638" name="AutoShape 67">
              <a:extLst>
                <a:ext uri="{FF2B5EF4-FFF2-40B4-BE49-F238E27FC236}">
                  <a16:creationId xmlns:a16="http://schemas.microsoft.com/office/drawing/2014/main" id="{FCB459D2-331C-4D19-B9D8-C1E0A20FB270}"/>
                </a:ext>
              </a:extLst>
            </p:cNvPr>
            <p:cNvSpPr>
              <a:spLocks noChangeArrowheads="1"/>
            </p:cNvSpPr>
            <p:nvPr/>
          </p:nvSpPr>
          <p:spPr bwMode="auto">
            <a:xfrm>
              <a:off x="5330" y="402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zh-CN" altLang="en-US" sz="2000"/>
            </a:p>
          </p:txBody>
        </p:sp>
        <p:sp>
          <p:nvSpPr>
            <p:cNvPr id="154639" name="AutoShape 68">
              <a:extLst>
                <a:ext uri="{FF2B5EF4-FFF2-40B4-BE49-F238E27FC236}">
                  <a16:creationId xmlns:a16="http://schemas.microsoft.com/office/drawing/2014/main" id="{19DA71E9-749E-4FDF-95C4-2BFE7EA0BB8C}"/>
                </a:ext>
              </a:extLst>
            </p:cNvPr>
            <p:cNvSpPr>
              <a:spLocks noChangeArrowheads="1"/>
            </p:cNvSpPr>
            <p:nvPr/>
          </p:nvSpPr>
          <p:spPr bwMode="auto">
            <a:xfrm>
              <a:off x="4597" y="4019"/>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53 61</a:t>
              </a:r>
              <a:endParaRPr lang="zh-CN" altLang="en-US" sz="2000"/>
            </a:p>
          </p:txBody>
        </p:sp>
        <p:sp>
          <p:nvSpPr>
            <p:cNvPr id="154640" name="AutoShape 69">
              <a:extLst>
                <a:ext uri="{FF2B5EF4-FFF2-40B4-BE49-F238E27FC236}">
                  <a16:creationId xmlns:a16="http://schemas.microsoft.com/office/drawing/2014/main" id="{C345836E-FFCD-464A-8354-587C9D33D0C8}"/>
                </a:ext>
              </a:extLst>
            </p:cNvPr>
            <p:cNvSpPr>
              <a:spLocks noChangeArrowheads="1"/>
            </p:cNvSpPr>
            <p:nvPr/>
          </p:nvSpPr>
          <p:spPr bwMode="auto">
            <a:xfrm>
              <a:off x="4105" y="3475"/>
              <a:ext cx="52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45</a:t>
              </a:r>
              <a:r>
                <a:rPr lang="en-US" altLang="zh-CN" sz="2000"/>
                <a:t> 70</a:t>
              </a:r>
              <a:endParaRPr lang="zh-CN" altLang="en-US" sz="2000"/>
            </a:p>
          </p:txBody>
        </p:sp>
        <p:sp>
          <p:nvSpPr>
            <p:cNvPr id="154641" name="Line 72">
              <a:extLst>
                <a:ext uri="{FF2B5EF4-FFF2-40B4-BE49-F238E27FC236}">
                  <a16:creationId xmlns:a16="http://schemas.microsoft.com/office/drawing/2014/main" id="{D6DC3556-ABB7-4D81-B4C5-4E2126B4F250}"/>
                </a:ext>
              </a:extLst>
            </p:cNvPr>
            <p:cNvSpPr>
              <a:spLocks noChangeShapeType="1"/>
            </p:cNvSpPr>
            <p:nvPr/>
          </p:nvSpPr>
          <p:spPr bwMode="auto">
            <a:xfrm flipH="1">
              <a:off x="3787" y="3702"/>
              <a:ext cx="363"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42" name="Line 73">
              <a:extLst>
                <a:ext uri="{FF2B5EF4-FFF2-40B4-BE49-F238E27FC236}">
                  <a16:creationId xmlns:a16="http://schemas.microsoft.com/office/drawing/2014/main" id="{228A9619-89E7-4A8D-B755-3EF7561E5DCD}"/>
                </a:ext>
              </a:extLst>
            </p:cNvPr>
            <p:cNvSpPr>
              <a:spLocks noChangeShapeType="1"/>
            </p:cNvSpPr>
            <p:nvPr/>
          </p:nvSpPr>
          <p:spPr bwMode="auto">
            <a:xfrm>
              <a:off x="4377" y="3702"/>
              <a:ext cx="499"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43" name="Line 74">
              <a:extLst>
                <a:ext uri="{FF2B5EF4-FFF2-40B4-BE49-F238E27FC236}">
                  <a16:creationId xmlns:a16="http://schemas.microsoft.com/office/drawing/2014/main" id="{AC4EED86-6A20-495A-8AC9-D2B4A0DAB310}"/>
                </a:ext>
              </a:extLst>
            </p:cNvPr>
            <p:cNvSpPr>
              <a:spLocks noChangeShapeType="1"/>
            </p:cNvSpPr>
            <p:nvPr/>
          </p:nvSpPr>
          <p:spPr bwMode="auto">
            <a:xfrm>
              <a:off x="4604" y="3702"/>
              <a:ext cx="81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644" name="AutoShape 75">
              <a:extLst>
                <a:ext uri="{FF2B5EF4-FFF2-40B4-BE49-F238E27FC236}">
                  <a16:creationId xmlns:a16="http://schemas.microsoft.com/office/drawing/2014/main" id="{E9BF17D9-FD59-4D6D-8BC8-A71B22CE2208}"/>
                </a:ext>
              </a:extLst>
            </p:cNvPr>
            <p:cNvSpPr>
              <a:spLocks noChangeArrowheads="1"/>
            </p:cNvSpPr>
            <p:nvPr/>
          </p:nvSpPr>
          <p:spPr bwMode="auto">
            <a:xfrm>
              <a:off x="3554" y="4019"/>
              <a:ext cx="47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30</a:t>
              </a:r>
              <a:r>
                <a:rPr lang="en-US" altLang="zh-CN" sz="2000"/>
                <a:t> 37</a:t>
              </a:r>
              <a:endParaRPr lang="zh-CN" altLang="en-US" sz="2000"/>
            </a:p>
          </p:txBody>
        </p:sp>
      </p:grpSp>
      <p:sp>
        <p:nvSpPr>
          <p:cNvPr id="154636" name="AutoShape 77">
            <a:extLst>
              <a:ext uri="{FF2B5EF4-FFF2-40B4-BE49-F238E27FC236}">
                <a16:creationId xmlns:a16="http://schemas.microsoft.com/office/drawing/2014/main" id="{C2CA22F9-108B-4E3F-AD28-09FB416D399C}"/>
              </a:ext>
            </a:extLst>
          </p:cNvPr>
          <p:cNvSpPr>
            <a:spLocks noChangeArrowheads="1"/>
          </p:cNvSpPr>
          <p:nvPr/>
        </p:nvSpPr>
        <p:spPr bwMode="auto">
          <a:xfrm>
            <a:off x="3497263" y="6294438"/>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637" name="Text Box 78">
            <a:extLst>
              <a:ext uri="{FF2B5EF4-FFF2-40B4-BE49-F238E27FC236}">
                <a16:creationId xmlns:a16="http://schemas.microsoft.com/office/drawing/2014/main" id="{4E02A3BE-DC4B-4DF3-BABF-DC270745B931}"/>
              </a:ext>
            </a:extLst>
          </p:cNvPr>
          <p:cNvSpPr txBox="1">
            <a:spLocks noChangeArrowheads="1"/>
          </p:cNvSpPr>
          <p:nvPr/>
        </p:nvSpPr>
        <p:spPr bwMode="auto">
          <a:xfrm>
            <a:off x="3209925" y="586263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继续合并</a:t>
            </a:r>
            <a:endParaRPr lang="en-US" altLang="zh-CN" sz="2400" b="1">
              <a:ea typeface="黑体" panose="020106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6CA4D0C8-16B2-4C7F-B8EB-A165A0F347CD}"/>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五、</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endParaRPr lang="en-US" altLang="zh-CN" sz="3600">
              <a:latin typeface="黑体" panose="02010609060101010101" pitchFamily="49" charset="-122"/>
              <a:ea typeface="黑体" panose="02010609060101010101" pitchFamily="49" charset="-122"/>
            </a:endParaRPr>
          </a:p>
        </p:txBody>
      </p:sp>
      <p:sp>
        <p:nvSpPr>
          <p:cNvPr id="156675" name="Text Box 3">
            <a:extLst>
              <a:ext uri="{FF2B5EF4-FFF2-40B4-BE49-F238E27FC236}">
                <a16:creationId xmlns:a16="http://schemas.microsoft.com/office/drawing/2014/main" id="{4569B5FA-E95E-41E6-BAF9-079030D9497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56676" name="Rectangle 4">
            <a:extLst>
              <a:ext uri="{FF2B5EF4-FFF2-40B4-BE49-F238E27FC236}">
                <a16:creationId xmlns:a16="http://schemas.microsoft.com/office/drawing/2014/main" id="{6B60A085-5AB9-47AE-8EC8-292636EB4359}"/>
              </a:ext>
            </a:extLst>
          </p:cNvPr>
          <p:cNvSpPr>
            <a:spLocks noGrp="1" noChangeArrowheads="1"/>
          </p:cNvSpPr>
          <p:nvPr>
            <p:ph type="body" idx="1"/>
          </p:nvPr>
        </p:nvSpPr>
        <p:spPr>
          <a:xfrm>
            <a:off x="381000" y="2636838"/>
            <a:ext cx="8763000" cy="4221162"/>
          </a:xfrm>
        </p:spPr>
        <p:txBody>
          <a:bodyPr/>
          <a:lstStyle/>
          <a:p>
            <a:pPr eaLnBrk="1" hangingPunct="1">
              <a:lnSpc>
                <a:spcPct val="90000"/>
              </a:lnSpc>
              <a:spcBef>
                <a:spcPct val="30000"/>
              </a:spcBef>
              <a:buFont typeface="Wingdings" panose="05000000000000000000" pitchFamily="2" charset="2"/>
              <a:buNone/>
            </a:pPr>
            <a:r>
              <a:rPr lang="en-US" altLang="zh-CN" sz="2400" b="1">
                <a:latin typeface="黑体" panose="02010609060101010101" pitchFamily="49" charset="-122"/>
                <a:ea typeface="黑体" panose="02010609060101010101" pitchFamily="49" charset="-122"/>
              </a:rPr>
              <a:t>	B+</a:t>
            </a:r>
            <a:r>
              <a:rPr lang="zh-CN" altLang="en-US" sz="2400" b="1">
                <a:latin typeface="黑体" panose="02010609060101010101" pitchFamily="49" charset="-122"/>
                <a:ea typeface="黑体" panose="02010609060101010101" pitchFamily="49" charset="-122"/>
              </a:rPr>
              <a:t>树是</a:t>
            </a:r>
            <a:r>
              <a:rPr lang="en-US" altLang="zh-CN" sz="2400" b="1">
                <a:latin typeface="黑体" panose="02010609060101010101" pitchFamily="49" charset="-122"/>
                <a:ea typeface="黑体" panose="02010609060101010101" pitchFamily="49" charset="-122"/>
              </a:rPr>
              <a:t>B-</a:t>
            </a:r>
            <a:r>
              <a:rPr lang="zh-CN" altLang="en-US" sz="2400" b="1">
                <a:latin typeface="黑体" panose="02010609060101010101" pitchFamily="49" charset="-122"/>
                <a:ea typeface="黑体" panose="02010609060101010101" pitchFamily="49" charset="-122"/>
              </a:rPr>
              <a:t>树的变型树，其差异在于：</a:t>
            </a:r>
          </a:p>
          <a:p>
            <a:pPr eaLnBrk="1" hangingPunct="1">
              <a:lnSpc>
                <a:spcPct val="90000"/>
              </a:lnSpc>
              <a:spcBef>
                <a:spcPct val="30000"/>
              </a:spcBef>
            </a:pPr>
            <a:r>
              <a:rPr lang="zh-CN" altLang="en-US" sz="2400" b="1">
                <a:latin typeface="黑体" panose="02010609060101010101" pitchFamily="49" charset="-122"/>
                <a:ea typeface="黑体" panose="02010609060101010101" pitchFamily="49" charset="-122"/>
              </a:rPr>
              <a:t>有</a:t>
            </a:r>
            <a:r>
              <a:rPr lang="en-US" altLang="zh-CN" sz="2400" b="1">
                <a:solidFill>
                  <a:srgbClr val="FF0000"/>
                </a:solidFill>
                <a:latin typeface="黑体" panose="02010609060101010101" pitchFamily="49" charset="-122"/>
                <a:ea typeface="黑体" panose="02010609060101010101" pitchFamily="49" charset="-122"/>
              </a:rPr>
              <a:t>n</a:t>
            </a:r>
            <a:r>
              <a:rPr lang="zh-CN" altLang="en-US" sz="2400" b="1">
                <a:latin typeface="黑体" panose="02010609060101010101" pitchFamily="49" charset="-122"/>
                <a:ea typeface="黑体" panose="02010609060101010101" pitchFamily="49" charset="-122"/>
              </a:rPr>
              <a:t>棵子树的结点中含有</a:t>
            </a:r>
            <a:r>
              <a:rPr lang="en-US" altLang="zh-CN" sz="2400" b="1">
                <a:solidFill>
                  <a:srgbClr val="FF0000"/>
                </a:solidFill>
                <a:latin typeface="黑体" panose="02010609060101010101" pitchFamily="49" charset="-122"/>
                <a:ea typeface="黑体" panose="02010609060101010101" pitchFamily="49" charset="-122"/>
              </a:rPr>
              <a:t>n</a:t>
            </a:r>
            <a:r>
              <a:rPr lang="zh-CN" altLang="en-US" sz="2400" b="1">
                <a:latin typeface="黑体" panose="02010609060101010101" pitchFamily="49" charset="-122"/>
                <a:ea typeface="黑体" panose="02010609060101010101" pitchFamily="49" charset="-122"/>
              </a:rPr>
              <a:t>个关键字</a:t>
            </a:r>
          </a:p>
          <a:p>
            <a:pPr eaLnBrk="1" hangingPunct="1">
              <a:lnSpc>
                <a:spcPct val="90000"/>
              </a:lnSpc>
              <a:spcBef>
                <a:spcPct val="30000"/>
              </a:spcBef>
            </a:pPr>
            <a:r>
              <a:rPr lang="zh-CN" altLang="en-US" sz="2400" b="1">
                <a:latin typeface="黑体" panose="02010609060101010101" pitchFamily="49" charset="-122"/>
                <a:ea typeface="黑体" panose="02010609060101010101" pitchFamily="49" charset="-122"/>
              </a:rPr>
              <a:t>所有</a:t>
            </a:r>
            <a:r>
              <a:rPr lang="zh-CN" altLang="en-US" sz="2400" b="1">
                <a:solidFill>
                  <a:srgbClr val="FF0000"/>
                </a:solidFill>
                <a:latin typeface="黑体" panose="02010609060101010101" pitchFamily="49" charset="-122"/>
                <a:ea typeface="黑体" panose="02010609060101010101" pitchFamily="49" charset="-122"/>
              </a:rPr>
              <a:t>叶子结点</a:t>
            </a:r>
            <a:r>
              <a:rPr lang="zh-CN" altLang="en-US" sz="2400" b="1">
                <a:latin typeface="黑体" panose="02010609060101010101" pitchFamily="49" charset="-122"/>
                <a:ea typeface="黑体" panose="02010609060101010101" pitchFamily="49" charset="-122"/>
              </a:rPr>
              <a:t>包含了</a:t>
            </a:r>
            <a:r>
              <a:rPr lang="zh-CN" altLang="en-US" sz="2400" b="1">
                <a:solidFill>
                  <a:srgbClr val="FF0000"/>
                </a:solidFill>
                <a:latin typeface="黑体" panose="02010609060101010101" pitchFamily="49" charset="-122"/>
                <a:ea typeface="黑体" panose="02010609060101010101" pitchFamily="49" charset="-122"/>
              </a:rPr>
              <a:t>全部关键字</a:t>
            </a:r>
            <a:r>
              <a:rPr lang="zh-CN" altLang="en-US" sz="2400" b="1">
                <a:latin typeface="黑体" panose="02010609060101010101" pitchFamily="49" charset="-122"/>
                <a:ea typeface="黑体" panose="02010609060101010101" pitchFamily="49" charset="-122"/>
              </a:rPr>
              <a:t>的信息，且叶子结点本身依关键字的</a:t>
            </a:r>
            <a:r>
              <a:rPr lang="zh-CN" altLang="en-US" sz="2400" b="1">
                <a:solidFill>
                  <a:srgbClr val="FF0000"/>
                </a:solidFill>
                <a:latin typeface="黑体" panose="02010609060101010101" pitchFamily="49" charset="-122"/>
                <a:ea typeface="黑体" panose="02010609060101010101" pitchFamily="49" charset="-122"/>
              </a:rPr>
              <a:t>大小顺序</a:t>
            </a:r>
            <a:r>
              <a:rPr lang="zh-CN" altLang="en-US" sz="2400" b="1">
                <a:latin typeface="黑体" panose="02010609060101010101" pitchFamily="49" charset="-122"/>
                <a:ea typeface="黑体" panose="02010609060101010101" pitchFamily="49" charset="-122"/>
              </a:rPr>
              <a:t>链接</a:t>
            </a:r>
          </a:p>
          <a:p>
            <a:pPr eaLnBrk="1" hangingPunct="1">
              <a:lnSpc>
                <a:spcPct val="90000"/>
              </a:lnSpc>
              <a:spcBef>
                <a:spcPct val="30000"/>
              </a:spcBef>
            </a:pPr>
            <a:r>
              <a:rPr lang="zh-CN" altLang="en-US" sz="2400" b="1">
                <a:latin typeface="黑体" panose="02010609060101010101" pitchFamily="49" charset="-122"/>
                <a:ea typeface="黑体" panose="02010609060101010101" pitchFamily="49" charset="-122"/>
              </a:rPr>
              <a:t>所有非终端结点可以看成是</a:t>
            </a:r>
            <a:r>
              <a:rPr lang="zh-CN" altLang="en-US" sz="2400" b="1">
                <a:solidFill>
                  <a:srgbClr val="FF0000"/>
                </a:solidFill>
                <a:latin typeface="黑体" panose="02010609060101010101" pitchFamily="49" charset="-122"/>
                <a:ea typeface="黑体" panose="02010609060101010101" pitchFamily="49" charset="-122"/>
              </a:rPr>
              <a:t>索引</a:t>
            </a:r>
            <a:r>
              <a:rPr lang="zh-CN" altLang="en-US" sz="2400" b="1">
                <a:latin typeface="黑体" panose="02010609060101010101" pitchFamily="49" charset="-122"/>
                <a:ea typeface="黑体" panose="02010609060101010101" pitchFamily="49" charset="-122"/>
              </a:rPr>
              <a:t>部分，结点中仅含子树中</a:t>
            </a:r>
            <a:r>
              <a:rPr lang="zh-CN" altLang="en-US" sz="2400" b="1">
                <a:solidFill>
                  <a:srgbClr val="FF0000"/>
                </a:solidFill>
                <a:latin typeface="黑体" panose="02010609060101010101" pitchFamily="49" charset="-122"/>
                <a:ea typeface="黑体" panose="02010609060101010101" pitchFamily="49" charset="-122"/>
              </a:rPr>
              <a:t>最大</a:t>
            </a:r>
            <a:r>
              <a:rPr lang="zh-CN" altLang="en-US" sz="2400" b="1">
                <a:latin typeface="黑体" panose="02010609060101010101" pitchFamily="49" charset="-122"/>
                <a:ea typeface="黑体" panose="02010609060101010101" pitchFamily="49" charset="-122"/>
              </a:rPr>
              <a:t>关键字</a:t>
            </a:r>
          </a:p>
        </p:txBody>
      </p:sp>
      <p:sp>
        <p:nvSpPr>
          <p:cNvPr id="156677" name="Rectangle 5">
            <a:extLst>
              <a:ext uri="{FF2B5EF4-FFF2-40B4-BE49-F238E27FC236}">
                <a16:creationId xmlns:a16="http://schemas.microsoft.com/office/drawing/2014/main" id="{36942EAD-D824-4F4D-B266-76DF16F7561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56678" name="Text Box 8">
            <a:extLst>
              <a:ext uri="{FF2B5EF4-FFF2-40B4-BE49-F238E27FC236}">
                <a16:creationId xmlns:a16="http://schemas.microsoft.com/office/drawing/2014/main" id="{2439CCD7-E6C9-44B7-B428-4DD5A47F2E6B}"/>
              </a:ext>
            </a:extLst>
          </p:cNvPr>
          <p:cNvSpPr txBox="1">
            <a:spLocks noChangeArrowheads="1"/>
          </p:cNvSpPr>
          <p:nvPr/>
        </p:nvSpPr>
        <p:spPr bwMode="auto">
          <a:xfrm>
            <a:off x="8358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E084BE-EA15-4F79-B358-1BC5D34D9908}" type="slidenum">
              <a:rPr lang="zh-CN" altLang="en-US" sz="2400"/>
              <a:pPr algn="r" eaLnBrk="1" hangingPunct="1">
                <a:spcBef>
                  <a:spcPct val="50000"/>
                </a:spcBef>
                <a:buClrTx/>
                <a:buSzTx/>
                <a:buFontTx/>
                <a:buNone/>
              </a:pPr>
              <a:t>103</a:t>
            </a:fld>
            <a:endParaRPr lang="en-US" altLang="zh-CN" sz="2400"/>
          </a:p>
        </p:txBody>
      </p:sp>
      <p:grpSp>
        <p:nvGrpSpPr>
          <p:cNvPr id="156679" name="Group 67">
            <a:extLst>
              <a:ext uri="{FF2B5EF4-FFF2-40B4-BE49-F238E27FC236}">
                <a16:creationId xmlns:a16="http://schemas.microsoft.com/office/drawing/2014/main" id="{6FE31F31-2689-4935-A6C4-BE571314F1D4}"/>
              </a:ext>
            </a:extLst>
          </p:cNvPr>
          <p:cNvGrpSpPr>
            <a:grpSpLocks/>
          </p:cNvGrpSpPr>
          <p:nvPr/>
        </p:nvGrpSpPr>
        <p:grpSpPr bwMode="auto">
          <a:xfrm>
            <a:off x="1692275" y="4797425"/>
            <a:ext cx="5830888" cy="1944688"/>
            <a:chOff x="1066" y="2976"/>
            <a:chExt cx="3673" cy="1225"/>
          </a:xfrm>
        </p:grpSpPr>
        <p:sp>
          <p:nvSpPr>
            <p:cNvPr id="156680" name="AutoShape 46">
              <a:extLst>
                <a:ext uri="{FF2B5EF4-FFF2-40B4-BE49-F238E27FC236}">
                  <a16:creationId xmlns:a16="http://schemas.microsoft.com/office/drawing/2014/main" id="{871F5536-3441-4040-ACC0-B7A13F3D6876}"/>
                </a:ext>
              </a:extLst>
            </p:cNvPr>
            <p:cNvSpPr>
              <a:spLocks noChangeArrowheads="1"/>
            </p:cNvSpPr>
            <p:nvPr/>
          </p:nvSpPr>
          <p:spPr bwMode="auto">
            <a:xfrm>
              <a:off x="2699" y="2976"/>
              <a:ext cx="58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59  97</a:t>
              </a:r>
              <a:endParaRPr lang="zh-CN" altLang="en-US" sz="2000"/>
            </a:p>
          </p:txBody>
        </p:sp>
        <p:sp>
          <p:nvSpPr>
            <p:cNvPr id="156681" name="AutoShape 47">
              <a:extLst>
                <a:ext uri="{FF2B5EF4-FFF2-40B4-BE49-F238E27FC236}">
                  <a16:creationId xmlns:a16="http://schemas.microsoft.com/office/drawing/2014/main" id="{EF0A8B30-8EAB-4F77-BD0F-EC02E94F560E}"/>
                </a:ext>
              </a:extLst>
            </p:cNvPr>
            <p:cNvSpPr>
              <a:spLocks noChangeArrowheads="1"/>
            </p:cNvSpPr>
            <p:nvPr/>
          </p:nvSpPr>
          <p:spPr bwMode="auto">
            <a:xfrm>
              <a:off x="1927" y="3475"/>
              <a:ext cx="68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15 44 59</a:t>
              </a:r>
              <a:endParaRPr lang="zh-CN" altLang="en-US" sz="2000"/>
            </a:p>
          </p:txBody>
        </p:sp>
        <p:sp>
          <p:nvSpPr>
            <p:cNvPr id="156682" name="AutoShape 48">
              <a:extLst>
                <a:ext uri="{FF2B5EF4-FFF2-40B4-BE49-F238E27FC236}">
                  <a16:creationId xmlns:a16="http://schemas.microsoft.com/office/drawing/2014/main" id="{E745EB65-FAFB-4826-ABEB-70CEAD430B84}"/>
                </a:ext>
              </a:extLst>
            </p:cNvPr>
            <p:cNvSpPr>
              <a:spLocks noChangeArrowheads="1"/>
            </p:cNvSpPr>
            <p:nvPr/>
          </p:nvSpPr>
          <p:spPr bwMode="auto">
            <a:xfrm>
              <a:off x="1338" y="397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10 15</a:t>
              </a:r>
              <a:endParaRPr lang="zh-CN" altLang="en-US" sz="2000"/>
            </a:p>
          </p:txBody>
        </p:sp>
        <p:sp>
          <p:nvSpPr>
            <p:cNvPr id="156683" name="AutoShape 49">
              <a:extLst>
                <a:ext uri="{FF2B5EF4-FFF2-40B4-BE49-F238E27FC236}">
                  <a16:creationId xmlns:a16="http://schemas.microsoft.com/office/drawing/2014/main" id="{2AD9A53B-1886-4FAB-85B5-3D10EA9E060C}"/>
                </a:ext>
              </a:extLst>
            </p:cNvPr>
            <p:cNvSpPr>
              <a:spLocks noChangeArrowheads="1"/>
            </p:cNvSpPr>
            <p:nvPr/>
          </p:nvSpPr>
          <p:spPr bwMode="auto">
            <a:xfrm>
              <a:off x="2744" y="397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51 59</a:t>
              </a:r>
              <a:endParaRPr lang="zh-CN" altLang="en-US" sz="2000"/>
            </a:p>
          </p:txBody>
        </p:sp>
        <p:sp>
          <p:nvSpPr>
            <p:cNvPr id="156684" name="AutoShape 50">
              <a:extLst>
                <a:ext uri="{FF2B5EF4-FFF2-40B4-BE49-F238E27FC236}">
                  <a16:creationId xmlns:a16="http://schemas.microsoft.com/office/drawing/2014/main" id="{C64A03A4-AA19-48A9-BCC7-5B7D4F0DACFB}"/>
                </a:ext>
              </a:extLst>
            </p:cNvPr>
            <p:cNvSpPr>
              <a:spLocks noChangeArrowheads="1"/>
            </p:cNvSpPr>
            <p:nvPr/>
          </p:nvSpPr>
          <p:spPr bwMode="auto">
            <a:xfrm>
              <a:off x="4059" y="3974"/>
              <a:ext cx="68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85 91 97</a:t>
              </a:r>
              <a:endParaRPr lang="zh-CN" altLang="en-US" sz="2000"/>
            </a:p>
          </p:txBody>
        </p:sp>
        <p:sp>
          <p:nvSpPr>
            <p:cNvPr id="156685" name="AutoShape 51">
              <a:extLst>
                <a:ext uri="{FF2B5EF4-FFF2-40B4-BE49-F238E27FC236}">
                  <a16:creationId xmlns:a16="http://schemas.microsoft.com/office/drawing/2014/main" id="{4014AFCF-D58E-4CD7-B983-54497E967EE9}"/>
                </a:ext>
              </a:extLst>
            </p:cNvPr>
            <p:cNvSpPr>
              <a:spLocks noChangeArrowheads="1"/>
            </p:cNvSpPr>
            <p:nvPr/>
          </p:nvSpPr>
          <p:spPr bwMode="auto">
            <a:xfrm>
              <a:off x="3379" y="3974"/>
              <a:ext cx="52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63 72</a:t>
              </a:r>
              <a:endParaRPr lang="zh-CN" altLang="en-US" sz="2000"/>
            </a:p>
          </p:txBody>
        </p:sp>
        <p:sp>
          <p:nvSpPr>
            <p:cNvPr id="156686" name="AutoShape 52">
              <a:extLst>
                <a:ext uri="{FF2B5EF4-FFF2-40B4-BE49-F238E27FC236}">
                  <a16:creationId xmlns:a16="http://schemas.microsoft.com/office/drawing/2014/main" id="{1A0823EB-0A64-437C-BFE3-C90CC9638A0A}"/>
                </a:ext>
              </a:extLst>
            </p:cNvPr>
            <p:cNvSpPr>
              <a:spLocks noChangeArrowheads="1"/>
            </p:cNvSpPr>
            <p:nvPr/>
          </p:nvSpPr>
          <p:spPr bwMode="auto">
            <a:xfrm>
              <a:off x="3463" y="3476"/>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72 97</a:t>
              </a:r>
              <a:endParaRPr lang="zh-CN" altLang="en-US" sz="2000"/>
            </a:p>
          </p:txBody>
        </p:sp>
        <p:sp>
          <p:nvSpPr>
            <p:cNvPr id="156687" name="Line 53">
              <a:extLst>
                <a:ext uri="{FF2B5EF4-FFF2-40B4-BE49-F238E27FC236}">
                  <a16:creationId xmlns:a16="http://schemas.microsoft.com/office/drawing/2014/main" id="{6D64AA7F-6122-4709-BD0F-B7F174515722}"/>
                </a:ext>
              </a:extLst>
            </p:cNvPr>
            <p:cNvSpPr>
              <a:spLocks noChangeShapeType="1"/>
            </p:cNvSpPr>
            <p:nvPr/>
          </p:nvSpPr>
          <p:spPr bwMode="auto">
            <a:xfrm flipH="1">
              <a:off x="2245" y="3203"/>
              <a:ext cx="544"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8" name="Line 54">
              <a:extLst>
                <a:ext uri="{FF2B5EF4-FFF2-40B4-BE49-F238E27FC236}">
                  <a16:creationId xmlns:a16="http://schemas.microsoft.com/office/drawing/2014/main" id="{8613A610-BE64-404D-A095-8F7F3C479DD6}"/>
                </a:ext>
              </a:extLst>
            </p:cNvPr>
            <p:cNvSpPr>
              <a:spLocks noChangeShapeType="1"/>
            </p:cNvSpPr>
            <p:nvPr/>
          </p:nvSpPr>
          <p:spPr bwMode="auto">
            <a:xfrm>
              <a:off x="3107" y="3203"/>
              <a:ext cx="559"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9" name="Line 55">
              <a:extLst>
                <a:ext uri="{FF2B5EF4-FFF2-40B4-BE49-F238E27FC236}">
                  <a16:creationId xmlns:a16="http://schemas.microsoft.com/office/drawing/2014/main" id="{8F5F0778-A95E-4A16-9BB7-670F2401D8D9}"/>
                </a:ext>
              </a:extLst>
            </p:cNvPr>
            <p:cNvSpPr>
              <a:spLocks noChangeShapeType="1"/>
            </p:cNvSpPr>
            <p:nvPr/>
          </p:nvSpPr>
          <p:spPr bwMode="auto">
            <a:xfrm flipH="1">
              <a:off x="1655" y="3702"/>
              <a:ext cx="409" cy="27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0" name="Line 56">
              <a:extLst>
                <a:ext uri="{FF2B5EF4-FFF2-40B4-BE49-F238E27FC236}">
                  <a16:creationId xmlns:a16="http://schemas.microsoft.com/office/drawing/2014/main" id="{6CD0F11B-106C-4148-BF10-6C75043DE75F}"/>
                </a:ext>
              </a:extLst>
            </p:cNvPr>
            <p:cNvSpPr>
              <a:spLocks noChangeShapeType="1"/>
            </p:cNvSpPr>
            <p:nvPr/>
          </p:nvSpPr>
          <p:spPr bwMode="auto">
            <a:xfrm>
              <a:off x="2290" y="3702"/>
              <a:ext cx="0"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1" name="Line 58">
              <a:extLst>
                <a:ext uri="{FF2B5EF4-FFF2-40B4-BE49-F238E27FC236}">
                  <a16:creationId xmlns:a16="http://schemas.microsoft.com/office/drawing/2014/main" id="{FA052A8D-4B22-4C8B-A5C9-5E12DB036B7F}"/>
                </a:ext>
              </a:extLst>
            </p:cNvPr>
            <p:cNvSpPr>
              <a:spLocks noChangeShapeType="1"/>
            </p:cNvSpPr>
            <p:nvPr/>
          </p:nvSpPr>
          <p:spPr bwMode="auto">
            <a:xfrm>
              <a:off x="3560" y="3702"/>
              <a:ext cx="0"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2" name="Line 59">
              <a:extLst>
                <a:ext uri="{FF2B5EF4-FFF2-40B4-BE49-F238E27FC236}">
                  <a16:creationId xmlns:a16="http://schemas.microsoft.com/office/drawing/2014/main" id="{39F0BAAD-B74E-41A8-AD3A-D0872FFCB61F}"/>
                </a:ext>
              </a:extLst>
            </p:cNvPr>
            <p:cNvSpPr>
              <a:spLocks noChangeShapeType="1"/>
            </p:cNvSpPr>
            <p:nvPr/>
          </p:nvSpPr>
          <p:spPr bwMode="auto">
            <a:xfrm>
              <a:off x="3833" y="3702"/>
              <a:ext cx="453"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3" name="AutoShape 60">
              <a:extLst>
                <a:ext uri="{FF2B5EF4-FFF2-40B4-BE49-F238E27FC236}">
                  <a16:creationId xmlns:a16="http://schemas.microsoft.com/office/drawing/2014/main" id="{2CCF7C5B-9322-470C-8F63-F7D71E279D02}"/>
                </a:ext>
              </a:extLst>
            </p:cNvPr>
            <p:cNvSpPr>
              <a:spLocks noChangeArrowheads="1"/>
            </p:cNvSpPr>
            <p:nvPr/>
          </p:nvSpPr>
          <p:spPr bwMode="auto">
            <a:xfrm>
              <a:off x="1927" y="3974"/>
              <a:ext cx="68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21 37 44</a:t>
              </a:r>
              <a:endParaRPr lang="zh-CN" altLang="en-US" sz="2000"/>
            </a:p>
          </p:txBody>
        </p:sp>
        <p:sp>
          <p:nvSpPr>
            <p:cNvPr id="156694" name="Line 61">
              <a:extLst>
                <a:ext uri="{FF2B5EF4-FFF2-40B4-BE49-F238E27FC236}">
                  <a16:creationId xmlns:a16="http://schemas.microsoft.com/office/drawing/2014/main" id="{B6B2F4A6-1884-4C9B-8B5A-09C636D60873}"/>
                </a:ext>
              </a:extLst>
            </p:cNvPr>
            <p:cNvSpPr>
              <a:spLocks noChangeShapeType="1"/>
            </p:cNvSpPr>
            <p:nvPr/>
          </p:nvSpPr>
          <p:spPr bwMode="auto">
            <a:xfrm>
              <a:off x="2512" y="3702"/>
              <a:ext cx="413" cy="272"/>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5" name="Line 62">
              <a:extLst>
                <a:ext uri="{FF2B5EF4-FFF2-40B4-BE49-F238E27FC236}">
                  <a16:creationId xmlns:a16="http://schemas.microsoft.com/office/drawing/2014/main" id="{64E28024-53A5-4AFB-9700-5358131A304B}"/>
                </a:ext>
              </a:extLst>
            </p:cNvPr>
            <p:cNvSpPr>
              <a:spLocks noChangeShapeType="1"/>
            </p:cNvSpPr>
            <p:nvPr/>
          </p:nvSpPr>
          <p:spPr bwMode="auto">
            <a:xfrm>
              <a:off x="1066" y="4110"/>
              <a:ext cx="272" cy="0"/>
            </a:xfrm>
            <a:prstGeom prst="line">
              <a:avLst/>
            </a:prstGeom>
            <a:noFill/>
            <a:ln w="2540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6696" name="Line 63">
              <a:extLst>
                <a:ext uri="{FF2B5EF4-FFF2-40B4-BE49-F238E27FC236}">
                  <a16:creationId xmlns:a16="http://schemas.microsoft.com/office/drawing/2014/main" id="{9FB4011D-5459-490D-BB65-CA19E2BE025E}"/>
                </a:ext>
              </a:extLst>
            </p:cNvPr>
            <p:cNvSpPr>
              <a:spLocks noChangeShapeType="1"/>
            </p:cNvSpPr>
            <p:nvPr/>
          </p:nvSpPr>
          <p:spPr bwMode="auto">
            <a:xfrm>
              <a:off x="1791" y="4110"/>
              <a:ext cx="136" cy="0"/>
            </a:xfrm>
            <a:prstGeom prst="line">
              <a:avLst/>
            </a:prstGeom>
            <a:noFill/>
            <a:ln w="2540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6697" name="Line 64">
              <a:extLst>
                <a:ext uri="{FF2B5EF4-FFF2-40B4-BE49-F238E27FC236}">
                  <a16:creationId xmlns:a16="http://schemas.microsoft.com/office/drawing/2014/main" id="{98674745-5812-4BC7-AF9D-0263D03DF341}"/>
                </a:ext>
              </a:extLst>
            </p:cNvPr>
            <p:cNvSpPr>
              <a:spLocks noChangeShapeType="1"/>
            </p:cNvSpPr>
            <p:nvPr/>
          </p:nvSpPr>
          <p:spPr bwMode="auto">
            <a:xfrm>
              <a:off x="2608" y="4110"/>
              <a:ext cx="136" cy="0"/>
            </a:xfrm>
            <a:prstGeom prst="line">
              <a:avLst/>
            </a:prstGeom>
            <a:noFill/>
            <a:ln w="2540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6698" name="Line 65">
              <a:extLst>
                <a:ext uri="{FF2B5EF4-FFF2-40B4-BE49-F238E27FC236}">
                  <a16:creationId xmlns:a16="http://schemas.microsoft.com/office/drawing/2014/main" id="{77431320-B2D6-4026-8EF6-C8868525111A}"/>
                </a:ext>
              </a:extLst>
            </p:cNvPr>
            <p:cNvSpPr>
              <a:spLocks noChangeShapeType="1"/>
            </p:cNvSpPr>
            <p:nvPr/>
          </p:nvSpPr>
          <p:spPr bwMode="auto">
            <a:xfrm>
              <a:off x="3198" y="4110"/>
              <a:ext cx="181" cy="0"/>
            </a:xfrm>
            <a:prstGeom prst="line">
              <a:avLst/>
            </a:prstGeom>
            <a:noFill/>
            <a:ln w="2540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6699" name="Line 66">
              <a:extLst>
                <a:ext uri="{FF2B5EF4-FFF2-40B4-BE49-F238E27FC236}">
                  <a16:creationId xmlns:a16="http://schemas.microsoft.com/office/drawing/2014/main" id="{7993FB67-921F-4ADA-B27D-EB7799F7E53E}"/>
                </a:ext>
              </a:extLst>
            </p:cNvPr>
            <p:cNvSpPr>
              <a:spLocks noChangeShapeType="1"/>
            </p:cNvSpPr>
            <p:nvPr/>
          </p:nvSpPr>
          <p:spPr bwMode="auto">
            <a:xfrm>
              <a:off x="3923" y="4110"/>
              <a:ext cx="136" cy="0"/>
            </a:xfrm>
            <a:prstGeom prst="line">
              <a:avLst/>
            </a:prstGeom>
            <a:noFill/>
            <a:ln w="2540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07497557-CA63-4ACC-B955-A807A1369EDE}"/>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一、哈希表(散列表</a:t>
            </a:r>
            <a:r>
              <a:rPr lang="en-US" altLang="zh-CN" sz="3200">
                <a:latin typeface="黑体" panose="02010609060101010101" pitchFamily="49" charset="-122"/>
                <a:ea typeface="黑体" panose="02010609060101010101" pitchFamily="49" charset="-122"/>
              </a:rPr>
              <a:t>)</a:t>
            </a:r>
          </a:p>
        </p:txBody>
      </p:sp>
      <p:sp>
        <p:nvSpPr>
          <p:cNvPr id="158723" name="Text Box 3">
            <a:extLst>
              <a:ext uri="{FF2B5EF4-FFF2-40B4-BE49-F238E27FC236}">
                <a16:creationId xmlns:a16="http://schemas.microsoft.com/office/drawing/2014/main" id="{0825B64F-107E-42A6-B77C-A4C659F1DD56}"/>
              </a:ext>
            </a:extLst>
          </p:cNvPr>
          <p:cNvSpPr txBox="1">
            <a:spLocks noChangeArrowheads="1"/>
          </p:cNvSpPr>
          <p:nvPr/>
        </p:nvSpPr>
        <p:spPr bwMode="auto">
          <a:xfrm>
            <a:off x="8429625" y="64008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108FB02-CD3B-4509-ACBD-092680A44E01}" type="slidenum">
              <a:rPr lang="zh-CN" altLang="en-US" sz="2400"/>
              <a:pPr algn="r" eaLnBrk="1" hangingPunct="1">
                <a:spcBef>
                  <a:spcPct val="50000"/>
                </a:spcBef>
                <a:buClrTx/>
                <a:buSzTx/>
                <a:buFontTx/>
                <a:buNone/>
              </a:pPr>
              <a:t>104</a:t>
            </a:fld>
            <a:endParaRPr lang="en-US" altLang="zh-CN" sz="2400"/>
          </a:p>
        </p:txBody>
      </p:sp>
      <p:sp>
        <p:nvSpPr>
          <p:cNvPr id="158724" name="Text Box 4">
            <a:extLst>
              <a:ext uri="{FF2B5EF4-FFF2-40B4-BE49-F238E27FC236}">
                <a16:creationId xmlns:a16="http://schemas.microsoft.com/office/drawing/2014/main" id="{C23DFF7E-7B1D-4694-93C5-5A8555370F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58725" name="Rectangle 5">
            <a:extLst>
              <a:ext uri="{FF2B5EF4-FFF2-40B4-BE49-F238E27FC236}">
                <a16:creationId xmlns:a16="http://schemas.microsoft.com/office/drawing/2014/main" id="{4FA63109-1DC7-468E-A94B-FB9C669DA46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哈希(</a:t>
            </a:r>
            <a:r>
              <a:rPr lang="en-US" altLang="zh-CN" b="1" dirty="0">
                <a:latin typeface="黑体" panose="02010609060101010101" pitchFamily="49" charset="-122"/>
                <a:ea typeface="黑体" panose="02010609060101010101" pitchFamily="49" charset="-122"/>
              </a:rPr>
              <a:t>Hash)</a:t>
            </a:r>
            <a:r>
              <a:rPr lang="zh-CN" altLang="en-US" b="1" dirty="0">
                <a:latin typeface="黑体" panose="02010609060101010101" pitchFamily="49" charset="-122"/>
                <a:ea typeface="黑体" panose="02010609060101010101" pitchFamily="49" charset="-122"/>
              </a:rPr>
              <a:t>表又称</a:t>
            </a:r>
            <a:r>
              <a:rPr lang="zh-CN" altLang="en-US" b="1" dirty="0">
                <a:solidFill>
                  <a:srgbClr val="FF0000"/>
                </a:solidFill>
                <a:latin typeface="黑体" panose="02010609060101010101" pitchFamily="49" charset="-122"/>
                <a:ea typeface="黑体" panose="02010609060101010101" pitchFamily="49" charset="-122"/>
              </a:rPr>
              <a:t>散列表</a:t>
            </a:r>
          </a:p>
          <a:p>
            <a:pPr eaLnBrk="1" hangingPunct="1">
              <a:spcBef>
                <a:spcPct val="70000"/>
              </a:spcBef>
            </a:pPr>
            <a:r>
              <a:rPr lang="zh-CN" altLang="en-US" b="1" dirty="0">
                <a:latin typeface="黑体" panose="02010609060101010101" pitchFamily="49" charset="-122"/>
                <a:ea typeface="黑体" panose="02010609060101010101" pitchFamily="49" charset="-122"/>
              </a:rPr>
              <a:t>散列表是一种直接计算记录存放地址的方法，它在</a:t>
            </a:r>
            <a:r>
              <a:rPr lang="zh-CN" altLang="en-US" b="1" dirty="0">
                <a:solidFill>
                  <a:srgbClr val="FF0000"/>
                </a:solidFill>
                <a:latin typeface="黑体" panose="02010609060101010101" pitchFamily="49" charset="-122"/>
                <a:ea typeface="黑体" panose="02010609060101010101" pitchFamily="49" charset="-122"/>
              </a:rPr>
              <a:t>关键码</a:t>
            </a:r>
            <a:r>
              <a:rPr lang="zh-CN" altLang="en-US" b="1" dirty="0">
                <a:latin typeface="黑体" panose="02010609060101010101" pitchFamily="49" charset="-122"/>
                <a:ea typeface="黑体" panose="02010609060101010101" pitchFamily="49" charset="-122"/>
              </a:rPr>
              <a:t>与</a:t>
            </a:r>
            <a:r>
              <a:rPr lang="zh-CN" altLang="en-US" b="1" dirty="0">
                <a:solidFill>
                  <a:srgbClr val="FF0000"/>
                </a:solidFill>
                <a:latin typeface="黑体" panose="02010609060101010101" pitchFamily="49" charset="-122"/>
                <a:ea typeface="黑体" panose="02010609060101010101" pitchFamily="49" charset="-122"/>
              </a:rPr>
              <a:t>存储位置</a:t>
            </a:r>
            <a:r>
              <a:rPr lang="zh-CN" altLang="en-US" b="1" dirty="0">
                <a:latin typeface="黑体" panose="02010609060101010101" pitchFamily="49" charset="-122"/>
                <a:ea typeface="黑体" panose="02010609060101010101" pitchFamily="49" charset="-122"/>
              </a:rPr>
              <a:t>之间直接建立了映象。</a:t>
            </a:r>
          </a:p>
        </p:txBody>
      </p:sp>
      <p:sp>
        <p:nvSpPr>
          <p:cNvPr id="158726" name="Rectangle 6">
            <a:extLst>
              <a:ext uri="{FF2B5EF4-FFF2-40B4-BE49-F238E27FC236}">
                <a16:creationId xmlns:a16="http://schemas.microsoft.com/office/drawing/2014/main" id="{9C0F7CF6-696F-42E8-BF36-AEB790FA39F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A0D3038C-EEA5-4533-AA0A-CD91AC0D8E30}"/>
              </a:ext>
            </a:extLst>
          </p:cNvPr>
          <p:cNvSpPr>
            <a:spLocks noGrp="1" noChangeArrowheads="1"/>
          </p:cNvSpPr>
          <p:nvPr>
            <p:ph type="title"/>
          </p:nvPr>
        </p:nvSpPr>
        <p:spPr>
          <a:xfrm>
            <a:off x="500063" y="1785938"/>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一、哈希表(函数</a:t>
            </a:r>
            <a:r>
              <a:rPr lang="en-US" altLang="zh-CN" sz="3200">
                <a:latin typeface="黑体" panose="02010609060101010101" pitchFamily="49" charset="-122"/>
                <a:ea typeface="黑体" panose="02010609060101010101" pitchFamily="49" charset="-122"/>
              </a:rPr>
              <a:t>)</a:t>
            </a:r>
          </a:p>
        </p:txBody>
      </p:sp>
      <p:sp>
        <p:nvSpPr>
          <p:cNvPr id="159747" name="Text Box 3">
            <a:extLst>
              <a:ext uri="{FF2B5EF4-FFF2-40B4-BE49-F238E27FC236}">
                <a16:creationId xmlns:a16="http://schemas.microsoft.com/office/drawing/2014/main" id="{44858961-78D4-4480-9BE5-5B755C88F37D}"/>
              </a:ext>
            </a:extLst>
          </p:cNvPr>
          <p:cNvSpPr txBox="1">
            <a:spLocks noChangeArrowheads="1"/>
          </p:cNvSpPr>
          <p:nvPr/>
        </p:nvSpPr>
        <p:spPr bwMode="auto">
          <a:xfrm>
            <a:off x="8358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27D48E-C9E5-4B3E-B0F9-EA05EC28B6DF}" type="slidenum">
              <a:rPr lang="zh-CN" altLang="en-US" sz="2400"/>
              <a:pPr algn="r" eaLnBrk="1" hangingPunct="1">
                <a:spcBef>
                  <a:spcPct val="50000"/>
                </a:spcBef>
                <a:buClrTx/>
                <a:buSzTx/>
                <a:buFontTx/>
                <a:buNone/>
              </a:pPr>
              <a:t>105</a:t>
            </a:fld>
            <a:endParaRPr lang="en-US" altLang="zh-CN" sz="2400"/>
          </a:p>
        </p:txBody>
      </p:sp>
      <p:sp>
        <p:nvSpPr>
          <p:cNvPr id="159748" name="Text Box 4">
            <a:extLst>
              <a:ext uri="{FF2B5EF4-FFF2-40B4-BE49-F238E27FC236}">
                <a16:creationId xmlns:a16="http://schemas.microsoft.com/office/drawing/2014/main" id="{7B9D6706-F820-44D4-B811-E5E752635F4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59749" name="Rectangle 5">
            <a:extLst>
              <a:ext uri="{FF2B5EF4-FFF2-40B4-BE49-F238E27FC236}">
                <a16:creationId xmlns:a16="http://schemas.microsoft.com/office/drawing/2014/main" id="{4DB6CD2B-9A4C-48F4-8E7E-7E7FFDCB8825}"/>
              </a:ext>
            </a:extLst>
          </p:cNvPr>
          <p:cNvSpPr>
            <a:spLocks noGrp="1" noChangeArrowheads="1"/>
          </p:cNvSpPr>
          <p:nvPr>
            <p:ph type="body" idx="1"/>
          </p:nvPr>
        </p:nvSpPr>
        <p:spPr>
          <a:xfrm>
            <a:off x="381000" y="2571750"/>
            <a:ext cx="8763000" cy="4038600"/>
          </a:xfrm>
        </p:spPr>
        <p:txBody>
          <a:bodyPr/>
          <a:lstStyle/>
          <a:p>
            <a:pPr eaLnBrk="1" hangingPunct="1"/>
            <a:r>
              <a:rPr lang="zh-CN" altLang="en-US" b="1" dirty="0">
                <a:latin typeface="黑体" panose="02010609060101010101" pitchFamily="49" charset="-122"/>
                <a:ea typeface="黑体" panose="02010609060101010101" pitchFamily="49" charset="-122"/>
              </a:rPr>
              <a:t>哈希函数是从</a:t>
            </a:r>
            <a:r>
              <a:rPr lang="zh-CN" altLang="en-US" b="1" dirty="0">
                <a:solidFill>
                  <a:srgbClr val="FF0000"/>
                </a:solidFill>
                <a:latin typeface="黑体" panose="02010609060101010101" pitchFamily="49" charset="-122"/>
                <a:ea typeface="黑体" panose="02010609060101010101" pitchFamily="49" charset="-122"/>
              </a:rPr>
              <a:t>关键字空间</a:t>
            </a:r>
            <a:r>
              <a:rPr lang="zh-CN" altLang="en-US" b="1" dirty="0">
                <a:latin typeface="黑体" panose="02010609060101010101" pitchFamily="49" charset="-122"/>
                <a:ea typeface="黑体" panose="02010609060101010101" pitchFamily="49" charset="-122"/>
              </a:rPr>
              <a:t>到</a:t>
            </a:r>
            <a:r>
              <a:rPr lang="zh-CN" altLang="en-US" b="1" dirty="0">
                <a:solidFill>
                  <a:srgbClr val="FF0000"/>
                </a:solidFill>
                <a:latin typeface="黑体" panose="02010609060101010101" pitchFamily="49" charset="-122"/>
                <a:ea typeface="黑体" panose="02010609060101010101" pitchFamily="49" charset="-122"/>
              </a:rPr>
              <a:t>存储地址空间</a:t>
            </a:r>
            <a:r>
              <a:rPr lang="zh-CN" altLang="en-US" b="1" dirty="0">
                <a:latin typeface="黑体" panose="02010609060101010101" pitchFamily="49" charset="-122"/>
                <a:ea typeface="黑体" panose="02010609060101010101" pitchFamily="49" charset="-122"/>
              </a:rPr>
              <a:t>的一种映象</a:t>
            </a:r>
          </a:p>
          <a:p>
            <a:pPr eaLnBrk="1" hangingPunct="1"/>
            <a:r>
              <a:rPr lang="zh-CN" altLang="en-US" b="1" dirty="0">
                <a:latin typeface="黑体" panose="02010609060101010101" pitchFamily="49" charset="-122"/>
                <a:ea typeface="黑体" panose="02010609060101010101" pitchFamily="49" charset="-122"/>
              </a:rPr>
              <a:t>哈希函数在记录的关键字与记录的存储地址之间建立起一种对应关系。可写成：</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rgbClr val="FF0000"/>
                </a:solidFill>
                <a:latin typeface="黑体" panose="02010609060101010101" pitchFamily="49" charset="-122"/>
                <a:ea typeface="黑体" panose="02010609060101010101" pitchFamily="49" charset="-122"/>
              </a:rPr>
              <a:t>addr</a:t>
            </a:r>
            <a:r>
              <a:rPr lang="en-US" altLang="zh-CN" b="1" dirty="0">
                <a:solidFill>
                  <a:srgbClr val="FF0000"/>
                </a:solidFill>
                <a:latin typeface="黑体" panose="02010609060101010101" pitchFamily="49" charset="-122"/>
                <a:ea typeface="黑体" panose="02010609060101010101" pitchFamily="49" charset="-122"/>
              </a:rPr>
              <a:t>(a</a:t>
            </a:r>
            <a:r>
              <a:rPr lang="en-US" altLang="zh-CN" b="1" baseline="-25000" dirty="0">
                <a:solidFill>
                  <a:srgbClr val="FF0000"/>
                </a:solidFill>
                <a:latin typeface="黑体" panose="02010609060101010101" pitchFamily="49" charset="-122"/>
                <a:ea typeface="黑体" panose="02010609060101010101" pitchFamily="49" charset="-122"/>
              </a:rPr>
              <a:t>i</a:t>
            </a:r>
            <a:r>
              <a:rPr lang="en-US" altLang="zh-CN" b="1" dirty="0">
                <a:solidFill>
                  <a:srgbClr val="FF0000"/>
                </a:solidFill>
                <a:latin typeface="黑体" panose="02010609060101010101" pitchFamily="49" charset="-122"/>
                <a:ea typeface="黑体" panose="02010609060101010101" pitchFamily="49" charset="-122"/>
              </a:rPr>
              <a:t>)= H(</a:t>
            </a:r>
            <a:r>
              <a:rPr lang="en-US" altLang="zh-CN" b="1" dirty="0" err="1">
                <a:solidFill>
                  <a:srgbClr val="FF0000"/>
                </a:solidFill>
                <a:latin typeface="黑体" panose="02010609060101010101" pitchFamily="49" charset="-122"/>
                <a:ea typeface="黑体" panose="02010609060101010101" pitchFamily="49" charset="-122"/>
              </a:rPr>
              <a:t>key</a:t>
            </a:r>
            <a:r>
              <a:rPr lang="en-US" altLang="zh-CN" b="1" baseline="-25000" dirty="0" err="1">
                <a:solidFill>
                  <a:srgbClr val="FF0000"/>
                </a:solidFill>
                <a:latin typeface="黑体" panose="02010609060101010101" pitchFamily="49" charset="-122"/>
                <a:ea typeface="黑体" panose="02010609060101010101" pitchFamily="49" charset="-122"/>
              </a:rPr>
              <a:t>i</a:t>
            </a:r>
            <a:r>
              <a:rPr lang="en-US" altLang="zh-CN" b="1" dirty="0">
                <a:solidFill>
                  <a:srgbClr val="FF0000"/>
                </a:solidFill>
                <a:latin typeface="黑体" panose="02010609060101010101" pitchFamily="49" charset="-122"/>
                <a:ea typeface="黑体" panose="02010609060101010101" pitchFamily="49" charset="-122"/>
              </a:rPr>
              <a:t>)</a:t>
            </a:r>
          </a:p>
          <a:p>
            <a:pPr eaLnBrk="1" hangingPunct="1"/>
            <a:r>
              <a:rPr lang="en-US" altLang="zh-CN" b="1" dirty="0">
                <a:latin typeface="黑体" panose="02010609060101010101" pitchFamily="49" charset="-122"/>
                <a:ea typeface="黑体" panose="02010609060101010101" pitchFamily="49" charset="-122"/>
              </a:rPr>
              <a:t>H(</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为哈希函数</a:t>
            </a:r>
          </a:p>
          <a:p>
            <a:pPr eaLnBrk="1" hangingPunct="1"/>
            <a:r>
              <a:rPr lang="en-US" altLang="zh-CN" b="1" dirty="0" err="1">
                <a:latin typeface="黑体" panose="02010609060101010101" pitchFamily="49" charset="-122"/>
                <a:ea typeface="黑体" panose="02010609060101010101" pitchFamily="49" charset="-122"/>
              </a:rPr>
              <a:t>key</a:t>
            </a:r>
            <a:r>
              <a:rPr lang="en-US" altLang="zh-CN" b="1" baseline="-25000"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是表中元素</a:t>
            </a:r>
            <a:r>
              <a:rPr lang="en-US" altLang="zh-CN" b="1" dirty="0">
                <a:latin typeface="黑体" panose="02010609060101010101" pitchFamily="49" charset="-122"/>
                <a:ea typeface="黑体" panose="02010609060101010101" pitchFamily="49" charset="-122"/>
              </a:rPr>
              <a:t>a</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关键字,</a:t>
            </a:r>
            <a:r>
              <a:rPr lang="en-US" altLang="zh-CN" b="1" dirty="0" err="1">
                <a:latin typeface="黑体" panose="02010609060101010101" pitchFamily="49" charset="-122"/>
                <a:ea typeface="黑体" panose="02010609060101010101" pitchFamily="49" charset="-122"/>
              </a:rPr>
              <a:t>addr</a:t>
            </a:r>
            <a:r>
              <a:rPr lang="en-US" altLang="zh-CN" b="1" dirty="0">
                <a:latin typeface="黑体" panose="02010609060101010101" pitchFamily="49" charset="-122"/>
                <a:ea typeface="黑体" panose="02010609060101010101" pitchFamily="49" charset="-122"/>
              </a:rPr>
              <a:t>(a</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是存储地址</a:t>
            </a:r>
          </a:p>
        </p:txBody>
      </p:sp>
      <p:sp>
        <p:nvSpPr>
          <p:cNvPr id="159750" name="Rectangle 6">
            <a:extLst>
              <a:ext uri="{FF2B5EF4-FFF2-40B4-BE49-F238E27FC236}">
                <a16:creationId xmlns:a16="http://schemas.microsoft.com/office/drawing/2014/main" id="{1B1B70F1-2920-415D-9676-19420690639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420CF4C1-7446-49BB-B613-4941D331F4CA}"/>
              </a:ext>
            </a:extLst>
          </p:cNvPr>
          <p:cNvSpPr>
            <a:spLocks noGrp="1" noChangeArrowheads="1"/>
          </p:cNvSpPr>
          <p:nvPr>
            <p:ph type="title"/>
          </p:nvPr>
        </p:nvSpPr>
        <p:spPr>
          <a:xfrm>
            <a:off x="428625" y="1857375"/>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一、哈希表(查找</a:t>
            </a:r>
            <a:r>
              <a:rPr lang="en-US" altLang="zh-CN" sz="3200">
                <a:latin typeface="黑体" panose="02010609060101010101" pitchFamily="49" charset="-122"/>
                <a:ea typeface="黑体" panose="02010609060101010101" pitchFamily="49" charset="-122"/>
              </a:rPr>
              <a:t>)</a:t>
            </a:r>
          </a:p>
        </p:txBody>
      </p:sp>
      <p:sp>
        <p:nvSpPr>
          <p:cNvPr id="161795" name="Text Box 3">
            <a:extLst>
              <a:ext uri="{FF2B5EF4-FFF2-40B4-BE49-F238E27FC236}">
                <a16:creationId xmlns:a16="http://schemas.microsoft.com/office/drawing/2014/main" id="{423FABE9-93C3-4328-9CFC-8BE2BBDAC941}"/>
              </a:ext>
            </a:extLst>
          </p:cNvPr>
          <p:cNvSpPr txBox="1">
            <a:spLocks noChangeArrowheads="1"/>
          </p:cNvSpPr>
          <p:nvPr/>
        </p:nvSpPr>
        <p:spPr bwMode="auto">
          <a:xfrm>
            <a:off x="8215313" y="6400800"/>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677A1B-7694-40F5-8E31-9DE07BDE39F2}" type="slidenum">
              <a:rPr lang="zh-CN" altLang="en-US" sz="2400"/>
              <a:pPr algn="r" eaLnBrk="1" hangingPunct="1">
                <a:spcBef>
                  <a:spcPct val="50000"/>
                </a:spcBef>
                <a:buClrTx/>
                <a:buSzTx/>
                <a:buFontTx/>
                <a:buNone/>
              </a:pPr>
              <a:t>106</a:t>
            </a:fld>
            <a:endParaRPr lang="en-US" altLang="zh-CN" sz="2400"/>
          </a:p>
        </p:txBody>
      </p:sp>
      <p:sp>
        <p:nvSpPr>
          <p:cNvPr id="161796" name="Text Box 4">
            <a:extLst>
              <a:ext uri="{FF2B5EF4-FFF2-40B4-BE49-F238E27FC236}">
                <a16:creationId xmlns:a16="http://schemas.microsoft.com/office/drawing/2014/main" id="{44083898-1532-4220-88F3-408C811C61E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1797" name="Rectangle 5">
            <a:extLst>
              <a:ext uri="{FF2B5EF4-FFF2-40B4-BE49-F238E27FC236}">
                <a16:creationId xmlns:a16="http://schemas.microsoft.com/office/drawing/2014/main" id="{7C7AA414-CF83-4663-940C-3A4D7E69EEA6}"/>
              </a:ext>
            </a:extLst>
          </p:cNvPr>
          <p:cNvSpPr>
            <a:spLocks noGrp="1" noChangeArrowheads="1"/>
          </p:cNvSpPr>
          <p:nvPr>
            <p:ph type="body" idx="1"/>
          </p:nvPr>
        </p:nvSpPr>
        <p:spPr>
          <a:xfrm>
            <a:off x="381000" y="2643188"/>
            <a:ext cx="8763000" cy="40386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哈希查找也叫</a:t>
            </a:r>
            <a:r>
              <a:rPr lang="zh-CN" altLang="en-US" b="1">
                <a:solidFill>
                  <a:srgbClr val="FF0000"/>
                </a:solidFill>
                <a:latin typeface="黑体" panose="02010609060101010101" pitchFamily="49" charset="-122"/>
                <a:ea typeface="黑体" panose="02010609060101010101" pitchFamily="49" charset="-122"/>
              </a:rPr>
              <a:t>散列</a:t>
            </a:r>
            <a:r>
              <a:rPr lang="zh-CN" altLang="en-US" b="1">
                <a:latin typeface="黑体" panose="02010609060101010101" pitchFamily="49" charset="-122"/>
                <a:ea typeface="黑体" panose="02010609060101010101" pitchFamily="49" charset="-122"/>
              </a:rPr>
              <a:t>查找，是利用</a:t>
            </a:r>
            <a:r>
              <a:rPr lang="zh-CN" altLang="en-US" b="1">
                <a:solidFill>
                  <a:srgbClr val="FF0000"/>
                </a:solidFill>
                <a:latin typeface="黑体" panose="02010609060101010101" pitchFamily="49" charset="-122"/>
                <a:ea typeface="黑体" panose="02010609060101010101" pitchFamily="49" charset="-122"/>
              </a:rPr>
              <a:t>哈希函数</a:t>
            </a:r>
            <a:r>
              <a:rPr lang="zh-CN" altLang="en-US" b="1">
                <a:latin typeface="黑体" panose="02010609060101010101" pitchFamily="49" charset="-122"/>
                <a:ea typeface="黑体" panose="02010609060101010101" pitchFamily="49" charset="-122"/>
              </a:rPr>
              <a:t>进行查找的过程</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首先利用哈希函数及记录的关键字计算出记录的</a:t>
            </a:r>
            <a:r>
              <a:rPr lang="zh-CN" altLang="en-US" b="1">
                <a:solidFill>
                  <a:srgbClr val="FF0000"/>
                </a:solidFill>
                <a:latin typeface="黑体" panose="02010609060101010101" pitchFamily="49" charset="-122"/>
                <a:ea typeface="黑体" panose="02010609060101010101" pitchFamily="49" charset="-122"/>
              </a:rPr>
              <a:t>存储地址</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然后直接到指定地址进行查找</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不需要经过比较，</a:t>
            </a:r>
            <a:r>
              <a:rPr lang="zh-CN" altLang="en-US" b="1">
                <a:solidFill>
                  <a:srgbClr val="FF0000"/>
                </a:solidFill>
                <a:latin typeface="黑体" panose="02010609060101010101" pitchFamily="49" charset="-122"/>
                <a:ea typeface="黑体" panose="02010609060101010101" pitchFamily="49" charset="-122"/>
              </a:rPr>
              <a:t>一次</a:t>
            </a:r>
            <a:r>
              <a:rPr lang="zh-CN" altLang="en-US" b="1">
                <a:latin typeface="黑体" panose="02010609060101010101" pitchFamily="49" charset="-122"/>
                <a:ea typeface="黑体" panose="02010609060101010101" pitchFamily="49" charset="-122"/>
              </a:rPr>
              <a:t>存取就能得到所查元素</a:t>
            </a:r>
          </a:p>
        </p:txBody>
      </p:sp>
      <p:sp>
        <p:nvSpPr>
          <p:cNvPr id="161798" name="Rectangle 6">
            <a:extLst>
              <a:ext uri="{FF2B5EF4-FFF2-40B4-BE49-F238E27FC236}">
                <a16:creationId xmlns:a16="http://schemas.microsoft.com/office/drawing/2014/main" id="{0BD14B1B-3438-4B2C-8507-F8CE4759EED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51C77C56-44CA-482E-96D1-75A7D1063847}"/>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一、哈希表(冲突</a:t>
            </a:r>
            <a:r>
              <a:rPr lang="en-US" altLang="zh-CN" sz="3200">
                <a:latin typeface="黑体" panose="02010609060101010101" pitchFamily="49" charset="-122"/>
                <a:ea typeface="黑体" panose="02010609060101010101" pitchFamily="49" charset="-122"/>
              </a:rPr>
              <a:t>)</a:t>
            </a:r>
          </a:p>
        </p:txBody>
      </p:sp>
      <p:sp>
        <p:nvSpPr>
          <p:cNvPr id="162819" name="Text Box 3">
            <a:extLst>
              <a:ext uri="{FF2B5EF4-FFF2-40B4-BE49-F238E27FC236}">
                <a16:creationId xmlns:a16="http://schemas.microsoft.com/office/drawing/2014/main" id="{2732A4D3-A9BD-4337-A36C-B63C63E737F3}"/>
              </a:ext>
            </a:extLst>
          </p:cNvPr>
          <p:cNvSpPr txBox="1">
            <a:spLocks noChangeArrowheads="1"/>
          </p:cNvSpPr>
          <p:nvPr/>
        </p:nvSpPr>
        <p:spPr bwMode="auto">
          <a:xfrm>
            <a:off x="8215313" y="6400800"/>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B2A6B48-9C38-4C4B-8DF8-34D7E856E9A9}" type="slidenum">
              <a:rPr lang="zh-CN" altLang="en-US" sz="2400"/>
              <a:pPr algn="r" eaLnBrk="1" hangingPunct="1">
                <a:spcBef>
                  <a:spcPct val="50000"/>
                </a:spcBef>
                <a:buClrTx/>
                <a:buSzTx/>
                <a:buFontTx/>
                <a:buNone/>
              </a:pPr>
              <a:t>107</a:t>
            </a:fld>
            <a:endParaRPr lang="en-US" altLang="zh-CN" sz="2400"/>
          </a:p>
        </p:txBody>
      </p:sp>
      <p:sp>
        <p:nvSpPr>
          <p:cNvPr id="162820" name="Text Box 4">
            <a:extLst>
              <a:ext uri="{FF2B5EF4-FFF2-40B4-BE49-F238E27FC236}">
                <a16:creationId xmlns:a16="http://schemas.microsoft.com/office/drawing/2014/main" id="{93FE7718-C294-48A8-994B-D547808C95A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2821" name="Rectangle 5">
            <a:extLst>
              <a:ext uri="{FF2B5EF4-FFF2-40B4-BE49-F238E27FC236}">
                <a16:creationId xmlns:a16="http://schemas.microsoft.com/office/drawing/2014/main" id="{011E83A7-EE2E-410C-82DC-9FB524206BF9}"/>
              </a:ext>
            </a:extLst>
          </p:cNvPr>
          <p:cNvSpPr>
            <a:spLocks noGrp="1" noChangeArrowheads="1"/>
          </p:cNvSpPr>
          <p:nvPr>
            <p:ph type="body" idx="1"/>
          </p:nvPr>
        </p:nvSpPr>
        <p:spPr>
          <a:xfrm>
            <a:off x="381000" y="2819400"/>
            <a:ext cx="8763000" cy="23241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不同的记录，其关键字通过哈希函数的计算，可能得到相同的地址</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把</a:t>
            </a:r>
            <a:r>
              <a:rPr lang="zh-CN" altLang="en-US" b="1">
                <a:solidFill>
                  <a:srgbClr val="FF0000"/>
                </a:solidFill>
                <a:latin typeface="黑体" panose="02010609060101010101" pitchFamily="49" charset="-122"/>
                <a:ea typeface="黑体" panose="02010609060101010101" pitchFamily="49" charset="-122"/>
              </a:rPr>
              <a:t>不同</a:t>
            </a:r>
            <a:r>
              <a:rPr lang="zh-CN" altLang="en-US" b="1">
                <a:latin typeface="黑体" panose="02010609060101010101" pitchFamily="49" charset="-122"/>
                <a:ea typeface="黑体" panose="02010609060101010101" pitchFamily="49" charset="-122"/>
              </a:rPr>
              <a:t>的记录映射到</a:t>
            </a:r>
            <a:r>
              <a:rPr lang="zh-CN" altLang="en-US" b="1">
                <a:solidFill>
                  <a:srgbClr val="FF0000"/>
                </a:solidFill>
                <a:latin typeface="黑体" panose="02010609060101010101" pitchFamily="49" charset="-122"/>
                <a:ea typeface="黑体" panose="02010609060101010101" pitchFamily="49" charset="-122"/>
              </a:rPr>
              <a:t>同一</a:t>
            </a:r>
            <a:r>
              <a:rPr lang="zh-CN" altLang="en-US" b="1">
                <a:latin typeface="黑体" panose="02010609060101010101" pitchFamily="49" charset="-122"/>
                <a:ea typeface="黑体" panose="02010609060101010101" pitchFamily="49" charset="-122"/>
              </a:rPr>
              <a:t>个散列地址上，这种现象称为</a:t>
            </a:r>
            <a:r>
              <a:rPr lang="zh-CN" altLang="en-US" b="1">
                <a:solidFill>
                  <a:srgbClr val="FF0000"/>
                </a:solidFill>
                <a:latin typeface="黑体" panose="02010609060101010101" pitchFamily="49" charset="-122"/>
                <a:ea typeface="黑体" panose="02010609060101010101" pitchFamily="49" charset="-122"/>
              </a:rPr>
              <a:t>冲突</a:t>
            </a:r>
          </a:p>
        </p:txBody>
      </p:sp>
      <p:sp>
        <p:nvSpPr>
          <p:cNvPr id="162822" name="Rectangle 6">
            <a:extLst>
              <a:ext uri="{FF2B5EF4-FFF2-40B4-BE49-F238E27FC236}">
                <a16:creationId xmlns:a16="http://schemas.microsoft.com/office/drawing/2014/main" id="{876DFD68-16B9-4D59-A0F2-777940102FE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1A96FF3-7016-421D-87A5-487B1525F7FB}"/>
              </a:ext>
            </a:extLst>
          </p:cNvPr>
          <p:cNvSpPr>
            <a:spLocks noGrp="1" noChangeArrowheads="1"/>
          </p:cNvSpPr>
          <p:nvPr>
            <p:ph type="title"/>
          </p:nvPr>
        </p:nvSpPr>
        <p:spPr>
          <a:xfrm>
            <a:off x="428625" y="1785938"/>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一、哈希表(定义</a:t>
            </a:r>
            <a:r>
              <a:rPr lang="en-US" altLang="zh-CN" sz="3200">
                <a:latin typeface="黑体" panose="02010609060101010101" pitchFamily="49" charset="-122"/>
                <a:ea typeface="黑体" panose="02010609060101010101" pitchFamily="49" charset="-122"/>
              </a:rPr>
              <a:t>)</a:t>
            </a:r>
          </a:p>
        </p:txBody>
      </p:sp>
      <p:sp>
        <p:nvSpPr>
          <p:cNvPr id="163843" name="Text Box 3">
            <a:extLst>
              <a:ext uri="{FF2B5EF4-FFF2-40B4-BE49-F238E27FC236}">
                <a16:creationId xmlns:a16="http://schemas.microsoft.com/office/drawing/2014/main" id="{FA2069CC-A0B1-4271-AF12-0BB35EC9B8BC}"/>
              </a:ext>
            </a:extLst>
          </p:cNvPr>
          <p:cNvSpPr txBox="1">
            <a:spLocks noChangeArrowheads="1"/>
          </p:cNvSpPr>
          <p:nvPr/>
        </p:nvSpPr>
        <p:spPr bwMode="auto">
          <a:xfrm>
            <a:off x="8358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E53B9C4-4204-4BD5-93A6-4D5E7C4D4C49}" type="slidenum">
              <a:rPr lang="zh-CN" altLang="en-US" sz="2400"/>
              <a:pPr algn="r" eaLnBrk="1" hangingPunct="1">
                <a:spcBef>
                  <a:spcPct val="50000"/>
                </a:spcBef>
                <a:buClrTx/>
                <a:buSzTx/>
                <a:buFontTx/>
                <a:buNone/>
              </a:pPr>
              <a:t>108</a:t>
            </a:fld>
            <a:endParaRPr lang="en-US" altLang="zh-CN" sz="2400"/>
          </a:p>
        </p:txBody>
      </p:sp>
      <p:sp>
        <p:nvSpPr>
          <p:cNvPr id="163844" name="Text Box 4">
            <a:extLst>
              <a:ext uri="{FF2B5EF4-FFF2-40B4-BE49-F238E27FC236}">
                <a16:creationId xmlns:a16="http://schemas.microsoft.com/office/drawing/2014/main" id="{4B5F024F-BEC7-4324-9341-952E0230189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3845" name="Rectangle 5">
            <a:extLst>
              <a:ext uri="{FF2B5EF4-FFF2-40B4-BE49-F238E27FC236}">
                <a16:creationId xmlns:a16="http://schemas.microsoft.com/office/drawing/2014/main" id="{6DE7A5B2-9938-46D2-AFE9-684352121569}"/>
              </a:ext>
            </a:extLst>
          </p:cNvPr>
          <p:cNvSpPr>
            <a:spLocks noGrp="1" noChangeArrowheads="1"/>
          </p:cNvSpPr>
          <p:nvPr>
            <p:ph type="body" idx="1"/>
          </p:nvPr>
        </p:nvSpPr>
        <p:spPr>
          <a:xfrm>
            <a:off x="381000" y="2571750"/>
            <a:ext cx="8334375"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根据设定的</a:t>
            </a:r>
            <a:r>
              <a:rPr lang="zh-CN" altLang="en-US" b="1" dirty="0">
                <a:solidFill>
                  <a:schemeClr val="hlink"/>
                </a:solidFill>
                <a:latin typeface="黑体" panose="02010609060101010101" pitchFamily="49" charset="-122"/>
                <a:ea typeface="黑体" panose="02010609060101010101" pitchFamily="49" charset="-122"/>
              </a:rPr>
              <a:t>哈希函数</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H(key) </a:t>
            </a:r>
            <a:r>
              <a:rPr lang="zh-CN" altLang="en-US" b="1" dirty="0">
                <a:latin typeface="黑体" panose="02010609060101010101" pitchFamily="49" charset="-122"/>
                <a:ea typeface="黑体" panose="02010609060101010101" pitchFamily="49" charset="-122"/>
              </a:rPr>
              <a:t>和所选中的</a:t>
            </a:r>
            <a:r>
              <a:rPr lang="zh-CN" altLang="en-US" b="1" dirty="0">
                <a:solidFill>
                  <a:schemeClr val="hlink"/>
                </a:solidFill>
                <a:latin typeface="黑体" panose="02010609060101010101" pitchFamily="49" charset="-122"/>
                <a:ea typeface="黑体" panose="02010609060101010101" pitchFamily="49" charset="-122"/>
              </a:rPr>
              <a:t>处理冲突</a:t>
            </a:r>
            <a:r>
              <a:rPr lang="zh-CN" altLang="en-US" b="1" dirty="0">
                <a:latin typeface="黑体" panose="02010609060101010101" pitchFamily="49" charset="-122"/>
                <a:ea typeface="黑体" panose="02010609060101010101" pitchFamily="49" charset="-122"/>
              </a:rPr>
              <a:t>的方法</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将一组关键字映象到一个</a:t>
            </a:r>
            <a:r>
              <a:rPr lang="zh-CN" altLang="en-US" b="1" dirty="0">
                <a:solidFill>
                  <a:srgbClr val="FF0000"/>
                </a:solidFill>
                <a:latin typeface="黑体" panose="02010609060101010101" pitchFamily="49" charset="-122"/>
                <a:ea typeface="黑体" panose="02010609060101010101" pitchFamily="49" charset="-122"/>
              </a:rPr>
              <a:t>有限</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地址连续</a:t>
            </a:r>
            <a:r>
              <a:rPr lang="zh-CN" altLang="en-US" b="1" dirty="0">
                <a:latin typeface="黑体" panose="02010609060101010101" pitchFamily="49" charset="-122"/>
                <a:ea typeface="黑体" panose="02010609060101010101" pitchFamily="49" charset="-122"/>
              </a:rPr>
              <a:t>的地址集 (区间) 上</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并以关键字在地址集中的</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像</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作为该记录在表中的存储位置</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如此构造所得的查找表称之为</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哈希表</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163846" name="Rectangle 6">
            <a:extLst>
              <a:ext uri="{FF2B5EF4-FFF2-40B4-BE49-F238E27FC236}">
                <a16:creationId xmlns:a16="http://schemas.microsoft.com/office/drawing/2014/main" id="{796CFD36-0190-4314-A68F-D7E8C5DB01F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3C32BF38-5C09-4F92-A125-530E9BC77D35}"/>
              </a:ext>
            </a:extLst>
          </p:cNvPr>
          <p:cNvSpPr>
            <a:spLocks noGrp="1" noChangeArrowheads="1"/>
          </p:cNvSpPr>
          <p:nvPr>
            <p:ph type="title"/>
          </p:nvPr>
        </p:nvSpPr>
        <p:spPr>
          <a:xfrm>
            <a:off x="500063" y="1643063"/>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二、哈希函数(均匀性</a:t>
            </a:r>
            <a:r>
              <a:rPr lang="en-US" altLang="zh-CN" sz="3200">
                <a:latin typeface="黑体" panose="02010609060101010101" pitchFamily="49" charset="-122"/>
                <a:ea typeface="黑体" panose="02010609060101010101" pitchFamily="49" charset="-122"/>
              </a:rPr>
              <a:t>)</a:t>
            </a:r>
          </a:p>
        </p:txBody>
      </p:sp>
      <p:sp>
        <p:nvSpPr>
          <p:cNvPr id="165891" name="Text Box 3">
            <a:extLst>
              <a:ext uri="{FF2B5EF4-FFF2-40B4-BE49-F238E27FC236}">
                <a16:creationId xmlns:a16="http://schemas.microsoft.com/office/drawing/2014/main" id="{C8661D4D-9285-4AE1-99B7-07A7CB953824}"/>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156EFCE-4C3A-48E8-8841-C9EAE904F658}" type="slidenum">
              <a:rPr lang="zh-CN" altLang="en-US" sz="2400"/>
              <a:pPr algn="r" eaLnBrk="1" hangingPunct="1">
                <a:spcBef>
                  <a:spcPct val="50000"/>
                </a:spcBef>
                <a:buClrTx/>
                <a:buSzTx/>
                <a:buFontTx/>
                <a:buNone/>
              </a:pPr>
              <a:t>109</a:t>
            </a:fld>
            <a:endParaRPr lang="en-US" altLang="zh-CN" sz="2400"/>
          </a:p>
        </p:txBody>
      </p:sp>
      <p:sp>
        <p:nvSpPr>
          <p:cNvPr id="165892" name="Text Box 4">
            <a:extLst>
              <a:ext uri="{FF2B5EF4-FFF2-40B4-BE49-F238E27FC236}">
                <a16:creationId xmlns:a16="http://schemas.microsoft.com/office/drawing/2014/main" id="{900BCED8-D7CE-44A5-B36B-CE670C8544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5893" name="Rectangle 5">
            <a:extLst>
              <a:ext uri="{FF2B5EF4-FFF2-40B4-BE49-F238E27FC236}">
                <a16:creationId xmlns:a16="http://schemas.microsoft.com/office/drawing/2014/main" id="{2861D62F-1A00-4ACB-93AE-68316753769A}"/>
              </a:ext>
            </a:extLst>
          </p:cNvPr>
          <p:cNvSpPr>
            <a:spLocks noGrp="1" noChangeArrowheads="1"/>
          </p:cNvSpPr>
          <p:nvPr>
            <p:ph type="body" idx="1"/>
          </p:nvPr>
        </p:nvSpPr>
        <p:spPr>
          <a:xfrm>
            <a:off x="381000" y="2428875"/>
            <a:ext cx="8763000" cy="40386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哈希函数实现的一般是从一个</a:t>
            </a:r>
            <a:r>
              <a:rPr lang="zh-CN" altLang="en-US" b="1">
                <a:solidFill>
                  <a:srgbClr val="FF0000"/>
                </a:solidFill>
                <a:latin typeface="黑体" panose="02010609060101010101" pitchFamily="49" charset="-122"/>
                <a:ea typeface="黑体" panose="02010609060101010101" pitchFamily="49" charset="-122"/>
              </a:rPr>
              <a:t>大</a:t>
            </a:r>
            <a:r>
              <a:rPr lang="zh-CN" altLang="en-US" b="1">
                <a:latin typeface="黑体" panose="02010609060101010101" pitchFamily="49" charset="-122"/>
                <a:ea typeface="黑体" panose="02010609060101010101" pitchFamily="49" charset="-122"/>
              </a:rPr>
              <a:t>的集合（部分元素，空间位置上一般不连续）到一个</a:t>
            </a:r>
            <a:r>
              <a:rPr lang="zh-CN" altLang="en-US" b="1">
                <a:solidFill>
                  <a:srgbClr val="FF0000"/>
                </a:solidFill>
                <a:latin typeface="黑体" panose="02010609060101010101" pitchFamily="49" charset="-122"/>
                <a:ea typeface="黑体" panose="02010609060101010101" pitchFamily="49" charset="-122"/>
              </a:rPr>
              <a:t>小</a:t>
            </a:r>
            <a:r>
              <a:rPr lang="zh-CN" altLang="en-US" b="1">
                <a:latin typeface="黑体" panose="02010609060101010101" pitchFamily="49" charset="-122"/>
                <a:ea typeface="黑体" panose="02010609060101010101" pitchFamily="49" charset="-122"/>
              </a:rPr>
              <a:t>的集合（空间连续）的映射</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一个好的哈希函数，对于记录中的任何关键字，将其映射到地址集合中任何一个地址的</a:t>
            </a:r>
            <a:r>
              <a:rPr lang="zh-CN" altLang="en-US" b="1">
                <a:solidFill>
                  <a:srgbClr val="FF0000"/>
                </a:solidFill>
                <a:latin typeface="黑体" panose="02010609060101010101" pitchFamily="49" charset="-122"/>
                <a:ea typeface="黑体" panose="02010609060101010101" pitchFamily="49" charset="-122"/>
              </a:rPr>
              <a:t>概率应该是相等</a:t>
            </a:r>
            <a:r>
              <a:rPr lang="zh-CN" altLang="en-US" b="1">
                <a:latin typeface="黑体" panose="02010609060101010101" pitchFamily="49" charset="-122"/>
                <a:ea typeface="黑体" panose="02010609060101010101" pitchFamily="49" charset="-122"/>
              </a:rPr>
              <a:t>的</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即关键字经过哈希函数得到一个</a:t>
            </a:r>
            <a:r>
              <a:rPr lang="zh-CN" altLang="en-US" b="1">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随机的地址</a:t>
            </a:r>
            <a:r>
              <a:rPr lang="zh-CN" altLang="en-US" b="1">
                <a:latin typeface="Times New Roman" panose="02020603050405020304" pitchFamily="18" charset="0"/>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p:txBody>
      </p:sp>
      <p:sp>
        <p:nvSpPr>
          <p:cNvPr id="165894" name="Rectangle 6">
            <a:extLst>
              <a:ext uri="{FF2B5EF4-FFF2-40B4-BE49-F238E27FC236}">
                <a16:creationId xmlns:a16="http://schemas.microsoft.com/office/drawing/2014/main" id="{698102A6-1075-4D1F-8329-A34E932D83A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4BA1BE-3F97-4C09-A836-8CA30A55197D}"/>
              </a:ext>
            </a:extLst>
          </p:cNvPr>
          <p:cNvSpPr>
            <a:spLocks noGrp="1" noChangeArrowheads="1"/>
          </p:cNvSpPr>
          <p:nvPr>
            <p:ph type="title"/>
          </p:nvPr>
        </p:nvSpPr>
        <p:spPr>
          <a:xfrm>
            <a:off x="395288" y="1844675"/>
            <a:ext cx="6278562"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一、顺序查找(算法实现)</a:t>
            </a:r>
          </a:p>
        </p:txBody>
      </p:sp>
      <p:sp>
        <p:nvSpPr>
          <p:cNvPr id="19459" name="Text Box 3">
            <a:extLst>
              <a:ext uri="{FF2B5EF4-FFF2-40B4-BE49-F238E27FC236}">
                <a16:creationId xmlns:a16="http://schemas.microsoft.com/office/drawing/2014/main" id="{F7936B59-1168-4678-BFE7-C3C3BC065F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59B4419-8E65-4B09-80F9-3A6D72BAAA38}" type="slidenum">
              <a:rPr lang="zh-CN" altLang="en-US" sz="2400"/>
              <a:pPr algn="r" eaLnBrk="1" hangingPunct="1">
                <a:spcBef>
                  <a:spcPct val="50000"/>
                </a:spcBef>
                <a:buClrTx/>
                <a:buSzTx/>
                <a:buFontTx/>
                <a:buNone/>
              </a:pPr>
              <a:t>11</a:t>
            </a:fld>
            <a:endParaRPr lang="en-US" altLang="zh-CN" sz="2400"/>
          </a:p>
        </p:txBody>
      </p:sp>
      <p:sp>
        <p:nvSpPr>
          <p:cNvPr id="19460" name="Text Box 4">
            <a:extLst>
              <a:ext uri="{FF2B5EF4-FFF2-40B4-BE49-F238E27FC236}">
                <a16:creationId xmlns:a16="http://schemas.microsoft.com/office/drawing/2014/main" id="{C60D8FA7-FE6A-4226-B6DE-313A904F717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1733" name="Rectangle 5">
            <a:extLst>
              <a:ext uri="{FF2B5EF4-FFF2-40B4-BE49-F238E27FC236}">
                <a16:creationId xmlns:a16="http://schemas.microsoft.com/office/drawing/2014/main" id="{425FDC64-A975-4F88-92E7-DDBC3B1EAE62}"/>
              </a:ext>
            </a:extLst>
          </p:cNvPr>
          <p:cNvSpPr>
            <a:spLocks noGrp="1" noChangeArrowheads="1"/>
          </p:cNvSpPr>
          <p:nvPr>
            <p:ph type="body" idx="1"/>
          </p:nvPr>
        </p:nvSpPr>
        <p:spPr>
          <a:xfrm>
            <a:off x="457200" y="2708920"/>
            <a:ext cx="8497887" cy="3552825"/>
          </a:xfrm>
        </p:spPr>
        <p:txBody>
          <a:bodyPr/>
          <a:lstStyle/>
          <a:p>
            <a:pPr algn="just" eaLnBrk="1" hangingPunct="1">
              <a:lnSpc>
                <a:spcPct val="95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定义顺序查找算法所有用到的变量：</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ListLen;			//顺序表长</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SeqList;			//</a:t>
            </a:r>
            <a:r>
              <a:rPr lang="zh-CN" altLang="zh-CN" sz="2400" b="1" dirty="0">
                <a:solidFill>
                  <a:schemeClr val="hlink"/>
                </a:solidFill>
                <a:latin typeface="黑体" panose="02010609060101010101" pitchFamily="49" charset="-122"/>
                <a:ea typeface="黑体" panose="02010609060101010101" pitchFamily="49" charset="-122"/>
              </a:rPr>
              <a:t>顺序表</a:t>
            </a:r>
          </a:p>
          <a:p>
            <a:pPr eaLnBrk="1" hangingPunct="1">
              <a:lnSpc>
                <a:spcPct val="95000"/>
              </a:lnSpc>
              <a:spcBef>
                <a:spcPct val="0"/>
              </a:spcBef>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//以下是最终输出结果的</a:t>
            </a:r>
            <a:r>
              <a:rPr lang="zh-CN" altLang="en-US" sz="2400" b="1" dirty="0">
                <a:latin typeface="黑体" panose="02010609060101010101" pitchFamily="49" charset="-122"/>
                <a:ea typeface="黑体" panose="02010609060101010101" pitchFamily="49" charset="-122"/>
              </a:rPr>
              <a:t>变量定义</a:t>
            </a:r>
            <a:endParaRPr lang="zh-CN" altLang="zh-CN" sz="2400" b="1" dirty="0">
              <a:latin typeface="黑体" panose="02010609060101010101" pitchFamily="49" charset="-122"/>
              <a:ea typeface="黑体" panose="02010609060101010101" pitchFamily="49" charset="-122"/>
            </a:endParaRP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SeqSuccess;	//查找是否成功（1--成功，0--不成功）</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SeqPos;	//查找位置（0--表示不成功）</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SeqCount;	//查找次数</a:t>
            </a:r>
          </a:p>
          <a:p>
            <a:pPr eaLnBrk="1" hangingPunct="1">
              <a:lnSpc>
                <a:spcPct val="95000"/>
              </a:lnSpc>
              <a:spcBef>
                <a:spcPct val="0"/>
              </a:spcBef>
              <a:buFont typeface="Wingdings" panose="05000000000000000000" pitchFamily="2" charset="2"/>
              <a:buNone/>
            </a:pPr>
            <a:endParaRPr lang="zh-CN" altLang="zh-CN" sz="2000" b="1" dirty="0">
              <a:latin typeface="黑体" panose="02010609060101010101" pitchFamily="49" charset="-122"/>
              <a:ea typeface="黑体" panose="02010609060101010101" pitchFamily="49" charset="-122"/>
            </a:endParaRPr>
          </a:p>
        </p:txBody>
      </p:sp>
      <p:sp>
        <p:nvSpPr>
          <p:cNvPr id="19462" name="Rectangle 6">
            <a:extLst>
              <a:ext uri="{FF2B5EF4-FFF2-40B4-BE49-F238E27FC236}">
                <a16:creationId xmlns:a16="http://schemas.microsoft.com/office/drawing/2014/main" id="{A82EA5EE-C5BF-4502-901B-9F954C63A0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wipe(left)">
                                      <p:cBhvr>
                                        <p:cTn id="7"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0B8FD94A-4D8E-421E-A6A8-6624325A43EC}"/>
              </a:ext>
            </a:extLst>
          </p:cNvPr>
          <p:cNvSpPr>
            <a:spLocks noGrp="1" noChangeArrowheads="1"/>
          </p:cNvSpPr>
          <p:nvPr>
            <p:ph type="title"/>
          </p:nvPr>
        </p:nvSpPr>
        <p:spPr>
          <a:xfrm>
            <a:off x="500063" y="1643063"/>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二、哈希函数(要求</a:t>
            </a:r>
            <a:r>
              <a:rPr lang="en-US" altLang="zh-CN" sz="3200">
                <a:latin typeface="黑体" panose="02010609060101010101" pitchFamily="49" charset="-122"/>
                <a:ea typeface="黑体" panose="02010609060101010101" pitchFamily="49" charset="-122"/>
              </a:rPr>
              <a:t>)</a:t>
            </a:r>
          </a:p>
        </p:txBody>
      </p:sp>
      <p:sp>
        <p:nvSpPr>
          <p:cNvPr id="167939" name="Text Box 3">
            <a:extLst>
              <a:ext uri="{FF2B5EF4-FFF2-40B4-BE49-F238E27FC236}">
                <a16:creationId xmlns:a16="http://schemas.microsoft.com/office/drawing/2014/main" id="{5E032C2D-F3C3-4130-B6D1-25AD4C1B5CAA}"/>
              </a:ext>
            </a:extLst>
          </p:cNvPr>
          <p:cNvSpPr txBox="1">
            <a:spLocks noChangeArrowheads="1"/>
          </p:cNvSpPr>
          <p:nvPr/>
        </p:nvSpPr>
        <p:spPr bwMode="auto">
          <a:xfrm>
            <a:off x="8243888" y="6400800"/>
            <a:ext cx="90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148468-F533-4CCB-BDA5-D32E4D110833}" type="slidenum">
              <a:rPr lang="zh-CN" altLang="en-US" sz="2400"/>
              <a:pPr algn="r" eaLnBrk="1" hangingPunct="1">
                <a:spcBef>
                  <a:spcPct val="50000"/>
                </a:spcBef>
                <a:buClrTx/>
                <a:buSzTx/>
                <a:buFontTx/>
                <a:buNone/>
              </a:pPr>
              <a:t>110</a:t>
            </a:fld>
            <a:endParaRPr lang="en-US" altLang="zh-CN" sz="2400"/>
          </a:p>
        </p:txBody>
      </p:sp>
      <p:sp>
        <p:nvSpPr>
          <p:cNvPr id="167940" name="Text Box 4">
            <a:extLst>
              <a:ext uri="{FF2B5EF4-FFF2-40B4-BE49-F238E27FC236}">
                <a16:creationId xmlns:a16="http://schemas.microsoft.com/office/drawing/2014/main" id="{3EDD25B1-51BE-4264-AFCA-B8D39AD1BD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7941" name="Rectangle 5">
            <a:extLst>
              <a:ext uri="{FF2B5EF4-FFF2-40B4-BE49-F238E27FC236}">
                <a16:creationId xmlns:a16="http://schemas.microsoft.com/office/drawing/2014/main" id="{D2013D63-23E5-466F-9AFF-4FA027AE3F4F}"/>
              </a:ext>
            </a:extLst>
          </p:cNvPr>
          <p:cNvSpPr>
            <a:spLocks noGrp="1" noChangeArrowheads="1"/>
          </p:cNvSpPr>
          <p:nvPr>
            <p:ph type="body" idx="1"/>
          </p:nvPr>
        </p:nvSpPr>
        <p:spPr>
          <a:xfrm>
            <a:off x="500063" y="2428875"/>
            <a:ext cx="8429625" cy="4038600"/>
          </a:xfrm>
        </p:spPr>
        <p:txBody>
          <a:bodyPr/>
          <a:lstStyle/>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哈希函数应是</a:t>
            </a:r>
            <a:r>
              <a:rPr lang="zh-CN" altLang="en-US" b="1" dirty="0">
                <a:solidFill>
                  <a:srgbClr val="FF0000"/>
                </a:solidFill>
                <a:latin typeface="黑体" panose="02010609060101010101" pitchFamily="49" charset="-122"/>
                <a:ea typeface="黑体" panose="02010609060101010101" pitchFamily="49" charset="-122"/>
              </a:rPr>
              <a:t>简单</a:t>
            </a:r>
            <a:r>
              <a:rPr lang="zh-CN" altLang="en-US" b="1" dirty="0">
                <a:latin typeface="黑体" panose="02010609060101010101" pitchFamily="49" charset="-122"/>
                <a:ea typeface="黑体" panose="02010609060101010101" pitchFamily="49" charset="-122"/>
              </a:rPr>
              <a:t>的，能在较短的时间内计算出结果</a:t>
            </a: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哈希函数的</a:t>
            </a:r>
            <a:r>
              <a:rPr lang="zh-CN" altLang="en-US" b="1" dirty="0">
                <a:solidFill>
                  <a:srgbClr val="FF0000"/>
                </a:solidFill>
                <a:latin typeface="黑体" panose="02010609060101010101" pitchFamily="49" charset="-122"/>
                <a:ea typeface="黑体" panose="02010609060101010101" pitchFamily="49" charset="-122"/>
              </a:rPr>
              <a:t>定义域</a:t>
            </a:r>
            <a:r>
              <a:rPr lang="zh-CN" altLang="en-US" b="1" dirty="0">
                <a:latin typeface="黑体" panose="02010609060101010101" pitchFamily="49" charset="-122"/>
                <a:ea typeface="黑体" panose="02010609060101010101" pitchFamily="49" charset="-122"/>
              </a:rPr>
              <a:t>必须包括需要存储的全部关键字，如果散列表允许有 </a:t>
            </a:r>
            <a:r>
              <a:rPr lang="en-US" altLang="zh-CN" b="1" dirty="0">
                <a:latin typeface="黑体" panose="02010609060101010101" pitchFamily="49" charset="-122"/>
                <a:ea typeface="黑体" panose="02010609060101010101" pitchFamily="49" charset="-122"/>
              </a:rPr>
              <a:t>m </a:t>
            </a:r>
            <a:r>
              <a:rPr lang="zh-CN" altLang="en-US" b="1" dirty="0">
                <a:latin typeface="黑体" panose="02010609060101010101" pitchFamily="49" charset="-122"/>
                <a:ea typeface="黑体" panose="02010609060101010101" pitchFamily="49" charset="-122"/>
              </a:rPr>
              <a:t>个地址时，其</a:t>
            </a:r>
            <a:r>
              <a:rPr lang="zh-CN" altLang="en-US" b="1" dirty="0">
                <a:solidFill>
                  <a:srgbClr val="FF0000"/>
                </a:solidFill>
                <a:latin typeface="黑体" panose="02010609060101010101" pitchFamily="49" charset="-122"/>
                <a:ea typeface="黑体" panose="02010609060101010101" pitchFamily="49" charset="-122"/>
              </a:rPr>
              <a:t>值域</a:t>
            </a:r>
            <a:r>
              <a:rPr lang="zh-CN" altLang="en-US" b="1" dirty="0">
                <a:latin typeface="黑体" panose="02010609060101010101" pitchFamily="49" charset="-122"/>
                <a:ea typeface="黑体" panose="02010609060101010101" pitchFamily="49" charset="-122"/>
              </a:rPr>
              <a:t>必须在 0 到 </a:t>
            </a:r>
            <a:r>
              <a:rPr lang="en-US" altLang="zh-CN" b="1" dirty="0">
                <a:latin typeface="黑体" panose="02010609060101010101" pitchFamily="49" charset="-122"/>
                <a:ea typeface="黑体" panose="02010609060101010101" pitchFamily="49" charset="-122"/>
              </a:rPr>
              <a:t>m-1 </a:t>
            </a:r>
            <a:r>
              <a:rPr lang="zh-CN" altLang="en-US" b="1" dirty="0">
                <a:latin typeface="黑体" panose="02010609060101010101" pitchFamily="49" charset="-122"/>
                <a:ea typeface="黑体" panose="02010609060101010101" pitchFamily="49" charset="-122"/>
              </a:rPr>
              <a:t>之间 </a:t>
            </a: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散列函数计算出来的地址应能</a:t>
            </a:r>
            <a:r>
              <a:rPr lang="zh-CN" altLang="en-US" b="1" dirty="0">
                <a:solidFill>
                  <a:srgbClr val="FF0000"/>
                </a:solidFill>
                <a:latin typeface="黑体" panose="02010609060101010101" pitchFamily="49" charset="-122"/>
                <a:ea typeface="黑体" panose="02010609060101010101" pitchFamily="49" charset="-122"/>
              </a:rPr>
              <a:t>均匀分布</a:t>
            </a:r>
            <a:r>
              <a:rPr lang="zh-CN" altLang="en-US" b="1" dirty="0">
                <a:latin typeface="黑体" panose="02010609060101010101" pitchFamily="49" charset="-122"/>
                <a:ea typeface="黑体" panose="02010609060101010101" pitchFamily="49" charset="-122"/>
              </a:rPr>
              <a:t>在整个地址空间中</a:t>
            </a:r>
          </a:p>
        </p:txBody>
      </p:sp>
      <p:sp>
        <p:nvSpPr>
          <p:cNvPr id="167942" name="Rectangle 6">
            <a:extLst>
              <a:ext uri="{FF2B5EF4-FFF2-40B4-BE49-F238E27FC236}">
                <a16:creationId xmlns:a16="http://schemas.microsoft.com/office/drawing/2014/main" id="{E4D06824-090E-4471-887F-3FA3EBEF484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7004F39-EA56-4F05-AE9E-231F898C1DBF}"/>
              </a:ext>
            </a:extLst>
          </p:cNvPr>
          <p:cNvSpPr>
            <a:spLocks noGrp="1" noChangeArrowheads="1"/>
          </p:cNvSpPr>
          <p:nvPr>
            <p:ph type="title"/>
          </p:nvPr>
        </p:nvSpPr>
        <p:spPr>
          <a:xfrm>
            <a:off x="457200" y="1981200"/>
            <a:ext cx="6248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二、哈希函数(</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直接定址法</a:t>
            </a:r>
            <a:r>
              <a:rPr lang="en-US" altLang="zh-CN" sz="3200" dirty="0">
                <a:latin typeface="黑体" panose="02010609060101010101" pitchFamily="49" charset="-122"/>
                <a:ea typeface="黑体" panose="02010609060101010101" pitchFamily="49" charset="-122"/>
              </a:rPr>
              <a:t>)</a:t>
            </a:r>
          </a:p>
        </p:txBody>
      </p:sp>
      <p:sp>
        <p:nvSpPr>
          <p:cNvPr id="168963" name="Text Box 4">
            <a:extLst>
              <a:ext uri="{FF2B5EF4-FFF2-40B4-BE49-F238E27FC236}">
                <a16:creationId xmlns:a16="http://schemas.microsoft.com/office/drawing/2014/main" id="{1D05EDCB-EA04-4B82-A51B-AC1B9A2361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8964" name="Rectangle 5">
            <a:extLst>
              <a:ext uri="{FF2B5EF4-FFF2-40B4-BE49-F238E27FC236}">
                <a16:creationId xmlns:a16="http://schemas.microsoft.com/office/drawing/2014/main" id="{5DA87D71-435A-4805-860E-33ABF5952DCF}"/>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直接定址法中，哈希函数取关键字的</a:t>
            </a:r>
            <a:r>
              <a:rPr lang="zh-CN" altLang="en-US" b="1" dirty="0">
                <a:solidFill>
                  <a:srgbClr val="FF0000"/>
                </a:solidFill>
                <a:latin typeface="黑体" panose="02010609060101010101" pitchFamily="49" charset="-122"/>
                <a:ea typeface="黑体" panose="02010609060101010101" pitchFamily="49" charset="-122"/>
              </a:rPr>
              <a:t>线性函数</a:t>
            </a:r>
          </a:p>
          <a:p>
            <a:pPr eaLnBrk="1" hangingPunct="1">
              <a:spcBef>
                <a:spcPct val="5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H(key) = a x key + b</a:t>
            </a:r>
          </a:p>
          <a:p>
            <a:pPr eaLnBrk="1" hangingPunct="1">
              <a:spcBef>
                <a:spcPct val="50000"/>
              </a:spcBef>
            </a:pPr>
            <a:endParaRPr lang="zh-CN" altLang="en-US" b="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zh-CN" altLang="en-US" i="1" dirty="0">
                <a:latin typeface="黑体" panose="02010609060101010101" pitchFamily="49" charset="-122"/>
                <a:ea typeface="黑体" panose="02010609060101010101" pitchFamily="49" charset="-122"/>
              </a:rPr>
              <a:t>　其中</a:t>
            </a:r>
            <a:r>
              <a:rPr lang="en-US" altLang="zh-CN" i="1" dirty="0">
                <a:latin typeface="黑体" panose="02010609060101010101" pitchFamily="49" charset="-122"/>
                <a:ea typeface="黑体" panose="02010609060101010101" pitchFamily="49" charset="-122"/>
              </a:rPr>
              <a:t>a</a:t>
            </a:r>
            <a:r>
              <a:rPr lang="zh-CN" altLang="en-US" i="1" dirty="0">
                <a:latin typeface="黑体" panose="02010609060101010101" pitchFamily="49" charset="-122"/>
                <a:ea typeface="黑体" panose="02010609060101010101" pitchFamily="49" charset="-122"/>
              </a:rPr>
              <a:t>和</a:t>
            </a:r>
            <a:r>
              <a:rPr lang="en-US" altLang="zh-CN" i="1" dirty="0">
                <a:latin typeface="黑体" panose="02010609060101010101" pitchFamily="49" charset="-122"/>
                <a:ea typeface="黑体" panose="02010609060101010101" pitchFamily="49" charset="-122"/>
              </a:rPr>
              <a:t>b</a:t>
            </a:r>
            <a:r>
              <a:rPr lang="zh-CN" altLang="en-US" i="1" dirty="0">
                <a:latin typeface="黑体" panose="02010609060101010101" pitchFamily="49" charset="-122"/>
                <a:ea typeface="黑体" panose="02010609060101010101" pitchFamily="49" charset="-122"/>
              </a:rPr>
              <a:t>为常数</a:t>
            </a:r>
            <a:endParaRPr lang="en-US" altLang="zh-CN" i="1" dirty="0">
              <a:latin typeface="黑体" panose="02010609060101010101" pitchFamily="49" charset="-122"/>
              <a:ea typeface="黑体" panose="02010609060101010101" pitchFamily="49" charset="-122"/>
            </a:endParaRPr>
          </a:p>
        </p:txBody>
      </p:sp>
      <p:sp>
        <p:nvSpPr>
          <p:cNvPr id="168965" name="Rectangle 6">
            <a:extLst>
              <a:ext uri="{FF2B5EF4-FFF2-40B4-BE49-F238E27FC236}">
                <a16:creationId xmlns:a16="http://schemas.microsoft.com/office/drawing/2014/main" id="{3B13C23C-0BBC-4210-B2E5-BAB5BC7C3FC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68966" name="Text Box 7">
            <a:extLst>
              <a:ext uri="{FF2B5EF4-FFF2-40B4-BE49-F238E27FC236}">
                <a16:creationId xmlns:a16="http://schemas.microsoft.com/office/drawing/2014/main" id="{CB094526-5287-4D7F-9397-3AFB2BE53F33}"/>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2FFEA4-F62C-4D98-8913-B906E12ED908}" type="slidenum">
              <a:rPr lang="zh-CN" altLang="en-US" sz="2400"/>
              <a:pPr algn="r" eaLnBrk="1" hangingPunct="1">
                <a:spcBef>
                  <a:spcPct val="50000"/>
                </a:spcBef>
                <a:buClrTx/>
                <a:buSzTx/>
                <a:buFontTx/>
                <a:buNone/>
              </a:pPr>
              <a:t>111</a:t>
            </a:fld>
            <a:endParaRPr lang="en-US" altLang="zh-CN" sz="2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C3216A0A-E4E9-4692-A6BF-9CB6E1072202}"/>
              </a:ext>
            </a:extLst>
          </p:cNvPr>
          <p:cNvSpPr>
            <a:spLocks noGrp="1" noChangeArrowheads="1"/>
          </p:cNvSpPr>
          <p:nvPr>
            <p:ph type="title"/>
          </p:nvPr>
        </p:nvSpPr>
        <p:spPr>
          <a:xfrm>
            <a:off x="468313" y="1989138"/>
            <a:ext cx="7869237"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二、哈希函数(直接定址法－举例</a:t>
            </a:r>
            <a:r>
              <a:rPr lang="en-US" altLang="zh-CN" sz="3200">
                <a:latin typeface="黑体" panose="02010609060101010101" pitchFamily="49" charset="-122"/>
                <a:ea typeface="黑体" panose="02010609060101010101" pitchFamily="49" charset="-122"/>
              </a:rPr>
              <a:t>)</a:t>
            </a:r>
          </a:p>
        </p:txBody>
      </p:sp>
      <p:sp>
        <p:nvSpPr>
          <p:cNvPr id="169987" name="Rectangle 5">
            <a:extLst>
              <a:ext uri="{FF2B5EF4-FFF2-40B4-BE49-F238E27FC236}">
                <a16:creationId xmlns:a16="http://schemas.microsoft.com/office/drawing/2014/main" id="{D0533547-833E-4467-9142-5368A971EE8A}"/>
              </a:ext>
            </a:extLst>
          </p:cNvPr>
          <p:cNvSpPr>
            <a:spLocks noGrp="1" noChangeArrowheads="1"/>
          </p:cNvSpPr>
          <p:nvPr>
            <p:ph type="body" sz="half" idx="1"/>
          </p:nvPr>
        </p:nvSpPr>
        <p:spPr>
          <a:xfrm>
            <a:off x="395288" y="2852738"/>
            <a:ext cx="8580437" cy="3416300"/>
          </a:xfrm>
        </p:spPr>
        <p:txBody>
          <a:bodyPr/>
          <a:lstStyle/>
          <a:p>
            <a:pPr eaLnBrk="1" hangingPunct="1">
              <a:spcBef>
                <a:spcPct val="50000"/>
              </a:spcBef>
            </a:pPr>
            <a:r>
              <a:rPr lang="en-US" altLang="zh-CN" b="1">
                <a:latin typeface="黑体" panose="02010609060101010101" pitchFamily="49" charset="-122"/>
                <a:ea typeface="黑体" panose="02010609060101010101" pitchFamily="49" charset="-122"/>
              </a:rPr>
              <a:t>H(key) = key - 2011150300</a:t>
            </a:r>
            <a:endParaRPr lang="zh-CN" altLang="en-US" b="1">
              <a:latin typeface="黑体" panose="02010609060101010101" pitchFamily="49" charset="-122"/>
              <a:ea typeface="黑体" panose="02010609060101010101" pitchFamily="49" charset="-122"/>
            </a:endParaRPr>
          </a:p>
        </p:txBody>
      </p:sp>
      <p:sp>
        <p:nvSpPr>
          <p:cNvPr id="169988" name="Text Box 4">
            <a:extLst>
              <a:ext uri="{FF2B5EF4-FFF2-40B4-BE49-F238E27FC236}">
                <a16:creationId xmlns:a16="http://schemas.microsoft.com/office/drawing/2014/main" id="{B355C899-1556-40AD-8F71-AF0B8E3B5F1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69989" name="Rectangle 6">
            <a:extLst>
              <a:ext uri="{FF2B5EF4-FFF2-40B4-BE49-F238E27FC236}">
                <a16:creationId xmlns:a16="http://schemas.microsoft.com/office/drawing/2014/main" id="{ABE9F984-7656-4980-9AF1-31B223D7062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380635" name="Group 1755">
            <a:extLst>
              <a:ext uri="{FF2B5EF4-FFF2-40B4-BE49-F238E27FC236}">
                <a16:creationId xmlns:a16="http://schemas.microsoft.com/office/drawing/2014/main" id="{E6EC67CF-7CBA-4E68-A845-7F042DEC66C8}"/>
              </a:ext>
            </a:extLst>
          </p:cNvPr>
          <p:cNvGraphicFramePr>
            <a:graphicFrameLocks noGrp="1"/>
          </p:cNvGraphicFramePr>
          <p:nvPr>
            <p:ph sz="half" idx="2"/>
          </p:nvPr>
        </p:nvGraphicFramePr>
        <p:xfrm>
          <a:off x="395288" y="3644900"/>
          <a:ext cx="8280400" cy="2984502"/>
        </p:xfrm>
        <a:graphic>
          <a:graphicData uri="http://schemas.openxmlformats.org/drawingml/2006/table">
            <a:tbl>
              <a:tblPr/>
              <a:tblGrid>
                <a:gridCol w="804862">
                  <a:extLst>
                    <a:ext uri="{9D8B030D-6E8A-4147-A177-3AD203B41FA5}">
                      <a16:colId xmlns:a16="http://schemas.microsoft.com/office/drawing/2014/main" val="20000"/>
                    </a:ext>
                  </a:extLst>
                </a:gridCol>
                <a:gridCol w="2189163">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2581275">
                  <a:extLst>
                    <a:ext uri="{9D8B030D-6E8A-4147-A177-3AD203B41FA5}">
                      <a16:colId xmlns:a16="http://schemas.microsoft.com/office/drawing/2014/main" val="20004"/>
                    </a:ext>
                  </a:extLst>
                </a:gridCol>
              </a:tblGrid>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38</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2011150338</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胡腾</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39</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2011150339</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肖雨润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41</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2011150341</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简进威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42</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2011150342</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简小杏</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女</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43</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2011150343</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黄杰成</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44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2011150345</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林斯聪</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45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黑体" pitchFamily="2" charset="-122"/>
                          <a:ea typeface="黑体" pitchFamily="2" charset="-122"/>
                        </a:rPr>
                        <a:t>2011150347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张正源 </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男</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黑体" pitchFamily="2" charset="-122"/>
                          <a:ea typeface="黑体" pitchFamily="2" charset="-122"/>
                        </a:rPr>
                        <a:t>计算机学院</a:t>
                      </a:r>
                      <a:r>
                        <a:rPr kumimoji="1" lang="en-US" altLang="zh-CN" sz="2000" b="0" i="0" u="none" strike="noStrike" cap="none" normalizeH="0" baseline="0">
                          <a:ln>
                            <a:noFill/>
                          </a:ln>
                          <a:solidFill>
                            <a:schemeClr val="tx1"/>
                          </a:solidFill>
                          <a:effectLst/>
                          <a:latin typeface="黑体" pitchFamily="2" charset="-122"/>
                          <a:ea typeface="黑体" pitchFamily="2" charset="-122"/>
                        </a:rPr>
                        <a:t>07</a:t>
                      </a:r>
                      <a:endParaRPr kumimoji="1" lang="zh-CN" altLang="en-US" sz="20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0040" name="Text Box 1756">
            <a:extLst>
              <a:ext uri="{FF2B5EF4-FFF2-40B4-BE49-F238E27FC236}">
                <a16:creationId xmlns:a16="http://schemas.microsoft.com/office/drawing/2014/main" id="{56A2DE9B-AC00-4A1D-AEDA-067A10688830}"/>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1D2277B-514F-4C50-B235-4BFAFAC86CFB}" type="slidenum">
              <a:rPr lang="zh-CN" altLang="en-US" sz="2400"/>
              <a:pPr algn="r" eaLnBrk="1" hangingPunct="1">
                <a:spcBef>
                  <a:spcPct val="50000"/>
                </a:spcBef>
                <a:buClrTx/>
                <a:buSzTx/>
                <a:buFontTx/>
                <a:buNone/>
              </a:pPr>
              <a:t>112</a:t>
            </a:fld>
            <a:endParaRPr lang="en-US" altLang="zh-CN"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D742307C-4582-4CE1-967C-A3211207E43D}"/>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二、哈希函数(直接定址法－特性</a:t>
            </a:r>
            <a:r>
              <a:rPr lang="en-US" altLang="zh-CN" sz="3200">
                <a:latin typeface="黑体" panose="02010609060101010101" pitchFamily="49" charset="-122"/>
                <a:ea typeface="黑体" panose="02010609060101010101" pitchFamily="49" charset="-122"/>
              </a:rPr>
              <a:t>)</a:t>
            </a:r>
          </a:p>
        </p:txBody>
      </p:sp>
      <p:sp>
        <p:nvSpPr>
          <p:cNvPr id="171011" name="Text Box 3">
            <a:extLst>
              <a:ext uri="{FF2B5EF4-FFF2-40B4-BE49-F238E27FC236}">
                <a16:creationId xmlns:a16="http://schemas.microsoft.com/office/drawing/2014/main" id="{6AE9BEA4-FBC1-4216-8D0E-3A43D4F139E6}"/>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B099D1D-2B3E-421D-929C-21E06AAE4E9C}" type="slidenum">
              <a:rPr lang="zh-CN" altLang="en-US" sz="2400"/>
              <a:pPr algn="r" eaLnBrk="1" hangingPunct="1">
                <a:spcBef>
                  <a:spcPct val="50000"/>
                </a:spcBef>
                <a:buClrTx/>
                <a:buSzTx/>
                <a:buFontTx/>
                <a:buNone/>
              </a:pPr>
              <a:t>113</a:t>
            </a:fld>
            <a:endParaRPr lang="en-US" altLang="zh-CN" sz="2400"/>
          </a:p>
        </p:txBody>
      </p:sp>
      <p:sp>
        <p:nvSpPr>
          <p:cNvPr id="171012" name="Text Box 4">
            <a:extLst>
              <a:ext uri="{FF2B5EF4-FFF2-40B4-BE49-F238E27FC236}">
                <a16:creationId xmlns:a16="http://schemas.microsoft.com/office/drawing/2014/main" id="{F0771AB3-AA76-4D6C-8657-433695A075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1013" name="Rectangle 5">
            <a:extLst>
              <a:ext uri="{FF2B5EF4-FFF2-40B4-BE49-F238E27FC236}">
                <a16:creationId xmlns:a16="http://schemas.microsoft.com/office/drawing/2014/main" id="{C5F5A82D-396B-42DC-8EF0-7A0C71A336E7}"/>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直接定址法仅适合于</a:t>
            </a:r>
            <a:r>
              <a:rPr lang="zh-CN" altLang="en-US" b="1">
                <a:solidFill>
                  <a:srgbClr val="FF0000"/>
                </a:solidFill>
                <a:latin typeface="黑体" panose="02010609060101010101" pitchFamily="49" charset="-122"/>
                <a:ea typeface="黑体" panose="02010609060101010101" pitchFamily="49" charset="-122"/>
              </a:rPr>
              <a:t>地址集合</a:t>
            </a:r>
            <a:r>
              <a:rPr lang="zh-CN" altLang="en-US" b="1">
                <a:latin typeface="黑体" panose="02010609060101010101" pitchFamily="49" charset="-122"/>
                <a:ea typeface="黑体" panose="02010609060101010101" pitchFamily="49" charset="-122"/>
              </a:rPr>
              <a:t>的大小与</a:t>
            </a:r>
            <a:r>
              <a:rPr lang="zh-CN" altLang="en-US" b="1">
                <a:solidFill>
                  <a:srgbClr val="FF0000"/>
                </a:solidFill>
                <a:latin typeface="黑体" panose="02010609060101010101" pitchFamily="49" charset="-122"/>
                <a:ea typeface="黑体" panose="02010609060101010101" pitchFamily="49" charset="-122"/>
              </a:rPr>
              <a:t>关键字集合</a:t>
            </a:r>
            <a:r>
              <a:rPr lang="zh-CN" altLang="en-US" b="1">
                <a:latin typeface="黑体" panose="02010609060101010101" pitchFamily="49" charset="-122"/>
                <a:ea typeface="黑体" panose="02010609060101010101" pitchFamily="49" charset="-122"/>
              </a:rPr>
              <a:t>的大小</a:t>
            </a:r>
            <a:r>
              <a:rPr lang="zh-CN" altLang="en-US" b="1">
                <a:solidFill>
                  <a:srgbClr val="FF0000"/>
                </a:solidFill>
                <a:latin typeface="黑体" panose="02010609060101010101" pitchFamily="49" charset="-122"/>
                <a:ea typeface="黑体" panose="02010609060101010101" pitchFamily="49" charset="-122"/>
              </a:rPr>
              <a:t>相等</a:t>
            </a:r>
            <a:r>
              <a:rPr lang="zh-CN" altLang="en-US" b="1">
                <a:latin typeface="黑体" panose="02010609060101010101" pitchFamily="49" charset="-122"/>
                <a:ea typeface="黑体" panose="02010609060101010101" pitchFamily="49" charset="-122"/>
              </a:rPr>
              <a:t>的情况</a:t>
            </a:r>
          </a:p>
          <a:p>
            <a:pPr eaLnBrk="1" hangingPunct="1">
              <a:spcBef>
                <a:spcPct val="50000"/>
              </a:spcBef>
            </a:pPr>
            <a:r>
              <a:rPr lang="zh-CN" altLang="en-US" b="1">
                <a:latin typeface="黑体" panose="02010609060101010101" pitchFamily="49" charset="-122"/>
                <a:ea typeface="黑体" panose="02010609060101010101" pitchFamily="49" charset="-122"/>
              </a:rPr>
              <a:t>当</a:t>
            </a:r>
            <a:r>
              <a:rPr lang="en-US" altLang="zh-CN" b="1">
                <a:latin typeface="黑体" panose="02010609060101010101" pitchFamily="49" charset="-122"/>
                <a:ea typeface="黑体" panose="02010609060101010101" pitchFamily="49" charset="-122"/>
              </a:rPr>
              <a:t>a=1</a:t>
            </a:r>
            <a:r>
              <a:rPr lang="zh-CN" altLang="en-US" b="1">
                <a:latin typeface="黑体" panose="02010609060101010101" pitchFamily="49" charset="-122"/>
                <a:ea typeface="黑体" panose="02010609060101010101" pitchFamily="49" charset="-122"/>
              </a:rPr>
              <a:t>时，</a:t>
            </a:r>
            <a:r>
              <a:rPr lang="en-US" altLang="zh-CN" b="1">
                <a:latin typeface="黑体" panose="02010609060101010101" pitchFamily="49" charset="-122"/>
                <a:ea typeface="黑体" panose="02010609060101010101" pitchFamily="49" charset="-122"/>
              </a:rPr>
              <a:t>H(key)=key，</a:t>
            </a:r>
            <a:r>
              <a:rPr lang="zh-CN" altLang="en-US" b="1">
                <a:latin typeface="黑体" panose="02010609060101010101" pitchFamily="49" charset="-122"/>
                <a:ea typeface="黑体" panose="02010609060101010101" pitchFamily="49" charset="-122"/>
              </a:rPr>
              <a:t>即用关键字作地址</a:t>
            </a:r>
          </a:p>
          <a:p>
            <a:pPr eaLnBrk="1" hangingPunct="1">
              <a:spcBef>
                <a:spcPct val="50000"/>
              </a:spcBef>
            </a:pPr>
            <a:r>
              <a:rPr lang="zh-CN" altLang="en-US" b="1">
                <a:latin typeface="黑体" panose="02010609060101010101" pitchFamily="49" charset="-122"/>
                <a:ea typeface="黑体" panose="02010609060101010101" pitchFamily="49" charset="-122"/>
              </a:rPr>
              <a:t>在实际应用中能使用这种哈希函数的情况很少</a:t>
            </a:r>
          </a:p>
          <a:p>
            <a:pPr eaLnBrk="1" hangingPunct="1">
              <a:spcBef>
                <a:spcPct val="50000"/>
              </a:spcBef>
            </a:pPr>
            <a:endParaRPr lang="zh-CN" altLang="en-US" b="1">
              <a:latin typeface="黑体" panose="02010609060101010101" pitchFamily="49" charset="-122"/>
              <a:ea typeface="黑体" panose="02010609060101010101" pitchFamily="49" charset="-122"/>
            </a:endParaRPr>
          </a:p>
        </p:txBody>
      </p:sp>
      <p:sp>
        <p:nvSpPr>
          <p:cNvPr id="171014" name="Rectangle 6">
            <a:extLst>
              <a:ext uri="{FF2B5EF4-FFF2-40B4-BE49-F238E27FC236}">
                <a16:creationId xmlns:a16="http://schemas.microsoft.com/office/drawing/2014/main" id="{251D94AD-EBAE-4D85-88DE-FBF6FF40EA6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32D4850B-70A2-415F-B405-EBA4497075B8}"/>
              </a:ext>
            </a:extLst>
          </p:cNvPr>
          <p:cNvSpPr>
            <a:spLocks noGrp="1" noChangeArrowheads="1"/>
          </p:cNvSpPr>
          <p:nvPr>
            <p:ph type="title"/>
          </p:nvPr>
        </p:nvSpPr>
        <p:spPr>
          <a:xfrm>
            <a:off x="457200" y="1981200"/>
            <a:ext cx="6248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二、哈希函数(</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数字分析法</a:t>
            </a:r>
            <a:r>
              <a:rPr lang="en-US" altLang="zh-CN" sz="3200" dirty="0">
                <a:latin typeface="黑体" panose="02010609060101010101" pitchFamily="49" charset="-122"/>
                <a:ea typeface="黑体" panose="02010609060101010101" pitchFamily="49" charset="-122"/>
              </a:rPr>
              <a:t>)</a:t>
            </a:r>
          </a:p>
        </p:txBody>
      </p:sp>
      <p:sp>
        <p:nvSpPr>
          <p:cNvPr id="172035" name="Text Box 3">
            <a:extLst>
              <a:ext uri="{FF2B5EF4-FFF2-40B4-BE49-F238E27FC236}">
                <a16:creationId xmlns:a16="http://schemas.microsoft.com/office/drawing/2014/main" id="{6EE64717-2D35-46B1-B96B-DA9DC9FFA733}"/>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618F203-9C4C-4FC5-B020-6152F05216CC}" type="slidenum">
              <a:rPr lang="zh-CN" altLang="en-US" sz="2400"/>
              <a:pPr algn="r" eaLnBrk="1" hangingPunct="1">
                <a:spcBef>
                  <a:spcPct val="50000"/>
                </a:spcBef>
                <a:buClrTx/>
                <a:buSzTx/>
                <a:buFontTx/>
                <a:buNone/>
              </a:pPr>
              <a:t>114</a:t>
            </a:fld>
            <a:endParaRPr lang="en-US" altLang="zh-CN" sz="2400"/>
          </a:p>
        </p:txBody>
      </p:sp>
      <p:sp>
        <p:nvSpPr>
          <p:cNvPr id="172036" name="Text Box 4">
            <a:extLst>
              <a:ext uri="{FF2B5EF4-FFF2-40B4-BE49-F238E27FC236}">
                <a16:creationId xmlns:a16="http://schemas.microsoft.com/office/drawing/2014/main" id="{41FA0D79-7349-424A-B351-8845659595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2037" name="Rectangle 5">
            <a:extLst>
              <a:ext uri="{FF2B5EF4-FFF2-40B4-BE49-F238E27FC236}">
                <a16:creationId xmlns:a16="http://schemas.microsoft.com/office/drawing/2014/main" id="{B0C48C17-1472-485E-8AA4-D1E98C558B21}"/>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假设关键字集合中的每个关键字都是由 </a:t>
            </a:r>
            <a:r>
              <a:rPr lang="en-US" altLang="zh-CN" b="1">
                <a:latin typeface="黑体" panose="02010609060101010101" pitchFamily="49" charset="-122"/>
                <a:ea typeface="黑体" panose="02010609060101010101" pitchFamily="49" charset="-122"/>
              </a:rPr>
              <a:t>s </a:t>
            </a:r>
            <a:r>
              <a:rPr lang="zh-CN" altLang="en-US" b="1">
                <a:latin typeface="黑体" panose="02010609060101010101" pitchFamily="49" charset="-122"/>
                <a:ea typeface="黑体" panose="02010609060101010101" pitchFamily="49" charset="-122"/>
              </a:rPr>
              <a:t>位数字组成 (</a:t>
            </a:r>
            <a:r>
              <a:rPr lang="en-US" altLang="zh-CN" b="1">
                <a:latin typeface="黑体" panose="02010609060101010101" pitchFamily="49" charset="-122"/>
                <a:ea typeface="黑体" panose="02010609060101010101" pitchFamily="49" charset="-122"/>
              </a:rPr>
              <a:t>u</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 u</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 </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u</a:t>
            </a:r>
            <a:r>
              <a:rPr lang="en-US" altLang="zh-CN" b="1" baseline="-25000">
                <a:latin typeface="黑体" panose="02010609060101010101" pitchFamily="49" charset="-122"/>
                <a:ea typeface="黑体" panose="02010609060101010101" pitchFamily="49" charset="-122"/>
              </a:rPr>
              <a:t>s</a:t>
            </a:r>
            <a:r>
              <a:rPr lang="en-US" altLang="zh-CN"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分析关键字集中的全体</a:t>
            </a:r>
          </a:p>
          <a:p>
            <a:pPr eaLnBrk="1" hangingPunct="1">
              <a:spcBef>
                <a:spcPct val="50000"/>
              </a:spcBef>
            </a:pPr>
            <a:r>
              <a:rPr lang="zh-CN" altLang="en-US" b="1">
                <a:latin typeface="黑体" panose="02010609060101010101" pitchFamily="49" charset="-122"/>
                <a:ea typeface="黑体" panose="02010609060101010101" pitchFamily="49" charset="-122"/>
              </a:rPr>
              <a:t>从中提取</a:t>
            </a:r>
            <a:r>
              <a:rPr lang="zh-CN" altLang="en-US" b="1">
                <a:solidFill>
                  <a:schemeClr val="hlink"/>
                </a:solidFill>
                <a:latin typeface="黑体" panose="02010609060101010101" pitchFamily="49" charset="-122"/>
                <a:ea typeface="黑体" panose="02010609060101010101" pitchFamily="49" charset="-122"/>
              </a:rPr>
              <a:t>分布均匀</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若干位</a:t>
            </a:r>
            <a:r>
              <a:rPr lang="zh-CN" altLang="en-US" b="1">
                <a:latin typeface="黑体" panose="02010609060101010101" pitchFamily="49" charset="-122"/>
                <a:ea typeface="黑体" panose="02010609060101010101" pitchFamily="49" charset="-122"/>
              </a:rPr>
              <a:t>或</a:t>
            </a:r>
            <a:r>
              <a:rPr lang="zh-CN" altLang="en-US" b="1">
                <a:solidFill>
                  <a:srgbClr val="FF0000"/>
                </a:solidFill>
                <a:latin typeface="黑体" panose="02010609060101010101" pitchFamily="49" charset="-122"/>
                <a:ea typeface="黑体" panose="02010609060101010101" pitchFamily="49" charset="-122"/>
              </a:rPr>
              <a:t>它们的组合</a:t>
            </a:r>
            <a:r>
              <a:rPr lang="zh-CN" altLang="en-US" b="1">
                <a:latin typeface="黑体" panose="02010609060101010101" pitchFamily="49" charset="-122"/>
                <a:ea typeface="黑体" panose="02010609060101010101" pitchFamily="49" charset="-122"/>
              </a:rPr>
              <a:t>作为地址。</a:t>
            </a:r>
          </a:p>
        </p:txBody>
      </p:sp>
      <p:sp>
        <p:nvSpPr>
          <p:cNvPr id="172038" name="Rectangle 6">
            <a:extLst>
              <a:ext uri="{FF2B5EF4-FFF2-40B4-BE49-F238E27FC236}">
                <a16:creationId xmlns:a16="http://schemas.microsoft.com/office/drawing/2014/main" id="{9794C49C-85F4-4165-8396-795C9E8711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F40F2D8-FBA6-457D-9CD3-A9734ADACB52}"/>
              </a:ext>
            </a:extLst>
          </p:cNvPr>
          <p:cNvSpPr>
            <a:spLocks noGrp="1" noChangeArrowheads="1"/>
          </p:cNvSpPr>
          <p:nvPr>
            <p:ph type="title"/>
          </p:nvPr>
        </p:nvSpPr>
        <p:spPr>
          <a:xfrm>
            <a:off x="457200" y="1981200"/>
            <a:ext cx="663575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二、哈希函数(数字分析法－举例</a:t>
            </a:r>
            <a:r>
              <a:rPr lang="en-US" altLang="zh-CN" sz="3200">
                <a:latin typeface="黑体" panose="02010609060101010101" pitchFamily="49" charset="-122"/>
                <a:ea typeface="黑体" panose="02010609060101010101" pitchFamily="49" charset="-122"/>
              </a:rPr>
              <a:t>1)</a:t>
            </a:r>
          </a:p>
        </p:txBody>
      </p:sp>
      <p:sp>
        <p:nvSpPr>
          <p:cNvPr id="173059" name="Text Box 3">
            <a:extLst>
              <a:ext uri="{FF2B5EF4-FFF2-40B4-BE49-F238E27FC236}">
                <a16:creationId xmlns:a16="http://schemas.microsoft.com/office/drawing/2014/main" id="{FE8FD35A-4607-434B-81FD-AFF2591DD418}"/>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C23BED7-FF4E-4168-97E7-05138E4D2956}" type="slidenum">
              <a:rPr lang="zh-CN" altLang="en-US" sz="2400"/>
              <a:pPr algn="r" eaLnBrk="1" hangingPunct="1">
                <a:spcBef>
                  <a:spcPct val="50000"/>
                </a:spcBef>
                <a:buClrTx/>
                <a:buSzTx/>
                <a:buFontTx/>
                <a:buNone/>
              </a:pPr>
              <a:t>115</a:t>
            </a:fld>
            <a:endParaRPr lang="en-US" altLang="zh-CN" sz="2400"/>
          </a:p>
        </p:txBody>
      </p:sp>
      <p:sp>
        <p:nvSpPr>
          <p:cNvPr id="173060" name="Text Box 4">
            <a:extLst>
              <a:ext uri="{FF2B5EF4-FFF2-40B4-BE49-F238E27FC236}">
                <a16:creationId xmlns:a16="http://schemas.microsoft.com/office/drawing/2014/main" id="{E11E99CB-18C3-487F-A569-8BCF5C52535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3061" name="Rectangle 5">
            <a:extLst>
              <a:ext uri="{FF2B5EF4-FFF2-40B4-BE49-F238E27FC236}">
                <a16:creationId xmlns:a16="http://schemas.microsoft.com/office/drawing/2014/main" id="{6308B274-B92B-46E4-AC72-AEDC9C8D9D06}"/>
              </a:ext>
            </a:extLst>
          </p:cNvPr>
          <p:cNvSpPr>
            <a:spLocks noGrp="1" noChangeArrowheads="1"/>
          </p:cNvSpPr>
          <p:nvPr>
            <p:ph type="body" idx="1"/>
          </p:nvPr>
        </p:nvSpPr>
        <p:spPr>
          <a:xfrm>
            <a:off x="381000" y="2819400"/>
            <a:ext cx="4572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有80个记录，关键字为</a:t>
            </a:r>
            <a:r>
              <a:rPr lang="en-US" altLang="zh-CN" b="1">
                <a:solidFill>
                  <a:srgbClr val="FF0000"/>
                </a:solidFill>
                <a:latin typeface="黑体" panose="02010609060101010101" pitchFamily="49" charset="-122"/>
                <a:ea typeface="黑体" panose="02010609060101010101" pitchFamily="49" charset="-122"/>
              </a:rPr>
              <a:t>10</a:t>
            </a:r>
            <a:r>
              <a:rPr lang="zh-CN" altLang="en-US" b="1">
                <a:latin typeface="黑体" panose="02010609060101010101" pitchFamily="49" charset="-122"/>
                <a:ea typeface="黑体" panose="02010609060101010101" pitchFamily="49" charset="-122"/>
              </a:rPr>
              <a:t>位十进制数，哈希地址为</a:t>
            </a:r>
            <a:r>
              <a:rPr lang="en-US" altLang="zh-CN" b="1">
                <a:solidFill>
                  <a:srgbClr val="FF0000"/>
                </a:solidFill>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位十进制数</a:t>
            </a:r>
          </a:p>
        </p:txBody>
      </p:sp>
      <p:sp>
        <p:nvSpPr>
          <p:cNvPr id="173062" name="Rectangle 6">
            <a:extLst>
              <a:ext uri="{FF2B5EF4-FFF2-40B4-BE49-F238E27FC236}">
                <a16:creationId xmlns:a16="http://schemas.microsoft.com/office/drawing/2014/main" id="{64EDA4EC-3125-4F74-8D6E-018CE6FF673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73063" name="Group 16">
            <a:extLst>
              <a:ext uri="{FF2B5EF4-FFF2-40B4-BE49-F238E27FC236}">
                <a16:creationId xmlns:a16="http://schemas.microsoft.com/office/drawing/2014/main" id="{DAFC9CAC-51E4-4F62-B94F-532A2C55B24A}"/>
              </a:ext>
            </a:extLst>
          </p:cNvPr>
          <p:cNvGrpSpPr>
            <a:grpSpLocks/>
          </p:cNvGrpSpPr>
          <p:nvPr/>
        </p:nvGrpSpPr>
        <p:grpSpPr bwMode="auto">
          <a:xfrm>
            <a:off x="5903913" y="2781300"/>
            <a:ext cx="3240087" cy="4184650"/>
            <a:chOff x="3379" y="1876"/>
            <a:chExt cx="2041" cy="2636"/>
          </a:xfrm>
        </p:grpSpPr>
        <p:grpSp>
          <p:nvGrpSpPr>
            <p:cNvPr id="173065" name="Group 8">
              <a:extLst>
                <a:ext uri="{FF2B5EF4-FFF2-40B4-BE49-F238E27FC236}">
                  <a16:creationId xmlns:a16="http://schemas.microsoft.com/office/drawing/2014/main" id="{46BB50EE-DC27-469C-A71E-86FC6CC013C6}"/>
                </a:ext>
              </a:extLst>
            </p:cNvPr>
            <p:cNvGrpSpPr>
              <a:grpSpLocks/>
            </p:cNvGrpSpPr>
            <p:nvPr/>
          </p:nvGrpSpPr>
          <p:grpSpPr bwMode="auto">
            <a:xfrm>
              <a:off x="3381" y="1876"/>
              <a:ext cx="2039" cy="2636"/>
              <a:chOff x="987" y="1782"/>
              <a:chExt cx="1363" cy="2636"/>
            </a:xfrm>
          </p:grpSpPr>
          <p:sp>
            <p:nvSpPr>
              <p:cNvPr id="173069" name="Text Box 9">
                <a:extLst>
                  <a:ext uri="{FF2B5EF4-FFF2-40B4-BE49-F238E27FC236}">
                    <a16:creationId xmlns:a16="http://schemas.microsoft.com/office/drawing/2014/main" id="{D3D8028E-4BB8-4052-B5C9-3742988A74C7}"/>
                  </a:ext>
                </a:extLst>
              </p:cNvPr>
              <p:cNvSpPr txBox="1">
                <a:spLocks noChangeArrowheads="1"/>
              </p:cNvSpPr>
              <p:nvPr/>
            </p:nvSpPr>
            <p:spPr bwMode="auto">
              <a:xfrm>
                <a:off x="987" y="2056"/>
                <a:ext cx="1363" cy="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t>2009150404	</a:t>
                </a:r>
                <a:r>
                  <a:rPr lang="zh-CN" altLang="en-US" sz="2000" b="1"/>
                  <a:t>李飞</a:t>
                </a:r>
              </a:p>
              <a:p>
                <a:pPr eaLnBrk="1" hangingPunct="1">
                  <a:spcBef>
                    <a:spcPct val="0"/>
                  </a:spcBef>
                  <a:buClrTx/>
                  <a:buSzTx/>
                  <a:buFontTx/>
                  <a:buNone/>
                </a:pPr>
                <a:r>
                  <a:rPr lang="en-US" altLang="zh-CN" sz="2000" b="1"/>
                  <a:t>2009150408	</a:t>
                </a:r>
                <a:r>
                  <a:rPr lang="zh-CN" altLang="en-US" sz="2000" b="1"/>
                  <a:t>王伟生</a:t>
                </a:r>
              </a:p>
              <a:p>
                <a:pPr eaLnBrk="1" hangingPunct="1">
                  <a:spcBef>
                    <a:spcPct val="0"/>
                  </a:spcBef>
                  <a:buClrTx/>
                  <a:buSzTx/>
                  <a:buFontTx/>
                  <a:buNone/>
                </a:pPr>
                <a:r>
                  <a:rPr lang="en-US" altLang="zh-CN" sz="2000" b="1"/>
                  <a:t>2010130209	</a:t>
                </a:r>
                <a:r>
                  <a:rPr lang="zh-CN" altLang="en-US" sz="2000" b="1"/>
                  <a:t>卢镇荣</a:t>
                </a:r>
              </a:p>
              <a:p>
                <a:pPr eaLnBrk="1" hangingPunct="1">
                  <a:spcBef>
                    <a:spcPct val="0"/>
                  </a:spcBef>
                  <a:buClrTx/>
                  <a:buSzTx/>
                  <a:buFontTx/>
                  <a:buNone/>
                </a:pPr>
                <a:r>
                  <a:rPr lang="en-US" altLang="zh-CN" sz="2000" b="1"/>
                  <a:t>2010150067	</a:t>
                </a:r>
                <a:r>
                  <a:rPr lang="zh-CN" altLang="en-US" sz="2000" b="1"/>
                  <a:t>罗晨</a:t>
                </a:r>
              </a:p>
              <a:p>
                <a:pPr eaLnBrk="1" hangingPunct="1">
                  <a:spcBef>
                    <a:spcPct val="0"/>
                  </a:spcBef>
                  <a:buClrTx/>
                  <a:buSzTx/>
                  <a:buFontTx/>
                  <a:buNone/>
                </a:pPr>
                <a:r>
                  <a:rPr lang="en-US" altLang="zh-CN" sz="2000" b="1"/>
                  <a:t>2010150106	</a:t>
                </a:r>
                <a:r>
                  <a:rPr lang="zh-CN" altLang="en-US" sz="2000" b="1"/>
                  <a:t>王晓然</a:t>
                </a:r>
              </a:p>
              <a:p>
                <a:pPr eaLnBrk="1" hangingPunct="1">
                  <a:spcBef>
                    <a:spcPct val="0"/>
                  </a:spcBef>
                  <a:buClrTx/>
                  <a:buSzTx/>
                  <a:buFontTx/>
                  <a:buNone/>
                </a:pPr>
                <a:r>
                  <a:rPr lang="en-US" altLang="zh-CN" sz="2000" b="1"/>
                  <a:t>2010150195	</a:t>
                </a:r>
                <a:r>
                  <a:rPr lang="zh-CN" altLang="en-US" sz="2000" b="1"/>
                  <a:t>孙世广</a:t>
                </a:r>
              </a:p>
              <a:p>
                <a:pPr eaLnBrk="1" hangingPunct="1">
                  <a:spcBef>
                    <a:spcPct val="0"/>
                  </a:spcBef>
                  <a:buClrTx/>
                  <a:buSzTx/>
                  <a:buFontTx/>
                  <a:buNone/>
                </a:pPr>
                <a:r>
                  <a:rPr lang="en-US" altLang="zh-CN" sz="2000" b="1"/>
                  <a:t>2010150298	</a:t>
                </a:r>
                <a:r>
                  <a:rPr lang="zh-CN" altLang="en-US" sz="2000" b="1"/>
                  <a:t>林婕</a:t>
                </a:r>
              </a:p>
              <a:p>
                <a:pPr eaLnBrk="1" hangingPunct="1">
                  <a:spcBef>
                    <a:spcPct val="0"/>
                  </a:spcBef>
                  <a:buClrTx/>
                  <a:buSzTx/>
                  <a:buFontTx/>
                  <a:buNone/>
                </a:pPr>
                <a:r>
                  <a:rPr lang="en-US" altLang="zh-CN" sz="2000" b="1"/>
                  <a:t>2011010003	</a:t>
                </a:r>
                <a:r>
                  <a:rPr lang="zh-CN" altLang="en-US" sz="2000" b="1"/>
                  <a:t>周洵颖</a:t>
                </a:r>
              </a:p>
              <a:p>
                <a:pPr eaLnBrk="1" hangingPunct="1">
                  <a:spcBef>
                    <a:spcPct val="0"/>
                  </a:spcBef>
                  <a:buClrTx/>
                  <a:buSzTx/>
                  <a:buFontTx/>
                  <a:buNone/>
                </a:pPr>
                <a:r>
                  <a:rPr lang="en-US" altLang="zh-CN" sz="2000" b="1"/>
                  <a:t>2011150005	</a:t>
                </a:r>
                <a:r>
                  <a:rPr lang="zh-CN" altLang="en-US" sz="2000" b="1"/>
                  <a:t>邱宇轩</a:t>
                </a:r>
              </a:p>
              <a:p>
                <a:pPr eaLnBrk="1" hangingPunct="1">
                  <a:spcBef>
                    <a:spcPct val="0"/>
                  </a:spcBef>
                  <a:buClrTx/>
                  <a:buSzTx/>
                  <a:buFontTx/>
                  <a:buNone/>
                </a:pPr>
                <a:r>
                  <a:rPr lang="en-US" altLang="zh-CN" sz="2000" b="1"/>
                  <a:t>2011150033	</a:t>
                </a:r>
                <a:r>
                  <a:rPr lang="zh-CN" altLang="en-US" sz="2000" b="1"/>
                  <a:t>冯伍星</a:t>
                </a:r>
              </a:p>
              <a:p>
                <a:pPr eaLnBrk="1" hangingPunct="1">
                  <a:spcBef>
                    <a:spcPct val="0"/>
                  </a:spcBef>
                  <a:buClrTx/>
                  <a:buSzTx/>
                  <a:buFontTx/>
                  <a:buNone/>
                </a:pPr>
                <a:r>
                  <a:rPr lang="en-US" altLang="zh-CN" sz="2000" b="1"/>
                  <a:t>2011150061	</a:t>
                </a:r>
                <a:r>
                  <a:rPr lang="zh-CN" altLang="en-US" sz="2000" b="1"/>
                  <a:t>林辉森</a:t>
                </a:r>
              </a:p>
              <a:p>
                <a:pPr eaLnBrk="1" hangingPunct="1">
                  <a:spcBef>
                    <a:spcPct val="0"/>
                  </a:spcBef>
                  <a:buClrTx/>
                  <a:buSzTx/>
                  <a:buFontTx/>
                  <a:buNone/>
                </a:pPr>
                <a:endParaRPr lang="en-US" altLang="zh-CN" sz="2000" b="1"/>
              </a:p>
            </p:txBody>
          </p:sp>
          <p:sp>
            <p:nvSpPr>
              <p:cNvPr id="173070" name="Text Box 10">
                <a:extLst>
                  <a:ext uri="{FF2B5EF4-FFF2-40B4-BE49-F238E27FC236}">
                    <a16:creationId xmlns:a16="http://schemas.microsoft.com/office/drawing/2014/main" id="{5C8AFADE-A221-47CA-A361-A9AD22A339E6}"/>
                  </a:ext>
                </a:extLst>
              </p:cNvPr>
              <p:cNvSpPr txBox="1">
                <a:spLocks noChangeArrowheads="1"/>
              </p:cNvSpPr>
              <p:nvPr/>
            </p:nvSpPr>
            <p:spPr bwMode="auto">
              <a:xfrm>
                <a:off x="1504" y="1782"/>
                <a:ext cx="2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1">
                  <a:latin typeface="黑体" panose="02010609060101010101" pitchFamily="49" charset="-122"/>
                  <a:ea typeface="黑体" panose="02010609060101010101" pitchFamily="49" charset="-122"/>
                </a:endParaRPr>
              </a:p>
            </p:txBody>
          </p:sp>
          <p:sp>
            <p:nvSpPr>
              <p:cNvPr id="173071" name="Text Box 11">
                <a:extLst>
                  <a:ext uri="{FF2B5EF4-FFF2-40B4-BE49-F238E27FC236}">
                    <a16:creationId xmlns:a16="http://schemas.microsoft.com/office/drawing/2014/main" id="{AB77A080-F111-4A17-ABB0-BEDB0727E282}"/>
                  </a:ext>
                </a:extLst>
              </p:cNvPr>
              <p:cNvSpPr txBox="1">
                <a:spLocks noChangeArrowheads="1"/>
              </p:cNvSpPr>
              <p:nvPr/>
            </p:nvSpPr>
            <p:spPr bwMode="auto">
              <a:xfrm>
                <a:off x="1551" y="3615"/>
                <a:ext cx="2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1">
                  <a:latin typeface="黑体" panose="02010609060101010101" pitchFamily="49" charset="-122"/>
                  <a:ea typeface="黑体" panose="02010609060101010101" pitchFamily="49" charset="-122"/>
                </a:endParaRPr>
              </a:p>
            </p:txBody>
          </p:sp>
        </p:grpSp>
        <p:sp>
          <p:nvSpPr>
            <p:cNvPr id="173066" name="Text Box 12">
              <a:extLst>
                <a:ext uri="{FF2B5EF4-FFF2-40B4-BE49-F238E27FC236}">
                  <a16:creationId xmlns:a16="http://schemas.microsoft.com/office/drawing/2014/main" id="{9BFEDB27-CBE4-43E7-8048-A40A2870555B}"/>
                </a:ext>
              </a:extLst>
            </p:cNvPr>
            <p:cNvSpPr txBox="1">
              <a:spLocks noChangeArrowheads="1"/>
            </p:cNvSpPr>
            <p:nvPr/>
          </p:nvSpPr>
          <p:spPr bwMode="auto">
            <a:xfrm>
              <a:off x="3379" y="1979"/>
              <a:ext cx="20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300" b="1">
                  <a:latin typeface="宋体" panose="02010600030101010101" pitchFamily="2" charset="-122"/>
                  <a:sym typeface="Wingdings" panose="05000000000000000000" pitchFamily="2" charset="2"/>
                </a:rPr>
                <a:t>①②③④⑤⑥⑦⑧⑨⑩</a:t>
              </a:r>
              <a:endParaRPr lang="zh-CN" altLang="en-US" sz="1300" b="1">
                <a:latin typeface="宋体" panose="02010600030101010101" pitchFamily="2" charset="-122"/>
              </a:endParaRPr>
            </a:p>
          </p:txBody>
        </p:sp>
        <p:sp>
          <p:nvSpPr>
            <p:cNvPr id="173067" name="Line 13">
              <a:extLst>
                <a:ext uri="{FF2B5EF4-FFF2-40B4-BE49-F238E27FC236}">
                  <a16:creationId xmlns:a16="http://schemas.microsoft.com/office/drawing/2014/main" id="{239E7444-CF2C-4F2B-9DAF-BC0C07E1887C}"/>
                </a:ext>
              </a:extLst>
            </p:cNvPr>
            <p:cNvSpPr>
              <a:spLocks noChangeShapeType="1"/>
            </p:cNvSpPr>
            <p:nvPr/>
          </p:nvSpPr>
          <p:spPr bwMode="auto">
            <a:xfrm>
              <a:off x="4150" y="2205"/>
              <a:ext cx="0" cy="2115"/>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8" name="Line 14">
              <a:extLst>
                <a:ext uri="{FF2B5EF4-FFF2-40B4-BE49-F238E27FC236}">
                  <a16:creationId xmlns:a16="http://schemas.microsoft.com/office/drawing/2014/main" id="{BFD67ED4-6D73-4327-B2EF-298B614BAA9E}"/>
                </a:ext>
              </a:extLst>
            </p:cNvPr>
            <p:cNvSpPr>
              <a:spLocks noChangeShapeType="1"/>
            </p:cNvSpPr>
            <p:nvPr/>
          </p:nvSpPr>
          <p:spPr bwMode="auto">
            <a:xfrm>
              <a:off x="4468" y="2205"/>
              <a:ext cx="0" cy="2115"/>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8111" name="AutoShape 15">
            <a:extLst>
              <a:ext uri="{FF2B5EF4-FFF2-40B4-BE49-F238E27FC236}">
                <a16:creationId xmlns:a16="http://schemas.microsoft.com/office/drawing/2014/main" id="{15AD1BC4-F230-411A-B9D8-FFE49300F2CC}"/>
              </a:ext>
            </a:extLst>
          </p:cNvPr>
          <p:cNvSpPr>
            <a:spLocks noChangeArrowheads="1"/>
          </p:cNvSpPr>
          <p:nvPr/>
        </p:nvSpPr>
        <p:spPr bwMode="auto">
          <a:xfrm flipH="1">
            <a:off x="533400" y="4451350"/>
            <a:ext cx="4191000" cy="2235200"/>
          </a:xfrm>
          <a:prstGeom prst="wedgeRectCallout">
            <a:avLst>
              <a:gd name="adj1" fmla="val -77199"/>
              <a:gd name="adj2" fmla="val -25944"/>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Times New Roman" panose="02020603050405020304" pitchFamily="18" charset="0"/>
              </a:rPr>
              <a:t>分析： </a:t>
            </a:r>
            <a:r>
              <a:rPr lang="zh-CN" altLang="en-US" sz="2000" b="1">
                <a:latin typeface="Times New Roman" panose="02020603050405020304" pitchFamily="18" charset="0"/>
                <a:sym typeface="Wingdings" panose="05000000000000000000" pitchFamily="2" charset="2"/>
              </a:rPr>
              <a:t>①只取</a:t>
            </a:r>
            <a:r>
              <a:rPr lang="en-US" altLang="zh-CN" sz="2000" b="1">
                <a:latin typeface="Times New Roman" panose="02020603050405020304" pitchFamily="18" charset="0"/>
                <a:sym typeface="Wingdings" panose="05000000000000000000" pitchFamily="2" charset="2"/>
              </a:rPr>
              <a:t>2</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② </a:t>
            </a:r>
            <a:r>
              <a:rPr lang="zh-CN" altLang="en-US" sz="2000" b="1">
                <a:sym typeface="Wingdings" panose="05000000000000000000" pitchFamily="2" charset="2"/>
              </a:rPr>
              <a:t>⑦</a:t>
            </a:r>
            <a:r>
              <a:rPr lang="zh-CN" altLang="en-US" sz="2000" b="1">
                <a:latin typeface="Times New Roman" panose="02020603050405020304" pitchFamily="18" charset="0"/>
                <a:sym typeface="Wingdings" panose="05000000000000000000" pitchFamily="2" charset="2"/>
              </a:rPr>
              <a:t>只取</a:t>
            </a:r>
            <a:r>
              <a:rPr lang="en-US" altLang="zh-CN" sz="2000" b="1">
                <a:latin typeface="Times New Roman" panose="02020603050405020304" pitchFamily="18" charset="0"/>
                <a:sym typeface="Wingdings" panose="05000000000000000000" pitchFamily="2" charset="2"/>
              </a:rPr>
              <a:t>0</a:t>
            </a:r>
          </a:p>
          <a:p>
            <a:pPr eaLnBrk="1" hangingPunct="1">
              <a:spcBef>
                <a:spcPct val="0"/>
              </a:spcBef>
              <a:buClrTx/>
              <a:buSzTx/>
              <a:buFontTx/>
              <a:buNone/>
            </a:pPr>
            <a:r>
              <a:rPr lang="zh-CN" altLang="en-US" sz="2000" b="1">
                <a:sym typeface="Wingdings" panose="05000000000000000000" pitchFamily="2" charset="2"/>
              </a:rPr>
              <a:t>           ③</a:t>
            </a:r>
            <a:r>
              <a:rPr lang="zh-CN" altLang="en-US" sz="2000">
                <a:sym typeface="Wingdings" panose="05000000000000000000" pitchFamily="2" charset="2"/>
              </a:rPr>
              <a:t> </a:t>
            </a:r>
            <a:r>
              <a:rPr lang="zh-CN" altLang="en-US" sz="2000" b="1">
                <a:sym typeface="Wingdings" panose="05000000000000000000" pitchFamily="2" charset="2"/>
              </a:rPr>
              <a:t>⑤</a:t>
            </a:r>
            <a:r>
              <a:rPr lang="zh-CN" altLang="en-US" sz="2000">
                <a:sym typeface="Wingdings" panose="05000000000000000000" pitchFamily="2" charset="2"/>
              </a:rPr>
              <a:t> </a:t>
            </a:r>
            <a:r>
              <a:rPr lang="zh-CN" altLang="en-US" sz="2000" b="1">
                <a:sym typeface="Wingdings" panose="05000000000000000000" pitchFamily="2" charset="2"/>
              </a:rPr>
              <a:t>只取</a:t>
            </a:r>
            <a:r>
              <a:rPr lang="en-US" altLang="zh-CN" sz="2000" b="1">
                <a:sym typeface="Wingdings" panose="05000000000000000000" pitchFamily="2" charset="2"/>
              </a:rPr>
              <a:t>0</a:t>
            </a:r>
            <a:r>
              <a:rPr lang="zh-CN" altLang="en-US" sz="2000" b="1">
                <a:sym typeface="Wingdings" panose="05000000000000000000" pitchFamily="2" charset="2"/>
              </a:rPr>
              <a:t>、</a:t>
            </a:r>
            <a:r>
              <a:rPr lang="en-US" altLang="zh-CN" sz="2000" b="1">
                <a:sym typeface="Wingdings" panose="05000000000000000000" pitchFamily="2" charset="2"/>
              </a:rPr>
              <a:t>1</a:t>
            </a:r>
            <a:endParaRPr lang="zh-CN" altLang="en-US" sz="2000" b="1">
              <a:sym typeface="Wingdings" panose="05000000000000000000" pitchFamily="2" charset="2"/>
            </a:endParaRPr>
          </a:p>
          <a:p>
            <a:pPr eaLnBrk="1" hangingPunct="1">
              <a:spcBef>
                <a:spcPct val="0"/>
              </a:spcBef>
              <a:buClrTx/>
              <a:buSzTx/>
              <a:buFontTx/>
              <a:buNone/>
            </a:pPr>
            <a:r>
              <a:rPr lang="zh-CN" altLang="en-US" sz="2000" b="1">
                <a:sym typeface="Wingdings" panose="05000000000000000000" pitchFamily="2" charset="2"/>
              </a:rPr>
              <a:t>           ④</a:t>
            </a:r>
            <a:r>
              <a:rPr lang="zh-CN" altLang="en-US" sz="2000">
                <a:sym typeface="Wingdings" panose="05000000000000000000" pitchFamily="2" charset="2"/>
              </a:rPr>
              <a:t> </a:t>
            </a:r>
            <a:r>
              <a:rPr lang="zh-CN" altLang="en-US" sz="2000" b="1">
                <a:sym typeface="Wingdings" panose="05000000000000000000" pitchFamily="2" charset="2"/>
              </a:rPr>
              <a:t>只取</a:t>
            </a:r>
            <a:r>
              <a:rPr lang="en-US" altLang="zh-CN" sz="2000" b="1">
                <a:sym typeface="Wingdings" panose="05000000000000000000" pitchFamily="2" charset="2"/>
              </a:rPr>
              <a:t>0</a:t>
            </a:r>
            <a:r>
              <a:rPr lang="zh-CN" altLang="en-US" sz="2000" b="1">
                <a:sym typeface="Wingdings" panose="05000000000000000000" pitchFamily="2" charset="2"/>
              </a:rPr>
              <a:t>、</a:t>
            </a:r>
            <a:r>
              <a:rPr lang="en-US" altLang="zh-CN" sz="2000" b="1">
                <a:sym typeface="Wingdings" panose="05000000000000000000" pitchFamily="2" charset="2"/>
              </a:rPr>
              <a:t>1</a:t>
            </a:r>
            <a:r>
              <a:rPr lang="zh-CN" altLang="en-US" sz="2000" b="1">
                <a:sym typeface="Wingdings" panose="05000000000000000000" pitchFamily="2" charset="2"/>
              </a:rPr>
              <a:t>、</a:t>
            </a:r>
            <a:r>
              <a:rPr lang="en-US" altLang="zh-CN" sz="2000" b="1">
                <a:sym typeface="Wingdings" panose="05000000000000000000" pitchFamily="2" charset="2"/>
              </a:rPr>
              <a:t>9</a:t>
            </a:r>
            <a:endParaRPr lang="en-US" altLang="zh-CN" sz="2000" b="1">
              <a:latin typeface="Times New Roman" panose="02020603050405020304" pitchFamily="18" charset="0"/>
              <a:sym typeface="Wingdings" panose="05000000000000000000" pitchFamily="2" charset="2"/>
            </a:endParaRPr>
          </a:p>
          <a:p>
            <a:pPr eaLnBrk="1" hangingPunct="1">
              <a:spcBef>
                <a:spcPct val="0"/>
              </a:spcBef>
              <a:buClrTx/>
              <a:buSzTx/>
              <a:buFontTx/>
              <a:buNone/>
            </a:pPr>
            <a:r>
              <a:rPr lang="zh-CN" altLang="en-US" sz="2000" b="1">
                <a:sym typeface="Wingdings" panose="05000000000000000000" pitchFamily="2" charset="2"/>
              </a:rPr>
              <a:t>           ⑥只取</a:t>
            </a:r>
            <a:r>
              <a:rPr lang="en-US" altLang="zh-CN" sz="2000" b="1">
                <a:sym typeface="Wingdings" panose="05000000000000000000" pitchFamily="2" charset="2"/>
              </a:rPr>
              <a:t>1</a:t>
            </a:r>
            <a:r>
              <a:rPr lang="zh-CN" altLang="en-US" sz="2000" b="1">
                <a:sym typeface="Wingdings" panose="05000000000000000000" pitchFamily="2" charset="2"/>
              </a:rPr>
              <a:t>、</a:t>
            </a:r>
            <a:r>
              <a:rPr lang="en-US" altLang="zh-CN" sz="2000" b="1">
                <a:sym typeface="Wingdings" panose="05000000000000000000" pitchFamily="2" charset="2"/>
              </a:rPr>
              <a:t>3</a:t>
            </a:r>
            <a:r>
              <a:rPr lang="zh-CN" altLang="en-US" sz="2000" b="1">
                <a:sym typeface="Wingdings" panose="05000000000000000000" pitchFamily="2" charset="2"/>
              </a:rPr>
              <a:t>、</a:t>
            </a:r>
            <a:r>
              <a:rPr lang="en-US" altLang="zh-CN" sz="2000" b="1">
                <a:sym typeface="Wingdings" panose="05000000000000000000" pitchFamily="2" charset="2"/>
              </a:rPr>
              <a:t>5</a:t>
            </a:r>
            <a:endParaRPr lang="en-US" altLang="zh-CN" sz="2000" b="1">
              <a:latin typeface="Times New Roman" panose="02020603050405020304" pitchFamily="18" charset="0"/>
              <a:sym typeface="Wingdings" panose="05000000000000000000" pitchFamily="2" charset="2"/>
            </a:endParaRPr>
          </a:p>
          <a:p>
            <a:pPr eaLnBrk="1" hangingPunct="1">
              <a:spcBef>
                <a:spcPct val="0"/>
              </a:spcBef>
              <a:buClrTx/>
              <a:buSzTx/>
              <a:buFontTx/>
              <a:buNone/>
            </a:pPr>
            <a:r>
              <a:rPr lang="zh-CN" altLang="en-US" sz="2000" b="1">
                <a:sym typeface="Wingdings" panose="05000000000000000000" pitchFamily="2" charset="2"/>
              </a:rPr>
              <a:t>           ⑧⑨⑩</a:t>
            </a:r>
            <a:r>
              <a:rPr lang="zh-CN" altLang="en-US" sz="2000" b="1">
                <a:latin typeface="Times New Roman" panose="02020603050405020304" pitchFamily="18" charset="0"/>
                <a:sym typeface="Wingdings" panose="05000000000000000000" pitchFamily="2" charset="2"/>
              </a:rPr>
              <a:t>数字分布近乎随机</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所以：取</a:t>
            </a:r>
            <a:r>
              <a:rPr lang="zh-CN" altLang="en-US" sz="2000" b="1">
                <a:sym typeface="Wingdings" panose="05000000000000000000" pitchFamily="2" charset="2"/>
              </a:rPr>
              <a:t>⑧⑨⑩三</a:t>
            </a:r>
            <a:r>
              <a:rPr lang="zh-CN" altLang="en-US" sz="2000" b="1">
                <a:latin typeface="Times New Roman" panose="02020603050405020304" pitchFamily="18" charset="0"/>
                <a:sym typeface="Wingdings" panose="05000000000000000000" pitchFamily="2" charset="2"/>
              </a:rPr>
              <a:t>位作哈希地址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111"/>
                                        </p:tgtEl>
                                        <p:attrNameLst>
                                          <p:attrName>style.visibility</p:attrName>
                                        </p:attrNameLst>
                                      </p:cBhvr>
                                      <p:to>
                                        <p:strVal val="visible"/>
                                      </p:to>
                                    </p:set>
                                    <p:anim calcmode="lin" valueType="num">
                                      <p:cBhvr additive="base">
                                        <p:cTn id="7" dur="500" fill="hold"/>
                                        <p:tgtEl>
                                          <p:spTgt spid="388111"/>
                                        </p:tgtEl>
                                        <p:attrNameLst>
                                          <p:attrName>ppt_x</p:attrName>
                                        </p:attrNameLst>
                                      </p:cBhvr>
                                      <p:tavLst>
                                        <p:tav tm="0">
                                          <p:val>
                                            <p:strVal val="0-#ppt_w/2"/>
                                          </p:val>
                                        </p:tav>
                                        <p:tav tm="100000">
                                          <p:val>
                                            <p:strVal val="#ppt_x"/>
                                          </p:val>
                                        </p:tav>
                                      </p:tavLst>
                                    </p:anim>
                                    <p:anim calcmode="lin" valueType="num">
                                      <p:cBhvr additive="base">
                                        <p:cTn id="8" dur="500" fill="hold"/>
                                        <p:tgtEl>
                                          <p:spTgt spid="3881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1"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8884ABC-9768-4563-8FB1-726B402D5D8B}"/>
              </a:ext>
            </a:extLst>
          </p:cNvPr>
          <p:cNvSpPr>
            <a:spLocks noGrp="1" noChangeArrowheads="1"/>
          </p:cNvSpPr>
          <p:nvPr>
            <p:ph type="title"/>
          </p:nvPr>
        </p:nvSpPr>
        <p:spPr>
          <a:xfrm>
            <a:off x="457200" y="1981200"/>
            <a:ext cx="6923088"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二、哈希函数(数字分析法－举例</a:t>
            </a:r>
            <a:r>
              <a:rPr lang="en-US" altLang="zh-CN" sz="3200">
                <a:latin typeface="黑体" panose="02010609060101010101" pitchFamily="49" charset="-122"/>
                <a:ea typeface="黑体" panose="02010609060101010101" pitchFamily="49" charset="-122"/>
              </a:rPr>
              <a:t>2)</a:t>
            </a:r>
          </a:p>
        </p:txBody>
      </p:sp>
      <p:sp>
        <p:nvSpPr>
          <p:cNvPr id="175107" name="Text Box 3">
            <a:extLst>
              <a:ext uri="{FF2B5EF4-FFF2-40B4-BE49-F238E27FC236}">
                <a16:creationId xmlns:a16="http://schemas.microsoft.com/office/drawing/2014/main" id="{53F151F4-800A-4AB0-9EF6-3BF75D8FB86C}"/>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735F3D1-9B0A-436B-90BE-961AB6B8D04A}" type="slidenum">
              <a:rPr lang="zh-CN" altLang="en-US" sz="2400"/>
              <a:pPr algn="r" eaLnBrk="1" hangingPunct="1">
                <a:spcBef>
                  <a:spcPct val="50000"/>
                </a:spcBef>
                <a:buClrTx/>
                <a:buSzTx/>
                <a:buFontTx/>
                <a:buNone/>
              </a:pPr>
              <a:t>116</a:t>
            </a:fld>
            <a:endParaRPr lang="en-US" altLang="zh-CN" sz="2400"/>
          </a:p>
        </p:txBody>
      </p:sp>
      <p:sp>
        <p:nvSpPr>
          <p:cNvPr id="175108" name="Text Box 4">
            <a:extLst>
              <a:ext uri="{FF2B5EF4-FFF2-40B4-BE49-F238E27FC236}">
                <a16:creationId xmlns:a16="http://schemas.microsoft.com/office/drawing/2014/main" id="{843AF17A-DDFF-43D4-BB1E-DAD2D9DF3E0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5109" name="Rectangle 5">
            <a:extLst>
              <a:ext uri="{FF2B5EF4-FFF2-40B4-BE49-F238E27FC236}">
                <a16:creationId xmlns:a16="http://schemas.microsoft.com/office/drawing/2014/main" id="{373640AF-7951-492E-8A1E-72E3F9BAF1EE}"/>
              </a:ext>
            </a:extLst>
          </p:cNvPr>
          <p:cNvSpPr>
            <a:spLocks noGrp="1" noChangeArrowheads="1"/>
          </p:cNvSpPr>
          <p:nvPr>
            <p:ph type="body" idx="1"/>
          </p:nvPr>
        </p:nvSpPr>
        <p:spPr>
          <a:xfrm>
            <a:off x="381000" y="2819400"/>
            <a:ext cx="4572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有80个记录，关键字为</a:t>
            </a:r>
            <a:r>
              <a:rPr lang="zh-CN" altLang="en-US" b="1">
                <a:solidFill>
                  <a:srgbClr val="FF0000"/>
                </a:solidFill>
                <a:latin typeface="黑体" panose="02010609060101010101" pitchFamily="49" charset="-122"/>
                <a:ea typeface="黑体" panose="02010609060101010101" pitchFamily="49" charset="-122"/>
              </a:rPr>
              <a:t>8</a:t>
            </a:r>
            <a:r>
              <a:rPr lang="zh-CN" altLang="en-US" b="1">
                <a:latin typeface="黑体" panose="02010609060101010101" pitchFamily="49" charset="-122"/>
                <a:ea typeface="黑体" panose="02010609060101010101" pitchFamily="49" charset="-122"/>
              </a:rPr>
              <a:t>位十进制数，哈希地址为</a:t>
            </a:r>
            <a:r>
              <a:rPr lang="zh-CN" altLang="en-US" b="1">
                <a:solidFill>
                  <a:srgbClr val="FF0000"/>
                </a:solidFill>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位十进制数</a:t>
            </a:r>
          </a:p>
        </p:txBody>
      </p:sp>
      <p:sp>
        <p:nvSpPr>
          <p:cNvPr id="175110" name="Rectangle 6">
            <a:extLst>
              <a:ext uri="{FF2B5EF4-FFF2-40B4-BE49-F238E27FC236}">
                <a16:creationId xmlns:a16="http://schemas.microsoft.com/office/drawing/2014/main" id="{D3E656FB-C769-4122-A458-60B396679CC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75111" name="Group 15">
            <a:extLst>
              <a:ext uri="{FF2B5EF4-FFF2-40B4-BE49-F238E27FC236}">
                <a16:creationId xmlns:a16="http://schemas.microsoft.com/office/drawing/2014/main" id="{2E6DB466-D22E-4D79-AC22-FA5D7EC5E137}"/>
              </a:ext>
            </a:extLst>
          </p:cNvPr>
          <p:cNvGrpSpPr>
            <a:grpSpLocks/>
          </p:cNvGrpSpPr>
          <p:nvPr/>
        </p:nvGrpSpPr>
        <p:grpSpPr bwMode="auto">
          <a:xfrm>
            <a:off x="5791200" y="2844800"/>
            <a:ext cx="2743200" cy="3649663"/>
            <a:chOff x="3648" y="1792"/>
            <a:chExt cx="1728" cy="2299"/>
          </a:xfrm>
        </p:grpSpPr>
        <p:grpSp>
          <p:nvGrpSpPr>
            <p:cNvPr id="175113" name="Group 8">
              <a:extLst>
                <a:ext uri="{FF2B5EF4-FFF2-40B4-BE49-F238E27FC236}">
                  <a16:creationId xmlns:a16="http://schemas.microsoft.com/office/drawing/2014/main" id="{E39F3172-EB1E-4EA8-9846-0B2CDF8AAE1A}"/>
                </a:ext>
              </a:extLst>
            </p:cNvPr>
            <p:cNvGrpSpPr>
              <a:grpSpLocks/>
            </p:cNvGrpSpPr>
            <p:nvPr/>
          </p:nvGrpSpPr>
          <p:grpSpPr bwMode="auto">
            <a:xfrm>
              <a:off x="3688" y="1958"/>
              <a:ext cx="1668" cy="2133"/>
              <a:chOff x="987" y="1782"/>
              <a:chExt cx="1300" cy="2133"/>
            </a:xfrm>
          </p:grpSpPr>
          <p:sp>
            <p:nvSpPr>
              <p:cNvPr id="175117" name="Text Box 9">
                <a:extLst>
                  <a:ext uri="{FF2B5EF4-FFF2-40B4-BE49-F238E27FC236}">
                    <a16:creationId xmlns:a16="http://schemas.microsoft.com/office/drawing/2014/main" id="{FE8A914B-DEFA-4B40-9378-886D5EC6F44E}"/>
                  </a:ext>
                </a:extLst>
              </p:cNvPr>
              <p:cNvSpPr txBox="1">
                <a:spLocks noChangeArrowheads="1"/>
              </p:cNvSpPr>
              <p:nvPr/>
            </p:nvSpPr>
            <p:spPr bwMode="auto">
              <a:xfrm>
                <a:off x="987" y="2017"/>
                <a:ext cx="13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8 1 3 4 6 5 3 2</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8 1 3 7 2 2 4 2</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8 1 3 8 7 4 2 2</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8 1 3 0 1 3 6 7</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8 1 3 2 2 8 1 7 </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8 1 3 3 8 9 6 7</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8 1 3 6 8 5 3 7</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8 1 4 1 9 3 5 5</a:t>
                </a:r>
              </a:p>
            </p:txBody>
          </p:sp>
          <p:sp>
            <p:nvSpPr>
              <p:cNvPr id="175118" name="Text Box 10">
                <a:extLst>
                  <a:ext uri="{FF2B5EF4-FFF2-40B4-BE49-F238E27FC236}">
                    <a16:creationId xmlns:a16="http://schemas.microsoft.com/office/drawing/2014/main" id="{4A3337C1-D48C-4A00-956A-6BE92E211A29}"/>
                  </a:ext>
                </a:extLst>
              </p:cNvPr>
              <p:cNvSpPr txBox="1">
                <a:spLocks noChangeArrowheads="1"/>
              </p:cNvSpPr>
              <p:nvPr/>
            </p:nvSpPr>
            <p:spPr bwMode="auto">
              <a:xfrm>
                <a:off x="1457" y="1782"/>
                <a:ext cx="26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黑体" panose="02010609060101010101" pitchFamily="49" charset="-122"/>
                  </a:rPr>
                  <a:t>…</a:t>
                </a:r>
                <a:r>
                  <a:rPr lang="zh-CN" altLang="en-US" sz="2400" b="1">
                    <a:latin typeface="黑体" panose="02010609060101010101" pitchFamily="49" charset="-122"/>
                    <a:ea typeface="黑体" panose="02010609060101010101" pitchFamily="49" charset="-122"/>
                  </a:rPr>
                  <a:t>..</a:t>
                </a:r>
              </a:p>
            </p:txBody>
          </p:sp>
          <p:sp>
            <p:nvSpPr>
              <p:cNvPr id="175119" name="Text Box 11">
                <a:extLst>
                  <a:ext uri="{FF2B5EF4-FFF2-40B4-BE49-F238E27FC236}">
                    <a16:creationId xmlns:a16="http://schemas.microsoft.com/office/drawing/2014/main" id="{417D466F-7F71-46D8-A0E1-BC295F6202C6}"/>
                  </a:ext>
                </a:extLst>
              </p:cNvPr>
              <p:cNvSpPr txBox="1">
                <a:spLocks noChangeArrowheads="1"/>
              </p:cNvSpPr>
              <p:nvPr/>
            </p:nvSpPr>
            <p:spPr bwMode="auto">
              <a:xfrm>
                <a:off x="1512" y="3615"/>
                <a:ext cx="27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1">
                  <a:latin typeface="黑体" panose="02010609060101010101" pitchFamily="49" charset="-122"/>
                  <a:ea typeface="黑体" panose="02010609060101010101" pitchFamily="49" charset="-122"/>
                </a:endParaRPr>
              </a:p>
            </p:txBody>
          </p:sp>
        </p:grpSp>
        <p:sp>
          <p:nvSpPr>
            <p:cNvPr id="175114" name="Text Box 12">
              <a:extLst>
                <a:ext uri="{FF2B5EF4-FFF2-40B4-BE49-F238E27FC236}">
                  <a16:creationId xmlns:a16="http://schemas.microsoft.com/office/drawing/2014/main" id="{87D65EDD-C3C9-4C2B-9C8E-3C030724C257}"/>
                </a:ext>
              </a:extLst>
            </p:cNvPr>
            <p:cNvSpPr txBox="1">
              <a:spLocks noChangeArrowheads="1"/>
            </p:cNvSpPr>
            <p:nvPr/>
          </p:nvSpPr>
          <p:spPr bwMode="auto">
            <a:xfrm>
              <a:off x="3648" y="1792"/>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sym typeface="Wingdings" panose="05000000000000000000" pitchFamily="2" charset="2"/>
                </a:rPr>
                <a:t></a:t>
              </a:r>
              <a:endParaRPr lang="zh-CN" altLang="en-US" sz="2800" b="1">
                <a:latin typeface="黑体" panose="02010609060101010101" pitchFamily="49" charset="-122"/>
                <a:ea typeface="黑体" panose="02010609060101010101" pitchFamily="49" charset="-122"/>
              </a:endParaRPr>
            </a:p>
          </p:txBody>
        </p:sp>
        <p:sp>
          <p:nvSpPr>
            <p:cNvPr id="175115" name="Line 13">
              <a:extLst>
                <a:ext uri="{FF2B5EF4-FFF2-40B4-BE49-F238E27FC236}">
                  <a16:creationId xmlns:a16="http://schemas.microsoft.com/office/drawing/2014/main" id="{DF66FB5A-D955-4B3A-93D9-7B6BD8E01751}"/>
                </a:ext>
              </a:extLst>
            </p:cNvPr>
            <p:cNvSpPr>
              <a:spLocks noChangeShapeType="1"/>
            </p:cNvSpPr>
            <p:nvPr/>
          </p:nvSpPr>
          <p:spPr bwMode="auto">
            <a:xfrm>
              <a:off x="4293" y="2256"/>
              <a:ext cx="0" cy="182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16" name="Line 14">
              <a:extLst>
                <a:ext uri="{FF2B5EF4-FFF2-40B4-BE49-F238E27FC236}">
                  <a16:creationId xmlns:a16="http://schemas.microsoft.com/office/drawing/2014/main" id="{C024BF6E-1A66-414C-87CA-814D5965995B}"/>
                </a:ext>
              </a:extLst>
            </p:cNvPr>
            <p:cNvSpPr>
              <a:spLocks noChangeShapeType="1"/>
            </p:cNvSpPr>
            <p:nvPr/>
          </p:nvSpPr>
          <p:spPr bwMode="auto">
            <a:xfrm>
              <a:off x="5070" y="2256"/>
              <a:ext cx="0" cy="182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6432" name="AutoShape 16">
            <a:extLst>
              <a:ext uri="{FF2B5EF4-FFF2-40B4-BE49-F238E27FC236}">
                <a16:creationId xmlns:a16="http://schemas.microsoft.com/office/drawing/2014/main" id="{FC1DCC87-3451-491E-BD93-CD49C691F734}"/>
              </a:ext>
            </a:extLst>
          </p:cNvPr>
          <p:cNvSpPr>
            <a:spLocks noChangeArrowheads="1"/>
          </p:cNvSpPr>
          <p:nvPr/>
        </p:nvSpPr>
        <p:spPr bwMode="auto">
          <a:xfrm flipH="1">
            <a:off x="533400" y="4451350"/>
            <a:ext cx="4191000" cy="2235200"/>
          </a:xfrm>
          <a:prstGeom prst="wedgeRectCallout">
            <a:avLst>
              <a:gd name="adj1" fmla="val -77199"/>
              <a:gd name="adj2" fmla="val -25856"/>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Times New Roman" panose="02020603050405020304" pitchFamily="18" charset="0"/>
              </a:rPr>
              <a:t>分析： </a:t>
            </a:r>
            <a:r>
              <a:rPr lang="zh-CN" altLang="en-US" sz="2000" b="1">
                <a:latin typeface="Times New Roman" panose="02020603050405020304" pitchFamily="18" charset="0"/>
                <a:sym typeface="Wingdings" panose="05000000000000000000" pitchFamily="2" charset="2"/>
              </a:rPr>
              <a:t>只取8</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只取1</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只取3、4</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只取2、7、5</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a:t>
            </a:r>
            <a:r>
              <a:rPr lang="zh-CN" altLang="en-US" sz="2000" b="1">
                <a:solidFill>
                  <a:schemeClr val="hlink"/>
                </a:solidFill>
                <a:latin typeface="Times New Roman" panose="02020603050405020304" pitchFamily="18" charset="0"/>
                <a:sym typeface="Wingdings" panose="05000000000000000000" pitchFamily="2" charset="2"/>
              </a:rPr>
              <a:t>数字分布近乎随机</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所以：取任意两位或两位</a:t>
            </a:r>
          </a:p>
          <a:p>
            <a:pPr eaLnBrk="1" hangingPunct="1">
              <a:spcBef>
                <a:spcPct val="0"/>
              </a:spcBef>
              <a:buClrTx/>
              <a:buSzTx/>
              <a:buFontTx/>
              <a:buNone/>
            </a:pPr>
            <a:r>
              <a:rPr lang="zh-CN" altLang="en-US" sz="2000" b="1">
                <a:latin typeface="Times New Roman" panose="02020603050405020304" pitchFamily="18" charset="0"/>
                <a:sym typeface="Wingdings" panose="05000000000000000000" pitchFamily="2" charset="2"/>
              </a:rPr>
              <a:t>            与另两位的叠加作哈希地址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32"/>
                                        </p:tgtEl>
                                        <p:attrNameLst>
                                          <p:attrName>style.visibility</p:attrName>
                                        </p:attrNameLst>
                                      </p:cBhvr>
                                      <p:to>
                                        <p:strVal val="visible"/>
                                      </p:to>
                                    </p:set>
                                    <p:anim calcmode="lin" valueType="num">
                                      <p:cBhvr additive="base">
                                        <p:cTn id="7" dur="500" fill="hold"/>
                                        <p:tgtEl>
                                          <p:spTgt spid="316432"/>
                                        </p:tgtEl>
                                        <p:attrNameLst>
                                          <p:attrName>ppt_x</p:attrName>
                                        </p:attrNameLst>
                                      </p:cBhvr>
                                      <p:tavLst>
                                        <p:tav tm="0">
                                          <p:val>
                                            <p:strVal val="0-#ppt_w/2"/>
                                          </p:val>
                                        </p:tav>
                                        <p:tav tm="100000">
                                          <p:val>
                                            <p:strVal val="#ppt_x"/>
                                          </p:val>
                                        </p:tav>
                                      </p:tavLst>
                                    </p:anim>
                                    <p:anim calcmode="lin" valueType="num">
                                      <p:cBhvr additive="base">
                                        <p:cTn id="8" dur="500" fill="hold"/>
                                        <p:tgtEl>
                                          <p:spTgt spid="3164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2"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74E7CE38-813D-42B1-AD71-717D84DD217E}"/>
              </a:ext>
            </a:extLst>
          </p:cNvPr>
          <p:cNvSpPr>
            <a:spLocks noGrp="1" noChangeArrowheads="1"/>
          </p:cNvSpPr>
          <p:nvPr>
            <p:ph type="title"/>
          </p:nvPr>
        </p:nvSpPr>
        <p:spPr>
          <a:xfrm>
            <a:off x="500063" y="1785938"/>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二、哈希函数(数字分析法－特性</a:t>
            </a:r>
            <a:r>
              <a:rPr lang="en-US" altLang="zh-CN" sz="3200">
                <a:latin typeface="黑体" panose="02010609060101010101" pitchFamily="49" charset="-122"/>
                <a:ea typeface="黑体" panose="02010609060101010101" pitchFamily="49" charset="-122"/>
              </a:rPr>
              <a:t>)</a:t>
            </a:r>
          </a:p>
        </p:txBody>
      </p:sp>
      <p:sp>
        <p:nvSpPr>
          <p:cNvPr id="177155" name="Text Box 3">
            <a:extLst>
              <a:ext uri="{FF2B5EF4-FFF2-40B4-BE49-F238E27FC236}">
                <a16:creationId xmlns:a16="http://schemas.microsoft.com/office/drawing/2014/main" id="{060607A1-28DE-488B-BBD5-AF1A4A472D62}"/>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BE386F9-BF09-47C7-B0D4-B3F2E8DAE239}" type="slidenum">
              <a:rPr lang="zh-CN" altLang="en-US" sz="2400"/>
              <a:pPr algn="r" eaLnBrk="1" hangingPunct="1">
                <a:spcBef>
                  <a:spcPct val="50000"/>
                </a:spcBef>
                <a:buClrTx/>
                <a:buSzTx/>
                <a:buFontTx/>
                <a:buNone/>
              </a:pPr>
              <a:t>117</a:t>
            </a:fld>
            <a:endParaRPr lang="en-US" altLang="zh-CN" sz="2400"/>
          </a:p>
        </p:txBody>
      </p:sp>
      <p:sp>
        <p:nvSpPr>
          <p:cNvPr id="177156" name="Text Box 4">
            <a:extLst>
              <a:ext uri="{FF2B5EF4-FFF2-40B4-BE49-F238E27FC236}">
                <a16:creationId xmlns:a16="http://schemas.microsoft.com/office/drawing/2014/main" id="{9A9EE315-8ADD-489D-94BD-46EC6AFB33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7157" name="Rectangle 5">
            <a:extLst>
              <a:ext uri="{FF2B5EF4-FFF2-40B4-BE49-F238E27FC236}">
                <a16:creationId xmlns:a16="http://schemas.microsoft.com/office/drawing/2014/main" id="{221292D7-517B-4608-A978-6EBD34ED0042}"/>
              </a:ext>
            </a:extLst>
          </p:cNvPr>
          <p:cNvSpPr>
            <a:spLocks noGrp="1" noChangeArrowheads="1"/>
          </p:cNvSpPr>
          <p:nvPr>
            <p:ph type="body" idx="1"/>
          </p:nvPr>
        </p:nvSpPr>
        <p:spPr>
          <a:xfrm>
            <a:off x="500063" y="2571750"/>
            <a:ext cx="8262937"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数字分析法仅适用于</a:t>
            </a:r>
            <a:r>
              <a:rPr lang="zh-CN" altLang="en-US" b="1">
                <a:solidFill>
                  <a:srgbClr val="FF0000"/>
                </a:solidFill>
                <a:latin typeface="黑体" panose="02010609060101010101" pitchFamily="49" charset="-122"/>
                <a:ea typeface="黑体" panose="02010609060101010101" pitchFamily="49" charset="-122"/>
              </a:rPr>
              <a:t>事先</a:t>
            </a:r>
            <a:r>
              <a:rPr lang="zh-CN" altLang="en-US" b="1">
                <a:latin typeface="黑体" panose="02010609060101010101" pitchFamily="49" charset="-122"/>
                <a:ea typeface="黑体" panose="02010609060101010101" pitchFamily="49" charset="-122"/>
              </a:rPr>
              <a:t>明确知道表中所有关键码每一位数值的分布情况</a:t>
            </a:r>
          </a:p>
          <a:p>
            <a:pPr eaLnBrk="1" hangingPunct="1">
              <a:spcBef>
                <a:spcPct val="50000"/>
              </a:spcBef>
            </a:pPr>
            <a:r>
              <a:rPr lang="zh-CN" altLang="en-US" b="1">
                <a:latin typeface="黑体" panose="02010609060101010101" pitchFamily="49" charset="-122"/>
                <a:ea typeface="黑体" panose="02010609060101010101" pitchFamily="49" charset="-122"/>
              </a:rPr>
              <a:t>数字分析法完全</a:t>
            </a:r>
            <a:r>
              <a:rPr lang="zh-CN" altLang="en-US" b="1">
                <a:solidFill>
                  <a:srgbClr val="FF0000"/>
                </a:solidFill>
                <a:latin typeface="黑体" panose="02010609060101010101" pitchFamily="49" charset="-122"/>
                <a:ea typeface="黑体" panose="02010609060101010101" pitchFamily="49" charset="-122"/>
              </a:rPr>
              <a:t>依赖于关键码集合</a:t>
            </a:r>
            <a:r>
              <a:rPr lang="zh-CN" altLang="en-US"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如果换一个关键码集合，选择哪几位要</a:t>
            </a:r>
            <a:r>
              <a:rPr lang="zh-CN" altLang="en-US" b="1">
                <a:solidFill>
                  <a:srgbClr val="FF0000"/>
                </a:solidFill>
                <a:latin typeface="黑体" panose="02010609060101010101" pitchFamily="49" charset="-122"/>
                <a:ea typeface="黑体" panose="02010609060101010101" pitchFamily="49" charset="-122"/>
              </a:rPr>
              <a:t>重新决定</a:t>
            </a:r>
            <a:r>
              <a:rPr lang="zh-CN" altLang="en-US" b="1">
                <a:latin typeface="黑体" panose="02010609060101010101" pitchFamily="49" charset="-122"/>
                <a:ea typeface="黑体" panose="02010609060101010101" pitchFamily="49" charset="-122"/>
              </a:rPr>
              <a:t>。</a:t>
            </a:r>
          </a:p>
        </p:txBody>
      </p:sp>
      <p:sp>
        <p:nvSpPr>
          <p:cNvPr id="177158" name="Rectangle 6">
            <a:extLst>
              <a:ext uri="{FF2B5EF4-FFF2-40B4-BE49-F238E27FC236}">
                <a16:creationId xmlns:a16="http://schemas.microsoft.com/office/drawing/2014/main" id="{34372C66-DCB5-4E63-8915-3DFDB4B9BAA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C3BC3EE8-5010-4E06-B88D-DEBAA816279B}"/>
              </a:ext>
            </a:extLst>
          </p:cNvPr>
          <p:cNvSpPr>
            <a:spLocks noGrp="1" noChangeArrowheads="1"/>
          </p:cNvSpPr>
          <p:nvPr>
            <p:ph type="title"/>
          </p:nvPr>
        </p:nvSpPr>
        <p:spPr>
          <a:xfrm>
            <a:off x="457200" y="1981200"/>
            <a:ext cx="6248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二、哈希函数(</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平方取中法</a:t>
            </a:r>
            <a:r>
              <a:rPr lang="en-US" altLang="zh-CN" sz="3200" dirty="0">
                <a:latin typeface="黑体" panose="02010609060101010101" pitchFamily="49" charset="-122"/>
                <a:ea typeface="黑体" panose="02010609060101010101" pitchFamily="49" charset="-122"/>
              </a:rPr>
              <a:t>)</a:t>
            </a:r>
          </a:p>
        </p:txBody>
      </p:sp>
      <p:sp>
        <p:nvSpPr>
          <p:cNvPr id="178179" name="Text Box 3">
            <a:extLst>
              <a:ext uri="{FF2B5EF4-FFF2-40B4-BE49-F238E27FC236}">
                <a16:creationId xmlns:a16="http://schemas.microsoft.com/office/drawing/2014/main" id="{BC5EB124-6A64-459D-A59D-C6A09AD3D2E9}"/>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5F8325C-ECEC-447A-A4D5-0F9E5D331A09}" type="slidenum">
              <a:rPr lang="zh-CN" altLang="en-US" sz="2400"/>
              <a:pPr algn="r" eaLnBrk="1" hangingPunct="1">
                <a:spcBef>
                  <a:spcPct val="50000"/>
                </a:spcBef>
                <a:buClrTx/>
                <a:buSzTx/>
                <a:buFontTx/>
                <a:buNone/>
              </a:pPr>
              <a:t>118</a:t>
            </a:fld>
            <a:endParaRPr lang="en-US" altLang="zh-CN" sz="2400"/>
          </a:p>
        </p:txBody>
      </p:sp>
      <p:sp>
        <p:nvSpPr>
          <p:cNvPr id="178180" name="Text Box 4">
            <a:extLst>
              <a:ext uri="{FF2B5EF4-FFF2-40B4-BE49-F238E27FC236}">
                <a16:creationId xmlns:a16="http://schemas.microsoft.com/office/drawing/2014/main" id="{8E7A293F-695B-4D8E-AE87-D6221640E64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8181" name="Rectangle 5">
            <a:extLst>
              <a:ext uri="{FF2B5EF4-FFF2-40B4-BE49-F238E27FC236}">
                <a16:creationId xmlns:a16="http://schemas.microsoft.com/office/drawing/2014/main" id="{8C898785-DCC4-4045-BABA-6826A557DC94}"/>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以关键字的</a:t>
            </a:r>
            <a:r>
              <a:rPr lang="zh-CN" altLang="en-US" b="1">
                <a:solidFill>
                  <a:srgbClr val="FF0000"/>
                </a:solidFill>
                <a:latin typeface="黑体" panose="02010609060101010101" pitchFamily="49" charset="-122"/>
                <a:ea typeface="黑体" panose="02010609060101010101" pitchFamily="49" charset="-122"/>
              </a:rPr>
              <a:t>平方值的中间几位</a:t>
            </a:r>
            <a:r>
              <a:rPr lang="zh-CN" altLang="en-US" b="1">
                <a:latin typeface="黑体" panose="02010609060101010101" pitchFamily="49" charset="-122"/>
                <a:ea typeface="黑体" panose="02010609060101010101" pitchFamily="49" charset="-122"/>
              </a:rPr>
              <a:t>作为存储地址。</a:t>
            </a:r>
          </a:p>
          <a:p>
            <a:pPr eaLnBrk="1" hangingPunct="1">
              <a:spcBef>
                <a:spcPct val="50000"/>
              </a:spcBef>
            </a:pPr>
            <a:endParaRPr lang="zh-CN" altLang="en-US" b="1">
              <a:latin typeface="黑体" panose="02010609060101010101" pitchFamily="49" charset="-122"/>
              <a:ea typeface="黑体" panose="02010609060101010101" pitchFamily="49" charset="-122"/>
            </a:endParaRPr>
          </a:p>
          <a:p>
            <a:pPr eaLnBrk="1" hangingPunct="1">
              <a:spcBef>
                <a:spcPct val="50000"/>
              </a:spcBef>
            </a:pPr>
            <a:r>
              <a:rPr lang="zh-CN" altLang="en-US" b="1">
                <a:latin typeface="黑体" panose="02010609060101010101" pitchFamily="49" charset="-122"/>
                <a:ea typeface="黑体" panose="02010609060101010101" pitchFamily="49" charset="-122"/>
              </a:rPr>
              <a:t>求</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关键字的平方值</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 的目的是</a:t>
            </a:r>
            <a:r>
              <a:rPr lang="zh-CN" altLang="en-US" b="1">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扩大差别</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 </a:t>
            </a:r>
          </a:p>
          <a:p>
            <a:pPr eaLnBrk="1" hangingPunct="1">
              <a:spcBef>
                <a:spcPct val="50000"/>
              </a:spcBef>
            </a:pPr>
            <a:r>
              <a:rPr lang="zh-CN" altLang="en-US" b="1">
                <a:latin typeface="黑体" panose="02010609060101010101" pitchFamily="49" charset="-122"/>
                <a:ea typeface="黑体" panose="02010609060101010101" pitchFamily="49" charset="-122"/>
              </a:rPr>
              <a:t>同时平方值的中间各位又能受到整个关键字中各位的影响。</a:t>
            </a:r>
          </a:p>
        </p:txBody>
      </p:sp>
      <p:sp>
        <p:nvSpPr>
          <p:cNvPr id="178182" name="Rectangle 6">
            <a:extLst>
              <a:ext uri="{FF2B5EF4-FFF2-40B4-BE49-F238E27FC236}">
                <a16:creationId xmlns:a16="http://schemas.microsoft.com/office/drawing/2014/main" id="{955578E9-0052-4A3E-9BC1-5DEB5A46923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AED480F5-F035-4410-989F-3BDBD8C1E6FD}"/>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二、哈希函数(平方取中法－举例</a:t>
            </a:r>
            <a:r>
              <a:rPr lang="en-US" altLang="zh-CN" sz="3200">
                <a:latin typeface="黑体" panose="02010609060101010101" pitchFamily="49" charset="-122"/>
                <a:ea typeface="黑体" panose="02010609060101010101" pitchFamily="49" charset="-122"/>
              </a:rPr>
              <a:t>)</a:t>
            </a:r>
          </a:p>
        </p:txBody>
      </p:sp>
      <p:sp>
        <p:nvSpPr>
          <p:cNvPr id="179203" name="Text Box 3">
            <a:extLst>
              <a:ext uri="{FF2B5EF4-FFF2-40B4-BE49-F238E27FC236}">
                <a16:creationId xmlns:a16="http://schemas.microsoft.com/office/drawing/2014/main" id="{C8A6792A-CA8F-4FB4-AA7F-E43CEFA65BC7}"/>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FE2DD9F-795E-478D-A939-618244D895F7}" type="slidenum">
              <a:rPr lang="zh-CN" altLang="en-US" sz="2400"/>
              <a:pPr algn="r" eaLnBrk="1" hangingPunct="1">
                <a:spcBef>
                  <a:spcPct val="50000"/>
                </a:spcBef>
                <a:buClrTx/>
                <a:buSzTx/>
                <a:buFontTx/>
                <a:buNone/>
              </a:pPr>
              <a:t>119</a:t>
            </a:fld>
            <a:endParaRPr lang="en-US" altLang="zh-CN" sz="2400"/>
          </a:p>
        </p:txBody>
      </p:sp>
      <p:sp>
        <p:nvSpPr>
          <p:cNvPr id="179204" name="Text Box 4">
            <a:extLst>
              <a:ext uri="{FF2B5EF4-FFF2-40B4-BE49-F238E27FC236}">
                <a16:creationId xmlns:a16="http://schemas.microsoft.com/office/drawing/2014/main" id="{7964AF41-1AF1-4A4B-99B1-34138A2D4B0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79205" name="Rectangle 5">
            <a:extLst>
              <a:ext uri="{FF2B5EF4-FFF2-40B4-BE49-F238E27FC236}">
                <a16:creationId xmlns:a16="http://schemas.microsoft.com/office/drawing/2014/main" id="{465401CF-3814-4F84-87AE-3975C8DA89C5}"/>
              </a:ext>
            </a:extLst>
          </p:cNvPr>
          <p:cNvSpPr>
            <a:spLocks noGrp="1" noChangeArrowheads="1"/>
          </p:cNvSpPr>
          <p:nvPr>
            <p:ph type="body" idx="1"/>
          </p:nvPr>
        </p:nvSpPr>
        <p:spPr>
          <a:xfrm>
            <a:off x="500063" y="2819400"/>
            <a:ext cx="81915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此方法在</a:t>
            </a:r>
            <a:r>
              <a:rPr lang="zh-CN" altLang="en-US" b="1">
                <a:solidFill>
                  <a:srgbClr val="FF0000"/>
                </a:solidFill>
                <a:latin typeface="黑体" panose="02010609060101010101" pitchFamily="49" charset="-122"/>
                <a:ea typeface="黑体" panose="02010609060101010101" pitchFamily="49" charset="-122"/>
              </a:rPr>
              <a:t>词典</a:t>
            </a:r>
            <a:r>
              <a:rPr lang="zh-CN" altLang="en-US" b="1">
                <a:latin typeface="黑体" panose="02010609060101010101" pitchFamily="49" charset="-122"/>
                <a:ea typeface="黑体" panose="02010609060101010101" pitchFamily="49" charset="-122"/>
              </a:rPr>
              <a:t>处理中使用十分广泛。</a:t>
            </a:r>
          </a:p>
          <a:p>
            <a:pPr eaLnBrk="1" hangingPunct="1">
              <a:spcBef>
                <a:spcPct val="50000"/>
              </a:spcBef>
            </a:pPr>
            <a:r>
              <a:rPr lang="zh-CN" altLang="en-US" b="1">
                <a:latin typeface="黑体" panose="02010609060101010101" pitchFamily="49" charset="-122"/>
                <a:ea typeface="黑体" panose="02010609060101010101" pitchFamily="49" charset="-122"/>
              </a:rPr>
              <a:t>它先计算构成关键码的标识符的</a:t>
            </a:r>
            <a:r>
              <a:rPr lang="zh-CN" altLang="en-US" b="1">
                <a:solidFill>
                  <a:srgbClr val="FF0000"/>
                </a:solidFill>
                <a:latin typeface="黑体" panose="02010609060101010101" pitchFamily="49" charset="-122"/>
                <a:ea typeface="黑体" panose="02010609060101010101" pitchFamily="49" charset="-122"/>
              </a:rPr>
              <a:t>内码的平方</a:t>
            </a:r>
            <a:r>
              <a:rPr lang="zh-CN" altLang="en-US" b="1">
                <a:latin typeface="黑体" panose="02010609060101010101" pitchFamily="49" charset="-122"/>
                <a:ea typeface="黑体" panose="02010609060101010101" pitchFamily="49" charset="-122"/>
              </a:rPr>
              <a:t>, 然后按照散列表的大小取</a:t>
            </a:r>
            <a:r>
              <a:rPr lang="zh-CN" altLang="en-US" b="1">
                <a:solidFill>
                  <a:srgbClr val="FF0000"/>
                </a:solidFill>
                <a:latin typeface="黑体" panose="02010609060101010101" pitchFamily="49" charset="-122"/>
                <a:ea typeface="黑体" panose="02010609060101010101" pitchFamily="49" charset="-122"/>
              </a:rPr>
              <a:t>中间的若干位</a:t>
            </a:r>
            <a:r>
              <a:rPr lang="zh-CN" altLang="en-US" b="1">
                <a:latin typeface="黑体" panose="02010609060101010101" pitchFamily="49" charset="-122"/>
                <a:ea typeface="黑体" panose="02010609060101010101" pitchFamily="49" charset="-122"/>
              </a:rPr>
              <a:t>作为散列地址。</a:t>
            </a:r>
          </a:p>
        </p:txBody>
      </p:sp>
      <p:sp>
        <p:nvSpPr>
          <p:cNvPr id="179206" name="Rectangle 6">
            <a:extLst>
              <a:ext uri="{FF2B5EF4-FFF2-40B4-BE49-F238E27FC236}">
                <a16:creationId xmlns:a16="http://schemas.microsoft.com/office/drawing/2014/main" id="{66F74204-9BC9-4764-B31A-DEAC0A24B91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088593-F46B-417C-978F-B25A8A049B8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一、顺序查找(算法实现)</a:t>
            </a:r>
            <a:endParaRPr lang="en-US" altLang="zh-CN" sz="3200">
              <a:latin typeface="黑体" panose="02010609060101010101" pitchFamily="49" charset="-122"/>
              <a:ea typeface="黑体" panose="02010609060101010101" pitchFamily="49" charset="-122"/>
            </a:endParaRPr>
          </a:p>
        </p:txBody>
      </p:sp>
      <p:sp>
        <p:nvSpPr>
          <p:cNvPr id="20483" name="Text Box 4">
            <a:extLst>
              <a:ext uri="{FF2B5EF4-FFF2-40B4-BE49-F238E27FC236}">
                <a16:creationId xmlns:a16="http://schemas.microsoft.com/office/drawing/2014/main" id="{191E62E0-51D5-4F94-BD68-E1580658E6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484" name="Rectangle 5">
            <a:extLst>
              <a:ext uri="{FF2B5EF4-FFF2-40B4-BE49-F238E27FC236}">
                <a16:creationId xmlns:a16="http://schemas.microsoft.com/office/drawing/2014/main" id="{E37CEF6A-7F43-433D-863B-8CB363FBB40E}"/>
              </a:ext>
            </a:extLst>
          </p:cNvPr>
          <p:cNvSpPr>
            <a:spLocks noGrp="1" noChangeArrowheads="1"/>
          </p:cNvSpPr>
          <p:nvPr>
            <p:ph type="body" idx="1"/>
          </p:nvPr>
        </p:nvSpPr>
        <p:spPr>
          <a:xfrm>
            <a:off x="381000" y="2643188"/>
            <a:ext cx="8763000" cy="4038600"/>
          </a:xfrm>
        </p:spPr>
        <p:txBody>
          <a:bodyPr/>
          <a:lstStyle/>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SeqSearchKey</a:t>
            </a:r>
            <a:r>
              <a:rPr lang="en-US" altLang="zh-CN" sz="2000" b="1" dirty="0">
                <a:latin typeface="黑体" panose="02010609060101010101" pitchFamily="49" charset="-122"/>
                <a:ea typeface="黑体" panose="02010609060101010101" pitchFamily="49" charset="-122"/>
              </a:rPr>
              <a:t>(int Key)</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solidFill>
                  <a:schemeClr val="hlink"/>
                </a:solidFill>
                <a:latin typeface="黑体" panose="02010609060101010101" pitchFamily="49" charset="-122"/>
                <a:ea typeface="黑体" panose="02010609060101010101" pitchFamily="49" charset="-122"/>
              </a:rPr>
              <a:t>SeqList</a:t>
            </a:r>
            <a:r>
              <a:rPr lang="en-US" altLang="zh-CN" sz="2000" b="1" dirty="0">
                <a:solidFill>
                  <a:schemeClr val="hlink"/>
                </a:solidFill>
                <a:latin typeface="黑体" panose="02010609060101010101" pitchFamily="49" charset="-122"/>
                <a:ea typeface="黑体" panose="02010609060101010101" pitchFamily="49" charset="-122"/>
              </a:rPr>
              <a:t>[0] = Key;</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哨兵</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solidFill>
                  <a:schemeClr val="hlink"/>
                </a:solidFill>
                <a:latin typeface="黑体" panose="02010609060101010101" pitchFamily="49" charset="-122"/>
                <a:ea typeface="黑体" panose="02010609060101010101" pitchFamily="49" charset="-122"/>
              </a:rPr>
              <a:t>i = </a:t>
            </a:r>
            <a:r>
              <a:rPr lang="en-US" altLang="zh-CN" sz="2000" b="1" dirty="0" err="1">
                <a:solidFill>
                  <a:schemeClr val="hlink"/>
                </a:solidFill>
                <a:latin typeface="黑体" panose="02010609060101010101" pitchFamily="49" charset="-122"/>
                <a:ea typeface="黑体" panose="02010609060101010101" pitchFamily="49" charset="-122"/>
              </a:rPr>
              <a:t>ListLen</a:t>
            </a:r>
            <a:r>
              <a:rPr lang="en-US" altLang="zh-CN" sz="2000" b="1" dirty="0">
                <a:solidFill>
                  <a:schemeClr val="hlink"/>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从最后一个元素开始查找</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hlink"/>
                </a:solidFill>
                <a:latin typeface="黑体" panose="02010609060101010101" pitchFamily="49" charset="-122"/>
                <a:ea typeface="黑体" panose="02010609060101010101" pitchFamily="49" charset="-122"/>
              </a:rPr>
              <a:t>while (</a:t>
            </a:r>
            <a:r>
              <a:rPr lang="en-US" altLang="zh-CN" sz="2000" b="1" dirty="0" err="1">
                <a:solidFill>
                  <a:schemeClr val="hlink"/>
                </a:solidFill>
                <a:latin typeface="黑体" panose="02010609060101010101" pitchFamily="49" charset="-122"/>
                <a:ea typeface="黑体" panose="02010609060101010101" pitchFamily="49" charset="-122"/>
              </a:rPr>
              <a:t>SeqList</a:t>
            </a:r>
            <a:r>
              <a:rPr lang="en-US" altLang="zh-CN" sz="2000" b="1" dirty="0">
                <a:solidFill>
                  <a:schemeClr val="hlink"/>
                </a:solidFill>
                <a:latin typeface="黑体" panose="02010609060101010101" pitchFamily="49" charset="-122"/>
                <a:ea typeface="黑体" panose="02010609060101010101" pitchFamily="49" charset="-122"/>
              </a:rPr>
              <a:t>[i] != Key) i--;</a:t>
            </a: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SeqSuccess</a:t>
            </a:r>
            <a:r>
              <a:rPr lang="en-US" altLang="zh-CN" sz="2000" b="1" dirty="0">
                <a:latin typeface="黑体" panose="02010609060101010101" pitchFamily="49" charset="-122"/>
                <a:ea typeface="黑体" panose="02010609060101010101" pitchFamily="49" charset="-122"/>
              </a:rPr>
              <a:t> = 1;</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(i==0) </a:t>
            </a:r>
            <a:r>
              <a:rPr lang="en-US" altLang="zh-CN" sz="2000" b="1" dirty="0" err="1">
                <a:latin typeface="黑体" panose="02010609060101010101" pitchFamily="49" charset="-122"/>
                <a:ea typeface="黑体" panose="02010609060101010101" pitchFamily="49" charset="-122"/>
              </a:rPr>
              <a:t>SeqSuccess</a:t>
            </a:r>
            <a:r>
              <a:rPr lang="en-US" altLang="zh-CN" sz="2000" b="1" dirty="0">
                <a:latin typeface="黑体" panose="02010609060101010101" pitchFamily="49" charset="-122"/>
                <a:ea typeface="黑体" panose="02010609060101010101" pitchFamily="49" charset="-122"/>
              </a:rPr>
              <a:t> = 0;		     // </a:t>
            </a:r>
            <a:r>
              <a:rPr lang="zh-CN" altLang="en-US" sz="2000" b="1" dirty="0">
                <a:latin typeface="黑体" panose="02010609060101010101" pitchFamily="49" charset="-122"/>
                <a:ea typeface="黑体" panose="02010609060101010101" pitchFamily="49" charset="-122"/>
              </a:rPr>
              <a:t>查找不成功</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SeqPos</a:t>
            </a:r>
            <a:r>
              <a:rPr lang="en-US" altLang="zh-CN" sz="2000" b="1" dirty="0">
                <a:latin typeface="黑体" panose="02010609060101010101" pitchFamily="49" charset="-122"/>
                <a:ea typeface="黑体" panose="02010609060101010101" pitchFamily="49" charset="-122"/>
              </a:rPr>
              <a:t>   = i;			     // </a:t>
            </a:r>
            <a:r>
              <a:rPr lang="zh-CN" altLang="en-US" sz="2000" b="1" dirty="0">
                <a:latin typeface="黑体" panose="02010609060101010101" pitchFamily="49" charset="-122"/>
                <a:ea typeface="黑体" panose="02010609060101010101" pitchFamily="49" charset="-122"/>
              </a:rPr>
              <a:t>查找位置</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SeqCount</a:t>
            </a:r>
            <a:r>
              <a:rPr lang="en-US" altLang="zh-CN" sz="2000" b="1" dirty="0">
                <a:latin typeface="黑体" panose="02010609060101010101" pitchFamily="49" charset="-122"/>
                <a:ea typeface="黑体" panose="02010609060101010101" pitchFamily="49" charset="-122"/>
              </a:rPr>
              <a:t> = ListLen+1-i;		     // </a:t>
            </a:r>
            <a:r>
              <a:rPr lang="zh-CN" altLang="en-US" sz="2000" b="1" dirty="0">
                <a:latin typeface="黑体" panose="02010609060101010101" pitchFamily="49" charset="-122"/>
                <a:ea typeface="黑体" panose="02010609060101010101" pitchFamily="49" charset="-122"/>
              </a:rPr>
              <a:t>查找次数</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return i;</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zh-CN" altLang="en-US" sz="2300" i="1" dirty="0">
                <a:latin typeface="黑体" panose="02010609060101010101" pitchFamily="49" charset="-122"/>
                <a:ea typeface="黑体" panose="02010609060101010101" pitchFamily="49" charset="-122"/>
              </a:rPr>
              <a:t>设置“哨兵”的目的是省略对下标越界的检查，提高算法执行速度</a:t>
            </a:r>
            <a:endParaRPr lang="en-US" altLang="zh-CN" sz="2300" i="1" dirty="0">
              <a:latin typeface="黑体" panose="02010609060101010101" pitchFamily="49" charset="-122"/>
              <a:ea typeface="黑体" panose="02010609060101010101" pitchFamily="49" charset="-122"/>
            </a:endParaRPr>
          </a:p>
        </p:txBody>
      </p:sp>
      <p:sp>
        <p:nvSpPr>
          <p:cNvPr id="20485" name="Rectangle 6">
            <a:extLst>
              <a:ext uri="{FF2B5EF4-FFF2-40B4-BE49-F238E27FC236}">
                <a16:creationId xmlns:a16="http://schemas.microsoft.com/office/drawing/2014/main" id="{F958F0EB-463A-44EB-9C72-DD0481B733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8B4951E9-30FA-4C5C-8DCD-0C54ABA339F7}"/>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二、哈希函数(平方取中法－举例</a:t>
            </a:r>
            <a:r>
              <a:rPr lang="en-US" altLang="zh-CN" sz="3200">
                <a:latin typeface="黑体" panose="02010609060101010101" pitchFamily="49" charset="-122"/>
                <a:ea typeface="黑体" panose="02010609060101010101" pitchFamily="49" charset="-122"/>
              </a:rPr>
              <a:t>)</a:t>
            </a:r>
          </a:p>
        </p:txBody>
      </p:sp>
      <p:sp>
        <p:nvSpPr>
          <p:cNvPr id="181251" name="Text Box 3">
            <a:extLst>
              <a:ext uri="{FF2B5EF4-FFF2-40B4-BE49-F238E27FC236}">
                <a16:creationId xmlns:a16="http://schemas.microsoft.com/office/drawing/2014/main" id="{838D6516-0F97-4F5F-8092-0813E5A5A10C}"/>
              </a:ext>
            </a:extLst>
          </p:cNvPr>
          <p:cNvSpPr txBox="1">
            <a:spLocks noChangeArrowheads="1"/>
          </p:cNvSpPr>
          <p:nvPr/>
        </p:nvSpPr>
        <p:spPr bwMode="auto">
          <a:xfrm>
            <a:off x="838835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109937A-4E1B-4987-A673-C581943C8BFA}" type="slidenum">
              <a:rPr lang="zh-CN" altLang="en-US" sz="2400"/>
              <a:pPr algn="r" eaLnBrk="1" hangingPunct="1">
                <a:spcBef>
                  <a:spcPct val="50000"/>
                </a:spcBef>
                <a:buClrTx/>
                <a:buSzTx/>
                <a:buFontTx/>
                <a:buNone/>
              </a:pPr>
              <a:t>120</a:t>
            </a:fld>
            <a:endParaRPr lang="en-US" altLang="zh-CN" sz="2400"/>
          </a:p>
        </p:txBody>
      </p:sp>
      <p:sp>
        <p:nvSpPr>
          <p:cNvPr id="181252" name="Text Box 4">
            <a:extLst>
              <a:ext uri="{FF2B5EF4-FFF2-40B4-BE49-F238E27FC236}">
                <a16:creationId xmlns:a16="http://schemas.microsoft.com/office/drawing/2014/main" id="{8B6F9C81-4F8B-4F47-A279-15DF21D63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321541" name="Rectangle 5">
            <a:extLst>
              <a:ext uri="{FF2B5EF4-FFF2-40B4-BE49-F238E27FC236}">
                <a16:creationId xmlns:a16="http://schemas.microsoft.com/office/drawing/2014/main" id="{9906D186-13D5-4373-91C6-3A10795D3AE0}"/>
              </a:ext>
            </a:extLst>
          </p:cNvPr>
          <p:cNvSpPr>
            <a:spLocks noGrp="1" noChangeArrowheads="1"/>
          </p:cNvSpPr>
          <p:nvPr>
            <p:ph type="body" idx="1"/>
          </p:nvPr>
        </p:nvSpPr>
        <p:spPr>
          <a:xfrm>
            <a:off x="381000" y="2819400"/>
            <a:ext cx="8763000" cy="3395663"/>
          </a:xfrm>
        </p:spPr>
        <p:txBody>
          <a:bodyPr/>
          <a:lstStyle/>
          <a:p>
            <a:pPr eaLnBrk="1" hangingPunct="1">
              <a:lnSpc>
                <a:spcPct val="90000"/>
              </a:lnSpc>
              <a:spcBef>
                <a:spcPct val="50000"/>
              </a:spcBef>
              <a:defRPr/>
            </a:pPr>
            <a:r>
              <a:rPr lang="zh-CN" altLang="en-US" b="1" dirty="0">
                <a:latin typeface="黑体" pitchFamily="2" charset="-122"/>
                <a:ea typeface="黑体" pitchFamily="2" charset="-122"/>
              </a:rPr>
              <a:t>标识符的八进制内码表示及其平方值</a:t>
            </a:r>
          </a:p>
          <a:p>
            <a:pPr eaLnBrk="1" hangingPunct="1">
              <a:lnSpc>
                <a:spcPct val="90000"/>
              </a:lnSpc>
              <a:spcBef>
                <a:spcPct val="100000"/>
              </a:spcBef>
              <a:buFont typeface="Wingdings" panose="05000000000000000000" pitchFamily="2" charset="2"/>
              <a:buNone/>
              <a:defRPr/>
            </a:pPr>
            <a:r>
              <a:rPr lang="zh-CN" altLang="en-US" sz="2400" b="1" dirty="0">
                <a:effectLst>
                  <a:outerShdw blurRad="38100" dist="38100" dir="2700000" algn="tl">
                    <a:srgbClr val="C0C0C0"/>
                  </a:outerShdw>
                </a:effectLst>
                <a:ea typeface="黑体" pitchFamily="2" charset="-122"/>
              </a:rPr>
              <a:t>标识符               　</a:t>
            </a:r>
            <a:r>
              <a:rPr lang="zh-CN" altLang="en-US" sz="2400" b="1" dirty="0">
                <a:solidFill>
                  <a:schemeClr val="tx2"/>
                </a:solidFill>
                <a:effectLst>
                  <a:outerShdw blurRad="38100" dist="38100" dir="2700000" algn="tl">
                    <a:srgbClr val="C0C0C0"/>
                  </a:outerShdw>
                </a:effectLst>
                <a:ea typeface="黑体" pitchFamily="2" charset="-122"/>
              </a:rPr>
              <a:t>内码</a:t>
            </a:r>
            <a:r>
              <a:rPr lang="zh-CN" altLang="en-US" sz="2400" b="1" dirty="0">
                <a:effectLst>
                  <a:outerShdw blurRad="38100" dist="38100" dir="2700000" algn="tl">
                    <a:srgbClr val="C0C0C0"/>
                  </a:outerShdw>
                </a:effectLst>
                <a:ea typeface="黑体" pitchFamily="2" charset="-122"/>
              </a:rPr>
              <a:t>     　　　　 　</a:t>
            </a:r>
            <a:r>
              <a:rPr lang="zh-CN" altLang="en-US" sz="2400" b="1" dirty="0">
                <a:solidFill>
                  <a:srgbClr val="990099"/>
                </a:solidFill>
                <a:effectLst>
                  <a:outerShdw blurRad="38100" dist="38100" dir="2700000" algn="tl">
                    <a:srgbClr val="C0C0C0"/>
                  </a:outerShdw>
                </a:effectLst>
                <a:ea typeface="黑体" pitchFamily="2" charset="-122"/>
              </a:rPr>
              <a:t>内码的平方</a:t>
            </a:r>
            <a:r>
              <a:rPr lang="zh-CN" altLang="en-US" sz="2400" b="1" dirty="0">
                <a:effectLst>
                  <a:outerShdw blurRad="38100" dist="38100" dir="2700000" algn="tl">
                    <a:srgbClr val="C0C0C0"/>
                  </a:outerShdw>
                </a:effectLst>
                <a:ea typeface="黑体" pitchFamily="2" charset="-122"/>
              </a:rPr>
              <a:t>  　 散列地址</a:t>
            </a:r>
            <a:endParaRPr lang="zh-CN" altLang="en-US" sz="2400" b="1" dirty="0">
              <a:effectLst>
                <a:outerShdw blurRad="38100" dist="38100" dir="2700000" algn="tl">
                  <a:srgbClr val="C0C0C0"/>
                </a:outerShdw>
              </a:effectLst>
              <a:ea typeface="仿宋_GB2312" pitchFamily="49" charset="-122"/>
            </a:endParaRP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A</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chemeClr val="tx2"/>
                </a:solidFill>
                <a:effectLst>
                  <a:outerShdw blurRad="38100" dist="38100" dir="2700000" algn="tl">
                    <a:srgbClr val="C0C0C0"/>
                  </a:outerShdw>
                </a:effectLst>
                <a:ea typeface="仿宋_GB2312" pitchFamily="49" charset="-122"/>
              </a:rPr>
              <a:t>01</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 </a:t>
            </a:r>
            <a:r>
              <a:rPr lang="en-US" altLang="zh-CN" sz="2400" b="1" u="sng" dirty="0">
                <a:solidFill>
                  <a:srgbClr val="990099"/>
                </a:solidFill>
                <a:effectLst>
                  <a:outerShdw blurRad="38100" dist="38100" dir="2700000" algn="tl">
                    <a:srgbClr val="C0C0C0"/>
                  </a:outerShdw>
                </a:effectLst>
                <a:ea typeface="仿宋_GB2312" pitchFamily="49" charset="-122"/>
              </a:rPr>
              <a:t>01</a:t>
            </a:r>
            <a:r>
              <a:rPr lang="en-US" altLang="zh-CN" sz="2400" b="1" dirty="0">
                <a:effectLst>
                  <a:outerShdw blurRad="38100" dist="38100" dir="2700000" algn="tl">
                    <a:srgbClr val="C0C0C0"/>
                  </a:outerShdw>
                </a:effectLst>
                <a:ea typeface="仿宋_GB2312" pitchFamily="49" charset="-122"/>
              </a:rPr>
              <a:t>	    001</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A</a:t>
            </a:r>
            <a:r>
              <a:rPr lang="en-US" altLang="zh-CN" sz="2400" b="1" dirty="0">
                <a:effectLst>
                  <a:outerShdw blurRad="38100" dist="38100" dir="2700000" algn="tl">
                    <a:srgbClr val="C0C0C0"/>
                  </a:outerShdw>
                </a:effectLst>
                <a:ea typeface="仿宋_GB2312" pitchFamily="49" charset="-122"/>
              </a:rPr>
              <a:t>1	                  </a:t>
            </a:r>
            <a:r>
              <a:rPr lang="en-US" altLang="zh-CN" sz="2400" b="1" dirty="0">
                <a:solidFill>
                  <a:schemeClr val="tx2"/>
                </a:solidFill>
                <a:effectLst>
                  <a:outerShdw blurRad="38100" dist="38100" dir="2700000" algn="tl">
                    <a:srgbClr val="C0C0C0"/>
                  </a:outerShdw>
                </a:effectLst>
                <a:ea typeface="仿宋_GB2312" pitchFamily="49" charset="-122"/>
              </a:rPr>
              <a:t>0134</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2</a:t>
            </a:r>
            <a:r>
              <a:rPr lang="en-US" altLang="zh-CN" sz="2400" b="1" u="sng" dirty="0">
                <a:solidFill>
                  <a:srgbClr val="990099"/>
                </a:solidFill>
                <a:effectLst>
                  <a:outerShdw blurRad="38100" dist="38100" dir="2700000" algn="tl">
                    <a:srgbClr val="C0C0C0"/>
                  </a:outerShdw>
                </a:effectLst>
                <a:ea typeface="仿宋_GB2312" pitchFamily="49" charset="-122"/>
              </a:rPr>
              <a:t>042</a:t>
            </a:r>
            <a:r>
              <a:rPr lang="en-US" altLang="zh-CN" sz="2400" b="1" dirty="0">
                <a:solidFill>
                  <a:srgbClr val="990099"/>
                </a:solidFill>
                <a:effectLst>
                  <a:outerShdw blurRad="38100" dist="38100" dir="2700000" algn="tl">
                    <a:srgbClr val="C0C0C0"/>
                  </a:outerShdw>
                </a:effectLst>
                <a:ea typeface="仿宋_GB2312" pitchFamily="49" charset="-122"/>
              </a:rPr>
              <a:t>0</a:t>
            </a:r>
            <a:r>
              <a:rPr lang="en-US" altLang="zh-CN" sz="2400" b="1" dirty="0">
                <a:effectLst>
                  <a:outerShdw blurRad="38100" dist="38100" dir="2700000" algn="tl">
                    <a:srgbClr val="C0C0C0"/>
                  </a:outerShdw>
                </a:effectLst>
                <a:ea typeface="仿宋_GB2312" pitchFamily="49" charset="-122"/>
              </a:rPr>
              <a:t>	    042</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B</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chemeClr val="tx2"/>
                </a:solidFill>
                <a:effectLst>
                  <a:outerShdw blurRad="38100" dist="38100" dir="2700000" algn="tl">
                    <a:srgbClr val="C0C0C0"/>
                  </a:outerShdw>
                </a:effectLst>
                <a:ea typeface="仿宋_GB2312" pitchFamily="49" charset="-122"/>
              </a:rPr>
              <a:t>02</a:t>
            </a:r>
            <a:r>
              <a:rPr lang="en-US" altLang="zh-CN" sz="2400" b="1" dirty="0">
                <a:effectLst>
                  <a:outerShdw blurRad="38100" dist="38100" dir="2700000" algn="tl">
                    <a:srgbClr val="C0C0C0"/>
                  </a:outerShdw>
                </a:effectLst>
                <a:ea typeface="仿宋_GB2312" pitchFamily="49" charset="-122"/>
              </a:rPr>
              <a:t>	                                </a:t>
            </a:r>
            <a:r>
              <a:rPr lang="en-US" altLang="zh-CN" sz="2400" b="1" u="sng" dirty="0">
                <a:solidFill>
                  <a:srgbClr val="990099"/>
                </a:solidFill>
                <a:effectLst>
                  <a:outerShdw blurRad="38100" dist="38100" dir="2700000" algn="tl">
                    <a:srgbClr val="C0C0C0"/>
                  </a:outerShdw>
                </a:effectLst>
                <a:ea typeface="仿宋_GB2312" pitchFamily="49" charset="-122"/>
              </a:rPr>
              <a:t>4</a:t>
            </a:r>
            <a:r>
              <a:rPr lang="en-US" altLang="zh-CN" sz="2400" b="1" dirty="0">
                <a:effectLst>
                  <a:outerShdw blurRad="38100" dist="38100" dir="2700000" algn="tl">
                    <a:srgbClr val="C0C0C0"/>
                  </a:outerShdw>
                </a:effectLst>
                <a:ea typeface="仿宋_GB2312" pitchFamily="49" charset="-122"/>
              </a:rPr>
              <a:t>	    004 </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DMAX</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chemeClr val="tx2"/>
                </a:solidFill>
                <a:effectLst>
                  <a:outerShdw blurRad="38100" dist="38100" dir="2700000" algn="tl">
                    <a:srgbClr val="C0C0C0"/>
                  </a:outerShdw>
                </a:effectLst>
                <a:ea typeface="仿宋_GB2312" pitchFamily="49" charset="-122"/>
              </a:rPr>
              <a:t>04150130</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21526</a:t>
            </a:r>
            <a:r>
              <a:rPr lang="en-US" altLang="zh-CN" sz="2400" b="1" u="sng" dirty="0">
                <a:solidFill>
                  <a:srgbClr val="990099"/>
                </a:solidFill>
                <a:effectLst>
                  <a:outerShdw blurRad="38100" dist="38100" dir="2700000" algn="tl">
                    <a:srgbClr val="C0C0C0"/>
                  </a:outerShdw>
                </a:effectLst>
                <a:ea typeface="仿宋_GB2312" pitchFamily="49" charset="-122"/>
              </a:rPr>
              <a:t>443</a:t>
            </a:r>
            <a:r>
              <a:rPr lang="en-US" altLang="zh-CN" sz="2400" b="1" dirty="0">
                <a:solidFill>
                  <a:srgbClr val="990099"/>
                </a:solidFill>
                <a:effectLst>
                  <a:outerShdw blurRad="38100" dist="38100" dir="2700000" algn="tl">
                    <a:srgbClr val="C0C0C0"/>
                  </a:outerShdw>
                </a:effectLst>
                <a:ea typeface="仿宋_GB2312" pitchFamily="49" charset="-122"/>
              </a:rPr>
              <a:t>617100</a:t>
            </a:r>
            <a:r>
              <a:rPr lang="en-US" altLang="zh-CN" sz="2400" b="1" dirty="0">
                <a:effectLst>
                  <a:outerShdw blurRad="38100" dist="38100" dir="2700000" algn="tl">
                    <a:srgbClr val="C0C0C0"/>
                  </a:outerShdw>
                </a:effectLst>
                <a:ea typeface="仿宋_GB2312" pitchFamily="49" charset="-122"/>
              </a:rPr>
              <a:t>	    443</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DMAX</a:t>
            </a:r>
            <a:r>
              <a:rPr lang="en-US" altLang="zh-CN" sz="2400" b="1" dirty="0">
                <a:effectLst>
                  <a:outerShdw blurRad="38100" dist="38100" dir="2700000" algn="tl">
                    <a:srgbClr val="C0C0C0"/>
                  </a:outerShdw>
                </a:effectLst>
                <a:ea typeface="仿宋_GB2312" pitchFamily="49" charset="-122"/>
              </a:rPr>
              <a:t>1  </a:t>
            </a:r>
            <a:r>
              <a:rPr lang="en-US" altLang="zh-CN" sz="2400" b="1" dirty="0">
                <a:solidFill>
                  <a:schemeClr val="tx2"/>
                </a:solidFill>
                <a:effectLst>
                  <a:outerShdw blurRad="38100" dist="38100" dir="2700000" algn="tl">
                    <a:srgbClr val="C0C0C0"/>
                  </a:outerShdw>
                </a:effectLst>
                <a:ea typeface="仿宋_GB2312" pitchFamily="49" charset="-122"/>
              </a:rPr>
              <a:t>0415013034</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526447</a:t>
            </a:r>
            <a:r>
              <a:rPr lang="en-US" altLang="zh-CN" sz="2400" b="1" u="sng" dirty="0">
                <a:solidFill>
                  <a:srgbClr val="990099"/>
                </a:solidFill>
                <a:effectLst>
                  <a:outerShdw blurRad="38100" dist="38100" dir="2700000" algn="tl">
                    <a:srgbClr val="C0C0C0"/>
                  </a:outerShdw>
                </a:effectLst>
                <a:ea typeface="仿宋_GB2312" pitchFamily="49" charset="-122"/>
              </a:rPr>
              <a:t>352</a:t>
            </a:r>
            <a:r>
              <a:rPr lang="en-US" altLang="zh-CN" sz="2400" b="1" dirty="0">
                <a:solidFill>
                  <a:srgbClr val="990099"/>
                </a:solidFill>
                <a:effectLst>
                  <a:outerShdw blurRad="38100" dist="38100" dir="2700000" algn="tl">
                    <a:srgbClr val="C0C0C0"/>
                  </a:outerShdw>
                </a:effectLst>
                <a:ea typeface="仿宋_GB2312" pitchFamily="49" charset="-122"/>
              </a:rPr>
              <a:t>2151420</a:t>
            </a:r>
            <a:r>
              <a:rPr lang="en-US" altLang="zh-CN" sz="2400" b="1" dirty="0">
                <a:effectLst>
                  <a:outerShdw blurRad="38100" dist="38100" dir="2700000" algn="tl">
                    <a:srgbClr val="C0C0C0"/>
                  </a:outerShdw>
                </a:effectLst>
                <a:ea typeface="仿宋_GB2312" pitchFamily="49" charset="-122"/>
              </a:rPr>
              <a:t>	    352 </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AMAX  </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chemeClr val="tx2"/>
                </a:solidFill>
                <a:effectLst>
                  <a:outerShdw blurRad="38100" dist="38100" dir="2700000" algn="tl">
                    <a:srgbClr val="C0C0C0"/>
                  </a:outerShdw>
                </a:effectLst>
                <a:ea typeface="仿宋_GB2312" pitchFamily="49" charset="-122"/>
              </a:rPr>
              <a:t>01150130</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1354</a:t>
            </a:r>
            <a:r>
              <a:rPr lang="en-US" altLang="zh-CN" sz="2400" b="1" u="sng" dirty="0">
                <a:solidFill>
                  <a:srgbClr val="990099"/>
                </a:solidFill>
                <a:effectLst>
                  <a:outerShdw blurRad="38100" dist="38100" dir="2700000" algn="tl">
                    <a:srgbClr val="C0C0C0"/>
                  </a:outerShdw>
                </a:effectLst>
                <a:ea typeface="仿宋_GB2312" pitchFamily="49" charset="-122"/>
              </a:rPr>
              <a:t>236</a:t>
            </a:r>
            <a:r>
              <a:rPr lang="en-US" altLang="zh-CN" sz="2400" b="1" dirty="0">
                <a:solidFill>
                  <a:srgbClr val="990099"/>
                </a:solidFill>
                <a:effectLst>
                  <a:outerShdw blurRad="38100" dist="38100" dir="2700000" algn="tl">
                    <a:srgbClr val="C0C0C0"/>
                  </a:outerShdw>
                </a:effectLst>
                <a:ea typeface="仿宋_GB2312" pitchFamily="49" charset="-122"/>
              </a:rPr>
              <a:t>17100</a:t>
            </a:r>
            <a:r>
              <a:rPr lang="en-US" altLang="zh-CN" sz="2400" b="1" dirty="0">
                <a:effectLst>
                  <a:outerShdw blurRad="38100" dist="38100" dir="2700000" algn="tl">
                    <a:srgbClr val="C0C0C0"/>
                  </a:outerShdw>
                </a:effectLst>
                <a:ea typeface="仿宋_GB2312" pitchFamily="49" charset="-122"/>
              </a:rPr>
              <a:t>	    236</a:t>
            </a:r>
          </a:p>
          <a:p>
            <a:pPr eaLnBrk="1" hangingPunct="1">
              <a:lnSpc>
                <a:spcPct val="90000"/>
              </a:lnSpc>
              <a:buFont typeface="Wingdings" panose="05000000000000000000" pitchFamily="2" charset="2"/>
              <a:buNone/>
              <a:defRPr/>
            </a:pPr>
            <a:r>
              <a:rPr lang="en-US" altLang="zh-CN" sz="2400" b="1" i="1" dirty="0">
                <a:effectLst>
                  <a:outerShdw blurRad="38100" dist="38100" dir="2700000" algn="tl">
                    <a:srgbClr val="C0C0C0"/>
                  </a:outerShdw>
                </a:effectLst>
                <a:ea typeface="仿宋_GB2312" pitchFamily="49" charset="-122"/>
              </a:rPr>
              <a:t>AMAX</a:t>
            </a:r>
            <a:r>
              <a:rPr lang="en-US" altLang="zh-CN" sz="2400" b="1" dirty="0">
                <a:effectLst>
                  <a:outerShdw blurRad="38100" dist="38100" dir="2700000" algn="tl">
                    <a:srgbClr val="C0C0C0"/>
                  </a:outerShdw>
                </a:effectLst>
                <a:ea typeface="仿宋_GB2312" pitchFamily="49" charset="-122"/>
              </a:rPr>
              <a:t>1  </a:t>
            </a:r>
            <a:r>
              <a:rPr lang="en-US" altLang="zh-CN" sz="2400" b="1" dirty="0">
                <a:solidFill>
                  <a:schemeClr val="tx2"/>
                </a:solidFill>
                <a:effectLst>
                  <a:outerShdw blurRad="38100" dist="38100" dir="2700000" algn="tl">
                    <a:srgbClr val="C0C0C0"/>
                  </a:outerShdw>
                </a:effectLst>
                <a:ea typeface="仿宋_GB2312" pitchFamily="49" charset="-122"/>
              </a:rPr>
              <a:t>0115013034</a:t>
            </a:r>
            <a:r>
              <a:rPr lang="en-US" altLang="zh-CN" sz="2400" b="1" dirty="0">
                <a:effectLst>
                  <a:outerShdw blurRad="38100" dist="38100" dir="2700000" algn="tl">
                    <a:srgbClr val="C0C0C0"/>
                  </a:outerShdw>
                </a:effectLst>
                <a:ea typeface="仿宋_GB2312" pitchFamily="49" charset="-122"/>
              </a:rPr>
              <a:t>	  </a:t>
            </a:r>
            <a:r>
              <a:rPr lang="en-US" altLang="zh-CN" sz="2400" b="1" dirty="0">
                <a:solidFill>
                  <a:srgbClr val="990099"/>
                </a:solidFill>
                <a:effectLst>
                  <a:outerShdw blurRad="38100" dist="38100" dir="2700000" algn="tl">
                    <a:srgbClr val="C0C0C0"/>
                  </a:outerShdw>
                </a:effectLst>
                <a:ea typeface="仿宋_GB2312" pitchFamily="49" charset="-122"/>
              </a:rPr>
              <a:t>345424</a:t>
            </a:r>
            <a:r>
              <a:rPr lang="en-US" altLang="zh-CN" sz="2400" b="1" u="sng" dirty="0">
                <a:solidFill>
                  <a:srgbClr val="990099"/>
                </a:solidFill>
                <a:effectLst>
                  <a:outerShdw blurRad="38100" dist="38100" dir="2700000" algn="tl">
                    <a:srgbClr val="C0C0C0"/>
                  </a:outerShdw>
                </a:effectLst>
                <a:ea typeface="仿宋_GB2312" pitchFamily="49" charset="-122"/>
              </a:rPr>
              <a:t>652</a:t>
            </a:r>
            <a:r>
              <a:rPr lang="en-US" altLang="zh-CN" sz="2400" b="1" dirty="0">
                <a:solidFill>
                  <a:srgbClr val="990099"/>
                </a:solidFill>
                <a:effectLst>
                  <a:outerShdw blurRad="38100" dist="38100" dir="2700000" algn="tl">
                    <a:srgbClr val="C0C0C0"/>
                  </a:outerShdw>
                </a:effectLst>
                <a:ea typeface="仿宋_GB2312" pitchFamily="49" charset="-122"/>
              </a:rPr>
              <a:t>2151420</a:t>
            </a:r>
            <a:r>
              <a:rPr lang="en-US" altLang="zh-CN" sz="2400" b="1" dirty="0">
                <a:effectLst>
                  <a:outerShdw blurRad="38100" dist="38100" dir="2700000" algn="tl">
                    <a:srgbClr val="C0C0C0"/>
                  </a:outerShdw>
                </a:effectLst>
                <a:ea typeface="仿宋_GB2312" pitchFamily="49" charset="-122"/>
              </a:rPr>
              <a:t>	    652</a:t>
            </a:r>
            <a:endParaRPr lang="zh-CN" altLang="en-US" sz="2400" b="1" dirty="0">
              <a:latin typeface="黑体" pitchFamily="2" charset="-122"/>
              <a:ea typeface="黑体" pitchFamily="2" charset="-122"/>
            </a:endParaRPr>
          </a:p>
        </p:txBody>
      </p:sp>
      <p:sp>
        <p:nvSpPr>
          <p:cNvPr id="181254" name="Rectangle 6">
            <a:extLst>
              <a:ext uri="{FF2B5EF4-FFF2-40B4-BE49-F238E27FC236}">
                <a16:creationId xmlns:a16="http://schemas.microsoft.com/office/drawing/2014/main" id="{5C1980B2-600A-4397-A451-3073BCBD322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BA1A284-AC64-4D74-A906-F51D5488BF35}"/>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二、哈希函数(平方取中法－特性</a:t>
            </a:r>
            <a:r>
              <a:rPr lang="en-US" altLang="zh-CN" sz="3200">
                <a:latin typeface="黑体" panose="02010609060101010101" pitchFamily="49" charset="-122"/>
                <a:ea typeface="黑体" panose="02010609060101010101" pitchFamily="49" charset="-122"/>
              </a:rPr>
              <a:t>)</a:t>
            </a:r>
          </a:p>
        </p:txBody>
      </p:sp>
      <p:sp>
        <p:nvSpPr>
          <p:cNvPr id="182275" name="Text Box 3">
            <a:extLst>
              <a:ext uri="{FF2B5EF4-FFF2-40B4-BE49-F238E27FC236}">
                <a16:creationId xmlns:a16="http://schemas.microsoft.com/office/drawing/2014/main" id="{680DCD60-A9B1-4B9B-B23A-6F2CFF65B300}"/>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FEDA29-160A-4C5A-B1C4-1B9A1C5E2B27}" type="slidenum">
              <a:rPr lang="zh-CN" altLang="en-US" sz="2400"/>
              <a:pPr algn="r" eaLnBrk="1" hangingPunct="1">
                <a:spcBef>
                  <a:spcPct val="50000"/>
                </a:spcBef>
                <a:buClrTx/>
                <a:buSzTx/>
                <a:buFontTx/>
                <a:buNone/>
              </a:pPr>
              <a:t>121</a:t>
            </a:fld>
            <a:endParaRPr lang="en-US" altLang="zh-CN" sz="2400"/>
          </a:p>
        </p:txBody>
      </p:sp>
      <p:sp>
        <p:nvSpPr>
          <p:cNvPr id="182276" name="Text Box 4">
            <a:extLst>
              <a:ext uri="{FF2B5EF4-FFF2-40B4-BE49-F238E27FC236}">
                <a16:creationId xmlns:a16="http://schemas.microsoft.com/office/drawing/2014/main" id="{30DFCB99-F864-463A-B0DF-DB67E0A33B8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2277" name="Rectangle 5">
            <a:extLst>
              <a:ext uri="{FF2B5EF4-FFF2-40B4-BE49-F238E27FC236}">
                <a16:creationId xmlns:a16="http://schemas.microsoft.com/office/drawing/2014/main" id="{50FBFD91-6AFD-41D8-9167-927B4B629DD8}"/>
              </a:ext>
            </a:extLst>
          </p:cNvPr>
          <p:cNvSpPr>
            <a:spLocks noGrp="1" noChangeArrowheads="1"/>
          </p:cNvSpPr>
          <p:nvPr>
            <p:ph type="body" idx="1"/>
          </p:nvPr>
        </p:nvSpPr>
        <p:spPr>
          <a:xfrm>
            <a:off x="381000" y="2819400"/>
            <a:ext cx="8405813"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平方取中法是</a:t>
            </a:r>
            <a:r>
              <a:rPr lang="zh-CN" altLang="en-US" b="1">
                <a:solidFill>
                  <a:schemeClr val="hlink"/>
                </a:solidFill>
                <a:latin typeface="黑体" panose="02010609060101010101" pitchFamily="49" charset="-122"/>
                <a:ea typeface="黑体" panose="02010609060101010101" pitchFamily="49" charset="-122"/>
              </a:rPr>
              <a:t>较常用</a:t>
            </a:r>
            <a:r>
              <a:rPr lang="zh-CN" altLang="en-US" b="1">
                <a:latin typeface="黑体" panose="02010609060101010101" pitchFamily="49" charset="-122"/>
                <a:ea typeface="黑体" panose="02010609060101010101" pitchFamily="49" charset="-122"/>
              </a:rPr>
              <a:t>的构造哈希函数的方法</a:t>
            </a:r>
          </a:p>
          <a:p>
            <a:pPr eaLnBrk="1" hangingPunct="1">
              <a:spcBef>
                <a:spcPct val="50000"/>
              </a:spcBef>
            </a:pPr>
            <a:r>
              <a:rPr lang="zh-CN" altLang="en-US" b="1">
                <a:latin typeface="黑体" panose="02010609060101010101" pitchFamily="49" charset="-122"/>
                <a:ea typeface="黑体" panose="02010609060101010101" pitchFamily="49" charset="-122"/>
              </a:rPr>
              <a:t>适合于关键字中的每一位都有某些数字重复出现且频度很高的情况</a:t>
            </a:r>
          </a:p>
          <a:p>
            <a:pPr eaLnBrk="1" hangingPunct="1">
              <a:spcBef>
                <a:spcPct val="50000"/>
              </a:spcBef>
            </a:pPr>
            <a:r>
              <a:rPr lang="zh-CN" altLang="en-US" b="1">
                <a:latin typeface="黑体" panose="02010609060101010101" pitchFamily="49" charset="-122"/>
                <a:ea typeface="黑体" panose="02010609060101010101" pitchFamily="49" charset="-122"/>
              </a:rPr>
              <a:t>中间所取的</a:t>
            </a:r>
            <a:r>
              <a:rPr lang="zh-CN" altLang="en-US" b="1">
                <a:solidFill>
                  <a:srgbClr val="FF0000"/>
                </a:solidFill>
                <a:latin typeface="黑体" panose="02010609060101010101" pitchFamily="49" charset="-122"/>
                <a:ea typeface="黑体" panose="02010609060101010101" pitchFamily="49" charset="-122"/>
              </a:rPr>
              <a:t>位数</a:t>
            </a:r>
            <a:r>
              <a:rPr lang="zh-CN" altLang="en-US" b="1">
                <a:latin typeface="黑体" panose="02010609060101010101" pitchFamily="49" charset="-122"/>
                <a:ea typeface="黑体" panose="02010609060101010101" pitchFamily="49" charset="-122"/>
              </a:rPr>
              <a:t>，由哈希</a:t>
            </a:r>
            <a:r>
              <a:rPr lang="zh-CN" altLang="en-US" b="1">
                <a:solidFill>
                  <a:srgbClr val="FF0000"/>
                </a:solidFill>
                <a:latin typeface="黑体" panose="02010609060101010101" pitchFamily="49" charset="-122"/>
                <a:ea typeface="黑体" panose="02010609060101010101" pitchFamily="49" charset="-122"/>
              </a:rPr>
              <a:t>表长</a:t>
            </a:r>
            <a:r>
              <a:rPr lang="zh-CN" altLang="en-US" b="1">
                <a:latin typeface="黑体" panose="02010609060101010101" pitchFamily="49" charset="-122"/>
                <a:ea typeface="黑体" panose="02010609060101010101" pitchFamily="49" charset="-122"/>
              </a:rPr>
              <a:t>决定</a:t>
            </a:r>
          </a:p>
        </p:txBody>
      </p:sp>
      <p:sp>
        <p:nvSpPr>
          <p:cNvPr id="182278" name="Rectangle 6">
            <a:extLst>
              <a:ext uri="{FF2B5EF4-FFF2-40B4-BE49-F238E27FC236}">
                <a16:creationId xmlns:a16="http://schemas.microsoft.com/office/drawing/2014/main" id="{4CE3100A-6189-4C78-965B-16052A1AC17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DEFC4513-7A78-4047-9A7B-11AFB0B6AD2F}"/>
              </a:ext>
            </a:extLst>
          </p:cNvPr>
          <p:cNvSpPr>
            <a:spLocks noGrp="1" noChangeArrowheads="1"/>
          </p:cNvSpPr>
          <p:nvPr>
            <p:ph type="title"/>
          </p:nvPr>
        </p:nvSpPr>
        <p:spPr>
          <a:xfrm>
            <a:off x="500063" y="1785938"/>
            <a:ext cx="6248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二、哈希函数(</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折叠法</a:t>
            </a:r>
            <a:r>
              <a:rPr lang="en-US" altLang="zh-CN" sz="3200" dirty="0">
                <a:latin typeface="黑体" panose="02010609060101010101" pitchFamily="49" charset="-122"/>
                <a:ea typeface="黑体" panose="02010609060101010101" pitchFamily="49" charset="-122"/>
              </a:rPr>
              <a:t>)</a:t>
            </a:r>
          </a:p>
        </p:txBody>
      </p:sp>
      <p:sp>
        <p:nvSpPr>
          <p:cNvPr id="183299" name="Text Box 3">
            <a:extLst>
              <a:ext uri="{FF2B5EF4-FFF2-40B4-BE49-F238E27FC236}">
                <a16:creationId xmlns:a16="http://schemas.microsoft.com/office/drawing/2014/main" id="{EB9622B1-44E4-4315-A60F-C93BC1A3F4FD}"/>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7E48FF-0B00-460C-AC7C-898613A896C5}" type="slidenum">
              <a:rPr lang="zh-CN" altLang="en-US" sz="2400"/>
              <a:pPr algn="r" eaLnBrk="1" hangingPunct="1">
                <a:spcBef>
                  <a:spcPct val="50000"/>
                </a:spcBef>
                <a:buClrTx/>
                <a:buSzTx/>
                <a:buFontTx/>
                <a:buNone/>
              </a:pPr>
              <a:t>122</a:t>
            </a:fld>
            <a:endParaRPr lang="en-US" altLang="zh-CN" sz="2400"/>
          </a:p>
        </p:txBody>
      </p:sp>
      <p:sp>
        <p:nvSpPr>
          <p:cNvPr id="183300" name="Text Box 4">
            <a:extLst>
              <a:ext uri="{FF2B5EF4-FFF2-40B4-BE49-F238E27FC236}">
                <a16:creationId xmlns:a16="http://schemas.microsoft.com/office/drawing/2014/main" id="{728F9614-B7C3-4A57-8AC7-E4F0CFCA47D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3301" name="Rectangle 5">
            <a:extLst>
              <a:ext uri="{FF2B5EF4-FFF2-40B4-BE49-F238E27FC236}">
                <a16:creationId xmlns:a16="http://schemas.microsoft.com/office/drawing/2014/main" id="{52DF76AD-C338-4221-97CD-3F61C25B8CFE}"/>
              </a:ext>
            </a:extLst>
          </p:cNvPr>
          <p:cNvSpPr>
            <a:spLocks noGrp="1" noChangeArrowheads="1"/>
          </p:cNvSpPr>
          <p:nvPr>
            <p:ph type="body" idx="1"/>
          </p:nvPr>
        </p:nvSpPr>
        <p:spPr>
          <a:xfrm>
            <a:off x="500063" y="2643188"/>
            <a:ext cx="81915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将关键字分割成</a:t>
            </a:r>
            <a:r>
              <a:rPr lang="zh-CN" altLang="en-US" b="1">
                <a:solidFill>
                  <a:srgbClr val="FF0000"/>
                </a:solidFill>
                <a:latin typeface="黑体" panose="02010609060101010101" pitchFamily="49" charset="-122"/>
                <a:ea typeface="黑体" panose="02010609060101010101" pitchFamily="49" charset="-122"/>
              </a:rPr>
              <a:t>位数相同</a:t>
            </a:r>
            <a:r>
              <a:rPr lang="zh-CN" altLang="en-US" b="1">
                <a:latin typeface="黑体" panose="02010609060101010101" pitchFamily="49" charset="-122"/>
                <a:ea typeface="黑体" panose="02010609060101010101" pitchFamily="49" charset="-122"/>
              </a:rPr>
              <a:t>的若干部分(最后部分的位数可以不同)，然后取它们的</a:t>
            </a:r>
            <a:r>
              <a:rPr lang="zh-CN" altLang="en-US" b="1">
                <a:solidFill>
                  <a:srgbClr val="FF0000"/>
                </a:solidFill>
                <a:latin typeface="黑体" panose="02010609060101010101" pitchFamily="49" charset="-122"/>
                <a:ea typeface="黑体" panose="02010609060101010101" pitchFamily="49" charset="-122"/>
              </a:rPr>
              <a:t>叠加和</a:t>
            </a:r>
            <a:r>
              <a:rPr lang="zh-CN" altLang="en-US" b="1">
                <a:latin typeface="黑体" panose="02010609060101010101" pitchFamily="49" charset="-122"/>
                <a:ea typeface="黑体" panose="02010609060101010101" pitchFamily="49" charset="-122"/>
              </a:rPr>
              <a:t>(舍去进位)为哈希地址。</a:t>
            </a:r>
          </a:p>
          <a:p>
            <a:pPr eaLnBrk="1" hangingPunct="1">
              <a:spcBef>
                <a:spcPct val="130000"/>
              </a:spcBef>
            </a:pPr>
            <a:r>
              <a:rPr lang="zh-CN" altLang="en-US" b="1">
                <a:solidFill>
                  <a:srgbClr val="FF0000"/>
                </a:solidFill>
                <a:latin typeface="黑体" panose="02010609060101010101" pitchFamily="49" charset="-122"/>
                <a:ea typeface="黑体" panose="02010609060101010101" pitchFamily="49" charset="-122"/>
              </a:rPr>
              <a:t>移位</a:t>
            </a:r>
            <a:r>
              <a:rPr lang="zh-CN" altLang="en-US" b="1">
                <a:latin typeface="黑体" panose="02010609060101010101" pitchFamily="49" charset="-122"/>
                <a:ea typeface="黑体" panose="02010609060101010101" pitchFamily="49" charset="-122"/>
              </a:rPr>
              <a:t>叠加</a:t>
            </a:r>
            <a:r>
              <a:rPr lang="zh-CN" altLang="en-US" i="1">
                <a:latin typeface="黑体" panose="02010609060101010101" pitchFamily="49" charset="-122"/>
                <a:ea typeface="黑体" panose="02010609060101010101" pitchFamily="49" charset="-122"/>
              </a:rPr>
              <a:t>:将分割后的几部分低位对齐相加</a:t>
            </a:r>
          </a:p>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rPr>
              <a:t>间界</a:t>
            </a:r>
            <a:r>
              <a:rPr lang="zh-CN" altLang="en-US" b="1">
                <a:latin typeface="黑体" panose="02010609060101010101" pitchFamily="49" charset="-122"/>
                <a:ea typeface="黑体" panose="02010609060101010101" pitchFamily="49" charset="-122"/>
              </a:rPr>
              <a:t>叠加</a:t>
            </a:r>
            <a:r>
              <a:rPr lang="zh-CN" altLang="en-US" i="1">
                <a:latin typeface="黑体" panose="02010609060101010101" pitchFamily="49" charset="-122"/>
                <a:ea typeface="黑体" panose="02010609060101010101" pitchFamily="49" charset="-122"/>
              </a:rPr>
              <a:t>:从一端沿分割界来回折叠，然后对齐相加</a:t>
            </a:r>
          </a:p>
        </p:txBody>
      </p:sp>
      <p:sp>
        <p:nvSpPr>
          <p:cNvPr id="183302" name="Rectangle 6">
            <a:extLst>
              <a:ext uri="{FF2B5EF4-FFF2-40B4-BE49-F238E27FC236}">
                <a16:creationId xmlns:a16="http://schemas.microsoft.com/office/drawing/2014/main" id="{579241C6-8C4C-4B97-91ED-4B323CB70B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C9192A55-A10C-425A-8444-E96107D35240}"/>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二、哈希函数(折叠法－举例</a:t>
            </a:r>
            <a:r>
              <a:rPr lang="en-US" altLang="zh-CN" sz="3200">
                <a:latin typeface="黑体" panose="02010609060101010101" pitchFamily="49" charset="-122"/>
                <a:ea typeface="黑体" panose="02010609060101010101" pitchFamily="49" charset="-122"/>
              </a:rPr>
              <a:t>)</a:t>
            </a:r>
          </a:p>
        </p:txBody>
      </p:sp>
      <p:sp>
        <p:nvSpPr>
          <p:cNvPr id="184323" name="Text Box 3">
            <a:extLst>
              <a:ext uri="{FF2B5EF4-FFF2-40B4-BE49-F238E27FC236}">
                <a16:creationId xmlns:a16="http://schemas.microsoft.com/office/drawing/2014/main" id="{0A11DEA0-C7FB-4D29-81F4-56E9FC9B32BB}"/>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23076EC-DB2A-4DDD-9F06-A8C011CB1051}" type="slidenum">
              <a:rPr lang="zh-CN" altLang="en-US" sz="2400"/>
              <a:pPr algn="r" eaLnBrk="1" hangingPunct="1">
                <a:spcBef>
                  <a:spcPct val="50000"/>
                </a:spcBef>
                <a:buClrTx/>
                <a:buSzTx/>
                <a:buFontTx/>
                <a:buNone/>
              </a:pPr>
              <a:t>123</a:t>
            </a:fld>
            <a:endParaRPr lang="en-US" altLang="zh-CN" sz="2400"/>
          </a:p>
        </p:txBody>
      </p:sp>
      <p:sp>
        <p:nvSpPr>
          <p:cNvPr id="184324" name="Text Box 4">
            <a:extLst>
              <a:ext uri="{FF2B5EF4-FFF2-40B4-BE49-F238E27FC236}">
                <a16:creationId xmlns:a16="http://schemas.microsoft.com/office/drawing/2014/main" id="{E04B577A-24F3-4A08-B912-B7059138D92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4325" name="Rectangle 5">
            <a:extLst>
              <a:ext uri="{FF2B5EF4-FFF2-40B4-BE49-F238E27FC236}">
                <a16:creationId xmlns:a16="http://schemas.microsoft.com/office/drawing/2014/main" id="{DAF13B5A-2D5D-4609-B650-F3E4C58A392F}"/>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关键字为：0442205864，哈希地址位数为4</a:t>
            </a:r>
          </a:p>
        </p:txBody>
      </p:sp>
      <p:sp>
        <p:nvSpPr>
          <p:cNvPr id="184326" name="Rectangle 6">
            <a:extLst>
              <a:ext uri="{FF2B5EF4-FFF2-40B4-BE49-F238E27FC236}">
                <a16:creationId xmlns:a16="http://schemas.microsoft.com/office/drawing/2014/main" id="{A6007FF7-AD0C-4226-94D1-4E1021C4763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84327" name="Group 31">
            <a:extLst>
              <a:ext uri="{FF2B5EF4-FFF2-40B4-BE49-F238E27FC236}">
                <a16:creationId xmlns:a16="http://schemas.microsoft.com/office/drawing/2014/main" id="{18419142-4C13-4823-BC38-FC4FE0172B92}"/>
              </a:ext>
            </a:extLst>
          </p:cNvPr>
          <p:cNvGrpSpPr>
            <a:grpSpLocks/>
          </p:cNvGrpSpPr>
          <p:nvPr/>
        </p:nvGrpSpPr>
        <p:grpSpPr bwMode="auto">
          <a:xfrm>
            <a:off x="914400" y="3733800"/>
            <a:ext cx="2146300" cy="2957513"/>
            <a:chOff x="576" y="2352"/>
            <a:chExt cx="1352" cy="1863"/>
          </a:xfrm>
        </p:grpSpPr>
        <p:sp>
          <p:nvSpPr>
            <p:cNvPr id="184333" name="Text Box 10">
              <a:extLst>
                <a:ext uri="{FF2B5EF4-FFF2-40B4-BE49-F238E27FC236}">
                  <a16:creationId xmlns:a16="http://schemas.microsoft.com/office/drawing/2014/main" id="{EA10DC06-DB97-491F-AB50-BDDCFEDF135E}"/>
                </a:ext>
              </a:extLst>
            </p:cNvPr>
            <p:cNvSpPr txBox="1">
              <a:spLocks noChangeArrowheads="1"/>
            </p:cNvSpPr>
            <p:nvPr/>
          </p:nvSpPr>
          <p:spPr bwMode="auto">
            <a:xfrm>
              <a:off x="672" y="2352"/>
              <a:ext cx="97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zh-CN" altLang="en-US" sz="2800" b="1">
                  <a:latin typeface="Times New Roman" panose="02020603050405020304" pitchFamily="18" charset="0"/>
                </a:rPr>
                <a:t>5 8 6 4</a:t>
              </a:r>
            </a:p>
            <a:p>
              <a:pPr algn="r" eaLnBrk="1" hangingPunct="1">
                <a:spcBef>
                  <a:spcPct val="0"/>
                </a:spcBef>
                <a:buClrTx/>
                <a:buSzTx/>
                <a:buFontTx/>
                <a:buNone/>
              </a:pPr>
              <a:r>
                <a:rPr lang="zh-CN" altLang="en-US" sz="2800" b="1">
                  <a:latin typeface="Times New Roman" panose="02020603050405020304" pitchFamily="18" charset="0"/>
                </a:rPr>
                <a:t>4 2 2 0</a:t>
              </a:r>
            </a:p>
            <a:p>
              <a:pPr algn="r" eaLnBrk="1" hangingPunct="1">
                <a:spcBef>
                  <a:spcPct val="0"/>
                </a:spcBef>
                <a:buClrTx/>
                <a:buSzTx/>
                <a:buFontTx/>
                <a:buNone/>
              </a:pPr>
              <a:r>
                <a:rPr lang="zh-CN" altLang="en-US" sz="2800" b="1">
                  <a:latin typeface="Times New Roman" panose="02020603050405020304" pitchFamily="18" charset="0"/>
                </a:rPr>
                <a:t>0 4</a:t>
              </a:r>
            </a:p>
            <a:p>
              <a:pPr algn="r" eaLnBrk="1" hangingPunct="1">
                <a:spcBef>
                  <a:spcPct val="0"/>
                </a:spcBef>
                <a:buClrTx/>
                <a:buSzTx/>
                <a:buFontTx/>
                <a:buNone/>
              </a:pPr>
              <a:r>
                <a:rPr lang="zh-CN" altLang="en-US" sz="2800" b="1">
                  <a:solidFill>
                    <a:srgbClr val="FF3300"/>
                  </a:solidFill>
                  <a:latin typeface="Times New Roman" panose="02020603050405020304" pitchFamily="18" charset="0"/>
                </a:rPr>
                <a:t>1</a:t>
              </a:r>
              <a:r>
                <a:rPr lang="zh-CN" altLang="en-US" sz="2800" b="1">
                  <a:latin typeface="Times New Roman" panose="02020603050405020304" pitchFamily="18" charset="0"/>
                </a:rPr>
                <a:t> 0 0 8 8</a:t>
              </a:r>
            </a:p>
          </p:txBody>
        </p:sp>
        <p:sp>
          <p:nvSpPr>
            <p:cNvPr id="184334" name="Line 14">
              <a:extLst>
                <a:ext uri="{FF2B5EF4-FFF2-40B4-BE49-F238E27FC236}">
                  <a16:creationId xmlns:a16="http://schemas.microsoft.com/office/drawing/2014/main" id="{7DC5EEDE-BC1E-4805-9A02-857AC5DACF38}"/>
                </a:ext>
              </a:extLst>
            </p:cNvPr>
            <p:cNvSpPr>
              <a:spLocks noChangeShapeType="1"/>
            </p:cNvSpPr>
            <p:nvPr/>
          </p:nvSpPr>
          <p:spPr bwMode="auto">
            <a:xfrm>
              <a:off x="768" y="316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35" name="Text Box 16">
              <a:extLst>
                <a:ext uri="{FF2B5EF4-FFF2-40B4-BE49-F238E27FC236}">
                  <a16:creationId xmlns:a16="http://schemas.microsoft.com/office/drawing/2014/main" id="{AECCF08F-B44B-41FA-A9D3-FBA08887E94E}"/>
                </a:ext>
              </a:extLst>
            </p:cNvPr>
            <p:cNvSpPr txBox="1">
              <a:spLocks noChangeArrowheads="1"/>
            </p:cNvSpPr>
            <p:nvPr/>
          </p:nvSpPr>
          <p:spPr bwMode="auto">
            <a:xfrm>
              <a:off x="576" y="3504"/>
              <a:ext cx="1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H(key)=0088</a:t>
              </a:r>
            </a:p>
          </p:txBody>
        </p:sp>
        <p:sp>
          <p:nvSpPr>
            <p:cNvPr id="184336" name="Rectangle 27">
              <a:extLst>
                <a:ext uri="{FF2B5EF4-FFF2-40B4-BE49-F238E27FC236}">
                  <a16:creationId xmlns:a16="http://schemas.microsoft.com/office/drawing/2014/main" id="{B84957DF-BD7A-4A8E-9474-188D3310F624}"/>
                </a:ext>
              </a:extLst>
            </p:cNvPr>
            <p:cNvSpPr>
              <a:spLocks noChangeArrowheads="1"/>
            </p:cNvSpPr>
            <p:nvPr/>
          </p:nvSpPr>
          <p:spPr bwMode="auto">
            <a:xfrm>
              <a:off x="720" y="38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accent1"/>
                  </a:solidFill>
                  <a:latin typeface="Times New Roman" panose="02020603050405020304" pitchFamily="18" charset="0"/>
                </a:rPr>
                <a:t>移位叠加</a:t>
              </a:r>
            </a:p>
          </p:txBody>
        </p:sp>
      </p:grpSp>
      <p:grpSp>
        <p:nvGrpSpPr>
          <p:cNvPr id="184328" name="Group 30">
            <a:extLst>
              <a:ext uri="{FF2B5EF4-FFF2-40B4-BE49-F238E27FC236}">
                <a16:creationId xmlns:a16="http://schemas.microsoft.com/office/drawing/2014/main" id="{95303898-FB85-467E-B00F-63694F3AE6F3}"/>
              </a:ext>
            </a:extLst>
          </p:cNvPr>
          <p:cNvGrpSpPr>
            <a:grpSpLocks/>
          </p:cNvGrpSpPr>
          <p:nvPr/>
        </p:nvGrpSpPr>
        <p:grpSpPr bwMode="auto">
          <a:xfrm>
            <a:off x="5181600" y="3733800"/>
            <a:ext cx="2146300" cy="2957513"/>
            <a:chOff x="3024" y="2352"/>
            <a:chExt cx="1352" cy="1863"/>
          </a:xfrm>
        </p:grpSpPr>
        <p:sp>
          <p:nvSpPr>
            <p:cNvPr id="184329" name="Text Box 19">
              <a:extLst>
                <a:ext uri="{FF2B5EF4-FFF2-40B4-BE49-F238E27FC236}">
                  <a16:creationId xmlns:a16="http://schemas.microsoft.com/office/drawing/2014/main" id="{48662466-D50D-4BA6-95B2-D5EA3E3AC5FB}"/>
                </a:ext>
              </a:extLst>
            </p:cNvPr>
            <p:cNvSpPr txBox="1">
              <a:spLocks noChangeArrowheads="1"/>
            </p:cNvSpPr>
            <p:nvPr/>
          </p:nvSpPr>
          <p:spPr bwMode="auto">
            <a:xfrm>
              <a:off x="3216" y="2352"/>
              <a:ext cx="7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zh-CN" altLang="en-US" sz="2800" b="1">
                  <a:latin typeface="Times New Roman" panose="02020603050405020304" pitchFamily="18" charset="0"/>
                </a:rPr>
                <a:t>5 8 6 4</a:t>
              </a:r>
            </a:p>
            <a:p>
              <a:pPr algn="r" eaLnBrk="1" hangingPunct="1">
                <a:spcBef>
                  <a:spcPct val="0"/>
                </a:spcBef>
                <a:buClrTx/>
                <a:buSzTx/>
                <a:buFontTx/>
                <a:buNone/>
              </a:pPr>
              <a:r>
                <a:rPr lang="zh-CN" altLang="en-US" sz="2800" b="1">
                  <a:latin typeface="Times New Roman" panose="02020603050405020304" pitchFamily="18" charset="0"/>
                </a:rPr>
                <a:t>0 2 2 4</a:t>
              </a:r>
            </a:p>
            <a:p>
              <a:pPr algn="r" eaLnBrk="1" hangingPunct="1">
                <a:spcBef>
                  <a:spcPct val="0"/>
                </a:spcBef>
                <a:buClrTx/>
                <a:buSzTx/>
                <a:buFontTx/>
                <a:buNone/>
              </a:pPr>
              <a:r>
                <a:rPr lang="zh-CN" altLang="en-US" sz="2800" b="1">
                  <a:latin typeface="Times New Roman" panose="02020603050405020304" pitchFamily="18" charset="0"/>
                </a:rPr>
                <a:t>0 4</a:t>
              </a:r>
            </a:p>
            <a:p>
              <a:pPr algn="r" eaLnBrk="1" hangingPunct="1">
                <a:spcBef>
                  <a:spcPct val="0"/>
                </a:spcBef>
                <a:buClrTx/>
                <a:buSzTx/>
                <a:buFontTx/>
                <a:buNone/>
              </a:pPr>
              <a:r>
                <a:rPr lang="zh-CN" altLang="en-US" sz="2800" b="1">
                  <a:solidFill>
                    <a:srgbClr val="FF3300"/>
                  </a:solidFill>
                  <a:latin typeface="Times New Roman" panose="02020603050405020304" pitchFamily="18" charset="0"/>
                </a:rPr>
                <a:t> </a:t>
              </a:r>
              <a:r>
                <a:rPr lang="zh-CN" altLang="en-US" sz="2800" b="1">
                  <a:latin typeface="Times New Roman" panose="02020603050405020304" pitchFamily="18" charset="0"/>
                </a:rPr>
                <a:t>6 0 9 2</a:t>
              </a:r>
            </a:p>
          </p:txBody>
        </p:sp>
        <p:sp>
          <p:nvSpPr>
            <p:cNvPr id="184330" name="Line 23">
              <a:extLst>
                <a:ext uri="{FF2B5EF4-FFF2-40B4-BE49-F238E27FC236}">
                  <a16:creationId xmlns:a16="http://schemas.microsoft.com/office/drawing/2014/main" id="{5619BA81-D379-4045-BD8D-D9DAA940FA22}"/>
                </a:ext>
              </a:extLst>
            </p:cNvPr>
            <p:cNvSpPr>
              <a:spLocks noChangeShapeType="1"/>
            </p:cNvSpPr>
            <p:nvPr/>
          </p:nvSpPr>
          <p:spPr bwMode="auto">
            <a:xfrm>
              <a:off x="3264" y="316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31" name="Text Box 25">
              <a:extLst>
                <a:ext uri="{FF2B5EF4-FFF2-40B4-BE49-F238E27FC236}">
                  <a16:creationId xmlns:a16="http://schemas.microsoft.com/office/drawing/2014/main" id="{011797B5-A00E-4628-9F52-08275FA4CA27}"/>
                </a:ext>
              </a:extLst>
            </p:cNvPr>
            <p:cNvSpPr txBox="1">
              <a:spLocks noChangeArrowheads="1"/>
            </p:cNvSpPr>
            <p:nvPr/>
          </p:nvSpPr>
          <p:spPr bwMode="auto">
            <a:xfrm>
              <a:off x="3024" y="3504"/>
              <a:ext cx="1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H(key)=6092</a:t>
              </a:r>
            </a:p>
          </p:txBody>
        </p:sp>
        <p:sp>
          <p:nvSpPr>
            <p:cNvPr id="184332" name="Rectangle 28">
              <a:extLst>
                <a:ext uri="{FF2B5EF4-FFF2-40B4-BE49-F238E27FC236}">
                  <a16:creationId xmlns:a16="http://schemas.microsoft.com/office/drawing/2014/main" id="{EC0015A2-5309-47D5-B520-E2A925ABEB9C}"/>
                </a:ext>
              </a:extLst>
            </p:cNvPr>
            <p:cNvSpPr>
              <a:spLocks noChangeArrowheads="1"/>
            </p:cNvSpPr>
            <p:nvPr/>
          </p:nvSpPr>
          <p:spPr bwMode="auto">
            <a:xfrm>
              <a:off x="3216" y="38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accent1"/>
                  </a:solidFill>
                  <a:latin typeface="Times New Roman" panose="02020603050405020304" pitchFamily="18" charset="0"/>
                </a:rPr>
                <a:t>间界叠加</a:t>
              </a:r>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FBBB33DD-E021-4142-BBB9-74476F219A50}"/>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二、哈希函数(折叠法－特性</a:t>
            </a:r>
            <a:r>
              <a:rPr lang="en-US" altLang="zh-CN" sz="3200">
                <a:latin typeface="黑体" panose="02010609060101010101" pitchFamily="49" charset="-122"/>
                <a:ea typeface="黑体" panose="02010609060101010101" pitchFamily="49" charset="-122"/>
              </a:rPr>
              <a:t>)</a:t>
            </a:r>
          </a:p>
        </p:txBody>
      </p:sp>
      <p:sp>
        <p:nvSpPr>
          <p:cNvPr id="185347" name="Text Box 3">
            <a:extLst>
              <a:ext uri="{FF2B5EF4-FFF2-40B4-BE49-F238E27FC236}">
                <a16:creationId xmlns:a16="http://schemas.microsoft.com/office/drawing/2014/main" id="{E369E409-3DA5-4B3A-BA58-3AEE44FC9C36}"/>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55565DD-DC09-4950-838C-D0D851CABB41}" type="slidenum">
              <a:rPr lang="zh-CN" altLang="en-US" sz="2400"/>
              <a:pPr algn="r" eaLnBrk="1" hangingPunct="1">
                <a:spcBef>
                  <a:spcPct val="50000"/>
                </a:spcBef>
                <a:buClrTx/>
                <a:buSzTx/>
                <a:buFontTx/>
                <a:buNone/>
              </a:pPr>
              <a:t>124</a:t>
            </a:fld>
            <a:endParaRPr lang="en-US" altLang="zh-CN" sz="2400"/>
          </a:p>
        </p:txBody>
      </p:sp>
      <p:sp>
        <p:nvSpPr>
          <p:cNvPr id="185348" name="Text Box 4">
            <a:extLst>
              <a:ext uri="{FF2B5EF4-FFF2-40B4-BE49-F238E27FC236}">
                <a16:creationId xmlns:a16="http://schemas.microsoft.com/office/drawing/2014/main" id="{5E6F61C8-118A-4FAA-8F65-A58B7347F69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5349" name="Rectangle 5">
            <a:extLst>
              <a:ext uri="{FF2B5EF4-FFF2-40B4-BE49-F238E27FC236}">
                <a16:creationId xmlns:a16="http://schemas.microsoft.com/office/drawing/2014/main" id="{0F506637-A791-4207-BA26-688E3B6B5EA6}"/>
              </a:ext>
            </a:extLst>
          </p:cNvPr>
          <p:cNvSpPr>
            <a:spLocks noGrp="1" noChangeArrowheads="1"/>
          </p:cNvSpPr>
          <p:nvPr>
            <p:ph type="body" idx="1"/>
          </p:nvPr>
        </p:nvSpPr>
        <p:spPr>
          <a:xfrm>
            <a:off x="381000" y="2819400"/>
            <a:ext cx="8405813" cy="4038600"/>
          </a:xfrm>
        </p:spPr>
        <p:txBody>
          <a:bodyPr/>
          <a:lstStyle/>
          <a:p>
            <a:pPr eaLnBrk="1" hangingPunct="1">
              <a:lnSpc>
                <a:spcPct val="120000"/>
              </a:lnSpc>
              <a:spcBef>
                <a:spcPct val="50000"/>
              </a:spcBef>
            </a:pPr>
            <a:r>
              <a:rPr lang="zh-CN" altLang="en-US" b="1">
                <a:latin typeface="黑体" panose="02010609060101010101" pitchFamily="49" charset="-122"/>
                <a:ea typeface="黑体" panose="02010609060101010101" pitchFamily="49" charset="-122"/>
              </a:rPr>
              <a:t>折叠法适合于关键字的数字</a:t>
            </a:r>
            <a:r>
              <a:rPr lang="zh-CN" altLang="en-US" b="1">
                <a:solidFill>
                  <a:srgbClr val="FF0000"/>
                </a:solidFill>
                <a:latin typeface="黑体" panose="02010609060101010101" pitchFamily="49" charset="-122"/>
                <a:ea typeface="黑体" panose="02010609060101010101" pitchFamily="49" charset="-122"/>
              </a:rPr>
              <a:t>位数特别多</a:t>
            </a:r>
            <a:r>
              <a:rPr lang="zh-CN" altLang="en-US" b="1">
                <a:latin typeface="黑体" panose="02010609060101010101" pitchFamily="49" charset="-122"/>
                <a:ea typeface="黑体" panose="02010609060101010101" pitchFamily="49" charset="-122"/>
              </a:rPr>
              <a:t>，而且每一位上数字分布大致均匀的情况</a:t>
            </a:r>
          </a:p>
        </p:txBody>
      </p:sp>
      <p:sp>
        <p:nvSpPr>
          <p:cNvPr id="185350" name="Rectangle 6">
            <a:extLst>
              <a:ext uri="{FF2B5EF4-FFF2-40B4-BE49-F238E27FC236}">
                <a16:creationId xmlns:a16="http://schemas.microsoft.com/office/drawing/2014/main" id="{F699D02B-12C9-432E-A69C-89C43E384F8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BBD9441-5E39-45F8-A880-B4E88EDD24FF}"/>
              </a:ext>
            </a:extLst>
          </p:cNvPr>
          <p:cNvSpPr>
            <a:spLocks noGrp="1" noChangeArrowheads="1"/>
          </p:cNvSpPr>
          <p:nvPr>
            <p:ph type="title"/>
          </p:nvPr>
        </p:nvSpPr>
        <p:spPr>
          <a:xfrm>
            <a:off x="428625" y="1857375"/>
            <a:ext cx="6248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二、哈希函数(</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除留余数法</a:t>
            </a:r>
            <a:r>
              <a:rPr lang="en-US" altLang="zh-CN" sz="3200" dirty="0">
                <a:latin typeface="黑体" panose="02010609060101010101" pitchFamily="49" charset="-122"/>
                <a:ea typeface="黑体" panose="02010609060101010101" pitchFamily="49" charset="-122"/>
              </a:rPr>
              <a:t>)</a:t>
            </a:r>
          </a:p>
        </p:txBody>
      </p:sp>
      <p:sp>
        <p:nvSpPr>
          <p:cNvPr id="186371" name="Text Box 3">
            <a:extLst>
              <a:ext uri="{FF2B5EF4-FFF2-40B4-BE49-F238E27FC236}">
                <a16:creationId xmlns:a16="http://schemas.microsoft.com/office/drawing/2014/main" id="{9A97A49B-7D65-43C9-AA28-430457126A98}"/>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7176192-BD66-4B48-B42C-769958C53D13}" type="slidenum">
              <a:rPr lang="zh-CN" altLang="en-US" sz="2400"/>
              <a:pPr algn="r" eaLnBrk="1" hangingPunct="1">
                <a:spcBef>
                  <a:spcPct val="50000"/>
                </a:spcBef>
                <a:buClrTx/>
                <a:buSzTx/>
                <a:buFontTx/>
                <a:buNone/>
              </a:pPr>
              <a:t>125</a:t>
            </a:fld>
            <a:endParaRPr lang="en-US" altLang="zh-CN" sz="2400"/>
          </a:p>
        </p:txBody>
      </p:sp>
      <p:sp>
        <p:nvSpPr>
          <p:cNvPr id="186372" name="Text Box 4">
            <a:extLst>
              <a:ext uri="{FF2B5EF4-FFF2-40B4-BE49-F238E27FC236}">
                <a16:creationId xmlns:a16="http://schemas.microsoft.com/office/drawing/2014/main" id="{CB331D4A-FC7B-42CD-B03F-6A477E5EA4E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6373" name="Rectangle 5">
            <a:extLst>
              <a:ext uri="{FF2B5EF4-FFF2-40B4-BE49-F238E27FC236}">
                <a16:creationId xmlns:a16="http://schemas.microsoft.com/office/drawing/2014/main" id="{08A898F7-D184-4E83-86F7-38B50794A95A}"/>
              </a:ext>
            </a:extLst>
          </p:cNvPr>
          <p:cNvSpPr>
            <a:spLocks noGrp="1" noChangeArrowheads="1"/>
          </p:cNvSpPr>
          <p:nvPr>
            <p:ph type="body" idx="1"/>
          </p:nvPr>
        </p:nvSpPr>
        <p:spPr>
          <a:xfrm>
            <a:off x="357188" y="2643188"/>
            <a:ext cx="8405812"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取关键字被某个不大于</a:t>
            </a:r>
            <a:r>
              <a:rPr lang="zh-CN" altLang="en-US" b="1" dirty="0">
                <a:solidFill>
                  <a:srgbClr val="FF0000"/>
                </a:solidFill>
                <a:latin typeface="黑体" panose="02010609060101010101" pitchFamily="49" charset="-122"/>
                <a:ea typeface="黑体" panose="02010609060101010101" pitchFamily="49" charset="-122"/>
              </a:rPr>
              <a:t>哈希表长</a:t>
            </a:r>
            <a:r>
              <a:rPr lang="en-US" altLang="zh-CN" b="1" dirty="0">
                <a:solidFill>
                  <a:srgbClr val="FF0000"/>
                </a:solidFill>
                <a:latin typeface="黑体" panose="02010609060101010101" pitchFamily="49" charset="-122"/>
                <a:ea typeface="黑体" panose="02010609060101010101" pitchFamily="49" charset="-122"/>
              </a:rPr>
              <a:t>m</a:t>
            </a:r>
            <a:r>
              <a:rPr lang="zh-CN" altLang="en-US" b="1" dirty="0">
                <a:latin typeface="黑体" panose="02010609060101010101" pitchFamily="49" charset="-122"/>
                <a:ea typeface="黑体" panose="02010609060101010101" pitchFamily="49" charset="-122"/>
              </a:rPr>
              <a:t>的数</a:t>
            </a: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除后所得</a:t>
            </a:r>
            <a:r>
              <a:rPr lang="zh-CN" altLang="en-US" b="1" dirty="0">
                <a:solidFill>
                  <a:srgbClr val="FF0000"/>
                </a:solidFill>
                <a:latin typeface="黑体" panose="02010609060101010101" pitchFamily="49" charset="-122"/>
                <a:ea typeface="黑体" panose="02010609060101010101" pitchFamily="49" charset="-122"/>
              </a:rPr>
              <a:t>余数</a:t>
            </a:r>
            <a:r>
              <a:rPr lang="zh-CN" altLang="en-US" b="1" dirty="0">
                <a:latin typeface="黑体" panose="02010609060101010101" pitchFamily="49" charset="-122"/>
                <a:ea typeface="黑体" panose="02010609060101010101" pitchFamily="49" charset="-122"/>
              </a:rPr>
              <a:t>为哈希地址</a:t>
            </a:r>
          </a:p>
          <a:p>
            <a:pPr eaLnBrk="1" hangingPunct="1">
              <a:lnSpc>
                <a:spcPct val="90000"/>
              </a:lnSpc>
              <a:spcBef>
                <a:spcPct val="130000"/>
              </a:spcBef>
              <a:spcAft>
                <a:spcPct val="80000"/>
              </a:spcAft>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H(key) = key MOD </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a:t>
            </a:r>
            <a:r>
              <a:rPr lang="en-US" altLang="zh-CN" b="1" dirty="0">
                <a:latin typeface="黑体" panose="02010609060101010101" pitchFamily="49" charset="-122"/>
                <a:ea typeface="黑体" panose="02010609060101010101" pitchFamily="49" charset="-122"/>
              </a:rPr>
              <a:t>   ( </a:t>
            </a:r>
            <a:r>
              <a:rPr lang="en-US" altLang="zh-CN" b="1" dirty="0" err="1">
                <a:latin typeface="黑体" panose="02010609060101010101" pitchFamily="49" charset="-122"/>
                <a:ea typeface="黑体" panose="02010609060101010101" pitchFamily="49" charset="-122"/>
              </a:rPr>
              <a:t>p≤m</a:t>
            </a:r>
            <a:r>
              <a:rPr lang="en-US" altLang="zh-CN" b="1" dirty="0">
                <a:latin typeface="黑体" panose="02010609060101010101" pitchFamily="49" charset="-122"/>
                <a:ea typeface="黑体" panose="02010609060101010101" pitchFamily="49" charset="-122"/>
              </a:rPr>
              <a:t> )</a:t>
            </a:r>
          </a:p>
          <a:p>
            <a:pPr eaLnBrk="1" hangingPunct="1">
              <a:lnSpc>
                <a:spcPct val="90000"/>
              </a:lnSpc>
              <a:spcBef>
                <a:spcPct val="50000"/>
              </a:spcBef>
            </a:pPr>
            <a:r>
              <a:rPr lang="en-US" altLang="zh-CN" b="1" dirty="0">
                <a:latin typeface="黑体" panose="02010609060101010101" pitchFamily="49" charset="-122"/>
                <a:ea typeface="黑体" panose="02010609060101010101" pitchFamily="49" charset="-122"/>
              </a:rPr>
              <a:t>m</a:t>
            </a:r>
            <a:r>
              <a:rPr lang="zh-CN" altLang="en-US" b="1" dirty="0">
                <a:latin typeface="黑体" panose="02010609060101010101" pitchFamily="49" charset="-122"/>
                <a:ea typeface="黑体" panose="02010609060101010101" pitchFamily="49" charset="-122"/>
              </a:rPr>
              <a:t>为表长 </a:t>
            </a:r>
          </a:p>
          <a:p>
            <a:pPr eaLnBrk="1" hangingPunct="1">
              <a:lnSpc>
                <a:spcPct val="90000"/>
              </a:lnSpc>
              <a:spcBef>
                <a:spcPct val="50000"/>
              </a:spcBef>
            </a:pP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为</a:t>
            </a:r>
            <a:r>
              <a:rPr lang="zh-CN" altLang="en-US" b="1" dirty="0">
                <a:solidFill>
                  <a:srgbClr val="FF0000"/>
                </a:solidFill>
                <a:latin typeface="黑体" panose="02010609060101010101" pitchFamily="49" charset="-122"/>
                <a:ea typeface="黑体" panose="02010609060101010101" pitchFamily="49" charset="-122"/>
              </a:rPr>
              <a:t>不大于</a:t>
            </a:r>
            <a:r>
              <a:rPr lang="en-US" altLang="zh-CN" b="1" dirty="0">
                <a:solidFill>
                  <a:srgbClr val="FF0000"/>
                </a:solidFill>
                <a:latin typeface="黑体" panose="02010609060101010101" pitchFamily="49" charset="-122"/>
                <a:ea typeface="黑体" panose="02010609060101010101" pitchFamily="49" charset="-122"/>
              </a:rPr>
              <a:t>m</a:t>
            </a:r>
            <a:r>
              <a:rPr lang="zh-CN" altLang="en-US" b="1" dirty="0">
                <a:solidFill>
                  <a:srgbClr val="FF0000"/>
                </a:solidFill>
                <a:latin typeface="黑体" panose="02010609060101010101" pitchFamily="49" charset="-122"/>
                <a:ea typeface="黑体" panose="02010609060101010101" pitchFamily="49" charset="-122"/>
              </a:rPr>
              <a:t>的素数</a:t>
            </a:r>
            <a:r>
              <a:rPr lang="zh-CN" altLang="en-US" b="1" dirty="0">
                <a:latin typeface="黑体" panose="02010609060101010101" pitchFamily="49" charset="-122"/>
                <a:ea typeface="黑体" panose="02010609060101010101" pitchFamily="49" charset="-122"/>
              </a:rPr>
              <a:t>或是</a:t>
            </a:r>
            <a:r>
              <a:rPr lang="zh-CN" altLang="en-US" b="1" dirty="0">
                <a:solidFill>
                  <a:srgbClr val="FF0000"/>
                </a:solidFill>
                <a:latin typeface="黑体" panose="02010609060101010101" pitchFamily="49" charset="-122"/>
                <a:ea typeface="黑体" panose="02010609060101010101" pitchFamily="49" charset="-122"/>
              </a:rPr>
              <a:t>不含20以下的质因子</a:t>
            </a:r>
          </a:p>
        </p:txBody>
      </p:sp>
      <p:sp>
        <p:nvSpPr>
          <p:cNvPr id="186374" name="Rectangle 6">
            <a:extLst>
              <a:ext uri="{FF2B5EF4-FFF2-40B4-BE49-F238E27FC236}">
                <a16:creationId xmlns:a16="http://schemas.microsoft.com/office/drawing/2014/main" id="{958DC02B-FC6A-42DD-AE51-ED92B685A98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806B19B6-FFD6-4813-B42E-7297638204BB}"/>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二、哈希函数(除留余数法－</a:t>
            </a:r>
            <a:r>
              <a:rPr lang="en-US" altLang="zh-CN" sz="3200">
                <a:latin typeface="黑体" panose="02010609060101010101" pitchFamily="49" charset="-122"/>
                <a:ea typeface="黑体" panose="02010609060101010101" pitchFamily="49" charset="-122"/>
              </a:rPr>
              <a:t>p</a:t>
            </a:r>
            <a:r>
              <a:rPr lang="zh-CN" altLang="en-US" sz="3200">
                <a:latin typeface="黑体" panose="02010609060101010101" pitchFamily="49" charset="-122"/>
                <a:ea typeface="黑体" panose="02010609060101010101" pitchFamily="49" charset="-122"/>
              </a:rPr>
              <a:t>值)</a:t>
            </a:r>
          </a:p>
        </p:txBody>
      </p:sp>
      <p:sp>
        <p:nvSpPr>
          <p:cNvPr id="187395" name="Text Box 3">
            <a:extLst>
              <a:ext uri="{FF2B5EF4-FFF2-40B4-BE49-F238E27FC236}">
                <a16:creationId xmlns:a16="http://schemas.microsoft.com/office/drawing/2014/main" id="{A212B556-F553-4FC2-88CB-81296FE9C4C9}"/>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AB6C3D4-D3A9-4FED-BBE3-69187C92347E}" type="slidenum">
              <a:rPr lang="zh-CN" altLang="en-US" sz="2400"/>
              <a:pPr algn="r" eaLnBrk="1" hangingPunct="1">
                <a:spcBef>
                  <a:spcPct val="50000"/>
                </a:spcBef>
                <a:buClrTx/>
                <a:buSzTx/>
                <a:buFontTx/>
                <a:buNone/>
              </a:pPr>
              <a:t>126</a:t>
            </a:fld>
            <a:endParaRPr lang="en-US" altLang="zh-CN" sz="2400"/>
          </a:p>
        </p:txBody>
      </p:sp>
      <p:sp>
        <p:nvSpPr>
          <p:cNvPr id="187396" name="Text Box 4">
            <a:extLst>
              <a:ext uri="{FF2B5EF4-FFF2-40B4-BE49-F238E27FC236}">
                <a16:creationId xmlns:a16="http://schemas.microsoft.com/office/drawing/2014/main" id="{AD96DCBC-E68B-4968-AAD3-BC2FC8A339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7397" name="Rectangle 5">
            <a:extLst>
              <a:ext uri="{FF2B5EF4-FFF2-40B4-BE49-F238E27FC236}">
                <a16:creationId xmlns:a16="http://schemas.microsoft.com/office/drawing/2014/main" id="{318BF12B-5DF3-4070-AAB5-63173781D277}"/>
              </a:ext>
            </a:extLst>
          </p:cNvPr>
          <p:cNvSpPr>
            <a:spLocks noGrp="1" noChangeArrowheads="1"/>
          </p:cNvSpPr>
          <p:nvPr>
            <p:ph type="body" idx="1"/>
          </p:nvPr>
        </p:nvSpPr>
        <p:spPr>
          <a:xfrm>
            <a:off x="381000" y="2819400"/>
            <a:ext cx="8405813"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给定一组关键字为: 12,39,18,24,33,21，若取 </a:t>
            </a:r>
            <a:r>
              <a:rPr lang="en-US" altLang="zh-CN" b="1" dirty="0">
                <a:latin typeface="黑体" panose="02010609060101010101" pitchFamily="49" charset="-122"/>
                <a:ea typeface="黑体" panose="02010609060101010101" pitchFamily="49" charset="-122"/>
              </a:rPr>
              <a:t>p=9, </a:t>
            </a:r>
            <a:r>
              <a:rPr lang="zh-CN" altLang="en-US" b="1" dirty="0">
                <a:latin typeface="黑体" panose="02010609060101010101" pitchFamily="49" charset="-122"/>
                <a:ea typeface="黑体" panose="02010609060101010101" pitchFamily="49" charset="-122"/>
              </a:rPr>
              <a:t>则他们对应的哈希函数值将为: </a:t>
            </a:r>
          </a:p>
          <a:p>
            <a:pPr eaLnBrk="1" hangingPunct="1">
              <a:spcBef>
                <a:spcPct val="70000"/>
              </a:spcBef>
              <a:spcAft>
                <a:spcPct val="20000"/>
              </a:spcAft>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3, 3, 0, 6, 6, 3</a:t>
            </a:r>
          </a:p>
          <a:p>
            <a:pPr eaLnBrk="1" hangingPunct="1">
              <a:spcBef>
                <a:spcPct val="50000"/>
              </a:spcBef>
            </a:pPr>
            <a:r>
              <a:rPr lang="zh-CN" altLang="en-US" b="1" dirty="0">
                <a:latin typeface="黑体" panose="02010609060101010101" pitchFamily="49" charset="-122"/>
                <a:ea typeface="黑体" panose="02010609060101010101" pitchFamily="49" charset="-122"/>
              </a:rPr>
              <a:t>可见，若</a:t>
            </a: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中含质因子3, 则所有含质因子3的关键字均映射到</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3 的倍数</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的地址上，从而增加了</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冲突</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的可能</a:t>
            </a:r>
          </a:p>
        </p:txBody>
      </p:sp>
      <p:sp>
        <p:nvSpPr>
          <p:cNvPr id="187398" name="Rectangle 6">
            <a:extLst>
              <a:ext uri="{FF2B5EF4-FFF2-40B4-BE49-F238E27FC236}">
                <a16:creationId xmlns:a16="http://schemas.microsoft.com/office/drawing/2014/main" id="{3BE49286-82C9-4A01-9E62-35B4365B2B5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B9848A30-163C-4645-AF43-73A9930A7ABB}"/>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二、哈希函数(除留余数法－特性)</a:t>
            </a:r>
          </a:p>
        </p:txBody>
      </p:sp>
      <p:sp>
        <p:nvSpPr>
          <p:cNvPr id="188419" name="Text Box 3">
            <a:extLst>
              <a:ext uri="{FF2B5EF4-FFF2-40B4-BE49-F238E27FC236}">
                <a16:creationId xmlns:a16="http://schemas.microsoft.com/office/drawing/2014/main" id="{539665EF-8ED5-40B0-9BF9-AD215F92D719}"/>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0EED78-1332-4155-8ABA-600F6FDDBCA5}" type="slidenum">
              <a:rPr lang="zh-CN" altLang="en-US" sz="2400"/>
              <a:pPr algn="r" eaLnBrk="1" hangingPunct="1">
                <a:spcBef>
                  <a:spcPct val="50000"/>
                </a:spcBef>
                <a:buClrTx/>
                <a:buSzTx/>
                <a:buFontTx/>
                <a:buNone/>
              </a:pPr>
              <a:t>127</a:t>
            </a:fld>
            <a:endParaRPr lang="en-US" altLang="zh-CN" sz="2400"/>
          </a:p>
        </p:txBody>
      </p:sp>
      <p:sp>
        <p:nvSpPr>
          <p:cNvPr id="188420" name="Text Box 4">
            <a:extLst>
              <a:ext uri="{FF2B5EF4-FFF2-40B4-BE49-F238E27FC236}">
                <a16:creationId xmlns:a16="http://schemas.microsoft.com/office/drawing/2014/main" id="{C8BB9C5F-A0C2-44E6-A269-9599AFB085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8421" name="Rectangle 5">
            <a:extLst>
              <a:ext uri="{FF2B5EF4-FFF2-40B4-BE49-F238E27FC236}">
                <a16:creationId xmlns:a16="http://schemas.microsoft.com/office/drawing/2014/main" id="{24213119-7A20-44BC-BF8F-683972DED586}"/>
              </a:ext>
            </a:extLst>
          </p:cNvPr>
          <p:cNvSpPr>
            <a:spLocks noGrp="1" noChangeArrowheads="1"/>
          </p:cNvSpPr>
          <p:nvPr>
            <p:ph type="body" idx="1"/>
          </p:nvPr>
        </p:nvSpPr>
        <p:spPr>
          <a:xfrm>
            <a:off x="381000" y="2819400"/>
            <a:ext cx="8405813"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除留余数法是一种</a:t>
            </a:r>
            <a:r>
              <a:rPr lang="zh-CN" altLang="en-US" b="1">
                <a:solidFill>
                  <a:schemeClr val="hlink"/>
                </a:solidFill>
                <a:latin typeface="黑体" panose="02010609060101010101" pitchFamily="49" charset="-122"/>
                <a:ea typeface="黑体" panose="02010609060101010101" pitchFamily="49" charset="-122"/>
              </a:rPr>
              <a:t>最简单、最常用</a:t>
            </a:r>
            <a:r>
              <a:rPr lang="zh-CN" altLang="en-US" b="1">
                <a:latin typeface="黑体" panose="02010609060101010101" pitchFamily="49" charset="-122"/>
                <a:ea typeface="黑体" panose="02010609060101010101" pitchFamily="49" charset="-122"/>
              </a:rPr>
              <a:t>的构造哈希函数的方法</a:t>
            </a:r>
          </a:p>
          <a:p>
            <a:pPr eaLnBrk="1" hangingPunct="1">
              <a:spcBef>
                <a:spcPct val="50000"/>
              </a:spcBef>
            </a:pPr>
            <a:r>
              <a:rPr lang="zh-CN" altLang="en-US" b="1">
                <a:latin typeface="黑体" panose="02010609060101010101" pitchFamily="49" charset="-122"/>
                <a:ea typeface="黑体" panose="02010609060101010101" pitchFamily="49" charset="-122"/>
              </a:rPr>
              <a:t>不但可以对关键字直接取模(</a:t>
            </a:r>
            <a:r>
              <a:rPr lang="en-US" altLang="zh-CN" b="1">
                <a:latin typeface="黑体" panose="02010609060101010101" pitchFamily="49" charset="-122"/>
                <a:ea typeface="黑体" panose="02010609060101010101" pitchFamily="49" charset="-122"/>
              </a:rPr>
              <a:t>MOD)，</a:t>
            </a:r>
            <a:r>
              <a:rPr lang="zh-CN" altLang="en-US" b="1">
                <a:latin typeface="黑体" panose="02010609060101010101" pitchFamily="49" charset="-122"/>
                <a:ea typeface="黑体" panose="02010609060101010101" pitchFamily="49" charset="-122"/>
              </a:rPr>
              <a:t>也可在折叠、平方取中等运算之后取模</a:t>
            </a:r>
          </a:p>
        </p:txBody>
      </p:sp>
      <p:sp>
        <p:nvSpPr>
          <p:cNvPr id="188422" name="Rectangle 6">
            <a:extLst>
              <a:ext uri="{FF2B5EF4-FFF2-40B4-BE49-F238E27FC236}">
                <a16:creationId xmlns:a16="http://schemas.microsoft.com/office/drawing/2014/main" id="{EAD25F78-2287-4324-BAAA-6EED4074B78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5ECC3B3B-824A-4489-B33C-FD67B37B8DF3}"/>
              </a:ext>
            </a:extLst>
          </p:cNvPr>
          <p:cNvSpPr>
            <a:spLocks noGrp="1" noChangeArrowheads="1"/>
          </p:cNvSpPr>
          <p:nvPr>
            <p:ph type="title"/>
          </p:nvPr>
        </p:nvSpPr>
        <p:spPr>
          <a:xfrm>
            <a:off x="500063" y="1785938"/>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三、处理冲突的方法</a:t>
            </a:r>
            <a:endParaRPr lang="en-US" altLang="zh-CN" sz="3200">
              <a:latin typeface="黑体" panose="02010609060101010101" pitchFamily="49" charset="-122"/>
              <a:ea typeface="黑体" panose="02010609060101010101" pitchFamily="49" charset="-122"/>
            </a:endParaRPr>
          </a:p>
        </p:txBody>
      </p:sp>
      <p:sp>
        <p:nvSpPr>
          <p:cNvPr id="189443" name="Text Box 3">
            <a:extLst>
              <a:ext uri="{FF2B5EF4-FFF2-40B4-BE49-F238E27FC236}">
                <a16:creationId xmlns:a16="http://schemas.microsoft.com/office/drawing/2014/main" id="{61D399F0-7BA9-4D24-A88B-438EECB1E51A}"/>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D7C8A29-8189-4D8B-822C-2DF68B8FEC48}" type="slidenum">
              <a:rPr lang="zh-CN" altLang="en-US" sz="2400"/>
              <a:pPr algn="r" eaLnBrk="1" hangingPunct="1">
                <a:spcBef>
                  <a:spcPct val="50000"/>
                </a:spcBef>
                <a:buClrTx/>
                <a:buSzTx/>
                <a:buFontTx/>
                <a:buNone/>
              </a:pPr>
              <a:t>128</a:t>
            </a:fld>
            <a:endParaRPr lang="en-US" altLang="zh-CN" sz="2400"/>
          </a:p>
        </p:txBody>
      </p:sp>
      <p:sp>
        <p:nvSpPr>
          <p:cNvPr id="189444" name="Text Box 4">
            <a:extLst>
              <a:ext uri="{FF2B5EF4-FFF2-40B4-BE49-F238E27FC236}">
                <a16:creationId xmlns:a16="http://schemas.microsoft.com/office/drawing/2014/main" id="{37E27ADC-210F-404D-B712-DE92AB01A8A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89445" name="Rectangle 5">
            <a:extLst>
              <a:ext uri="{FF2B5EF4-FFF2-40B4-BE49-F238E27FC236}">
                <a16:creationId xmlns:a16="http://schemas.microsoft.com/office/drawing/2014/main" id="{E4938F6E-E04C-4CE7-A859-542F29154EB4}"/>
              </a:ext>
            </a:extLst>
          </p:cNvPr>
          <p:cNvSpPr>
            <a:spLocks noGrp="1" noChangeArrowheads="1"/>
          </p:cNvSpPr>
          <p:nvPr>
            <p:ph type="body" idx="1"/>
          </p:nvPr>
        </p:nvSpPr>
        <p:spPr>
          <a:xfrm>
            <a:off x="500063" y="2571750"/>
            <a:ext cx="8477250" cy="4038600"/>
          </a:xfrm>
        </p:spPr>
        <p:txBody>
          <a:bodyPr/>
          <a:lstStyle/>
          <a:p>
            <a:pPr eaLnBrk="1" hangingPunct="1">
              <a:spcBef>
                <a:spcPct val="50000"/>
              </a:spcBef>
            </a:pP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处理冲突</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 的实际含义是：为产生冲突的地址寻找</a:t>
            </a:r>
            <a:r>
              <a:rPr lang="zh-CN" altLang="en-US" b="1">
                <a:solidFill>
                  <a:srgbClr val="FF0000"/>
                </a:solidFill>
                <a:latin typeface="黑体" panose="02010609060101010101" pitchFamily="49" charset="-122"/>
                <a:ea typeface="黑体" panose="02010609060101010101" pitchFamily="49" charset="-122"/>
              </a:rPr>
              <a:t>下一个</a:t>
            </a:r>
            <a:r>
              <a:rPr lang="zh-CN" altLang="en-US" b="1">
                <a:latin typeface="黑体" panose="02010609060101010101" pitchFamily="49" charset="-122"/>
                <a:ea typeface="黑体" panose="02010609060101010101" pitchFamily="49" charset="-122"/>
              </a:rPr>
              <a:t>哈希地址。</a:t>
            </a:r>
          </a:p>
          <a:p>
            <a:pPr eaLnBrk="1" hangingPunct="1">
              <a:spcBef>
                <a:spcPct val="50000"/>
              </a:spcBef>
            </a:pPr>
            <a:r>
              <a:rPr lang="zh-CN" altLang="en-US" b="1">
                <a:latin typeface="黑体" panose="02010609060101010101" pitchFamily="49" charset="-122"/>
                <a:ea typeface="黑体" panose="02010609060101010101" pitchFamily="49" charset="-122"/>
              </a:rPr>
              <a:t>处理冲突的方法主要有三种：</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开放定址</a:t>
            </a:r>
            <a:r>
              <a:rPr lang="zh-CN" altLang="en-US" b="1">
                <a:latin typeface="黑体" panose="02010609060101010101" pitchFamily="49" charset="-122"/>
                <a:ea typeface="黑体" panose="02010609060101010101" pitchFamily="49" charset="-122"/>
              </a:rPr>
              <a:t>法</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再哈希</a:t>
            </a:r>
            <a:r>
              <a:rPr lang="zh-CN" altLang="en-US" b="1">
                <a:latin typeface="黑体" panose="02010609060101010101" pitchFamily="49" charset="-122"/>
                <a:ea typeface="黑体" panose="02010609060101010101" pitchFamily="49" charset="-122"/>
              </a:rPr>
              <a:t>法</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a:t>
            </a:r>
            <a:r>
              <a:rPr lang="zh-CN" altLang="en-US" b="1">
                <a:solidFill>
                  <a:srgbClr val="FF0000"/>
                </a:solidFill>
                <a:latin typeface="黑体" panose="02010609060101010101" pitchFamily="49" charset="-122"/>
                <a:ea typeface="黑体" panose="02010609060101010101" pitchFamily="49" charset="-122"/>
              </a:rPr>
              <a:t>链地址</a:t>
            </a:r>
            <a:r>
              <a:rPr lang="zh-CN" altLang="en-US" b="1">
                <a:latin typeface="黑体" panose="02010609060101010101" pitchFamily="49" charset="-122"/>
                <a:ea typeface="黑体" panose="02010609060101010101" pitchFamily="49" charset="-122"/>
              </a:rPr>
              <a:t>法</a:t>
            </a:r>
          </a:p>
        </p:txBody>
      </p:sp>
      <p:sp>
        <p:nvSpPr>
          <p:cNvPr id="189446" name="Rectangle 6">
            <a:extLst>
              <a:ext uri="{FF2B5EF4-FFF2-40B4-BE49-F238E27FC236}">
                <a16:creationId xmlns:a16="http://schemas.microsoft.com/office/drawing/2014/main" id="{CD3BC190-2E9C-460E-8B61-061A03139D8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DE282EC5-6A50-448C-AC09-C14120DD0333}"/>
              </a:ext>
            </a:extLst>
          </p:cNvPr>
          <p:cNvSpPr>
            <a:spLocks noGrp="1" noChangeArrowheads="1"/>
          </p:cNvSpPr>
          <p:nvPr>
            <p:ph type="title"/>
          </p:nvPr>
        </p:nvSpPr>
        <p:spPr>
          <a:xfrm>
            <a:off x="457200" y="1981200"/>
            <a:ext cx="7211144"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三、处理冲突的方法(</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开放定址法</a:t>
            </a:r>
            <a:r>
              <a:rPr lang="en-US" altLang="zh-CN" sz="3200" dirty="0">
                <a:latin typeface="黑体" panose="02010609060101010101" pitchFamily="49" charset="-122"/>
                <a:ea typeface="黑体" panose="02010609060101010101" pitchFamily="49" charset="-122"/>
              </a:rPr>
              <a:t>)</a:t>
            </a:r>
          </a:p>
        </p:txBody>
      </p:sp>
      <p:sp>
        <p:nvSpPr>
          <p:cNvPr id="190467" name="Text Box 3">
            <a:extLst>
              <a:ext uri="{FF2B5EF4-FFF2-40B4-BE49-F238E27FC236}">
                <a16:creationId xmlns:a16="http://schemas.microsoft.com/office/drawing/2014/main" id="{85A0427F-D344-4222-8F44-A793429EC3B1}"/>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892E82A-3712-4210-890D-0A68B0F36E0D}" type="slidenum">
              <a:rPr lang="zh-CN" altLang="en-US" sz="2400"/>
              <a:pPr algn="r" eaLnBrk="1" hangingPunct="1">
                <a:spcBef>
                  <a:spcPct val="50000"/>
                </a:spcBef>
                <a:buClrTx/>
                <a:buSzTx/>
                <a:buFontTx/>
                <a:buNone/>
              </a:pPr>
              <a:t>129</a:t>
            </a:fld>
            <a:endParaRPr lang="en-US" altLang="zh-CN" sz="2400"/>
          </a:p>
        </p:txBody>
      </p:sp>
      <p:sp>
        <p:nvSpPr>
          <p:cNvPr id="190468" name="Text Box 4">
            <a:extLst>
              <a:ext uri="{FF2B5EF4-FFF2-40B4-BE49-F238E27FC236}">
                <a16:creationId xmlns:a16="http://schemas.microsoft.com/office/drawing/2014/main" id="{97AC4E3E-E05C-4804-8FAA-B2D0AF4617F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0469" name="Rectangle 5">
            <a:extLst>
              <a:ext uri="{FF2B5EF4-FFF2-40B4-BE49-F238E27FC236}">
                <a16:creationId xmlns:a16="http://schemas.microsoft.com/office/drawing/2014/main" id="{948F1547-6DE3-478F-99FD-F43FDFB43D12}"/>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为产生冲突的地址 </a:t>
            </a:r>
            <a:r>
              <a:rPr lang="en-US" altLang="zh-CN" b="1" dirty="0">
                <a:latin typeface="黑体" panose="02010609060101010101" pitchFamily="49" charset="-122"/>
                <a:ea typeface="黑体" panose="02010609060101010101" pitchFamily="49" charset="-122"/>
              </a:rPr>
              <a:t>H(key) </a:t>
            </a:r>
            <a:r>
              <a:rPr lang="zh-CN" altLang="en-US" b="1" dirty="0">
                <a:latin typeface="黑体" panose="02010609060101010101" pitchFamily="49" charset="-122"/>
                <a:ea typeface="黑体" panose="02010609060101010101" pitchFamily="49" charset="-122"/>
              </a:rPr>
              <a:t>求得一个地址序列： </a:t>
            </a:r>
            <a:r>
              <a:rPr lang="en-US" altLang="zh-CN" b="1" dirty="0">
                <a:latin typeface="黑体" panose="02010609060101010101" pitchFamily="49" charset="-122"/>
                <a:ea typeface="黑体" panose="02010609060101010101" pitchFamily="49" charset="-122"/>
              </a:rPr>
              <a:t>H</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H</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H</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H</a:t>
            </a:r>
            <a:r>
              <a:rPr lang="en-US" altLang="zh-CN" b="1" baseline="-25000" dirty="0">
                <a:latin typeface="黑体" panose="02010609060101010101" pitchFamily="49" charset="-122"/>
                <a:ea typeface="黑体" panose="02010609060101010101" pitchFamily="49" charset="-122"/>
              </a:rPr>
              <a:t>s</a:t>
            </a:r>
            <a:r>
              <a:rPr lang="en-US" altLang="zh-CN" b="1" dirty="0">
                <a:latin typeface="黑体" panose="02010609060101010101" pitchFamily="49" charset="-122"/>
                <a:ea typeface="黑体" panose="02010609060101010101" pitchFamily="49" charset="-122"/>
              </a:rPr>
              <a:t>，1≤s≤m-1</a:t>
            </a:r>
          </a:p>
          <a:p>
            <a:pPr eaLnBrk="1" hangingPunct="1">
              <a:spcBef>
                <a:spcPct val="130000"/>
              </a:spcBef>
              <a:spcAft>
                <a:spcPct val="70000"/>
              </a:spcAft>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0070C0"/>
                </a:solidFill>
                <a:latin typeface="黑体" panose="02010609060101010101" pitchFamily="49" charset="-122"/>
                <a:ea typeface="黑体" panose="02010609060101010101" pitchFamily="49" charset="-122"/>
              </a:rPr>
              <a:t>H</a:t>
            </a:r>
            <a:r>
              <a:rPr lang="en-US" altLang="zh-CN" b="1" baseline="-25000" dirty="0">
                <a:solidFill>
                  <a:srgbClr val="0070C0"/>
                </a:solidFill>
                <a:latin typeface="黑体" panose="02010609060101010101" pitchFamily="49" charset="-122"/>
                <a:ea typeface="黑体" panose="02010609060101010101" pitchFamily="49" charset="-122"/>
              </a:rPr>
              <a:t>i</a:t>
            </a:r>
            <a:r>
              <a:rPr lang="en-US" altLang="zh-CN" b="1" dirty="0">
                <a:solidFill>
                  <a:srgbClr val="0070C0"/>
                </a:solidFill>
                <a:latin typeface="黑体" panose="02010609060101010101" pitchFamily="49" charset="-122"/>
                <a:ea typeface="黑体" panose="02010609060101010101" pitchFamily="49" charset="-122"/>
              </a:rPr>
              <a:t> = [H(key)+d</a:t>
            </a:r>
            <a:r>
              <a:rPr lang="en-US" altLang="zh-CN" b="1" baseline="-25000" dirty="0">
                <a:solidFill>
                  <a:srgbClr val="0070C0"/>
                </a:solidFill>
                <a:latin typeface="黑体" panose="02010609060101010101" pitchFamily="49" charset="-122"/>
                <a:ea typeface="黑体" panose="02010609060101010101" pitchFamily="49" charset="-122"/>
              </a:rPr>
              <a:t>i</a:t>
            </a:r>
            <a:r>
              <a:rPr lang="en-US" altLang="zh-CN" b="1" dirty="0">
                <a:solidFill>
                  <a:srgbClr val="0070C0"/>
                </a:solidFill>
                <a:latin typeface="黑体" panose="02010609060101010101" pitchFamily="49" charset="-122"/>
                <a:ea typeface="黑体" panose="02010609060101010101" pitchFamily="49" charset="-122"/>
              </a:rPr>
              <a:t>] MOD </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a:t>
            </a:r>
            <a:r>
              <a:rPr lang="en-US"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i=1,2,</a:t>
            </a:r>
            <a:r>
              <a:rPr lang="en-US" altLang="zh-CN" sz="2800" b="1" dirty="0">
                <a:latin typeface="Times New Roman" panose="02020603050405020304" pitchFamily="18" charset="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,s</a:t>
            </a:r>
          </a:p>
          <a:p>
            <a:pPr eaLnBrk="1" hangingPunct="1">
              <a:spcBef>
                <a:spcPct val="50000"/>
              </a:spcBef>
            </a:pPr>
            <a:r>
              <a:rPr lang="en-US" altLang="zh-CN" b="1" dirty="0">
                <a:latin typeface="黑体" panose="02010609060101010101" pitchFamily="49" charset="-122"/>
                <a:ea typeface="黑体" panose="02010609060101010101" pitchFamily="49" charset="-122"/>
              </a:rPr>
              <a:t>H(key)</a:t>
            </a:r>
            <a:r>
              <a:rPr lang="zh-CN" altLang="en-US" b="1" dirty="0">
                <a:latin typeface="黑体" panose="02010609060101010101" pitchFamily="49" charset="-122"/>
                <a:ea typeface="黑体" panose="02010609060101010101" pitchFamily="49" charset="-122"/>
              </a:rPr>
              <a:t>为哈希函数</a:t>
            </a:r>
          </a:p>
          <a:p>
            <a:pPr eaLnBrk="1" hangingPunct="1">
              <a:spcBef>
                <a:spcPct val="50000"/>
              </a:spcBef>
            </a:pPr>
            <a:r>
              <a:rPr lang="en-US" altLang="zh-CN" b="1" dirty="0">
                <a:latin typeface="黑体" panose="02010609060101010101" pitchFamily="49" charset="-122"/>
                <a:ea typeface="黑体" panose="02010609060101010101" pitchFamily="49" charset="-122"/>
              </a:rPr>
              <a:t>m</a:t>
            </a:r>
            <a:r>
              <a:rPr lang="zh-CN" altLang="en-US" b="1" dirty="0">
                <a:latin typeface="黑体" panose="02010609060101010101" pitchFamily="49" charset="-122"/>
                <a:ea typeface="黑体" panose="02010609060101010101" pitchFamily="49" charset="-122"/>
              </a:rPr>
              <a:t>为哈希表长</a:t>
            </a:r>
          </a:p>
        </p:txBody>
      </p:sp>
      <p:sp>
        <p:nvSpPr>
          <p:cNvPr id="190470" name="Rectangle 6">
            <a:extLst>
              <a:ext uri="{FF2B5EF4-FFF2-40B4-BE49-F238E27FC236}">
                <a16:creationId xmlns:a16="http://schemas.microsoft.com/office/drawing/2014/main" id="{F7011AB4-9A5A-443C-90BE-74D09EFF30B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7129747-E44B-42D8-BEAD-AE06826C5C2F}"/>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一、顺序查找(算法性能分析)</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F6ABDDE0-7E0F-44A6-B8B0-5B278513E4F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4380453-B8C3-4DD7-81EA-B6844006AC6C}" type="slidenum">
              <a:rPr lang="zh-CN" altLang="en-US" sz="2400"/>
              <a:pPr algn="r" eaLnBrk="1" hangingPunct="1">
                <a:spcBef>
                  <a:spcPct val="50000"/>
                </a:spcBef>
                <a:buClrTx/>
                <a:buSzTx/>
                <a:buFontTx/>
                <a:buNone/>
              </a:pPr>
              <a:t>13</a:t>
            </a:fld>
            <a:endParaRPr lang="en-US" altLang="zh-CN" sz="2400"/>
          </a:p>
        </p:txBody>
      </p:sp>
      <p:sp>
        <p:nvSpPr>
          <p:cNvPr id="22532" name="Text Box 4">
            <a:extLst>
              <a:ext uri="{FF2B5EF4-FFF2-40B4-BE49-F238E27FC236}">
                <a16:creationId xmlns:a16="http://schemas.microsoft.com/office/drawing/2014/main" id="{5568CF83-9FB1-493C-BC3C-319B4EB3E8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2533" name="Rectangle 5">
            <a:extLst>
              <a:ext uri="{FF2B5EF4-FFF2-40B4-BE49-F238E27FC236}">
                <a16:creationId xmlns:a16="http://schemas.microsoft.com/office/drawing/2014/main" id="{07A25A42-206A-497A-B242-C4E2065948A6}"/>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对顺序表而言，</a:t>
            </a:r>
            <a:r>
              <a:rPr lang="en-US" altLang="zh-CN" b="1" dirty="0">
                <a:latin typeface="黑体" panose="02010609060101010101" pitchFamily="49" charset="-122"/>
                <a:ea typeface="黑体" panose="02010609060101010101" pitchFamily="49" charset="-122"/>
              </a:rPr>
              <a:t>C</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=n+1-i (1&lt;=i&lt;=n)</a:t>
            </a:r>
          </a:p>
          <a:p>
            <a:pPr eaLnBrk="1" hangingPunct="1">
              <a:spcBef>
                <a:spcPct val="70000"/>
              </a:spcBef>
            </a:pPr>
            <a:r>
              <a:rPr lang="zh-CN" altLang="en-US" b="1" dirty="0">
                <a:latin typeface="黑体" panose="02010609060101010101" pitchFamily="49" charset="-122"/>
                <a:ea typeface="黑体" panose="02010609060101010101" pitchFamily="49" charset="-122"/>
              </a:rPr>
              <a:t>在等概率查找的情况下，</a:t>
            </a: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=1/n</a:t>
            </a:r>
          </a:p>
          <a:p>
            <a:pPr eaLnBrk="1" hangingPunct="1">
              <a:spcBef>
                <a:spcPct val="70000"/>
              </a:spcBef>
            </a:pPr>
            <a:r>
              <a:rPr lang="en-US" altLang="zh-CN" b="1" dirty="0">
                <a:latin typeface="黑体" panose="02010609060101010101" pitchFamily="49" charset="-122"/>
                <a:ea typeface="黑体" panose="02010609060101010101" pitchFamily="49" charset="-122"/>
              </a:rPr>
              <a:t>ASL=n*P</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+(n-1)P</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+ 2P</a:t>
            </a:r>
            <a:r>
              <a:rPr lang="en-US" altLang="zh-CN" b="1" baseline="-25000" dirty="0">
                <a:latin typeface="黑体" panose="02010609060101010101" pitchFamily="49" charset="-122"/>
                <a:ea typeface="黑体" panose="02010609060101010101" pitchFamily="49" charset="-122"/>
              </a:rPr>
              <a:t>n-1</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P</a:t>
            </a:r>
            <a:r>
              <a:rPr lang="en-US" altLang="zh-CN"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 = (n+1)/2</a:t>
            </a:r>
          </a:p>
          <a:p>
            <a:pPr eaLnBrk="1" hangingPunct="1">
              <a:spcBef>
                <a:spcPct val="70000"/>
              </a:spcBef>
            </a:pPr>
            <a:r>
              <a:rPr lang="zh-CN" altLang="en-US" b="1" dirty="0">
                <a:latin typeface="黑体" panose="02010609060101010101" pitchFamily="49" charset="-122"/>
                <a:ea typeface="黑体" panose="02010609060101010101" pitchFamily="49" charset="-122"/>
              </a:rPr>
              <a:t>若关键字不在表中，则必须进行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次比较之后才能确定查找是否失败</a:t>
            </a:r>
          </a:p>
        </p:txBody>
      </p:sp>
      <p:sp>
        <p:nvSpPr>
          <p:cNvPr id="22534" name="Rectangle 6">
            <a:extLst>
              <a:ext uri="{FF2B5EF4-FFF2-40B4-BE49-F238E27FC236}">
                <a16:creationId xmlns:a16="http://schemas.microsoft.com/office/drawing/2014/main" id="{9AACCE13-F0A9-4BC7-B231-BD5D82DEA7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9ECEAA9B-F013-45A9-B1F2-050BE19D1595}"/>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三、处理冲突的方法(开放定址法－线性探测</a:t>
            </a:r>
            <a:r>
              <a:rPr lang="en-US" altLang="zh-CN" sz="3200">
                <a:latin typeface="黑体" panose="02010609060101010101" pitchFamily="49" charset="-122"/>
                <a:ea typeface="黑体" panose="02010609060101010101" pitchFamily="49" charset="-122"/>
              </a:rPr>
              <a:t>)</a:t>
            </a:r>
          </a:p>
        </p:txBody>
      </p:sp>
      <p:sp>
        <p:nvSpPr>
          <p:cNvPr id="191491" name="Text Box 3">
            <a:extLst>
              <a:ext uri="{FF2B5EF4-FFF2-40B4-BE49-F238E27FC236}">
                <a16:creationId xmlns:a16="http://schemas.microsoft.com/office/drawing/2014/main" id="{6AA07570-7197-4AB5-9FC9-B06F1547B573}"/>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9DDED4C-18D0-49DF-95DB-E9B448E5BB2D}" type="slidenum">
              <a:rPr lang="zh-CN" altLang="en-US" sz="2400"/>
              <a:pPr algn="r" eaLnBrk="1" hangingPunct="1">
                <a:spcBef>
                  <a:spcPct val="50000"/>
                </a:spcBef>
                <a:buClrTx/>
                <a:buSzTx/>
                <a:buFontTx/>
                <a:buNone/>
              </a:pPr>
              <a:t>130</a:t>
            </a:fld>
            <a:endParaRPr lang="en-US" altLang="zh-CN" sz="2400"/>
          </a:p>
        </p:txBody>
      </p:sp>
      <p:sp>
        <p:nvSpPr>
          <p:cNvPr id="191492" name="Text Box 4">
            <a:extLst>
              <a:ext uri="{FF2B5EF4-FFF2-40B4-BE49-F238E27FC236}">
                <a16:creationId xmlns:a16="http://schemas.microsoft.com/office/drawing/2014/main" id="{B22FF961-7121-4CDD-87BA-12DC4B8DB1F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1493" name="Rectangle 5">
            <a:extLst>
              <a:ext uri="{FF2B5EF4-FFF2-40B4-BE49-F238E27FC236}">
                <a16:creationId xmlns:a16="http://schemas.microsoft.com/office/drawing/2014/main" id="{FFDCE3CF-16EE-4471-B852-F507B38F58DF}"/>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当</a:t>
            </a:r>
            <a:r>
              <a:rPr lang="en-US" altLang="zh-CN" b="1" dirty="0">
                <a:latin typeface="黑体" panose="02010609060101010101" pitchFamily="49" charset="-122"/>
                <a:ea typeface="黑体" panose="02010609060101010101" pitchFamily="49" charset="-122"/>
              </a:rPr>
              <a:t>d</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取</a:t>
            </a:r>
            <a:r>
              <a:rPr lang="zh-CN" altLang="en-US" b="1" dirty="0">
                <a:solidFill>
                  <a:srgbClr val="0070C0"/>
                </a:solidFill>
                <a:latin typeface="黑体" panose="02010609060101010101" pitchFamily="49" charset="-122"/>
                <a:ea typeface="黑体" panose="02010609060101010101" pitchFamily="49" charset="-122"/>
              </a:rPr>
              <a:t>1,2,3,</a:t>
            </a:r>
            <a:r>
              <a:rPr lang="zh-CN" altLang="en-US" b="1" dirty="0">
                <a:solidFill>
                  <a:srgbClr val="0070C0"/>
                </a:solidFill>
                <a:latin typeface="Times New Roman" panose="02020603050405020304" pitchFamily="18" charset="0"/>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m-1</a:t>
            </a:r>
            <a:r>
              <a:rPr lang="zh-CN" altLang="en-US" b="1" dirty="0">
                <a:latin typeface="黑体" panose="02010609060101010101" pitchFamily="49" charset="-122"/>
                <a:ea typeface="黑体" panose="02010609060101010101" pitchFamily="49" charset="-122"/>
              </a:rPr>
              <a:t>时，称这种开放定址法为</a:t>
            </a:r>
            <a:r>
              <a:rPr lang="zh-CN" altLang="en-US" b="1" dirty="0">
                <a:solidFill>
                  <a:srgbClr val="FF0000"/>
                </a:solidFill>
                <a:latin typeface="黑体" panose="02010609060101010101" pitchFamily="49" charset="-122"/>
                <a:ea typeface="黑体" panose="02010609060101010101" pitchFamily="49" charset="-122"/>
              </a:rPr>
              <a:t>线性探测再散列</a:t>
            </a:r>
          </a:p>
          <a:p>
            <a:pPr eaLnBrk="1" hangingPunct="1">
              <a:spcBef>
                <a:spcPct val="50000"/>
              </a:spcBef>
            </a:pPr>
            <a:r>
              <a:rPr lang="zh-CN" altLang="en-US" b="1" dirty="0">
                <a:latin typeface="黑体" panose="02010609060101010101" pitchFamily="49" charset="-122"/>
                <a:ea typeface="黑体" panose="02010609060101010101" pitchFamily="49" charset="-122"/>
              </a:rPr>
              <a:t>举例：给定关键字集合{19,01,23,14,55,68, 11,82,36}，设定哈希函数</a:t>
            </a:r>
            <a:r>
              <a:rPr lang="en-US" altLang="zh-CN" b="1" dirty="0">
                <a:latin typeface="黑体" panose="02010609060101010101" pitchFamily="49" charset="-122"/>
                <a:ea typeface="黑体" panose="02010609060101010101" pitchFamily="49" charset="-122"/>
              </a:rPr>
              <a:t>H(key)=key MOD 11 (</a:t>
            </a:r>
            <a:r>
              <a:rPr lang="zh-CN" altLang="en-US" b="1" dirty="0">
                <a:latin typeface="黑体" panose="02010609060101010101" pitchFamily="49" charset="-122"/>
                <a:ea typeface="黑体" panose="02010609060101010101" pitchFamily="49" charset="-122"/>
              </a:rPr>
              <a:t>表长=11，注意这里</a:t>
            </a:r>
            <a:r>
              <a:rPr lang="en-US" altLang="zh-CN" b="1" dirty="0">
                <a:latin typeface="黑体" panose="02010609060101010101" pitchFamily="49" charset="-122"/>
                <a:ea typeface="黑体" panose="02010609060101010101" pitchFamily="49" charset="-122"/>
              </a:rPr>
              <a:t>p=m</a:t>
            </a:r>
            <a:r>
              <a:rPr lang="zh-CN" altLang="en-US" b="1" dirty="0">
                <a:latin typeface="黑体" panose="02010609060101010101" pitchFamily="49" charset="-122"/>
                <a:ea typeface="黑体" panose="02010609060101010101" pitchFamily="49" charset="-122"/>
              </a:rPr>
              <a:t>)</a:t>
            </a:r>
          </a:p>
        </p:txBody>
      </p:sp>
      <p:sp>
        <p:nvSpPr>
          <p:cNvPr id="191494" name="Rectangle 6">
            <a:extLst>
              <a:ext uri="{FF2B5EF4-FFF2-40B4-BE49-F238E27FC236}">
                <a16:creationId xmlns:a16="http://schemas.microsoft.com/office/drawing/2014/main" id="{62613836-35A4-4F0E-A752-764FE7A11F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31784" name="Text Box 8">
            <a:extLst>
              <a:ext uri="{FF2B5EF4-FFF2-40B4-BE49-F238E27FC236}">
                <a16:creationId xmlns:a16="http://schemas.microsoft.com/office/drawing/2014/main" id="{64A96BF5-8ACE-4825-BBD8-E5416C7BC29E}"/>
              </a:ext>
            </a:extLst>
          </p:cNvPr>
          <p:cNvSpPr txBox="1">
            <a:spLocks noChangeArrowheads="1"/>
          </p:cNvSpPr>
          <p:nvPr/>
        </p:nvSpPr>
        <p:spPr bwMode="auto">
          <a:xfrm>
            <a:off x="64770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19</a:t>
            </a:r>
            <a:endParaRPr lang="zh-CN" altLang="en-US" sz="2400" b="1">
              <a:latin typeface="Times New Roman" panose="02020603050405020304" pitchFamily="18" charset="0"/>
              <a:ea typeface="楷体_GB2312" pitchFamily="49" charset="-122"/>
            </a:endParaRPr>
          </a:p>
        </p:txBody>
      </p:sp>
      <p:sp>
        <p:nvSpPr>
          <p:cNvPr id="331785" name="Text Box 9">
            <a:extLst>
              <a:ext uri="{FF2B5EF4-FFF2-40B4-BE49-F238E27FC236}">
                <a16:creationId xmlns:a16="http://schemas.microsoft.com/office/drawing/2014/main" id="{CB2A91C0-FC93-40E7-9973-279417427BF1}"/>
              </a:ext>
            </a:extLst>
          </p:cNvPr>
          <p:cNvSpPr txBox="1">
            <a:spLocks noChangeArrowheads="1"/>
          </p:cNvSpPr>
          <p:nvPr/>
        </p:nvSpPr>
        <p:spPr bwMode="auto">
          <a:xfrm>
            <a:off x="13716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01</a:t>
            </a:r>
            <a:endParaRPr lang="zh-CN" altLang="en-US" sz="2400" b="1">
              <a:latin typeface="Times New Roman" panose="02020603050405020304" pitchFamily="18" charset="0"/>
              <a:ea typeface="楷体_GB2312" pitchFamily="49" charset="-122"/>
            </a:endParaRPr>
          </a:p>
        </p:txBody>
      </p:sp>
      <p:sp>
        <p:nvSpPr>
          <p:cNvPr id="331786" name="Text Box 10">
            <a:extLst>
              <a:ext uri="{FF2B5EF4-FFF2-40B4-BE49-F238E27FC236}">
                <a16:creationId xmlns:a16="http://schemas.microsoft.com/office/drawing/2014/main" id="{D9685C5A-A189-4E15-AF06-5AADB16453DD}"/>
              </a:ext>
            </a:extLst>
          </p:cNvPr>
          <p:cNvSpPr txBox="1">
            <a:spLocks noChangeArrowheads="1"/>
          </p:cNvSpPr>
          <p:nvPr/>
        </p:nvSpPr>
        <p:spPr bwMode="auto">
          <a:xfrm>
            <a:off x="21526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23</a:t>
            </a:r>
            <a:endParaRPr lang="zh-CN" altLang="en-US" sz="2400" b="1">
              <a:latin typeface="Times New Roman" panose="02020603050405020304" pitchFamily="18" charset="0"/>
              <a:ea typeface="楷体_GB2312" pitchFamily="49" charset="-122"/>
            </a:endParaRPr>
          </a:p>
        </p:txBody>
      </p:sp>
      <p:sp>
        <p:nvSpPr>
          <p:cNvPr id="331787" name="Text Box 11">
            <a:extLst>
              <a:ext uri="{FF2B5EF4-FFF2-40B4-BE49-F238E27FC236}">
                <a16:creationId xmlns:a16="http://schemas.microsoft.com/office/drawing/2014/main" id="{572DD832-A648-45AD-A5A3-10C4F7AFC016}"/>
              </a:ext>
            </a:extLst>
          </p:cNvPr>
          <p:cNvSpPr txBox="1">
            <a:spLocks noChangeArrowheads="1"/>
          </p:cNvSpPr>
          <p:nvPr/>
        </p:nvSpPr>
        <p:spPr bwMode="auto">
          <a:xfrm>
            <a:off x="28384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14</a:t>
            </a:r>
            <a:endParaRPr lang="zh-CN" altLang="en-US" sz="2400" b="1">
              <a:latin typeface="Times New Roman" panose="02020603050405020304" pitchFamily="18" charset="0"/>
              <a:ea typeface="楷体_GB2312" pitchFamily="49" charset="-122"/>
            </a:endParaRPr>
          </a:p>
        </p:txBody>
      </p:sp>
      <p:sp>
        <p:nvSpPr>
          <p:cNvPr id="331788" name="Text Box 12">
            <a:extLst>
              <a:ext uri="{FF2B5EF4-FFF2-40B4-BE49-F238E27FC236}">
                <a16:creationId xmlns:a16="http://schemas.microsoft.com/office/drawing/2014/main" id="{CA0F1FB5-EBB7-4A78-BC10-C6087C4CF736}"/>
              </a:ext>
            </a:extLst>
          </p:cNvPr>
          <p:cNvSpPr txBox="1">
            <a:spLocks noChangeArrowheads="1"/>
          </p:cNvSpPr>
          <p:nvPr/>
        </p:nvSpPr>
        <p:spPr bwMode="auto">
          <a:xfrm>
            <a:off x="7048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55</a:t>
            </a:r>
            <a:endParaRPr lang="zh-CN" altLang="en-US" sz="2400" b="1">
              <a:latin typeface="Times New Roman" panose="02020603050405020304" pitchFamily="18" charset="0"/>
              <a:ea typeface="楷体_GB2312" pitchFamily="49" charset="-122"/>
            </a:endParaRPr>
          </a:p>
        </p:txBody>
      </p:sp>
      <p:sp>
        <p:nvSpPr>
          <p:cNvPr id="331789" name="Text Box 13">
            <a:extLst>
              <a:ext uri="{FF2B5EF4-FFF2-40B4-BE49-F238E27FC236}">
                <a16:creationId xmlns:a16="http://schemas.microsoft.com/office/drawing/2014/main" id="{7042E0E1-71DF-4D23-9B8D-A678C8EDD657}"/>
              </a:ext>
            </a:extLst>
          </p:cNvPr>
          <p:cNvSpPr txBox="1">
            <a:spLocks noChangeArrowheads="1"/>
          </p:cNvSpPr>
          <p:nvPr/>
        </p:nvSpPr>
        <p:spPr bwMode="auto">
          <a:xfrm>
            <a:off x="35814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FF"/>
                </a:solidFill>
                <a:latin typeface="Times New Roman" panose="02020603050405020304" pitchFamily="18" charset="0"/>
                <a:ea typeface="楷体_GB2312" pitchFamily="49" charset="-122"/>
              </a:rPr>
              <a:t>68</a:t>
            </a:r>
            <a:endParaRPr lang="zh-CN" altLang="en-US" sz="2400" b="1">
              <a:latin typeface="Times New Roman" panose="02020603050405020304" pitchFamily="18" charset="0"/>
              <a:ea typeface="楷体_GB2312" pitchFamily="49" charset="-122"/>
            </a:endParaRPr>
          </a:p>
        </p:txBody>
      </p:sp>
      <p:sp>
        <p:nvSpPr>
          <p:cNvPr id="331790" name="Text Box 14">
            <a:extLst>
              <a:ext uri="{FF2B5EF4-FFF2-40B4-BE49-F238E27FC236}">
                <a16:creationId xmlns:a16="http://schemas.microsoft.com/office/drawing/2014/main" id="{38CD2B19-4B15-41F4-8B87-F0A490C1A282}"/>
              </a:ext>
            </a:extLst>
          </p:cNvPr>
          <p:cNvSpPr txBox="1">
            <a:spLocks noChangeArrowheads="1"/>
          </p:cNvSpPr>
          <p:nvPr/>
        </p:nvSpPr>
        <p:spPr bwMode="auto">
          <a:xfrm>
            <a:off x="42862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6600"/>
                </a:solidFill>
                <a:latin typeface="Times New Roman" panose="02020603050405020304" pitchFamily="18" charset="0"/>
                <a:ea typeface="楷体_GB2312" pitchFamily="49" charset="-122"/>
              </a:rPr>
              <a:t>11</a:t>
            </a:r>
            <a:endParaRPr lang="zh-CN" altLang="en-US" sz="2400" b="1">
              <a:latin typeface="Times New Roman" panose="02020603050405020304" pitchFamily="18" charset="0"/>
              <a:ea typeface="楷体_GB2312" pitchFamily="49" charset="-122"/>
            </a:endParaRPr>
          </a:p>
        </p:txBody>
      </p:sp>
      <p:sp>
        <p:nvSpPr>
          <p:cNvPr id="331791" name="Text Box 15">
            <a:extLst>
              <a:ext uri="{FF2B5EF4-FFF2-40B4-BE49-F238E27FC236}">
                <a16:creationId xmlns:a16="http://schemas.microsoft.com/office/drawing/2014/main" id="{B19B69A5-F11B-43F4-A09F-EB9366FC459A}"/>
              </a:ext>
            </a:extLst>
          </p:cNvPr>
          <p:cNvSpPr txBox="1">
            <a:spLocks noChangeArrowheads="1"/>
          </p:cNvSpPr>
          <p:nvPr/>
        </p:nvSpPr>
        <p:spPr bwMode="auto">
          <a:xfrm>
            <a:off x="49720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82</a:t>
            </a:r>
            <a:endParaRPr lang="zh-CN" altLang="en-US" sz="2400" b="1">
              <a:latin typeface="Times New Roman" panose="02020603050405020304" pitchFamily="18" charset="0"/>
              <a:ea typeface="楷体_GB2312" pitchFamily="49" charset="-122"/>
            </a:endParaRPr>
          </a:p>
        </p:txBody>
      </p:sp>
      <p:sp>
        <p:nvSpPr>
          <p:cNvPr id="331792" name="Text Box 16">
            <a:extLst>
              <a:ext uri="{FF2B5EF4-FFF2-40B4-BE49-F238E27FC236}">
                <a16:creationId xmlns:a16="http://schemas.microsoft.com/office/drawing/2014/main" id="{67DFA41B-08CB-4981-94DA-ED2F0546478D}"/>
              </a:ext>
            </a:extLst>
          </p:cNvPr>
          <p:cNvSpPr txBox="1">
            <a:spLocks noChangeArrowheads="1"/>
          </p:cNvSpPr>
          <p:nvPr/>
        </p:nvSpPr>
        <p:spPr bwMode="auto">
          <a:xfrm>
            <a:off x="57340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Times New Roman" panose="02020603050405020304" pitchFamily="18" charset="0"/>
                <a:ea typeface="楷体_GB2312" pitchFamily="49" charset="-122"/>
              </a:rPr>
              <a:t>36</a:t>
            </a:r>
            <a:endParaRPr lang="zh-CN" altLang="en-US" sz="2400" b="1">
              <a:latin typeface="Times New Roman" panose="02020603050405020304" pitchFamily="18" charset="0"/>
              <a:ea typeface="楷体_GB2312" pitchFamily="49" charset="-122"/>
            </a:endParaRPr>
          </a:p>
        </p:txBody>
      </p:sp>
      <p:sp>
        <p:nvSpPr>
          <p:cNvPr id="331793" name="Text Box 17">
            <a:extLst>
              <a:ext uri="{FF2B5EF4-FFF2-40B4-BE49-F238E27FC236}">
                <a16:creationId xmlns:a16="http://schemas.microsoft.com/office/drawing/2014/main" id="{B1B275A9-DD54-4E1E-8157-CFBA696D59D4}"/>
              </a:ext>
            </a:extLst>
          </p:cNvPr>
          <p:cNvSpPr txBox="1">
            <a:spLocks noChangeArrowheads="1"/>
          </p:cNvSpPr>
          <p:nvPr/>
        </p:nvSpPr>
        <p:spPr bwMode="auto">
          <a:xfrm>
            <a:off x="781050" y="6389688"/>
            <a:ext cx="7823200" cy="457200"/>
          </a:xfrm>
          <a:prstGeom prst="rect">
            <a:avLst/>
          </a:prstGeom>
          <a:noFill/>
          <a:ln w="9525">
            <a:noFill/>
            <a:miter lim="800000"/>
            <a:headEnd/>
            <a:tailEnd/>
          </a:ln>
          <a:effectLst/>
        </p:spPr>
        <p:txBody>
          <a:bodyPr>
            <a:spAutoFit/>
          </a:bodyPr>
          <a:lstStyle/>
          <a:p>
            <a:pPr eaLnBrk="1" hangingPunct="1">
              <a:defRPr/>
            </a:pPr>
            <a:r>
              <a:rPr lang="en-US" altLang="zh-CN" b="1" dirty="0">
                <a:solidFill>
                  <a:schemeClr val="hlink"/>
                </a:solidFill>
                <a:latin typeface="Times New Roman" pitchFamily="18" charset="0"/>
                <a:ea typeface="楷体_GB2312" pitchFamily="49" charset="-122"/>
              </a:rPr>
              <a:t>0        0        1        0       2       5       1        4        0     </a:t>
            </a:r>
            <a:r>
              <a:rPr lang="zh-CN" altLang="en-US" b="1" i="1" dirty="0">
                <a:solidFill>
                  <a:schemeClr val="hlink"/>
                </a:solidFill>
                <a:effectLst>
                  <a:outerShdw blurRad="38100" dist="38100" dir="2700000" algn="tl">
                    <a:srgbClr val="C0C0C0"/>
                  </a:outerShdw>
                </a:effectLst>
                <a:latin typeface="Times New Roman" pitchFamily="18" charset="0"/>
                <a:ea typeface="楷体_GB2312" pitchFamily="49" charset="-122"/>
              </a:rPr>
              <a:t>冲突次数</a:t>
            </a:r>
          </a:p>
        </p:txBody>
      </p:sp>
      <p:graphicFrame>
        <p:nvGraphicFramePr>
          <p:cNvPr id="331820" name="Group 44">
            <a:extLst>
              <a:ext uri="{FF2B5EF4-FFF2-40B4-BE49-F238E27FC236}">
                <a16:creationId xmlns:a16="http://schemas.microsoft.com/office/drawing/2014/main" id="{FA761358-E104-4750-B52E-B2F7666561C1}"/>
              </a:ext>
            </a:extLst>
          </p:cNvPr>
          <p:cNvGraphicFramePr>
            <a:graphicFrameLocks noGrp="1"/>
          </p:cNvGraphicFramePr>
          <p:nvPr/>
        </p:nvGraphicFramePr>
        <p:xfrm>
          <a:off x="609600" y="5867400"/>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1531" name="Text Box 45">
            <a:extLst>
              <a:ext uri="{FF2B5EF4-FFF2-40B4-BE49-F238E27FC236}">
                <a16:creationId xmlns:a16="http://schemas.microsoft.com/office/drawing/2014/main" id="{CC3BB49E-E065-4C19-A106-3546C58143C5}"/>
              </a:ext>
            </a:extLst>
          </p:cNvPr>
          <p:cNvSpPr txBox="1">
            <a:spLocks noChangeArrowheads="1"/>
          </p:cNvSpPr>
          <p:nvPr/>
        </p:nvSpPr>
        <p:spPr bwMode="auto">
          <a:xfrm>
            <a:off x="838200" y="54864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dist" eaLnBrk="1" hangingPunct="1">
              <a:spcBef>
                <a:spcPct val="50000"/>
              </a:spcBef>
              <a:buClrTx/>
              <a:buSzTx/>
              <a:buFontTx/>
              <a:buNone/>
            </a:pPr>
            <a:r>
              <a:rPr lang="zh-CN" altLang="en-US" sz="2000"/>
              <a:t>0   1   2   3   4   5   6   7   8   9  10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84"/>
                                        </p:tgtEl>
                                        <p:attrNameLst>
                                          <p:attrName>style.visibility</p:attrName>
                                        </p:attrNameLst>
                                      </p:cBhvr>
                                      <p:to>
                                        <p:strVal val="visible"/>
                                      </p:to>
                                    </p:set>
                                    <p:animEffect transition="in" filter="wipe(up)">
                                      <p:cBhvr>
                                        <p:cTn id="7" dur="500"/>
                                        <p:tgtEl>
                                          <p:spTgt spid="331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1785"/>
                                        </p:tgtEl>
                                        <p:attrNameLst>
                                          <p:attrName>style.visibility</p:attrName>
                                        </p:attrNameLst>
                                      </p:cBhvr>
                                      <p:to>
                                        <p:strVal val="visible"/>
                                      </p:to>
                                    </p:set>
                                    <p:animEffect transition="in" filter="wipe(up)">
                                      <p:cBhvr>
                                        <p:cTn id="12" dur="500"/>
                                        <p:tgtEl>
                                          <p:spTgt spid="331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1786"/>
                                        </p:tgtEl>
                                        <p:attrNameLst>
                                          <p:attrName>style.visibility</p:attrName>
                                        </p:attrNameLst>
                                      </p:cBhvr>
                                      <p:to>
                                        <p:strVal val="visible"/>
                                      </p:to>
                                    </p:set>
                                    <p:animEffect transition="in" filter="wipe(up)">
                                      <p:cBhvr>
                                        <p:cTn id="17" dur="500"/>
                                        <p:tgtEl>
                                          <p:spTgt spid="331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1787"/>
                                        </p:tgtEl>
                                        <p:attrNameLst>
                                          <p:attrName>style.visibility</p:attrName>
                                        </p:attrNameLst>
                                      </p:cBhvr>
                                      <p:to>
                                        <p:strVal val="visible"/>
                                      </p:to>
                                    </p:set>
                                    <p:animEffect transition="in" filter="wipe(up)">
                                      <p:cBhvr>
                                        <p:cTn id="22" dur="500"/>
                                        <p:tgtEl>
                                          <p:spTgt spid="3317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1788"/>
                                        </p:tgtEl>
                                        <p:attrNameLst>
                                          <p:attrName>style.visibility</p:attrName>
                                        </p:attrNameLst>
                                      </p:cBhvr>
                                      <p:to>
                                        <p:strVal val="visible"/>
                                      </p:to>
                                    </p:set>
                                    <p:animEffect transition="in" filter="wipe(up)">
                                      <p:cBhvr>
                                        <p:cTn id="27" dur="500"/>
                                        <p:tgtEl>
                                          <p:spTgt spid="3317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1789"/>
                                        </p:tgtEl>
                                        <p:attrNameLst>
                                          <p:attrName>style.visibility</p:attrName>
                                        </p:attrNameLst>
                                      </p:cBhvr>
                                      <p:to>
                                        <p:strVal val="visible"/>
                                      </p:to>
                                    </p:set>
                                    <p:animEffect transition="in" filter="wipe(up)">
                                      <p:cBhvr>
                                        <p:cTn id="32" dur="500"/>
                                        <p:tgtEl>
                                          <p:spTgt spid="3317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1790"/>
                                        </p:tgtEl>
                                        <p:attrNameLst>
                                          <p:attrName>style.visibility</p:attrName>
                                        </p:attrNameLst>
                                      </p:cBhvr>
                                      <p:to>
                                        <p:strVal val="visible"/>
                                      </p:to>
                                    </p:set>
                                    <p:animEffect transition="in" filter="wipe(up)">
                                      <p:cBhvr>
                                        <p:cTn id="37" dur="500"/>
                                        <p:tgtEl>
                                          <p:spTgt spid="3317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1791"/>
                                        </p:tgtEl>
                                        <p:attrNameLst>
                                          <p:attrName>style.visibility</p:attrName>
                                        </p:attrNameLst>
                                      </p:cBhvr>
                                      <p:to>
                                        <p:strVal val="visible"/>
                                      </p:to>
                                    </p:set>
                                    <p:animEffect transition="in" filter="wipe(up)">
                                      <p:cBhvr>
                                        <p:cTn id="42" dur="500"/>
                                        <p:tgtEl>
                                          <p:spTgt spid="3317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1792"/>
                                        </p:tgtEl>
                                        <p:attrNameLst>
                                          <p:attrName>style.visibility</p:attrName>
                                        </p:attrNameLst>
                                      </p:cBhvr>
                                      <p:to>
                                        <p:strVal val="visible"/>
                                      </p:to>
                                    </p:set>
                                    <p:animEffect transition="in" filter="wipe(up)">
                                      <p:cBhvr>
                                        <p:cTn id="47" dur="500"/>
                                        <p:tgtEl>
                                          <p:spTgt spid="3317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1793"/>
                                        </p:tgtEl>
                                        <p:attrNameLst>
                                          <p:attrName>style.visibility</p:attrName>
                                        </p:attrNameLst>
                                      </p:cBhvr>
                                      <p:to>
                                        <p:strVal val="visible"/>
                                      </p:to>
                                    </p:set>
                                    <p:animEffect transition="in" filter="wipe(left)">
                                      <p:cBhvr>
                                        <p:cTn id="52" dur="500"/>
                                        <p:tgtEl>
                                          <p:spTgt spid="331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4" grpId="0" autoUpdateAnimBg="0"/>
      <p:bldP spid="331785" grpId="0" autoUpdateAnimBg="0"/>
      <p:bldP spid="331786" grpId="0" autoUpdateAnimBg="0"/>
      <p:bldP spid="331787" grpId="0" autoUpdateAnimBg="0"/>
      <p:bldP spid="331788" grpId="0" autoUpdateAnimBg="0"/>
      <p:bldP spid="331789" grpId="0" autoUpdateAnimBg="0"/>
      <p:bldP spid="331790" grpId="0" autoUpdateAnimBg="0"/>
      <p:bldP spid="331791" grpId="0" autoUpdateAnimBg="0"/>
      <p:bldP spid="331792" grpId="0" autoUpdateAnimBg="0"/>
      <p:bldP spid="331793"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6E24C4C1-BE59-4006-B83F-00FA937B2E16}"/>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三、处理冲突的方法(开放定址法－二次探测</a:t>
            </a:r>
            <a:r>
              <a:rPr lang="en-US" altLang="zh-CN" sz="3200">
                <a:latin typeface="黑体" panose="02010609060101010101" pitchFamily="49" charset="-122"/>
                <a:ea typeface="黑体" panose="02010609060101010101" pitchFamily="49" charset="-122"/>
              </a:rPr>
              <a:t>)</a:t>
            </a:r>
          </a:p>
        </p:txBody>
      </p:sp>
      <p:sp>
        <p:nvSpPr>
          <p:cNvPr id="192515" name="Text Box 3">
            <a:extLst>
              <a:ext uri="{FF2B5EF4-FFF2-40B4-BE49-F238E27FC236}">
                <a16:creationId xmlns:a16="http://schemas.microsoft.com/office/drawing/2014/main" id="{1710C2B5-5D77-4926-8AE3-4C1198CDF4BA}"/>
              </a:ext>
            </a:extLst>
          </p:cNvPr>
          <p:cNvSpPr txBox="1">
            <a:spLocks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B464BF2-7408-45CB-A434-93EC30CD43A3}" type="slidenum">
              <a:rPr lang="zh-CN" altLang="en-US" sz="2400"/>
              <a:pPr algn="r" eaLnBrk="1" hangingPunct="1">
                <a:spcBef>
                  <a:spcPct val="50000"/>
                </a:spcBef>
                <a:buClrTx/>
                <a:buSzTx/>
                <a:buFontTx/>
                <a:buNone/>
              </a:pPr>
              <a:t>131</a:t>
            </a:fld>
            <a:endParaRPr lang="en-US" altLang="zh-CN" sz="2400" dirty="0"/>
          </a:p>
        </p:txBody>
      </p:sp>
      <p:sp>
        <p:nvSpPr>
          <p:cNvPr id="192516" name="Text Box 4">
            <a:extLst>
              <a:ext uri="{FF2B5EF4-FFF2-40B4-BE49-F238E27FC236}">
                <a16:creationId xmlns:a16="http://schemas.microsoft.com/office/drawing/2014/main" id="{50C67DE9-AC49-4E32-AF53-6F2C2A2ABDF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2517" name="Rectangle 5">
            <a:extLst>
              <a:ext uri="{FF2B5EF4-FFF2-40B4-BE49-F238E27FC236}">
                <a16:creationId xmlns:a16="http://schemas.microsoft.com/office/drawing/2014/main" id="{4613D425-1746-493D-808F-22787F79436D}"/>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当</a:t>
            </a:r>
            <a:r>
              <a:rPr lang="en-US" altLang="zh-CN" b="1" dirty="0">
                <a:latin typeface="黑体" panose="02010609060101010101" pitchFamily="49" charset="-122"/>
                <a:ea typeface="黑体" panose="02010609060101010101" pitchFamily="49" charset="-122"/>
              </a:rPr>
              <a:t>d</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取</a:t>
            </a:r>
            <a:r>
              <a:rPr lang="en-US" altLang="zh-CN" b="1" dirty="0">
                <a:latin typeface="黑体" panose="02010609060101010101" pitchFamily="49" charset="-122"/>
                <a:ea typeface="黑体" panose="02010609060101010101" pitchFamily="49" charset="-122"/>
              </a:rPr>
              <a:t>= 1</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,-1</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,3</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,±k</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k≤m</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时，称这种开放定址法为</a:t>
            </a:r>
            <a:r>
              <a:rPr lang="zh-CN" altLang="en-US" b="1" dirty="0">
                <a:solidFill>
                  <a:schemeClr val="hlink"/>
                </a:solidFill>
                <a:latin typeface="黑体" panose="02010609060101010101" pitchFamily="49" charset="-122"/>
                <a:ea typeface="黑体" panose="02010609060101010101" pitchFamily="49" charset="-122"/>
              </a:rPr>
              <a:t>二次探测再散列</a:t>
            </a:r>
          </a:p>
          <a:p>
            <a:pPr eaLnBrk="1" hangingPunct="1">
              <a:spcBef>
                <a:spcPct val="50000"/>
              </a:spcBef>
            </a:pPr>
            <a:r>
              <a:rPr lang="zh-CN" altLang="en-US" b="1" dirty="0">
                <a:latin typeface="黑体" panose="02010609060101010101" pitchFamily="49" charset="-122"/>
                <a:ea typeface="黑体" panose="02010609060101010101" pitchFamily="49" charset="-122"/>
              </a:rPr>
              <a:t>举例：给定关键字集合{19,01,23,14,55,68, 11,82,36}，设定哈希函数</a:t>
            </a:r>
            <a:r>
              <a:rPr lang="en-US" altLang="zh-CN" b="1" dirty="0">
                <a:latin typeface="黑体" panose="02010609060101010101" pitchFamily="49" charset="-122"/>
                <a:ea typeface="黑体" panose="02010609060101010101" pitchFamily="49" charset="-122"/>
              </a:rPr>
              <a:t>H(key)=key MOD 11 (</a:t>
            </a:r>
            <a:r>
              <a:rPr lang="zh-CN" altLang="en-US" b="1" dirty="0">
                <a:latin typeface="黑体" panose="02010609060101010101" pitchFamily="49" charset="-122"/>
                <a:ea typeface="黑体" panose="02010609060101010101" pitchFamily="49" charset="-122"/>
              </a:rPr>
              <a:t>表长=11，注意这里</a:t>
            </a:r>
            <a:r>
              <a:rPr lang="en-US" altLang="zh-CN" b="1" dirty="0">
                <a:latin typeface="黑体" panose="02010609060101010101" pitchFamily="49" charset="-122"/>
                <a:ea typeface="黑体" panose="02010609060101010101" pitchFamily="49" charset="-122"/>
              </a:rPr>
              <a:t>p=m</a:t>
            </a:r>
            <a:r>
              <a:rPr lang="zh-CN" altLang="en-US" b="1" dirty="0">
                <a:latin typeface="黑体" panose="02010609060101010101" pitchFamily="49" charset="-122"/>
                <a:ea typeface="黑体" panose="02010609060101010101" pitchFamily="49" charset="-122"/>
              </a:rPr>
              <a:t>)</a:t>
            </a:r>
          </a:p>
        </p:txBody>
      </p:sp>
      <p:sp>
        <p:nvSpPr>
          <p:cNvPr id="192518" name="Rectangle 6">
            <a:extLst>
              <a:ext uri="{FF2B5EF4-FFF2-40B4-BE49-F238E27FC236}">
                <a16:creationId xmlns:a16="http://schemas.microsoft.com/office/drawing/2014/main" id="{BF9421C7-A612-49A9-A98B-C53895FD55C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32816" name="Text Box 16">
            <a:extLst>
              <a:ext uri="{FF2B5EF4-FFF2-40B4-BE49-F238E27FC236}">
                <a16:creationId xmlns:a16="http://schemas.microsoft.com/office/drawing/2014/main" id="{0DF35BD6-2722-40A8-88C3-39932850DD41}"/>
              </a:ext>
            </a:extLst>
          </p:cNvPr>
          <p:cNvSpPr txBox="1">
            <a:spLocks noChangeArrowheads="1"/>
          </p:cNvSpPr>
          <p:nvPr/>
        </p:nvSpPr>
        <p:spPr bwMode="auto">
          <a:xfrm>
            <a:off x="800894" y="6400503"/>
            <a:ext cx="8183563" cy="457200"/>
          </a:xfrm>
          <a:prstGeom prst="rect">
            <a:avLst/>
          </a:prstGeom>
          <a:noFill/>
          <a:ln w="9525">
            <a:noFill/>
            <a:miter lim="800000"/>
            <a:headEnd/>
            <a:tailEnd/>
          </a:ln>
          <a:effectLst/>
        </p:spPr>
        <p:txBody>
          <a:bodyPr>
            <a:spAutoFit/>
          </a:bodyPr>
          <a:lstStyle/>
          <a:p>
            <a:pPr eaLnBrk="1" hangingPunct="1">
              <a:defRPr/>
            </a:pPr>
            <a:r>
              <a:rPr lang="en-US" altLang="zh-CN" b="1" dirty="0">
                <a:solidFill>
                  <a:schemeClr val="hlink"/>
                </a:solidFill>
                <a:latin typeface="Times New Roman" pitchFamily="18" charset="0"/>
                <a:ea typeface="楷体_GB2312" pitchFamily="49" charset="-122"/>
              </a:rPr>
              <a:t>0        0        1        0       1       0        3                0                  2</a:t>
            </a:r>
            <a:endParaRPr lang="zh-CN" altLang="en-US" b="1" i="1" dirty="0">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332817" name="Group 17">
            <a:extLst>
              <a:ext uri="{FF2B5EF4-FFF2-40B4-BE49-F238E27FC236}">
                <a16:creationId xmlns:a16="http://schemas.microsoft.com/office/drawing/2014/main" id="{EB2644BD-A502-4ACA-A85E-77590FBAFDC4}"/>
              </a:ext>
            </a:extLst>
          </p:cNvPr>
          <p:cNvGraphicFramePr>
            <a:graphicFrameLocks noGrp="1"/>
          </p:cNvGraphicFramePr>
          <p:nvPr>
            <p:extLst>
              <p:ext uri="{D42A27DB-BD31-4B8C-83A1-F6EECF244321}">
                <p14:modId xmlns:p14="http://schemas.microsoft.com/office/powerpoint/2010/main" val="3845741642"/>
              </p:ext>
            </p:extLst>
          </p:nvPr>
        </p:nvGraphicFramePr>
        <p:xfrm>
          <a:off x="609600" y="5867400"/>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2546" name="Text Box 43">
            <a:extLst>
              <a:ext uri="{FF2B5EF4-FFF2-40B4-BE49-F238E27FC236}">
                <a16:creationId xmlns:a16="http://schemas.microsoft.com/office/drawing/2014/main" id="{83AE3F92-02B6-41CE-8255-4DB3CBF2B12F}"/>
              </a:ext>
            </a:extLst>
          </p:cNvPr>
          <p:cNvSpPr txBox="1">
            <a:spLocks noChangeArrowheads="1"/>
          </p:cNvSpPr>
          <p:nvPr/>
        </p:nvSpPr>
        <p:spPr bwMode="auto">
          <a:xfrm>
            <a:off x="838200" y="54864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dist" eaLnBrk="1" hangingPunct="1">
              <a:spcBef>
                <a:spcPct val="50000"/>
              </a:spcBef>
              <a:buClrTx/>
              <a:buSzTx/>
              <a:buFontTx/>
              <a:buNone/>
            </a:pPr>
            <a:r>
              <a:rPr lang="zh-CN" altLang="en-US" sz="2000"/>
              <a:t>0   1   2   3   4   5   6   7   8   9  10 </a:t>
            </a:r>
          </a:p>
        </p:txBody>
      </p:sp>
      <p:sp>
        <p:nvSpPr>
          <p:cNvPr id="332844" name="Text Box 44">
            <a:extLst>
              <a:ext uri="{FF2B5EF4-FFF2-40B4-BE49-F238E27FC236}">
                <a16:creationId xmlns:a16="http://schemas.microsoft.com/office/drawing/2014/main" id="{53C33760-B4CA-4460-ABA0-A0B2A9139545}"/>
              </a:ext>
            </a:extLst>
          </p:cNvPr>
          <p:cNvSpPr txBox="1">
            <a:spLocks noChangeArrowheads="1"/>
          </p:cNvSpPr>
          <p:nvPr/>
        </p:nvSpPr>
        <p:spPr bwMode="auto">
          <a:xfrm>
            <a:off x="6496050" y="5915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19</a:t>
            </a:r>
            <a:endParaRPr lang="zh-CN" altLang="en-US" sz="2400" b="1">
              <a:latin typeface="Times New Roman" panose="02020603050405020304" pitchFamily="18" charset="0"/>
              <a:ea typeface="楷体_GB2312" pitchFamily="49" charset="-122"/>
            </a:endParaRPr>
          </a:p>
        </p:txBody>
      </p:sp>
      <p:sp>
        <p:nvSpPr>
          <p:cNvPr id="332845" name="Text Box 45">
            <a:extLst>
              <a:ext uri="{FF2B5EF4-FFF2-40B4-BE49-F238E27FC236}">
                <a16:creationId xmlns:a16="http://schemas.microsoft.com/office/drawing/2014/main" id="{C6433136-C641-4E62-9BAD-8E531C2370DC}"/>
              </a:ext>
            </a:extLst>
          </p:cNvPr>
          <p:cNvSpPr txBox="1">
            <a:spLocks noChangeArrowheads="1"/>
          </p:cNvSpPr>
          <p:nvPr/>
        </p:nvSpPr>
        <p:spPr bwMode="auto">
          <a:xfrm>
            <a:off x="1390650" y="5915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01</a:t>
            </a:r>
            <a:endParaRPr lang="zh-CN" altLang="en-US" sz="2400" b="1">
              <a:latin typeface="Times New Roman" panose="02020603050405020304" pitchFamily="18" charset="0"/>
              <a:ea typeface="楷体_GB2312" pitchFamily="49" charset="-122"/>
            </a:endParaRPr>
          </a:p>
        </p:txBody>
      </p:sp>
      <p:sp>
        <p:nvSpPr>
          <p:cNvPr id="332846" name="Text Box 46">
            <a:extLst>
              <a:ext uri="{FF2B5EF4-FFF2-40B4-BE49-F238E27FC236}">
                <a16:creationId xmlns:a16="http://schemas.microsoft.com/office/drawing/2014/main" id="{A917CA7F-79B9-4F71-963F-6AC2032976EA}"/>
              </a:ext>
            </a:extLst>
          </p:cNvPr>
          <p:cNvSpPr txBox="1">
            <a:spLocks noChangeArrowheads="1"/>
          </p:cNvSpPr>
          <p:nvPr/>
        </p:nvSpPr>
        <p:spPr bwMode="auto">
          <a:xfrm>
            <a:off x="2195513" y="59213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23</a:t>
            </a:r>
            <a:endParaRPr lang="zh-CN" altLang="en-US" sz="2400" b="1">
              <a:latin typeface="Times New Roman" panose="02020603050405020304" pitchFamily="18" charset="0"/>
              <a:ea typeface="楷体_GB2312" pitchFamily="49" charset="-122"/>
            </a:endParaRPr>
          </a:p>
        </p:txBody>
      </p:sp>
      <p:sp>
        <p:nvSpPr>
          <p:cNvPr id="332847" name="Text Box 47">
            <a:extLst>
              <a:ext uri="{FF2B5EF4-FFF2-40B4-BE49-F238E27FC236}">
                <a16:creationId xmlns:a16="http://schemas.microsoft.com/office/drawing/2014/main" id="{33D020D8-0DE4-4981-821A-2BA9D757C168}"/>
              </a:ext>
            </a:extLst>
          </p:cNvPr>
          <p:cNvSpPr txBox="1">
            <a:spLocks noChangeArrowheads="1"/>
          </p:cNvSpPr>
          <p:nvPr/>
        </p:nvSpPr>
        <p:spPr bwMode="auto">
          <a:xfrm>
            <a:off x="2943225" y="59213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400" b="1">
                <a:solidFill>
                  <a:srgbClr val="A50021"/>
                </a:solidFill>
                <a:latin typeface="Times New Roman" panose="02020603050405020304" pitchFamily="18" charset="0"/>
                <a:ea typeface="楷体_GB2312" pitchFamily="49" charset="-122"/>
              </a:rPr>
              <a:t>14</a:t>
            </a:r>
            <a:endParaRPr lang="en-US" altLang="zh-CN" sz="2400" b="1">
              <a:latin typeface="Times New Roman" panose="02020603050405020304" pitchFamily="18" charset="0"/>
              <a:ea typeface="楷体_GB2312" pitchFamily="49" charset="-122"/>
            </a:endParaRPr>
          </a:p>
        </p:txBody>
      </p:sp>
      <p:sp>
        <p:nvSpPr>
          <p:cNvPr id="332848" name="Text Box 48">
            <a:extLst>
              <a:ext uri="{FF2B5EF4-FFF2-40B4-BE49-F238E27FC236}">
                <a16:creationId xmlns:a16="http://schemas.microsoft.com/office/drawing/2014/main" id="{28B96CA3-CD9E-422C-81B7-F65B33173F28}"/>
              </a:ext>
            </a:extLst>
          </p:cNvPr>
          <p:cNvSpPr txBox="1">
            <a:spLocks noChangeArrowheads="1"/>
          </p:cNvSpPr>
          <p:nvPr/>
        </p:nvSpPr>
        <p:spPr bwMode="auto">
          <a:xfrm>
            <a:off x="5029200" y="5915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FF"/>
                </a:solidFill>
                <a:latin typeface="Times New Roman" panose="02020603050405020304" pitchFamily="18" charset="0"/>
                <a:ea typeface="楷体_GB2312" pitchFamily="49" charset="-122"/>
              </a:rPr>
              <a:t>68</a:t>
            </a:r>
            <a:endParaRPr lang="zh-CN" altLang="en-US" sz="2400" b="1">
              <a:latin typeface="Times New Roman" panose="02020603050405020304" pitchFamily="18" charset="0"/>
              <a:ea typeface="楷体_GB2312" pitchFamily="49" charset="-122"/>
            </a:endParaRPr>
          </a:p>
        </p:txBody>
      </p:sp>
      <p:sp>
        <p:nvSpPr>
          <p:cNvPr id="332849" name="Text Box 49">
            <a:extLst>
              <a:ext uri="{FF2B5EF4-FFF2-40B4-BE49-F238E27FC236}">
                <a16:creationId xmlns:a16="http://schemas.microsoft.com/office/drawing/2014/main" id="{3A17D35C-C391-40DC-B105-93DCAD6D8E16}"/>
              </a:ext>
            </a:extLst>
          </p:cNvPr>
          <p:cNvSpPr txBox="1">
            <a:spLocks noChangeArrowheads="1"/>
          </p:cNvSpPr>
          <p:nvPr/>
        </p:nvSpPr>
        <p:spPr bwMode="auto">
          <a:xfrm>
            <a:off x="685800" y="5929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55</a:t>
            </a:r>
            <a:endParaRPr lang="zh-CN" altLang="en-US" sz="2400" b="1">
              <a:latin typeface="Times New Roman" panose="02020603050405020304" pitchFamily="18" charset="0"/>
              <a:ea typeface="楷体_GB2312" pitchFamily="49" charset="-122"/>
            </a:endParaRPr>
          </a:p>
        </p:txBody>
      </p:sp>
      <p:sp>
        <p:nvSpPr>
          <p:cNvPr id="332850" name="Text Box 50">
            <a:extLst>
              <a:ext uri="{FF2B5EF4-FFF2-40B4-BE49-F238E27FC236}">
                <a16:creationId xmlns:a16="http://schemas.microsoft.com/office/drawing/2014/main" id="{4239A756-68AE-4E7D-BBEB-6399D3EA9A09}"/>
              </a:ext>
            </a:extLst>
          </p:cNvPr>
          <p:cNvSpPr txBox="1">
            <a:spLocks noChangeArrowheads="1"/>
          </p:cNvSpPr>
          <p:nvPr/>
        </p:nvSpPr>
        <p:spPr bwMode="auto">
          <a:xfrm>
            <a:off x="8036296" y="5900738"/>
            <a:ext cx="47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6600"/>
                </a:solidFill>
                <a:latin typeface="Times New Roman" panose="02020603050405020304" pitchFamily="18" charset="0"/>
                <a:ea typeface="楷体_GB2312" pitchFamily="49" charset="-122"/>
              </a:rPr>
              <a:t>11</a:t>
            </a:r>
            <a:endParaRPr lang="en-US" altLang="zh-CN" sz="2400" b="1" dirty="0">
              <a:latin typeface="Times New Roman" panose="02020603050405020304" pitchFamily="18" charset="0"/>
              <a:ea typeface="楷体_GB2312" pitchFamily="49" charset="-122"/>
            </a:endParaRPr>
          </a:p>
        </p:txBody>
      </p:sp>
      <p:sp>
        <p:nvSpPr>
          <p:cNvPr id="332851" name="Text Box 51">
            <a:extLst>
              <a:ext uri="{FF2B5EF4-FFF2-40B4-BE49-F238E27FC236}">
                <a16:creationId xmlns:a16="http://schemas.microsoft.com/office/drawing/2014/main" id="{95EF95FA-4F60-4511-BEEE-697A6C0DB896}"/>
              </a:ext>
            </a:extLst>
          </p:cNvPr>
          <p:cNvSpPr txBox="1">
            <a:spLocks noChangeArrowheads="1"/>
          </p:cNvSpPr>
          <p:nvPr/>
        </p:nvSpPr>
        <p:spPr bwMode="auto">
          <a:xfrm>
            <a:off x="4286250" y="5915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82</a:t>
            </a:r>
            <a:endParaRPr lang="zh-CN" altLang="en-US" sz="2400" b="1">
              <a:latin typeface="Times New Roman" panose="02020603050405020304" pitchFamily="18" charset="0"/>
              <a:ea typeface="楷体_GB2312" pitchFamily="49" charset="-122"/>
            </a:endParaRPr>
          </a:p>
        </p:txBody>
      </p:sp>
      <p:sp>
        <p:nvSpPr>
          <p:cNvPr id="332852" name="Text Box 52">
            <a:extLst>
              <a:ext uri="{FF2B5EF4-FFF2-40B4-BE49-F238E27FC236}">
                <a16:creationId xmlns:a16="http://schemas.microsoft.com/office/drawing/2014/main" id="{59277323-68E1-4EA1-BC8A-250654F839C2}"/>
              </a:ext>
            </a:extLst>
          </p:cNvPr>
          <p:cNvSpPr txBox="1">
            <a:spLocks noChangeArrowheads="1"/>
          </p:cNvSpPr>
          <p:nvPr/>
        </p:nvSpPr>
        <p:spPr bwMode="auto">
          <a:xfrm>
            <a:off x="3581400" y="591502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FF0000"/>
                </a:solidFill>
                <a:latin typeface="Times New Roman" panose="02020603050405020304" pitchFamily="18" charset="0"/>
                <a:ea typeface="楷体_GB2312" pitchFamily="49" charset="-122"/>
              </a:rPr>
              <a:t>36</a:t>
            </a:r>
            <a:endParaRPr lang="en-US" altLang="zh-CN"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44"/>
                                        </p:tgtEl>
                                        <p:attrNameLst>
                                          <p:attrName>style.visibility</p:attrName>
                                        </p:attrNameLst>
                                      </p:cBhvr>
                                      <p:to>
                                        <p:strVal val="visible"/>
                                      </p:to>
                                    </p:set>
                                    <p:animEffect transition="in" filter="wipe(up)">
                                      <p:cBhvr>
                                        <p:cTn id="7" dur="500"/>
                                        <p:tgtEl>
                                          <p:spTgt spid="332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2845"/>
                                        </p:tgtEl>
                                        <p:attrNameLst>
                                          <p:attrName>style.visibility</p:attrName>
                                        </p:attrNameLst>
                                      </p:cBhvr>
                                      <p:to>
                                        <p:strVal val="visible"/>
                                      </p:to>
                                    </p:set>
                                    <p:animEffect transition="in" filter="wipe(up)">
                                      <p:cBhvr>
                                        <p:cTn id="12" dur="500"/>
                                        <p:tgtEl>
                                          <p:spTgt spid="332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2846"/>
                                        </p:tgtEl>
                                        <p:attrNameLst>
                                          <p:attrName>style.visibility</p:attrName>
                                        </p:attrNameLst>
                                      </p:cBhvr>
                                      <p:to>
                                        <p:strVal val="visible"/>
                                      </p:to>
                                    </p:set>
                                    <p:animEffect transition="in" filter="wipe(up)">
                                      <p:cBhvr>
                                        <p:cTn id="17" dur="500"/>
                                        <p:tgtEl>
                                          <p:spTgt spid="332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2847"/>
                                        </p:tgtEl>
                                        <p:attrNameLst>
                                          <p:attrName>style.visibility</p:attrName>
                                        </p:attrNameLst>
                                      </p:cBhvr>
                                      <p:to>
                                        <p:strVal val="visible"/>
                                      </p:to>
                                    </p:set>
                                    <p:animEffect transition="in" filter="wipe(up)">
                                      <p:cBhvr>
                                        <p:cTn id="22" dur="500"/>
                                        <p:tgtEl>
                                          <p:spTgt spid="3328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2849"/>
                                        </p:tgtEl>
                                        <p:attrNameLst>
                                          <p:attrName>style.visibility</p:attrName>
                                        </p:attrNameLst>
                                      </p:cBhvr>
                                      <p:to>
                                        <p:strVal val="visible"/>
                                      </p:to>
                                    </p:set>
                                    <p:animEffect transition="in" filter="wipe(up)">
                                      <p:cBhvr>
                                        <p:cTn id="27" dur="500"/>
                                        <p:tgtEl>
                                          <p:spTgt spid="3328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2848"/>
                                        </p:tgtEl>
                                        <p:attrNameLst>
                                          <p:attrName>style.visibility</p:attrName>
                                        </p:attrNameLst>
                                      </p:cBhvr>
                                      <p:to>
                                        <p:strVal val="visible"/>
                                      </p:to>
                                    </p:set>
                                    <p:animEffect transition="in" filter="wipe(up)">
                                      <p:cBhvr>
                                        <p:cTn id="32" dur="500"/>
                                        <p:tgtEl>
                                          <p:spTgt spid="332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2850"/>
                                        </p:tgtEl>
                                        <p:attrNameLst>
                                          <p:attrName>style.visibility</p:attrName>
                                        </p:attrNameLst>
                                      </p:cBhvr>
                                      <p:to>
                                        <p:strVal val="visible"/>
                                      </p:to>
                                    </p:set>
                                    <p:animEffect transition="in" filter="wipe(up)">
                                      <p:cBhvr>
                                        <p:cTn id="37" dur="500"/>
                                        <p:tgtEl>
                                          <p:spTgt spid="3328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2851"/>
                                        </p:tgtEl>
                                        <p:attrNameLst>
                                          <p:attrName>style.visibility</p:attrName>
                                        </p:attrNameLst>
                                      </p:cBhvr>
                                      <p:to>
                                        <p:strVal val="visible"/>
                                      </p:to>
                                    </p:set>
                                    <p:animEffect transition="in" filter="wipe(up)">
                                      <p:cBhvr>
                                        <p:cTn id="42" dur="500"/>
                                        <p:tgtEl>
                                          <p:spTgt spid="332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2852"/>
                                        </p:tgtEl>
                                        <p:attrNameLst>
                                          <p:attrName>style.visibility</p:attrName>
                                        </p:attrNameLst>
                                      </p:cBhvr>
                                      <p:to>
                                        <p:strVal val="visible"/>
                                      </p:to>
                                    </p:set>
                                    <p:animEffect transition="in" filter="wipe(up)">
                                      <p:cBhvr>
                                        <p:cTn id="47" dur="500"/>
                                        <p:tgtEl>
                                          <p:spTgt spid="3328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16"/>
                                        </p:tgtEl>
                                        <p:attrNameLst>
                                          <p:attrName>style.visibility</p:attrName>
                                        </p:attrNameLst>
                                      </p:cBhvr>
                                      <p:to>
                                        <p:strVal val="visible"/>
                                      </p:to>
                                    </p:set>
                                    <p:animEffect transition="in" filter="wipe(left)">
                                      <p:cBhvr>
                                        <p:cTn id="52" dur="500"/>
                                        <p:tgtEl>
                                          <p:spTgt spid="332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6" grpId="0" autoUpdateAnimBg="0"/>
      <p:bldP spid="332844" grpId="0" autoUpdateAnimBg="0"/>
      <p:bldP spid="332845" grpId="0" autoUpdateAnimBg="0"/>
      <p:bldP spid="332846" grpId="0" autoUpdateAnimBg="0"/>
      <p:bldP spid="332847" grpId="0" autoUpdateAnimBg="0"/>
      <p:bldP spid="332848" grpId="0" autoUpdateAnimBg="0"/>
      <p:bldP spid="332849" grpId="0" autoUpdateAnimBg="0"/>
      <p:bldP spid="332850" grpId="0" autoUpdateAnimBg="0"/>
      <p:bldP spid="332851" grpId="0" autoUpdateAnimBg="0"/>
      <p:bldP spid="33285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65E3DDF5-C6EC-4B35-96C6-25994BF680D7}"/>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三、处理冲突的方法(开放定址法－特性</a:t>
            </a:r>
            <a:r>
              <a:rPr lang="en-US" altLang="zh-CN" sz="3200">
                <a:latin typeface="黑体" panose="02010609060101010101" pitchFamily="49" charset="-122"/>
                <a:ea typeface="黑体" panose="02010609060101010101" pitchFamily="49" charset="-122"/>
              </a:rPr>
              <a:t>)</a:t>
            </a:r>
          </a:p>
        </p:txBody>
      </p:sp>
      <p:sp>
        <p:nvSpPr>
          <p:cNvPr id="193539" name="Text Box 3">
            <a:extLst>
              <a:ext uri="{FF2B5EF4-FFF2-40B4-BE49-F238E27FC236}">
                <a16:creationId xmlns:a16="http://schemas.microsoft.com/office/drawing/2014/main" id="{75EA65ED-3A59-4A62-9696-1F62604525E7}"/>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FAA693-3A6A-43D3-A1A5-9CA687DA1C5D}" type="slidenum">
              <a:rPr lang="zh-CN" altLang="en-US" sz="2400"/>
              <a:pPr algn="r" eaLnBrk="1" hangingPunct="1">
                <a:spcBef>
                  <a:spcPct val="50000"/>
                </a:spcBef>
                <a:buClrTx/>
                <a:buSzTx/>
                <a:buFontTx/>
                <a:buNone/>
              </a:pPr>
              <a:t>132</a:t>
            </a:fld>
            <a:endParaRPr lang="en-US" altLang="zh-CN" sz="2400"/>
          </a:p>
        </p:txBody>
      </p:sp>
      <p:sp>
        <p:nvSpPr>
          <p:cNvPr id="193540" name="Text Box 4">
            <a:extLst>
              <a:ext uri="{FF2B5EF4-FFF2-40B4-BE49-F238E27FC236}">
                <a16:creationId xmlns:a16="http://schemas.microsoft.com/office/drawing/2014/main" id="{45AC6B65-9DC2-422B-96D3-009ADE5D0CA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3541" name="Rectangle 5">
            <a:extLst>
              <a:ext uri="{FF2B5EF4-FFF2-40B4-BE49-F238E27FC236}">
                <a16:creationId xmlns:a16="http://schemas.microsoft.com/office/drawing/2014/main" id="{DAE8C25B-1BEF-4260-B47B-8ADB1C92C9CB}"/>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优点：只要哈希表中有空位置，总能找到一个不发生冲突的地址</a:t>
            </a:r>
          </a:p>
          <a:p>
            <a:pPr eaLnBrk="1" hangingPunct="1">
              <a:spcBef>
                <a:spcPct val="50000"/>
              </a:spcBef>
            </a:pPr>
            <a:endParaRPr lang="zh-CN" altLang="en-US" b="1">
              <a:latin typeface="黑体" panose="02010609060101010101" pitchFamily="49" charset="-122"/>
              <a:ea typeface="黑体" panose="02010609060101010101" pitchFamily="49" charset="-122"/>
            </a:endParaRPr>
          </a:p>
          <a:p>
            <a:pPr eaLnBrk="1" hangingPunct="1">
              <a:spcBef>
                <a:spcPct val="50000"/>
              </a:spcBef>
            </a:pPr>
            <a:r>
              <a:rPr lang="zh-CN" altLang="en-US" b="1">
                <a:latin typeface="黑体" panose="02010609060101010101" pitchFamily="49" charset="-122"/>
                <a:ea typeface="黑体" panose="02010609060101010101" pitchFamily="49" charset="-122"/>
              </a:rPr>
              <a:t>缺点：易产生</a:t>
            </a:r>
            <a:r>
              <a:rPr lang="zh-CN" altLang="en-US" b="1">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二次聚集</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，即在处理同义词的冲突过程中，又添加了非同义词的冲突，对查找不利</a:t>
            </a:r>
          </a:p>
        </p:txBody>
      </p:sp>
      <p:sp>
        <p:nvSpPr>
          <p:cNvPr id="193542" name="Rectangle 6">
            <a:extLst>
              <a:ext uri="{FF2B5EF4-FFF2-40B4-BE49-F238E27FC236}">
                <a16:creationId xmlns:a16="http://schemas.microsoft.com/office/drawing/2014/main" id="{F28387FE-7F5D-4BA4-911F-CB731E3D226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64ABF97C-ECBA-485D-956F-0DAD99D056DB}"/>
              </a:ext>
            </a:extLst>
          </p:cNvPr>
          <p:cNvSpPr>
            <a:spLocks noGrp="1" noChangeArrowheads="1"/>
          </p:cNvSpPr>
          <p:nvPr>
            <p:ph type="title"/>
          </p:nvPr>
        </p:nvSpPr>
        <p:spPr>
          <a:xfrm>
            <a:off x="457200" y="1981200"/>
            <a:ext cx="8458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三、处理冲突的方法(</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再哈希法</a:t>
            </a:r>
            <a:r>
              <a:rPr lang="en-US" altLang="zh-CN" sz="3200" dirty="0">
                <a:latin typeface="黑体" panose="02010609060101010101" pitchFamily="49" charset="-122"/>
                <a:ea typeface="黑体" panose="02010609060101010101" pitchFamily="49" charset="-122"/>
              </a:rPr>
              <a:t>)</a:t>
            </a:r>
          </a:p>
        </p:txBody>
      </p:sp>
      <p:sp>
        <p:nvSpPr>
          <p:cNvPr id="194563" name="Text Box 3">
            <a:extLst>
              <a:ext uri="{FF2B5EF4-FFF2-40B4-BE49-F238E27FC236}">
                <a16:creationId xmlns:a16="http://schemas.microsoft.com/office/drawing/2014/main" id="{0458C89C-0CC4-4933-A710-E49C4DB09BDF}"/>
              </a:ext>
            </a:extLst>
          </p:cNvPr>
          <p:cNvSpPr txBox="1">
            <a:spLocks noChangeArrowheads="1"/>
          </p:cNvSpPr>
          <p:nvPr/>
        </p:nvSpPr>
        <p:spPr bwMode="auto">
          <a:xfrm>
            <a:off x="8382000" y="6400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FD95D08-40D6-4EAA-97AA-715FB645E8D4}" type="slidenum">
              <a:rPr lang="zh-CN" altLang="en-US" sz="2400"/>
              <a:pPr algn="r" eaLnBrk="1" hangingPunct="1">
                <a:spcBef>
                  <a:spcPct val="50000"/>
                </a:spcBef>
                <a:buClrTx/>
                <a:buSzTx/>
                <a:buFontTx/>
                <a:buNone/>
              </a:pPr>
              <a:t>133</a:t>
            </a:fld>
            <a:endParaRPr lang="en-US" altLang="zh-CN" sz="2400"/>
          </a:p>
        </p:txBody>
      </p:sp>
      <p:sp>
        <p:nvSpPr>
          <p:cNvPr id="194564" name="Text Box 4">
            <a:extLst>
              <a:ext uri="{FF2B5EF4-FFF2-40B4-BE49-F238E27FC236}">
                <a16:creationId xmlns:a16="http://schemas.microsoft.com/office/drawing/2014/main" id="{734086DE-330D-4282-B7CE-E0F1955AD20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4565" name="Rectangle 5">
            <a:extLst>
              <a:ext uri="{FF2B5EF4-FFF2-40B4-BE49-F238E27FC236}">
                <a16:creationId xmlns:a16="http://schemas.microsoft.com/office/drawing/2014/main" id="{8A9062D8-F3FD-4665-BCBE-68E584F9C173}"/>
              </a:ext>
            </a:extLst>
          </p:cNvPr>
          <p:cNvSpPr>
            <a:spLocks noGrp="1" noChangeArrowheads="1"/>
          </p:cNvSpPr>
          <p:nvPr>
            <p:ph type="body" idx="1"/>
          </p:nvPr>
        </p:nvSpPr>
        <p:spPr>
          <a:xfrm>
            <a:off x="381000" y="2819400"/>
            <a:ext cx="8548688"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构造若干个哈希函数，当发生冲突时，计算下一个哈希地址，直到冲突不再发生，即：</a:t>
            </a:r>
          </a:p>
          <a:p>
            <a:pPr eaLnBrk="1" hangingPunct="1">
              <a:lnSpc>
                <a:spcPct val="90000"/>
              </a:lnSpc>
              <a:spcBef>
                <a:spcPct val="150000"/>
              </a:spcBef>
              <a:spcAft>
                <a:spcPct val="100000"/>
              </a:spcAft>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H</a:t>
            </a:r>
            <a:r>
              <a:rPr lang="en-US" altLang="zh-CN" b="1" baseline="-25000" dirty="0">
                <a:latin typeface="黑体" panose="02010609060101010101" pitchFamily="49" charset="-122"/>
                <a:ea typeface="黑体" panose="02010609060101010101" pitchFamily="49" charset="-122"/>
              </a:rPr>
              <a:t>i </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Rh</a:t>
            </a:r>
            <a:r>
              <a:rPr lang="en-US" altLang="zh-CN" b="1" baseline="-25000"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(key)     i=1,2,</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k</a:t>
            </a:r>
          </a:p>
          <a:p>
            <a:pPr eaLnBrk="1" hangingPunct="1">
              <a:lnSpc>
                <a:spcPct val="90000"/>
              </a:lnSpc>
              <a:spcBef>
                <a:spcPct val="50000"/>
              </a:spcBef>
            </a:pPr>
            <a:r>
              <a:rPr lang="en-US" altLang="zh-CN" b="1" dirty="0" err="1">
                <a:latin typeface="黑体" panose="02010609060101010101" pitchFamily="49" charset="-122"/>
                <a:ea typeface="黑体" panose="02010609060101010101" pitchFamily="49" charset="-122"/>
              </a:rPr>
              <a:t>Rh</a:t>
            </a:r>
            <a:r>
              <a:rPr lang="en-US" altLang="zh-CN" b="1" baseline="-25000" dirty="0" err="1">
                <a:latin typeface="黑体" panose="02010609060101010101" pitchFamily="49" charset="-122"/>
                <a:ea typeface="黑体" panose="02010609060101010101" pitchFamily="49" charset="-122"/>
              </a:rPr>
              <a:t>i</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不同的哈希函数</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特点：不易产生聚集，但</a:t>
            </a:r>
            <a:r>
              <a:rPr lang="zh-CN" altLang="en-US" b="1" dirty="0">
                <a:solidFill>
                  <a:srgbClr val="FF0000"/>
                </a:solidFill>
                <a:latin typeface="黑体" panose="02010609060101010101" pitchFamily="49" charset="-122"/>
                <a:ea typeface="黑体" panose="02010609060101010101" pitchFamily="49" charset="-122"/>
              </a:rPr>
              <a:t>增加计算时间</a:t>
            </a:r>
          </a:p>
        </p:txBody>
      </p:sp>
      <p:sp>
        <p:nvSpPr>
          <p:cNvPr id="194566" name="Rectangle 6">
            <a:extLst>
              <a:ext uri="{FF2B5EF4-FFF2-40B4-BE49-F238E27FC236}">
                <a16:creationId xmlns:a16="http://schemas.microsoft.com/office/drawing/2014/main" id="{840427FD-B48C-40B6-B74D-F7A0D60996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05C1104E-54A2-4BBD-8CAA-377DAED460EB}"/>
              </a:ext>
            </a:extLst>
          </p:cNvPr>
          <p:cNvSpPr>
            <a:spLocks noGrp="1" noChangeArrowheads="1"/>
          </p:cNvSpPr>
          <p:nvPr>
            <p:ph type="title"/>
          </p:nvPr>
        </p:nvSpPr>
        <p:spPr>
          <a:xfrm>
            <a:off x="457200" y="1981200"/>
            <a:ext cx="8458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三、处理冲突的方法(</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链地址法</a:t>
            </a:r>
            <a:r>
              <a:rPr lang="en-US" altLang="zh-CN" sz="3200" dirty="0">
                <a:latin typeface="黑体" panose="02010609060101010101" pitchFamily="49" charset="-122"/>
                <a:ea typeface="黑体" panose="02010609060101010101" pitchFamily="49" charset="-122"/>
              </a:rPr>
              <a:t>)</a:t>
            </a:r>
          </a:p>
        </p:txBody>
      </p:sp>
      <p:sp>
        <p:nvSpPr>
          <p:cNvPr id="195587" name="Text Box 3">
            <a:extLst>
              <a:ext uri="{FF2B5EF4-FFF2-40B4-BE49-F238E27FC236}">
                <a16:creationId xmlns:a16="http://schemas.microsoft.com/office/drawing/2014/main" id="{F668AA6A-5146-4FB7-8836-09484DF468B3}"/>
              </a:ext>
            </a:extLst>
          </p:cNvPr>
          <p:cNvSpPr txBox="1">
            <a:spLocks noChangeArrowheads="1"/>
          </p:cNvSpPr>
          <p:nvPr/>
        </p:nvSpPr>
        <p:spPr bwMode="auto">
          <a:xfrm>
            <a:off x="8229600" y="640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B417293-C05F-4E71-B845-7F4023D6963E}" type="slidenum">
              <a:rPr lang="zh-CN" altLang="en-US" sz="2400"/>
              <a:pPr algn="r" eaLnBrk="1" hangingPunct="1">
                <a:spcBef>
                  <a:spcPct val="50000"/>
                </a:spcBef>
                <a:buClrTx/>
                <a:buSzTx/>
                <a:buFontTx/>
                <a:buNone/>
              </a:pPr>
              <a:t>134</a:t>
            </a:fld>
            <a:endParaRPr lang="en-US" altLang="zh-CN" sz="2400"/>
          </a:p>
        </p:txBody>
      </p:sp>
      <p:sp>
        <p:nvSpPr>
          <p:cNvPr id="195588" name="Text Box 4">
            <a:extLst>
              <a:ext uri="{FF2B5EF4-FFF2-40B4-BE49-F238E27FC236}">
                <a16:creationId xmlns:a16="http://schemas.microsoft.com/office/drawing/2014/main" id="{CD88E5BB-1CAA-4A7A-9C45-3AD5729F4DE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5589" name="Rectangle 5">
            <a:extLst>
              <a:ext uri="{FF2B5EF4-FFF2-40B4-BE49-F238E27FC236}">
                <a16:creationId xmlns:a16="http://schemas.microsoft.com/office/drawing/2014/main" id="{05FD7EE1-ABC7-4A4A-9243-D8E5D47C001E}"/>
              </a:ext>
            </a:extLst>
          </p:cNvPr>
          <p:cNvSpPr>
            <a:spLocks noGrp="1" noChangeArrowheads="1"/>
          </p:cNvSpPr>
          <p:nvPr>
            <p:ph type="body" idx="1"/>
          </p:nvPr>
        </p:nvSpPr>
        <p:spPr>
          <a:xfrm>
            <a:off x="381000" y="2819400"/>
            <a:ext cx="4572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将所有哈希地址相同的记录都链接在同一链表中</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举例：给定关键字集合{19,01,23,14,55,68, 11,82,36}，设定哈希函数</a:t>
            </a:r>
            <a:r>
              <a:rPr lang="en-US" altLang="zh-CN" sz="2800" b="1">
                <a:latin typeface="黑体" panose="02010609060101010101" pitchFamily="49" charset="-122"/>
                <a:ea typeface="黑体" panose="02010609060101010101" pitchFamily="49" charset="-122"/>
              </a:rPr>
              <a:t>H(key)=key MOD 11 (</a:t>
            </a:r>
            <a:r>
              <a:rPr lang="zh-CN" altLang="en-US" sz="2800" b="1">
                <a:latin typeface="黑体" panose="02010609060101010101" pitchFamily="49" charset="-122"/>
                <a:ea typeface="黑体" panose="02010609060101010101" pitchFamily="49" charset="-122"/>
              </a:rPr>
              <a:t>表长=11)</a:t>
            </a:r>
            <a:r>
              <a:rPr lang="zh-CN" altLang="en-US" sz="2800" b="1" i="1">
                <a:solidFill>
                  <a:schemeClr val="hlink"/>
                </a:solidFill>
                <a:latin typeface="黑体" panose="02010609060101010101" pitchFamily="49" charset="-122"/>
                <a:ea typeface="黑体" panose="02010609060101010101" pitchFamily="49" charset="-122"/>
              </a:rPr>
              <a:t>[表后插入]</a:t>
            </a:r>
          </a:p>
          <a:p>
            <a:pPr eaLnBrk="1" hangingPunct="1">
              <a:lnSpc>
                <a:spcPct val="90000"/>
              </a:lnSpc>
              <a:spcBef>
                <a:spcPct val="50000"/>
              </a:spcBef>
            </a:pPr>
            <a:r>
              <a:rPr lang="zh-CN" altLang="en-US" sz="2400" b="1" i="1">
                <a:solidFill>
                  <a:schemeClr val="tx2"/>
                </a:solidFill>
                <a:latin typeface="黑体" panose="02010609060101010101" pitchFamily="49" charset="-122"/>
                <a:ea typeface="黑体" panose="02010609060101010101" pitchFamily="49" charset="-122"/>
              </a:rPr>
              <a:t>查找不成功，再插入新结点时，用表后插入方法较好</a:t>
            </a:r>
          </a:p>
        </p:txBody>
      </p:sp>
      <p:sp>
        <p:nvSpPr>
          <p:cNvPr id="195590" name="Rectangle 6">
            <a:extLst>
              <a:ext uri="{FF2B5EF4-FFF2-40B4-BE49-F238E27FC236}">
                <a16:creationId xmlns:a16="http://schemas.microsoft.com/office/drawing/2014/main" id="{D9CB818D-4E71-48B4-B282-7A0FD0E4B60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338003" name="Group 83">
            <a:extLst>
              <a:ext uri="{FF2B5EF4-FFF2-40B4-BE49-F238E27FC236}">
                <a16:creationId xmlns:a16="http://schemas.microsoft.com/office/drawing/2014/main" id="{6989B2AF-8A9B-41DE-9C46-8948F0EE22B1}"/>
              </a:ext>
            </a:extLst>
          </p:cNvPr>
          <p:cNvGraphicFramePr>
            <a:graphicFrameLocks noGrp="1"/>
          </p:cNvGraphicFramePr>
          <p:nvPr/>
        </p:nvGraphicFramePr>
        <p:xfrm>
          <a:off x="5638800" y="2819400"/>
          <a:ext cx="609600" cy="3814765"/>
        </p:xfrm>
        <a:graphic>
          <a:graphicData uri="http://schemas.openxmlformats.org/drawingml/2006/table">
            <a:tbl>
              <a:tblPr/>
              <a:tblGrid>
                <a:gridCol w="609600">
                  <a:extLst>
                    <a:ext uri="{9D8B030D-6E8A-4147-A177-3AD203B41FA5}">
                      <a16:colId xmlns:a16="http://schemas.microsoft.com/office/drawing/2014/main" val="20000"/>
                    </a:ext>
                  </a:extLst>
                </a:gridCol>
              </a:tblGrid>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5617" name="Text Box 39">
            <a:extLst>
              <a:ext uri="{FF2B5EF4-FFF2-40B4-BE49-F238E27FC236}">
                <a16:creationId xmlns:a16="http://schemas.microsoft.com/office/drawing/2014/main" id="{44527F27-D688-44A0-9BEE-54325AACDAA8}"/>
              </a:ext>
            </a:extLst>
          </p:cNvPr>
          <p:cNvSpPr txBox="1">
            <a:spLocks noChangeArrowheads="1"/>
          </p:cNvSpPr>
          <p:nvPr/>
        </p:nvSpPr>
        <p:spPr bwMode="auto">
          <a:xfrm>
            <a:off x="5181600" y="2819400"/>
            <a:ext cx="533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13000"/>
              </a:spcBef>
              <a:buClrTx/>
              <a:buSzTx/>
              <a:buFontTx/>
              <a:buNone/>
            </a:pPr>
            <a:r>
              <a:rPr lang="zh-CN" altLang="en-US" sz="2000">
                <a:solidFill>
                  <a:srgbClr val="00FF00"/>
                </a:solidFill>
              </a:rPr>
              <a:t>0</a:t>
            </a:r>
          </a:p>
          <a:p>
            <a:pPr algn="ctr" eaLnBrk="1" hangingPunct="1">
              <a:spcBef>
                <a:spcPct val="13000"/>
              </a:spcBef>
              <a:buClrTx/>
              <a:buSzTx/>
              <a:buFontTx/>
              <a:buNone/>
            </a:pPr>
            <a:r>
              <a:rPr lang="zh-CN" altLang="en-US" sz="2000">
                <a:solidFill>
                  <a:srgbClr val="00FF00"/>
                </a:solidFill>
              </a:rPr>
              <a:t>1</a:t>
            </a:r>
          </a:p>
          <a:p>
            <a:pPr algn="ctr" eaLnBrk="1" hangingPunct="1">
              <a:spcBef>
                <a:spcPct val="13000"/>
              </a:spcBef>
              <a:buClrTx/>
              <a:buSzTx/>
              <a:buFontTx/>
              <a:buNone/>
            </a:pPr>
            <a:r>
              <a:rPr lang="zh-CN" altLang="en-US" sz="2000">
                <a:solidFill>
                  <a:srgbClr val="00FF00"/>
                </a:solidFill>
              </a:rPr>
              <a:t>2</a:t>
            </a:r>
          </a:p>
          <a:p>
            <a:pPr algn="ctr" eaLnBrk="1" hangingPunct="1">
              <a:spcBef>
                <a:spcPct val="13000"/>
              </a:spcBef>
              <a:buClrTx/>
              <a:buSzTx/>
              <a:buFontTx/>
              <a:buNone/>
            </a:pPr>
            <a:r>
              <a:rPr lang="zh-CN" altLang="en-US" sz="2000">
                <a:solidFill>
                  <a:srgbClr val="00FF00"/>
                </a:solidFill>
              </a:rPr>
              <a:t>3</a:t>
            </a:r>
          </a:p>
          <a:p>
            <a:pPr algn="ctr" eaLnBrk="1" hangingPunct="1">
              <a:spcBef>
                <a:spcPct val="13000"/>
              </a:spcBef>
              <a:buClrTx/>
              <a:buSzTx/>
              <a:buFontTx/>
              <a:buNone/>
            </a:pPr>
            <a:r>
              <a:rPr lang="zh-CN" altLang="en-US" sz="2000">
                <a:solidFill>
                  <a:srgbClr val="00FF00"/>
                </a:solidFill>
              </a:rPr>
              <a:t>4</a:t>
            </a:r>
          </a:p>
          <a:p>
            <a:pPr algn="ctr" eaLnBrk="1" hangingPunct="1">
              <a:spcBef>
                <a:spcPct val="13000"/>
              </a:spcBef>
              <a:buClrTx/>
              <a:buSzTx/>
              <a:buFontTx/>
              <a:buNone/>
            </a:pPr>
            <a:r>
              <a:rPr lang="zh-CN" altLang="en-US" sz="2000">
                <a:solidFill>
                  <a:srgbClr val="00FF00"/>
                </a:solidFill>
              </a:rPr>
              <a:t>5</a:t>
            </a:r>
          </a:p>
          <a:p>
            <a:pPr algn="ctr" eaLnBrk="1" hangingPunct="1">
              <a:spcBef>
                <a:spcPct val="13000"/>
              </a:spcBef>
              <a:buClrTx/>
              <a:buSzTx/>
              <a:buFontTx/>
              <a:buNone/>
            </a:pPr>
            <a:r>
              <a:rPr lang="zh-CN" altLang="en-US" sz="2000">
                <a:solidFill>
                  <a:srgbClr val="00FF00"/>
                </a:solidFill>
              </a:rPr>
              <a:t>6</a:t>
            </a:r>
          </a:p>
          <a:p>
            <a:pPr algn="ctr" eaLnBrk="1" hangingPunct="1">
              <a:spcBef>
                <a:spcPct val="13000"/>
              </a:spcBef>
              <a:buClrTx/>
              <a:buSzTx/>
              <a:buFontTx/>
              <a:buNone/>
            </a:pPr>
            <a:r>
              <a:rPr lang="zh-CN" altLang="en-US" sz="2000">
                <a:solidFill>
                  <a:srgbClr val="00FF00"/>
                </a:solidFill>
              </a:rPr>
              <a:t>7</a:t>
            </a:r>
          </a:p>
          <a:p>
            <a:pPr algn="ctr" eaLnBrk="1" hangingPunct="1">
              <a:spcBef>
                <a:spcPct val="13000"/>
              </a:spcBef>
              <a:buClrTx/>
              <a:buSzTx/>
              <a:buFontTx/>
              <a:buNone/>
            </a:pPr>
            <a:r>
              <a:rPr lang="zh-CN" altLang="en-US" sz="2000">
                <a:solidFill>
                  <a:srgbClr val="00FF00"/>
                </a:solidFill>
              </a:rPr>
              <a:t>8</a:t>
            </a:r>
          </a:p>
          <a:p>
            <a:pPr algn="ctr" eaLnBrk="1" hangingPunct="1">
              <a:spcBef>
                <a:spcPct val="13000"/>
              </a:spcBef>
              <a:buClrTx/>
              <a:buSzTx/>
              <a:buFontTx/>
              <a:buNone/>
            </a:pPr>
            <a:r>
              <a:rPr lang="zh-CN" altLang="en-US" sz="2000">
                <a:solidFill>
                  <a:srgbClr val="00FF00"/>
                </a:solidFill>
              </a:rPr>
              <a:t>9</a:t>
            </a:r>
          </a:p>
          <a:p>
            <a:pPr algn="ctr" eaLnBrk="1" hangingPunct="1">
              <a:spcBef>
                <a:spcPct val="13000"/>
              </a:spcBef>
              <a:buClrTx/>
              <a:buSzTx/>
              <a:buFontTx/>
              <a:buNone/>
            </a:pPr>
            <a:r>
              <a:rPr lang="zh-CN" altLang="en-US" sz="2000">
                <a:solidFill>
                  <a:srgbClr val="00FF00"/>
                </a:solidFill>
              </a:rPr>
              <a:t>10</a:t>
            </a:r>
          </a:p>
        </p:txBody>
      </p:sp>
      <p:grpSp>
        <p:nvGrpSpPr>
          <p:cNvPr id="195618" name="Group 52">
            <a:extLst>
              <a:ext uri="{FF2B5EF4-FFF2-40B4-BE49-F238E27FC236}">
                <a16:creationId xmlns:a16="http://schemas.microsoft.com/office/drawing/2014/main" id="{0A8A76FE-8A6E-4290-809A-C6EB9B89D8FD}"/>
              </a:ext>
            </a:extLst>
          </p:cNvPr>
          <p:cNvGrpSpPr>
            <a:grpSpLocks/>
          </p:cNvGrpSpPr>
          <p:nvPr/>
        </p:nvGrpSpPr>
        <p:grpSpPr bwMode="auto">
          <a:xfrm>
            <a:off x="6629400" y="5638800"/>
            <a:ext cx="762000" cy="273050"/>
            <a:chOff x="4176" y="3552"/>
            <a:chExt cx="480" cy="172"/>
          </a:xfrm>
        </p:grpSpPr>
        <p:sp>
          <p:nvSpPr>
            <p:cNvPr id="195652" name="Text Box 40">
              <a:extLst>
                <a:ext uri="{FF2B5EF4-FFF2-40B4-BE49-F238E27FC236}">
                  <a16:creationId xmlns:a16="http://schemas.microsoft.com/office/drawing/2014/main" id="{25585584-2BE0-4374-9615-031A862057E3}"/>
                </a:ext>
              </a:extLst>
            </p:cNvPr>
            <p:cNvSpPr txBox="1">
              <a:spLocks noChangeArrowheads="1"/>
            </p:cNvSpPr>
            <p:nvPr/>
          </p:nvSpPr>
          <p:spPr bwMode="auto">
            <a:xfrm>
              <a:off x="4176" y="3552"/>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19</a:t>
              </a:r>
            </a:p>
          </p:txBody>
        </p:sp>
        <p:sp>
          <p:nvSpPr>
            <p:cNvPr id="195653" name="Text Box 41">
              <a:extLst>
                <a:ext uri="{FF2B5EF4-FFF2-40B4-BE49-F238E27FC236}">
                  <a16:creationId xmlns:a16="http://schemas.microsoft.com/office/drawing/2014/main" id="{B4A39D12-7DFA-4DDF-AD93-CC347C07B0AB}"/>
                </a:ext>
              </a:extLst>
            </p:cNvPr>
            <p:cNvSpPr txBox="1">
              <a:spLocks noChangeArrowheads="1"/>
            </p:cNvSpPr>
            <p:nvPr/>
          </p:nvSpPr>
          <p:spPr bwMode="auto">
            <a:xfrm>
              <a:off x="4464" y="3552"/>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5619" name="Group 50">
            <a:extLst>
              <a:ext uri="{FF2B5EF4-FFF2-40B4-BE49-F238E27FC236}">
                <a16:creationId xmlns:a16="http://schemas.microsoft.com/office/drawing/2014/main" id="{B09F806A-CC7A-4A73-9CB3-0039B4E3BED9}"/>
              </a:ext>
            </a:extLst>
          </p:cNvPr>
          <p:cNvGrpSpPr>
            <a:grpSpLocks/>
          </p:cNvGrpSpPr>
          <p:nvPr/>
        </p:nvGrpSpPr>
        <p:grpSpPr bwMode="auto">
          <a:xfrm>
            <a:off x="6629400" y="3200400"/>
            <a:ext cx="762000" cy="273050"/>
            <a:chOff x="4176" y="2016"/>
            <a:chExt cx="480" cy="172"/>
          </a:xfrm>
        </p:grpSpPr>
        <p:sp>
          <p:nvSpPr>
            <p:cNvPr id="195650" name="Text Box 48">
              <a:extLst>
                <a:ext uri="{FF2B5EF4-FFF2-40B4-BE49-F238E27FC236}">
                  <a16:creationId xmlns:a16="http://schemas.microsoft.com/office/drawing/2014/main" id="{541E5AB3-98FF-4443-9232-09FE439A7D02}"/>
                </a:ext>
              </a:extLst>
            </p:cNvPr>
            <p:cNvSpPr txBox="1">
              <a:spLocks noChangeArrowheads="1"/>
            </p:cNvSpPr>
            <p:nvPr/>
          </p:nvSpPr>
          <p:spPr bwMode="auto">
            <a:xfrm>
              <a:off x="4176" y="201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01</a:t>
              </a:r>
            </a:p>
          </p:txBody>
        </p:sp>
        <p:sp>
          <p:nvSpPr>
            <p:cNvPr id="195651" name="Text Box 49">
              <a:extLst>
                <a:ext uri="{FF2B5EF4-FFF2-40B4-BE49-F238E27FC236}">
                  <a16:creationId xmlns:a16="http://schemas.microsoft.com/office/drawing/2014/main" id="{AE6BF71F-9938-49FC-9CC2-87EE1E99F928}"/>
                </a:ext>
              </a:extLst>
            </p:cNvPr>
            <p:cNvSpPr txBox="1">
              <a:spLocks noChangeArrowheads="1"/>
            </p:cNvSpPr>
            <p:nvPr/>
          </p:nvSpPr>
          <p:spPr bwMode="auto">
            <a:xfrm>
              <a:off x="4464" y="201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5620" name="Group 53">
            <a:extLst>
              <a:ext uri="{FF2B5EF4-FFF2-40B4-BE49-F238E27FC236}">
                <a16:creationId xmlns:a16="http://schemas.microsoft.com/office/drawing/2014/main" id="{F55D94EE-CA90-4241-A4E6-B1D5ED03024E}"/>
              </a:ext>
            </a:extLst>
          </p:cNvPr>
          <p:cNvGrpSpPr>
            <a:grpSpLocks/>
          </p:cNvGrpSpPr>
          <p:nvPr/>
        </p:nvGrpSpPr>
        <p:grpSpPr bwMode="auto">
          <a:xfrm>
            <a:off x="6629400" y="3962400"/>
            <a:ext cx="762000" cy="273050"/>
            <a:chOff x="4176" y="2256"/>
            <a:chExt cx="480" cy="172"/>
          </a:xfrm>
        </p:grpSpPr>
        <p:sp>
          <p:nvSpPr>
            <p:cNvPr id="195648" name="Text Box 54">
              <a:extLst>
                <a:ext uri="{FF2B5EF4-FFF2-40B4-BE49-F238E27FC236}">
                  <a16:creationId xmlns:a16="http://schemas.microsoft.com/office/drawing/2014/main" id="{28A44886-C8C4-4FC5-AB23-5BD45CAF541F}"/>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14</a:t>
              </a:r>
            </a:p>
          </p:txBody>
        </p:sp>
        <p:sp>
          <p:nvSpPr>
            <p:cNvPr id="195649" name="Text Box 55">
              <a:extLst>
                <a:ext uri="{FF2B5EF4-FFF2-40B4-BE49-F238E27FC236}">
                  <a16:creationId xmlns:a16="http://schemas.microsoft.com/office/drawing/2014/main" id="{E9DC48DD-BF36-4C99-B019-72BB007AF852}"/>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5621" name="Group 56">
            <a:extLst>
              <a:ext uri="{FF2B5EF4-FFF2-40B4-BE49-F238E27FC236}">
                <a16:creationId xmlns:a16="http://schemas.microsoft.com/office/drawing/2014/main" id="{5569FEFA-D6EF-43F0-AABA-4F52E7052CD8}"/>
              </a:ext>
            </a:extLst>
          </p:cNvPr>
          <p:cNvGrpSpPr>
            <a:grpSpLocks/>
          </p:cNvGrpSpPr>
          <p:nvPr/>
        </p:nvGrpSpPr>
        <p:grpSpPr bwMode="auto">
          <a:xfrm>
            <a:off x="6629400" y="2819400"/>
            <a:ext cx="762000" cy="273050"/>
            <a:chOff x="4176" y="2256"/>
            <a:chExt cx="480" cy="172"/>
          </a:xfrm>
        </p:grpSpPr>
        <p:sp>
          <p:nvSpPr>
            <p:cNvPr id="195646" name="Text Box 57">
              <a:extLst>
                <a:ext uri="{FF2B5EF4-FFF2-40B4-BE49-F238E27FC236}">
                  <a16:creationId xmlns:a16="http://schemas.microsoft.com/office/drawing/2014/main" id="{08A22877-B287-476C-A627-A5031DFA8B89}"/>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55</a:t>
              </a:r>
            </a:p>
          </p:txBody>
        </p:sp>
        <p:sp>
          <p:nvSpPr>
            <p:cNvPr id="195647" name="Text Box 58">
              <a:extLst>
                <a:ext uri="{FF2B5EF4-FFF2-40B4-BE49-F238E27FC236}">
                  <a16:creationId xmlns:a16="http://schemas.microsoft.com/office/drawing/2014/main" id="{6F2D35B6-C84E-4291-89EC-FA5B48CAEC0E}"/>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5622" name="Group 59">
            <a:extLst>
              <a:ext uri="{FF2B5EF4-FFF2-40B4-BE49-F238E27FC236}">
                <a16:creationId xmlns:a16="http://schemas.microsoft.com/office/drawing/2014/main" id="{398AA550-FE14-4550-A5D7-76A3BC9B6BFD}"/>
              </a:ext>
            </a:extLst>
          </p:cNvPr>
          <p:cNvGrpSpPr>
            <a:grpSpLocks/>
          </p:cNvGrpSpPr>
          <p:nvPr/>
        </p:nvGrpSpPr>
        <p:grpSpPr bwMode="auto">
          <a:xfrm>
            <a:off x="6632575" y="3584575"/>
            <a:ext cx="762000" cy="273050"/>
            <a:chOff x="4176" y="2256"/>
            <a:chExt cx="480" cy="172"/>
          </a:xfrm>
        </p:grpSpPr>
        <p:sp>
          <p:nvSpPr>
            <p:cNvPr id="195644" name="Text Box 60">
              <a:extLst>
                <a:ext uri="{FF2B5EF4-FFF2-40B4-BE49-F238E27FC236}">
                  <a16:creationId xmlns:a16="http://schemas.microsoft.com/office/drawing/2014/main" id="{1A5C97E8-6EDE-42DD-A430-7980037CC4A7}"/>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68</a:t>
              </a:r>
            </a:p>
          </p:txBody>
        </p:sp>
        <p:sp>
          <p:nvSpPr>
            <p:cNvPr id="195645" name="Text Box 61">
              <a:extLst>
                <a:ext uri="{FF2B5EF4-FFF2-40B4-BE49-F238E27FC236}">
                  <a16:creationId xmlns:a16="http://schemas.microsoft.com/office/drawing/2014/main" id="{2F6662B7-5530-4D17-9BF4-301086E2AD58}"/>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5623" name="Group 62">
            <a:extLst>
              <a:ext uri="{FF2B5EF4-FFF2-40B4-BE49-F238E27FC236}">
                <a16:creationId xmlns:a16="http://schemas.microsoft.com/office/drawing/2014/main" id="{13EE1F00-EFD6-4AA2-8572-3320776666B8}"/>
              </a:ext>
            </a:extLst>
          </p:cNvPr>
          <p:cNvGrpSpPr>
            <a:grpSpLocks/>
          </p:cNvGrpSpPr>
          <p:nvPr/>
        </p:nvGrpSpPr>
        <p:grpSpPr bwMode="auto">
          <a:xfrm>
            <a:off x="7772400" y="2819400"/>
            <a:ext cx="762000" cy="273050"/>
            <a:chOff x="4176" y="2256"/>
            <a:chExt cx="480" cy="172"/>
          </a:xfrm>
        </p:grpSpPr>
        <p:sp>
          <p:nvSpPr>
            <p:cNvPr id="195642" name="Text Box 63">
              <a:extLst>
                <a:ext uri="{FF2B5EF4-FFF2-40B4-BE49-F238E27FC236}">
                  <a16:creationId xmlns:a16="http://schemas.microsoft.com/office/drawing/2014/main" id="{4DB35F7D-E0DB-4152-A789-6E439D1233E7}"/>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11</a:t>
              </a:r>
            </a:p>
          </p:txBody>
        </p:sp>
        <p:sp>
          <p:nvSpPr>
            <p:cNvPr id="195643" name="Text Box 64">
              <a:extLst>
                <a:ext uri="{FF2B5EF4-FFF2-40B4-BE49-F238E27FC236}">
                  <a16:creationId xmlns:a16="http://schemas.microsoft.com/office/drawing/2014/main" id="{30A40770-3246-4648-8971-9F9C9A7F19D4}"/>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5624" name="Group 65">
            <a:extLst>
              <a:ext uri="{FF2B5EF4-FFF2-40B4-BE49-F238E27FC236}">
                <a16:creationId xmlns:a16="http://schemas.microsoft.com/office/drawing/2014/main" id="{D19A1358-7B79-4E67-9EB8-C66034045557}"/>
              </a:ext>
            </a:extLst>
          </p:cNvPr>
          <p:cNvGrpSpPr>
            <a:grpSpLocks/>
          </p:cNvGrpSpPr>
          <p:nvPr/>
        </p:nvGrpSpPr>
        <p:grpSpPr bwMode="auto">
          <a:xfrm>
            <a:off x="6629400" y="4572000"/>
            <a:ext cx="762000" cy="273050"/>
            <a:chOff x="4176" y="2256"/>
            <a:chExt cx="480" cy="172"/>
          </a:xfrm>
        </p:grpSpPr>
        <p:sp>
          <p:nvSpPr>
            <p:cNvPr id="195640" name="Text Box 66">
              <a:extLst>
                <a:ext uri="{FF2B5EF4-FFF2-40B4-BE49-F238E27FC236}">
                  <a16:creationId xmlns:a16="http://schemas.microsoft.com/office/drawing/2014/main" id="{160EE1A3-36D7-437A-9841-7E03FB6BF746}"/>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82</a:t>
              </a:r>
            </a:p>
          </p:txBody>
        </p:sp>
        <p:sp>
          <p:nvSpPr>
            <p:cNvPr id="195641" name="Text Box 67">
              <a:extLst>
                <a:ext uri="{FF2B5EF4-FFF2-40B4-BE49-F238E27FC236}">
                  <a16:creationId xmlns:a16="http://schemas.microsoft.com/office/drawing/2014/main" id="{D2321953-3F49-4CAC-962C-B80F4665DE95}"/>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5625" name="Group 68">
            <a:extLst>
              <a:ext uri="{FF2B5EF4-FFF2-40B4-BE49-F238E27FC236}">
                <a16:creationId xmlns:a16="http://schemas.microsoft.com/office/drawing/2014/main" id="{1D83129B-3AD7-44F6-90A6-C00E9D920C0A}"/>
              </a:ext>
            </a:extLst>
          </p:cNvPr>
          <p:cNvGrpSpPr>
            <a:grpSpLocks/>
          </p:cNvGrpSpPr>
          <p:nvPr/>
        </p:nvGrpSpPr>
        <p:grpSpPr bwMode="auto">
          <a:xfrm>
            <a:off x="7772400" y="3962400"/>
            <a:ext cx="762000" cy="273050"/>
            <a:chOff x="4176" y="2256"/>
            <a:chExt cx="480" cy="172"/>
          </a:xfrm>
        </p:grpSpPr>
        <p:sp>
          <p:nvSpPr>
            <p:cNvPr id="195638" name="Text Box 69">
              <a:extLst>
                <a:ext uri="{FF2B5EF4-FFF2-40B4-BE49-F238E27FC236}">
                  <a16:creationId xmlns:a16="http://schemas.microsoft.com/office/drawing/2014/main" id="{151820CB-861D-44F2-9778-029906188799}"/>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36</a:t>
              </a:r>
            </a:p>
          </p:txBody>
        </p:sp>
        <p:sp>
          <p:nvSpPr>
            <p:cNvPr id="195639" name="Text Box 70">
              <a:extLst>
                <a:ext uri="{FF2B5EF4-FFF2-40B4-BE49-F238E27FC236}">
                  <a16:creationId xmlns:a16="http://schemas.microsoft.com/office/drawing/2014/main" id="{CE63AF3A-D8F0-4B95-9AE3-B9A5DDB840F3}"/>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
        <p:nvSpPr>
          <p:cNvPr id="195626" name="Line 71">
            <a:extLst>
              <a:ext uri="{FF2B5EF4-FFF2-40B4-BE49-F238E27FC236}">
                <a16:creationId xmlns:a16="http://schemas.microsoft.com/office/drawing/2014/main" id="{C7C34835-F451-4101-B254-3A8F129BD2A2}"/>
              </a:ext>
            </a:extLst>
          </p:cNvPr>
          <p:cNvSpPr>
            <a:spLocks noChangeShapeType="1"/>
          </p:cNvSpPr>
          <p:nvPr/>
        </p:nvSpPr>
        <p:spPr bwMode="auto">
          <a:xfrm>
            <a:off x="6096000" y="2971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27" name="Line 72">
            <a:extLst>
              <a:ext uri="{FF2B5EF4-FFF2-40B4-BE49-F238E27FC236}">
                <a16:creationId xmlns:a16="http://schemas.microsoft.com/office/drawing/2014/main" id="{E84BDEAC-C238-4E96-8764-5D126FAE330F}"/>
              </a:ext>
            </a:extLst>
          </p:cNvPr>
          <p:cNvSpPr>
            <a:spLocks noChangeShapeType="1"/>
          </p:cNvSpPr>
          <p:nvPr/>
        </p:nvSpPr>
        <p:spPr bwMode="auto">
          <a:xfrm>
            <a:off x="6096000" y="3352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28" name="Line 73">
            <a:extLst>
              <a:ext uri="{FF2B5EF4-FFF2-40B4-BE49-F238E27FC236}">
                <a16:creationId xmlns:a16="http://schemas.microsoft.com/office/drawing/2014/main" id="{98D7E5C8-4521-44E4-9D51-2DEC9B50FD09}"/>
              </a:ext>
            </a:extLst>
          </p:cNvPr>
          <p:cNvSpPr>
            <a:spLocks noChangeShapeType="1"/>
          </p:cNvSpPr>
          <p:nvPr/>
        </p:nvSpPr>
        <p:spPr bwMode="auto">
          <a:xfrm>
            <a:off x="6096000" y="3733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29" name="Line 74">
            <a:extLst>
              <a:ext uri="{FF2B5EF4-FFF2-40B4-BE49-F238E27FC236}">
                <a16:creationId xmlns:a16="http://schemas.microsoft.com/office/drawing/2014/main" id="{3D18751A-4634-44B0-A104-CDC22F65F6EA}"/>
              </a:ext>
            </a:extLst>
          </p:cNvPr>
          <p:cNvSpPr>
            <a:spLocks noChangeShapeType="1"/>
          </p:cNvSpPr>
          <p:nvPr/>
        </p:nvSpPr>
        <p:spPr bwMode="auto">
          <a:xfrm>
            <a:off x="6096000" y="4114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30" name="Line 75">
            <a:extLst>
              <a:ext uri="{FF2B5EF4-FFF2-40B4-BE49-F238E27FC236}">
                <a16:creationId xmlns:a16="http://schemas.microsoft.com/office/drawing/2014/main" id="{B64F1971-656A-4B52-A808-8E8756519867}"/>
              </a:ext>
            </a:extLst>
          </p:cNvPr>
          <p:cNvSpPr>
            <a:spLocks noChangeShapeType="1"/>
          </p:cNvSpPr>
          <p:nvPr/>
        </p:nvSpPr>
        <p:spPr bwMode="auto">
          <a:xfrm>
            <a:off x="6096000" y="47244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31" name="Line 76">
            <a:extLst>
              <a:ext uri="{FF2B5EF4-FFF2-40B4-BE49-F238E27FC236}">
                <a16:creationId xmlns:a16="http://schemas.microsoft.com/office/drawing/2014/main" id="{08F59B42-1830-4AF5-A405-DB3966CBEFCB}"/>
              </a:ext>
            </a:extLst>
          </p:cNvPr>
          <p:cNvSpPr>
            <a:spLocks noChangeShapeType="1"/>
          </p:cNvSpPr>
          <p:nvPr/>
        </p:nvSpPr>
        <p:spPr bwMode="auto">
          <a:xfrm>
            <a:off x="6096000" y="57912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32" name="Line 77">
            <a:extLst>
              <a:ext uri="{FF2B5EF4-FFF2-40B4-BE49-F238E27FC236}">
                <a16:creationId xmlns:a16="http://schemas.microsoft.com/office/drawing/2014/main" id="{630315D3-F921-45E5-AA0D-31791AE43B14}"/>
              </a:ext>
            </a:extLst>
          </p:cNvPr>
          <p:cNvSpPr>
            <a:spLocks noChangeShapeType="1"/>
          </p:cNvSpPr>
          <p:nvPr/>
        </p:nvSpPr>
        <p:spPr bwMode="auto">
          <a:xfrm>
            <a:off x="7239000" y="2971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33" name="Line 78">
            <a:extLst>
              <a:ext uri="{FF2B5EF4-FFF2-40B4-BE49-F238E27FC236}">
                <a16:creationId xmlns:a16="http://schemas.microsoft.com/office/drawing/2014/main" id="{B77D9C88-1025-43AC-BA9D-B4B53E5D7096}"/>
              </a:ext>
            </a:extLst>
          </p:cNvPr>
          <p:cNvSpPr>
            <a:spLocks noChangeShapeType="1"/>
          </p:cNvSpPr>
          <p:nvPr/>
        </p:nvSpPr>
        <p:spPr bwMode="auto">
          <a:xfrm>
            <a:off x="7235825" y="3357563"/>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34" name="Line 79">
            <a:extLst>
              <a:ext uri="{FF2B5EF4-FFF2-40B4-BE49-F238E27FC236}">
                <a16:creationId xmlns:a16="http://schemas.microsoft.com/office/drawing/2014/main" id="{9D43F3A7-E6BE-481D-9763-C4AD77498B22}"/>
              </a:ext>
            </a:extLst>
          </p:cNvPr>
          <p:cNvSpPr>
            <a:spLocks noChangeShapeType="1"/>
          </p:cNvSpPr>
          <p:nvPr/>
        </p:nvSpPr>
        <p:spPr bwMode="auto">
          <a:xfrm>
            <a:off x="7239000" y="4114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95635" name="Group 84">
            <a:extLst>
              <a:ext uri="{FF2B5EF4-FFF2-40B4-BE49-F238E27FC236}">
                <a16:creationId xmlns:a16="http://schemas.microsoft.com/office/drawing/2014/main" id="{75863753-0429-4316-A73B-444EFDB11838}"/>
              </a:ext>
            </a:extLst>
          </p:cNvPr>
          <p:cNvGrpSpPr>
            <a:grpSpLocks/>
          </p:cNvGrpSpPr>
          <p:nvPr/>
        </p:nvGrpSpPr>
        <p:grpSpPr bwMode="auto">
          <a:xfrm>
            <a:off x="7773988" y="3201988"/>
            <a:ext cx="762000" cy="273050"/>
            <a:chOff x="4176" y="2256"/>
            <a:chExt cx="480" cy="172"/>
          </a:xfrm>
        </p:grpSpPr>
        <p:sp>
          <p:nvSpPr>
            <p:cNvPr id="195636" name="Text Box 85">
              <a:extLst>
                <a:ext uri="{FF2B5EF4-FFF2-40B4-BE49-F238E27FC236}">
                  <a16:creationId xmlns:a16="http://schemas.microsoft.com/office/drawing/2014/main" id="{6FBEDAC5-23A2-4A7B-95A6-3782276469F3}"/>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23</a:t>
              </a:r>
            </a:p>
          </p:txBody>
        </p:sp>
        <p:sp>
          <p:nvSpPr>
            <p:cNvPr id="195637" name="Text Box 86">
              <a:extLst>
                <a:ext uri="{FF2B5EF4-FFF2-40B4-BE49-F238E27FC236}">
                  <a16:creationId xmlns:a16="http://schemas.microsoft.com/office/drawing/2014/main" id="{26C6BF9E-3B34-4C0B-9B6C-A760B6CF3039}"/>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BB2EB94-5D8C-4BF2-8A89-A42D78012C55}"/>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三、处理冲突的方法(链地址法</a:t>
            </a:r>
            <a:r>
              <a:rPr lang="zh-CN" altLang="en-US" sz="28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197635" name="Text Box 3">
            <a:extLst>
              <a:ext uri="{FF2B5EF4-FFF2-40B4-BE49-F238E27FC236}">
                <a16:creationId xmlns:a16="http://schemas.microsoft.com/office/drawing/2014/main" id="{7E01126A-78FA-4721-9EA4-8440984EAAE0}"/>
              </a:ext>
            </a:extLst>
          </p:cNvPr>
          <p:cNvSpPr txBox="1">
            <a:spLocks noChangeArrowheads="1"/>
          </p:cNvSpPr>
          <p:nvPr/>
        </p:nvSpPr>
        <p:spPr bwMode="auto">
          <a:xfrm>
            <a:off x="8229600" y="640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0B6CAD-3BA0-4F58-B5D3-C6671EABB991}" type="slidenum">
              <a:rPr lang="zh-CN" altLang="en-US" sz="2400"/>
              <a:pPr algn="r" eaLnBrk="1" hangingPunct="1">
                <a:spcBef>
                  <a:spcPct val="50000"/>
                </a:spcBef>
                <a:buClrTx/>
                <a:buSzTx/>
                <a:buFontTx/>
                <a:buNone/>
              </a:pPr>
              <a:t>135</a:t>
            </a:fld>
            <a:endParaRPr lang="en-US" altLang="zh-CN" sz="2400"/>
          </a:p>
        </p:txBody>
      </p:sp>
      <p:sp>
        <p:nvSpPr>
          <p:cNvPr id="197636" name="Text Box 4">
            <a:extLst>
              <a:ext uri="{FF2B5EF4-FFF2-40B4-BE49-F238E27FC236}">
                <a16:creationId xmlns:a16="http://schemas.microsoft.com/office/drawing/2014/main" id="{6016163D-F5B7-4691-96AA-772142A6D10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197637" name="Rectangle 5">
            <a:extLst>
              <a:ext uri="{FF2B5EF4-FFF2-40B4-BE49-F238E27FC236}">
                <a16:creationId xmlns:a16="http://schemas.microsoft.com/office/drawing/2014/main" id="{7B327912-18EB-4AC9-884B-CF0A3E06B2C6}"/>
              </a:ext>
            </a:extLst>
          </p:cNvPr>
          <p:cNvSpPr>
            <a:spLocks noGrp="1" noChangeArrowheads="1"/>
          </p:cNvSpPr>
          <p:nvPr>
            <p:ph type="body" idx="1"/>
          </p:nvPr>
        </p:nvSpPr>
        <p:spPr>
          <a:xfrm>
            <a:off x="381000" y="2819400"/>
            <a:ext cx="4572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将所有哈希地址相同的记录都链接在同一链表中</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举例：给定关键字集合{19,01,23,14,55,68, 11,82,36}，设定哈希函数</a:t>
            </a:r>
            <a:r>
              <a:rPr lang="en-US" altLang="zh-CN" sz="2800" b="1">
                <a:latin typeface="黑体" panose="02010609060101010101" pitchFamily="49" charset="-122"/>
                <a:ea typeface="黑体" panose="02010609060101010101" pitchFamily="49" charset="-122"/>
              </a:rPr>
              <a:t>H(key)=key MOD 11 (</a:t>
            </a:r>
            <a:r>
              <a:rPr lang="zh-CN" altLang="en-US" sz="2800" b="1">
                <a:latin typeface="黑体" panose="02010609060101010101" pitchFamily="49" charset="-122"/>
                <a:ea typeface="黑体" panose="02010609060101010101" pitchFamily="49" charset="-122"/>
              </a:rPr>
              <a:t>表长=11)</a:t>
            </a:r>
            <a:r>
              <a:rPr lang="zh-CN" altLang="en-US" sz="2800" b="1" i="1">
                <a:solidFill>
                  <a:schemeClr val="hlink"/>
                </a:solidFill>
                <a:latin typeface="黑体" panose="02010609060101010101" pitchFamily="49" charset="-122"/>
                <a:ea typeface="黑体" panose="02010609060101010101" pitchFamily="49" charset="-122"/>
              </a:rPr>
              <a:t>[表头插入]</a:t>
            </a:r>
          </a:p>
          <a:p>
            <a:pPr eaLnBrk="1" hangingPunct="1">
              <a:lnSpc>
                <a:spcPct val="90000"/>
              </a:lnSpc>
              <a:spcBef>
                <a:spcPct val="50000"/>
              </a:spcBef>
            </a:pPr>
            <a:r>
              <a:rPr lang="zh-CN" altLang="en-US" sz="2400" b="1" i="1">
                <a:solidFill>
                  <a:schemeClr val="tx2"/>
                </a:solidFill>
                <a:latin typeface="黑体" panose="02010609060101010101" pitchFamily="49" charset="-122"/>
                <a:ea typeface="黑体" panose="02010609060101010101" pitchFamily="49" charset="-122"/>
              </a:rPr>
              <a:t>给定关键字集合，逐步生成哈希表时，用表头插入方法较好</a:t>
            </a:r>
            <a:endParaRPr lang="zh-CN" altLang="en-US" sz="2800" b="1" i="1">
              <a:solidFill>
                <a:schemeClr val="hlink"/>
              </a:solidFill>
              <a:latin typeface="黑体" panose="02010609060101010101" pitchFamily="49" charset="-122"/>
              <a:ea typeface="黑体" panose="02010609060101010101" pitchFamily="49" charset="-122"/>
            </a:endParaRPr>
          </a:p>
        </p:txBody>
      </p:sp>
      <p:sp>
        <p:nvSpPr>
          <p:cNvPr id="197638" name="Rectangle 6">
            <a:extLst>
              <a:ext uri="{FF2B5EF4-FFF2-40B4-BE49-F238E27FC236}">
                <a16:creationId xmlns:a16="http://schemas.microsoft.com/office/drawing/2014/main" id="{4BF2C084-6BC4-442F-9F4A-C209AD1EC2E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371782" name="Group 70">
            <a:extLst>
              <a:ext uri="{FF2B5EF4-FFF2-40B4-BE49-F238E27FC236}">
                <a16:creationId xmlns:a16="http://schemas.microsoft.com/office/drawing/2014/main" id="{FA31C72D-527A-42F4-9C34-53C1F9C0FEF7}"/>
              </a:ext>
            </a:extLst>
          </p:cNvPr>
          <p:cNvGraphicFramePr>
            <a:graphicFrameLocks noGrp="1"/>
          </p:cNvGraphicFramePr>
          <p:nvPr/>
        </p:nvGraphicFramePr>
        <p:xfrm>
          <a:off x="5638800" y="2819400"/>
          <a:ext cx="609600" cy="3814765"/>
        </p:xfrm>
        <a:graphic>
          <a:graphicData uri="http://schemas.openxmlformats.org/drawingml/2006/table">
            <a:tbl>
              <a:tblPr/>
              <a:tblGrid>
                <a:gridCol w="609600">
                  <a:extLst>
                    <a:ext uri="{9D8B030D-6E8A-4147-A177-3AD203B41FA5}">
                      <a16:colId xmlns:a16="http://schemas.microsoft.com/office/drawing/2014/main" val="20000"/>
                    </a:ext>
                  </a:extLst>
                </a:gridCol>
              </a:tblGrid>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7665" name="Text Box 96">
            <a:extLst>
              <a:ext uri="{FF2B5EF4-FFF2-40B4-BE49-F238E27FC236}">
                <a16:creationId xmlns:a16="http://schemas.microsoft.com/office/drawing/2014/main" id="{B09ABDD0-9CDD-427B-8E1D-7578EF88DC32}"/>
              </a:ext>
            </a:extLst>
          </p:cNvPr>
          <p:cNvSpPr txBox="1">
            <a:spLocks noChangeArrowheads="1"/>
          </p:cNvSpPr>
          <p:nvPr/>
        </p:nvSpPr>
        <p:spPr bwMode="auto">
          <a:xfrm>
            <a:off x="5148263" y="2852738"/>
            <a:ext cx="533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13000"/>
              </a:spcBef>
              <a:buClrTx/>
              <a:buSzTx/>
              <a:buFontTx/>
              <a:buNone/>
            </a:pPr>
            <a:r>
              <a:rPr lang="zh-CN" altLang="en-US" sz="2000">
                <a:solidFill>
                  <a:srgbClr val="00FF00"/>
                </a:solidFill>
              </a:rPr>
              <a:t>0</a:t>
            </a:r>
          </a:p>
          <a:p>
            <a:pPr algn="ctr" eaLnBrk="1" hangingPunct="1">
              <a:spcBef>
                <a:spcPct val="13000"/>
              </a:spcBef>
              <a:buClrTx/>
              <a:buSzTx/>
              <a:buFontTx/>
              <a:buNone/>
            </a:pPr>
            <a:r>
              <a:rPr lang="zh-CN" altLang="en-US" sz="2000">
                <a:solidFill>
                  <a:srgbClr val="00FF00"/>
                </a:solidFill>
              </a:rPr>
              <a:t>1</a:t>
            </a:r>
          </a:p>
          <a:p>
            <a:pPr algn="ctr" eaLnBrk="1" hangingPunct="1">
              <a:spcBef>
                <a:spcPct val="13000"/>
              </a:spcBef>
              <a:buClrTx/>
              <a:buSzTx/>
              <a:buFontTx/>
              <a:buNone/>
            </a:pPr>
            <a:r>
              <a:rPr lang="zh-CN" altLang="en-US" sz="2000">
                <a:solidFill>
                  <a:srgbClr val="00FF00"/>
                </a:solidFill>
              </a:rPr>
              <a:t>2</a:t>
            </a:r>
          </a:p>
          <a:p>
            <a:pPr algn="ctr" eaLnBrk="1" hangingPunct="1">
              <a:spcBef>
                <a:spcPct val="13000"/>
              </a:spcBef>
              <a:buClrTx/>
              <a:buSzTx/>
              <a:buFontTx/>
              <a:buNone/>
            </a:pPr>
            <a:r>
              <a:rPr lang="zh-CN" altLang="en-US" sz="2000">
                <a:solidFill>
                  <a:srgbClr val="00FF00"/>
                </a:solidFill>
              </a:rPr>
              <a:t>3</a:t>
            </a:r>
          </a:p>
          <a:p>
            <a:pPr algn="ctr" eaLnBrk="1" hangingPunct="1">
              <a:spcBef>
                <a:spcPct val="13000"/>
              </a:spcBef>
              <a:buClrTx/>
              <a:buSzTx/>
              <a:buFontTx/>
              <a:buNone/>
            </a:pPr>
            <a:r>
              <a:rPr lang="zh-CN" altLang="en-US" sz="2000">
                <a:solidFill>
                  <a:srgbClr val="00FF00"/>
                </a:solidFill>
              </a:rPr>
              <a:t>4</a:t>
            </a:r>
          </a:p>
          <a:p>
            <a:pPr algn="ctr" eaLnBrk="1" hangingPunct="1">
              <a:spcBef>
                <a:spcPct val="13000"/>
              </a:spcBef>
              <a:buClrTx/>
              <a:buSzTx/>
              <a:buFontTx/>
              <a:buNone/>
            </a:pPr>
            <a:r>
              <a:rPr lang="zh-CN" altLang="en-US" sz="2000">
                <a:solidFill>
                  <a:srgbClr val="00FF00"/>
                </a:solidFill>
              </a:rPr>
              <a:t>5</a:t>
            </a:r>
          </a:p>
          <a:p>
            <a:pPr algn="ctr" eaLnBrk="1" hangingPunct="1">
              <a:spcBef>
                <a:spcPct val="13000"/>
              </a:spcBef>
              <a:buClrTx/>
              <a:buSzTx/>
              <a:buFontTx/>
              <a:buNone/>
            </a:pPr>
            <a:r>
              <a:rPr lang="zh-CN" altLang="en-US" sz="2000">
                <a:solidFill>
                  <a:srgbClr val="00FF00"/>
                </a:solidFill>
              </a:rPr>
              <a:t>6</a:t>
            </a:r>
          </a:p>
          <a:p>
            <a:pPr algn="ctr" eaLnBrk="1" hangingPunct="1">
              <a:spcBef>
                <a:spcPct val="13000"/>
              </a:spcBef>
              <a:buClrTx/>
              <a:buSzTx/>
              <a:buFontTx/>
              <a:buNone/>
            </a:pPr>
            <a:r>
              <a:rPr lang="zh-CN" altLang="en-US" sz="2000">
                <a:solidFill>
                  <a:srgbClr val="00FF00"/>
                </a:solidFill>
              </a:rPr>
              <a:t>7</a:t>
            </a:r>
          </a:p>
          <a:p>
            <a:pPr algn="ctr" eaLnBrk="1" hangingPunct="1">
              <a:spcBef>
                <a:spcPct val="13000"/>
              </a:spcBef>
              <a:buClrTx/>
              <a:buSzTx/>
              <a:buFontTx/>
              <a:buNone/>
            </a:pPr>
            <a:r>
              <a:rPr lang="zh-CN" altLang="en-US" sz="2000">
                <a:solidFill>
                  <a:srgbClr val="00FF00"/>
                </a:solidFill>
              </a:rPr>
              <a:t>8</a:t>
            </a:r>
          </a:p>
          <a:p>
            <a:pPr algn="ctr" eaLnBrk="1" hangingPunct="1">
              <a:spcBef>
                <a:spcPct val="13000"/>
              </a:spcBef>
              <a:buClrTx/>
              <a:buSzTx/>
              <a:buFontTx/>
              <a:buNone/>
            </a:pPr>
            <a:r>
              <a:rPr lang="zh-CN" altLang="en-US" sz="2000">
                <a:solidFill>
                  <a:srgbClr val="00FF00"/>
                </a:solidFill>
              </a:rPr>
              <a:t>9</a:t>
            </a:r>
          </a:p>
          <a:p>
            <a:pPr algn="ctr" eaLnBrk="1" hangingPunct="1">
              <a:spcBef>
                <a:spcPct val="13000"/>
              </a:spcBef>
              <a:buClrTx/>
              <a:buSzTx/>
              <a:buFontTx/>
              <a:buNone/>
            </a:pPr>
            <a:r>
              <a:rPr lang="zh-CN" altLang="en-US" sz="2000">
                <a:solidFill>
                  <a:srgbClr val="00FF00"/>
                </a:solidFill>
              </a:rPr>
              <a:t>10</a:t>
            </a:r>
          </a:p>
        </p:txBody>
      </p:sp>
      <p:grpSp>
        <p:nvGrpSpPr>
          <p:cNvPr id="197666" name="Group 97">
            <a:extLst>
              <a:ext uri="{FF2B5EF4-FFF2-40B4-BE49-F238E27FC236}">
                <a16:creationId xmlns:a16="http://schemas.microsoft.com/office/drawing/2014/main" id="{6097607F-04E5-49F5-BE3A-D5DE869EED0B}"/>
              </a:ext>
            </a:extLst>
          </p:cNvPr>
          <p:cNvGrpSpPr>
            <a:grpSpLocks/>
          </p:cNvGrpSpPr>
          <p:nvPr/>
        </p:nvGrpSpPr>
        <p:grpSpPr bwMode="auto">
          <a:xfrm>
            <a:off x="6629400" y="5638800"/>
            <a:ext cx="762000" cy="273050"/>
            <a:chOff x="4176" y="3552"/>
            <a:chExt cx="480" cy="172"/>
          </a:xfrm>
        </p:grpSpPr>
        <p:sp>
          <p:nvSpPr>
            <p:cNvPr id="197700" name="Text Box 98">
              <a:extLst>
                <a:ext uri="{FF2B5EF4-FFF2-40B4-BE49-F238E27FC236}">
                  <a16:creationId xmlns:a16="http://schemas.microsoft.com/office/drawing/2014/main" id="{5E7CEB9A-380D-4B64-9A01-5C0C0E9AC000}"/>
                </a:ext>
              </a:extLst>
            </p:cNvPr>
            <p:cNvSpPr txBox="1">
              <a:spLocks noChangeArrowheads="1"/>
            </p:cNvSpPr>
            <p:nvPr/>
          </p:nvSpPr>
          <p:spPr bwMode="auto">
            <a:xfrm>
              <a:off x="4176" y="3552"/>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19</a:t>
              </a:r>
            </a:p>
          </p:txBody>
        </p:sp>
        <p:sp>
          <p:nvSpPr>
            <p:cNvPr id="197701" name="Text Box 99">
              <a:extLst>
                <a:ext uri="{FF2B5EF4-FFF2-40B4-BE49-F238E27FC236}">
                  <a16:creationId xmlns:a16="http://schemas.microsoft.com/office/drawing/2014/main" id="{73FF8A10-26E9-49AF-83E0-2B4EAD5CA389}"/>
                </a:ext>
              </a:extLst>
            </p:cNvPr>
            <p:cNvSpPr txBox="1">
              <a:spLocks noChangeArrowheads="1"/>
            </p:cNvSpPr>
            <p:nvPr/>
          </p:nvSpPr>
          <p:spPr bwMode="auto">
            <a:xfrm>
              <a:off x="4464" y="3552"/>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7667" name="Group 100">
            <a:extLst>
              <a:ext uri="{FF2B5EF4-FFF2-40B4-BE49-F238E27FC236}">
                <a16:creationId xmlns:a16="http://schemas.microsoft.com/office/drawing/2014/main" id="{8FFEB864-3C65-43B5-9D80-8038C0794FBB}"/>
              </a:ext>
            </a:extLst>
          </p:cNvPr>
          <p:cNvGrpSpPr>
            <a:grpSpLocks/>
          </p:cNvGrpSpPr>
          <p:nvPr/>
        </p:nvGrpSpPr>
        <p:grpSpPr bwMode="auto">
          <a:xfrm>
            <a:off x="6629400" y="3200400"/>
            <a:ext cx="762000" cy="273050"/>
            <a:chOff x="4176" y="2016"/>
            <a:chExt cx="480" cy="172"/>
          </a:xfrm>
        </p:grpSpPr>
        <p:sp>
          <p:nvSpPr>
            <p:cNvPr id="197698" name="Text Box 101">
              <a:extLst>
                <a:ext uri="{FF2B5EF4-FFF2-40B4-BE49-F238E27FC236}">
                  <a16:creationId xmlns:a16="http://schemas.microsoft.com/office/drawing/2014/main" id="{A043E53E-5357-4462-A0AB-53A03425F1A0}"/>
                </a:ext>
              </a:extLst>
            </p:cNvPr>
            <p:cNvSpPr txBox="1">
              <a:spLocks noChangeArrowheads="1"/>
            </p:cNvSpPr>
            <p:nvPr/>
          </p:nvSpPr>
          <p:spPr bwMode="auto">
            <a:xfrm>
              <a:off x="4176" y="201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23</a:t>
              </a:r>
            </a:p>
          </p:txBody>
        </p:sp>
        <p:sp>
          <p:nvSpPr>
            <p:cNvPr id="197699" name="Text Box 102">
              <a:extLst>
                <a:ext uri="{FF2B5EF4-FFF2-40B4-BE49-F238E27FC236}">
                  <a16:creationId xmlns:a16="http://schemas.microsoft.com/office/drawing/2014/main" id="{F7891D00-B4A3-4F43-B72E-EFEE7165EC0F}"/>
                </a:ext>
              </a:extLst>
            </p:cNvPr>
            <p:cNvSpPr txBox="1">
              <a:spLocks noChangeArrowheads="1"/>
            </p:cNvSpPr>
            <p:nvPr/>
          </p:nvSpPr>
          <p:spPr bwMode="auto">
            <a:xfrm>
              <a:off x="4464" y="201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7668" name="Group 103">
            <a:extLst>
              <a:ext uri="{FF2B5EF4-FFF2-40B4-BE49-F238E27FC236}">
                <a16:creationId xmlns:a16="http://schemas.microsoft.com/office/drawing/2014/main" id="{B3BD8297-A569-4D10-95C8-4DD7C5C12E0A}"/>
              </a:ext>
            </a:extLst>
          </p:cNvPr>
          <p:cNvGrpSpPr>
            <a:grpSpLocks/>
          </p:cNvGrpSpPr>
          <p:nvPr/>
        </p:nvGrpSpPr>
        <p:grpSpPr bwMode="auto">
          <a:xfrm>
            <a:off x="6629400" y="3962400"/>
            <a:ext cx="762000" cy="273050"/>
            <a:chOff x="4176" y="2256"/>
            <a:chExt cx="480" cy="172"/>
          </a:xfrm>
        </p:grpSpPr>
        <p:sp>
          <p:nvSpPr>
            <p:cNvPr id="197696" name="Text Box 104">
              <a:extLst>
                <a:ext uri="{FF2B5EF4-FFF2-40B4-BE49-F238E27FC236}">
                  <a16:creationId xmlns:a16="http://schemas.microsoft.com/office/drawing/2014/main" id="{FDD5389A-F800-4F3C-BF36-BAC8FA48B73B}"/>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36</a:t>
              </a:r>
            </a:p>
          </p:txBody>
        </p:sp>
        <p:sp>
          <p:nvSpPr>
            <p:cNvPr id="197697" name="Text Box 105">
              <a:extLst>
                <a:ext uri="{FF2B5EF4-FFF2-40B4-BE49-F238E27FC236}">
                  <a16:creationId xmlns:a16="http://schemas.microsoft.com/office/drawing/2014/main" id="{37CB386C-D596-42F0-82BC-E711E8C2454D}"/>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7669" name="Group 106">
            <a:extLst>
              <a:ext uri="{FF2B5EF4-FFF2-40B4-BE49-F238E27FC236}">
                <a16:creationId xmlns:a16="http://schemas.microsoft.com/office/drawing/2014/main" id="{B1B5B93C-8C51-43C0-9397-4A8B0E1F2980}"/>
              </a:ext>
            </a:extLst>
          </p:cNvPr>
          <p:cNvGrpSpPr>
            <a:grpSpLocks/>
          </p:cNvGrpSpPr>
          <p:nvPr/>
        </p:nvGrpSpPr>
        <p:grpSpPr bwMode="auto">
          <a:xfrm>
            <a:off x="6629400" y="2819400"/>
            <a:ext cx="762000" cy="273050"/>
            <a:chOff x="4176" y="2256"/>
            <a:chExt cx="480" cy="172"/>
          </a:xfrm>
        </p:grpSpPr>
        <p:sp>
          <p:nvSpPr>
            <p:cNvPr id="197694" name="Text Box 107">
              <a:extLst>
                <a:ext uri="{FF2B5EF4-FFF2-40B4-BE49-F238E27FC236}">
                  <a16:creationId xmlns:a16="http://schemas.microsoft.com/office/drawing/2014/main" id="{B3584AB1-D1D8-4DBA-B87B-8825A0650530}"/>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11</a:t>
              </a:r>
            </a:p>
          </p:txBody>
        </p:sp>
        <p:sp>
          <p:nvSpPr>
            <p:cNvPr id="197695" name="Text Box 108">
              <a:extLst>
                <a:ext uri="{FF2B5EF4-FFF2-40B4-BE49-F238E27FC236}">
                  <a16:creationId xmlns:a16="http://schemas.microsoft.com/office/drawing/2014/main" id="{BACFF6E9-4289-4D4D-9C9F-81EAB97F53D7}"/>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197670" name="Group 109">
            <a:extLst>
              <a:ext uri="{FF2B5EF4-FFF2-40B4-BE49-F238E27FC236}">
                <a16:creationId xmlns:a16="http://schemas.microsoft.com/office/drawing/2014/main" id="{F3058B75-9974-4DAF-9FB1-39EDEAEBE52D}"/>
              </a:ext>
            </a:extLst>
          </p:cNvPr>
          <p:cNvGrpSpPr>
            <a:grpSpLocks/>
          </p:cNvGrpSpPr>
          <p:nvPr/>
        </p:nvGrpSpPr>
        <p:grpSpPr bwMode="auto">
          <a:xfrm>
            <a:off x="6632575" y="3584575"/>
            <a:ext cx="762000" cy="273050"/>
            <a:chOff x="4176" y="2256"/>
            <a:chExt cx="480" cy="172"/>
          </a:xfrm>
        </p:grpSpPr>
        <p:sp>
          <p:nvSpPr>
            <p:cNvPr id="197692" name="Text Box 110">
              <a:extLst>
                <a:ext uri="{FF2B5EF4-FFF2-40B4-BE49-F238E27FC236}">
                  <a16:creationId xmlns:a16="http://schemas.microsoft.com/office/drawing/2014/main" id="{260F388F-AFAD-4F67-8890-A09C6EAA5E88}"/>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68</a:t>
              </a:r>
            </a:p>
          </p:txBody>
        </p:sp>
        <p:sp>
          <p:nvSpPr>
            <p:cNvPr id="197693" name="Text Box 111">
              <a:extLst>
                <a:ext uri="{FF2B5EF4-FFF2-40B4-BE49-F238E27FC236}">
                  <a16:creationId xmlns:a16="http://schemas.microsoft.com/office/drawing/2014/main" id="{26809094-78FE-49B5-8985-D3FA08E6B391}"/>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7671" name="Group 112">
            <a:extLst>
              <a:ext uri="{FF2B5EF4-FFF2-40B4-BE49-F238E27FC236}">
                <a16:creationId xmlns:a16="http://schemas.microsoft.com/office/drawing/2014/main" id="{5AB7D7A5-9D46-4339-801C-1C5F1D8F528F}"/>
              </a:ext>
            </a:extLst>
          </p:cNvPr>
          <p:cNvGrpSpPr>
            <a:grpSpLocks/>
          </p:cNvGrpSpPr>
          <p:nvPr/>
        </p:nvGrpSpPr>
        <p:grpSpPr bwMode="auto">
          <a:xfrm>
            <a:off x="7772400" y="2819400"/>
            <a:ext cx="762000" cy="273050"/>
            <a:chOff x="4176" y="2256"/>
            <a:chExt cx="480" cy="172"/>
          </a:xfrm>
        </p:grpSpPr>
        <p:sp>
          <p:nvSpPr>
            <p:cNvPr id="197690" name="Text Box 113">
              <a:extLst>
                <a:ext uri="{FF2B5EF4-FFF2-40B4-BE49-F238E27FC236}">
                  <a16:creationId xmlns:a16="http://schemas.microsoft.com/office/drawing/2014/main" id="{1652DF04-C133-4DBE-84BF-008A27BFA717}"/>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55</a:t>
              </a:r>
            </a:p>
          </p:txBody>
        </p:sp>
        <p:sp>
          <p:nvSpPr>
            <p:cNvPr id="197691" name="Text Box 114">
              <a:extLst>
                <a:ext uri="{FF2B5EF4-FFF2-40B4-BE49-F238E27FC236}">
                  <a16:creationId xmlns:a16="http://schemas.microsoft.com/office/drawing/2014/main" id="{CF819DA3-7044-4EE2-87D1-AEF7E4E9F07F}"/>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7672" name="Group 115">
            <a:extLst>
              <a:ext uri="{FF2B5EF4-FFF2-40B4-BE49-F238E27FC236}">
                <a16:creationId xmlns:a16="http://schemas.microsoft.com/office/drawing/2014/main" id="{1EAB626A-3B13-463B-9C11-B382F30FF955}"/>
              </a:ext>
            </a:extLst>
          </p:cNvPr>
          <p:cNvGrpSpPr>
            <a:grpSpLocks/>
          </p:cNvGrpSpPr>
          <p:nvPr/>
        </p:nvGrpSpPr>
        <p:grpSpPr bwMode="auto">
          <a:xfrm>
            <a:off x="6629400" y="4572000"/>
            <a:ext cx="762000" cy="273050"/>
            <a:chOff x="4176" y="2256"/>
            <a:chExt cx="480" cy="172"/>
          </a:xfrm>
        </p:grpSpPr>
        <p:sp>
          <p:nvSpPr>
            <p:cNvPr id="197688" name="Text Box 116">
              <a:extLst>
                <a:ext uri="{FF2B5EF4-FFF2-40B4-BE49-F238E27FC236}">
                  <a16:creationId xmlns:a16="http://schemas.microsoft.com/office/drawing/2014/main" id="{EA229CA8-A006-4CEA-90B0-DA2A560469A7}"/>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82</a:t>
              </a:r>
            </a:p>
          </p:txBody>
        </p:sp>
        <p:sp>
          <p:nvSpPr>
            <p:cNvPr id="197689" name="Text Box 117">
              <a:extLst>
                <a:ext uri="{FF2B5EF4-FFF2-40B4-BE49-F238E27FC236}">
                  <a16:creationId xmlns:a16="http://schemas.microsoft.com/office/drawing/2014/main" id="{7AA89E05-975E-4456-AAEB-725AA97A25FB}"/>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197673" name="Group 118">
            <a:extLst>
              <a:ext uri="{FF2B5EF4-FFF2-40B4-BE49-F238E27FC236}">
                <a16:creationId xmlns:a16="http://schemas.microsoft.com/office/drawing/2014/main" id="{81359E03-DE88-4896-9FC6-377C8F2CC3A3}"/>
              </a:ext>
            </a:extLst>
          </p:cNvPr>
          <p:cNvGrpSpPr>
            <a:grpSpLocks/>
          </p:cNvGrpSpPr>
          <p:nvPr/>
        </p:nvGrpSpPr>
        <p:grpSpPr bwMode="auto">
          <a:xfrm>
            <a:off x="7772400" y="3962400"/>
            <a:ext cx="762000" cy="273050"/>
            <a:chOff x="4176" y="2256"/>
            <a:chExt cx="480" cy="172"/>
          </a:xfrm>
        </p:grpSpPr>
        <p:sp>
          <p:nvSpPr>
            <p:cNvPr id="197686" name="Text Box 119">
              <a:extLst>
                <a:ext uri="{FF2B5EF4-FFF2-40B4-BE49-F238E27FC236}">
                  <a16:creationId xmlns:a16="http://schemas.microsoft.com/office/drawing/2014/main" id="{88EF808B-CC66-459B-A4D2-73EEFBB229FA}"/>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14</a:t>
              </a:r>
            </a:p>
          </p:txBody>
        </p:sp>
        <p:sp>
          <p:nvSpPr>
            <p:cNvPr id="197687" name="Text Box 120">
              <a:extLst>
                <a:ext uri="{FF2B5EF4-FFF2-40B4-BE49-F238E27FC236}">
                  <a16:creationId xmlns:a16="http://schemas.microsoft.com/office/drawing/2014/main" id="{93FFDCC4-A6F2-4A41-B226-DC8F46FF9933}"/>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
        <p:nvSpPr>
          <p:cNvPr id="197674" name="Line 121">
            <a:extLst>
              <a:ext uri="{FF2B5EF4-FFF2-40B4-BE49-F238E27FC236}">
                <a16:creationId xmlns:a16="http://schemas.microsoft.com/office/drawing/2014/main" id="{1AC16A0B-A0A4-4090-9F3B-18A90BB09595}"/>
              </a:ext>
            </a:extLst>
          </p:cNvPr>
          <p:cNvSpPr>
            <a:spLocks noChangeShapeType="1"/>
          </p:cNvSpPr>
          <p:nvPr/>
        </p:nvSpPr>
        <p:spPr bwMode="auto">
          <a:xfrm>
            <a:off x="6096000" y="2971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75" name="Line 122">
            <a:extLst>
              <a:ext uri="{FF2B5EF4-FFF2-40B4-BE49-F238E27FC236}">
                <a16:creationId xmlns:a16="http://schemas.microsoft.com/office/drawing/2014/main" id="{F303B37C-AFFA-4B75-B330-CF808F1956A6}"/>
              </a:ext>
            </a:extLst>
          </p:cNvPr>
          <p:cNvSpPr>
            <a:spLocks noChangeShapeType="1"/>
          </p:cNvSpPr>
          <p:nvPr/>
        </p:nvSpPr>
        <p:spPr bwMode="auto">
          <a:xfrm>
            <a:off x="6096000" y="3352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76" name="Line 123">
            <a:extLst>
              <a:ext uri="{FF2B5EF4-FFF2-40B4-BE49-F238E27FC236}">
                <a16:creationId xmlns:a16="http://schemas.microsoft.com/office/drawing/2014/main" id="{D0CE2C31-3923-46EF-8DC1-EBCA32B03A30}"/>
              </a:ext>
            </a:extLst>
          </p:cNvPr>
          <p:cNvSpPr>
            <a:spLocks noChangeShapeType="1"/>
          </p:cNvSpPr>
          <p:nvPr/>
        </p:nvSpPr>
        <p:spPr bwMode="auto">
          <a:xfrm>
            <a:off x="6096000" y="3733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77" name="Line 124">
            <a:extLst>
              <a:ext uri="{FF2B5EF4-FFF2-40B4-BE49-F238E27FC236}">
                <a16:creationId xmlns:a16="http://schemas.microsoft.com/office/drawing/2014/main" id="{E76FE921-0B34-406D-B5BD-950622FADE26}"/>
              </a:ext>
            </a:extLst>
          </p:cNvPr>
          <p:cNvSpPr>
            <a:spLocks noChangeShapeType="1"/>
          </p:cNvSpPr>
          <p:nvPr/>
        </p:nvSpPr>
        <p:spPr bwMode="auto">
          <a:xfrm>
            <a:off x="6096000" y="4114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78" name="Line 125">
            <a:extLst>
              <a:ext uri="{FF2B5EF4-FFF2-40B4-BE49-F238E27FC236}">
                <a16:creationId xmlns:a16="http://schemas.microsoft.com/office/drawing/2014/main" id="{C927A96F-68D4-4A68-8657-A54A6C9B1A46}"/>
              </a:ext>
            </a:extLst>
          </p:cNvPr>
          <p:cNvSpPr>
            <a:spLocks noChangeShapeType="1"/>
          </p:cNvSpPr>
          <p:nvPr/>
        </p:nvSpPr>
        <p:spPr bwMode="auto">
          <a:xfrm>
            <a:off x="6096000" y="47244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79" name="Line 126">
            <a:extLst>
              <a:ext uri="{FF2B5EF4-FFF2-40B4-BE49-F238E27FC236}">
                <a16:creationId xmlns:a16="http://schemas.microsoft.com/office/drawing/2014/main" id="{6C65427F-E40C-4C10-A8AA-551C9E4EE3D3}"/>
              </a:ext>
            </a:extLst>
          </p:cNvPr>
          <p:cNvSpPr>
            <a:spLocks noChangeShapeType="1"/>
          </p:cNvSpPr>
          <p:nvPr/>
        </p:nvSpPr>
        <p:spPr bwMode="auto">
          <a:xfrm>
            <a:off x="6096000" y="57912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80" name="Line 127">
            <a:extLst>
              <a:ext uri="{FF2B5EF4-FFF2-40B4-BE49-F238E27FC236}">
                <a16:creationId xmlns:a16="http://schemas.microsoft.com/office/drawing/2014/main" id="{B21ABE91-99B8-4E11-8997-5B54FD559349}"/>
              </a:ext>
            </a:extLst>
          </p:cNvPr>
          <p:cNvSpPr>
            <a:spLocks noChangeShapeType="1"/>
          </p:cNvSpPr>
          <p:nvPr/>
        </p:nvSpPr>
        <p:spPr bwMode="auto">
          <a:xfrm>
            <a:off x="7239000" y="2971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81" name="Line 128">
            <a:extLst>
              <a:ext uri="{FF2B5EF4-FFF2-40B4-BE49-F238E27FC236}">
                <a16:creationId xmlns:a16="http://schemas.microsoft.com/office/drawing/2014/main" id="{8CB66DBD-A02E-4107-AA13-5B34322B6DE3}"/>
              </a:ext>
            </a:extLst>
          </p:cNvPr>
          <p:cNvSpPr>
            <a:spLocks noChangeShapeType="1"/>
          </p:cNvSpPr>
          <p:nvPr/>
        </p:nvSpPr>
        <p:spPr bwMode="auto">
          <a:xfrm>
            <a:off x="7235825" y="3357563"/>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82" name="Line 129">
            <a:extLst>
              <a:ext uri="{FF2B5EF4-FFF2-40B4-BE49-F238E27FC236}">
                <a16:creationId xmlns:a16="http://schemas.microsoft.com/office/drawing/2014/main" id="{A6F0C537-69AB-41FE-85A5-20B7F2ECAB13}"/>
              </a:ext>
            </a:extLst>
          </p:cNvPr>
          <p:cNvSpPr>
            <a:spLocks noChangeShapeType="1"/>
          </p:cNvSpPr>
          <p:nvPr/>
        </p:nvSpPr>
        <p:spPr bwMode="auto">
          <a:xfrm>
            <a:off x="7239000" y="41148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97683" name="Group 130">
            <a:extLst>
              <a:ext uri="{FF2B5EF4-FFF2-40B4-BE49-F238E27FC236}">
                <a16:creationId xmlns:a16="http://schemas.microsoft.com/office/drawing/2014/main" id="{554C5FC3-DD88-4310-AED0-24194884C5FA}"/>
              </a:ext>
            </a:extLst>
          </p:cNvPr>
          <p:cNvGrpSpPr>
            <a:grpSpLocks/>
          </p:cNvGrpSpPr>
          <p:nvPr/>
        </p:nvGrpSpPr>
        <p:grpSpPr bwMode="auto">
          <a:xfrm>
            <a:off x="7773988" y="3201988"/>
            <a:ext cx="762000" cy="273050"/>
            <a:chOff x="4176" y="2256"/>
            <a:chExt cx="480" cy="172"/>
          </a:xfrm>
        </p:grpSpPr>
        <p:sp>
          <p:nvSpPr>
            <p:cNvPr id="197684" name="Text Box 131">
              <a:extLst>
                <a:ext uri="{FF2B5EF4-FFF2-40B4-BE49-F238E27FC236}">
                  <a16:creationId xmlns:a16="http://schemas.microsoft.com/office/drawing/2014/main" id="{83845D46-CA46-4648-BA1E-997C39E38154}"/>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t>01</a:t>
              </a:r>
            </a:p>
          </p:txBody>
        </p:sp>
        <p:sp>
          <p:nvSpPr>
            <p:cNvPr id="197685" name="Text Box 132">
              <a:extLst>
                <a:ext uri="{FF2B5EF4-FFF2-40B4-BE49-F238E27FC236}">
                  <a16:creationId xmlns:a16="http://schemas.microsoft.com/office/drawing/2014/main" id="{DC3B7B57-C58B-46F5-B2C5-B98DC241DF5C}"/>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065A8A0B-8964-42A2-B0E4-5F8281C83DAD}"/>
              </a:ext>
            </a:extLst>
          </p:cNvPr>
          <p:cNvSpPr>
            <a:spLocks noGrp="1" noChangeArrowheads="1"/>
          </p:cNvSpPr>
          <p:nvPr>
            <p:ph type="title"/>
          </p:nvPr>
        </p:nvSpPr>
        <p:spPr>
          <a:xfrm>
            <a:off x="428625" y="1785938"/>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四、哈希表的实现</a:t>
            </a:r>
            <a:endParaRPr lang="en-US" altLang="zh-CN" sz="3200">
              <a:latin typeface="黑体" panose="02010609060101010101" pitchFamily="49" charset="-122"/>
              <a:ea typeface="黑体" panose="02010609060101010101" pitchFamily="49" charset="-122"/>
            </a:endParaRPr>
          </a:p>
        </p:txBody>
      </p:sp>
      <p:sp>
        <p:nvSpPr>
          <p:cNvPr id="200707" name="Text Box 3">
            <a:extLst>
              <a:ext uri="{FF2B5EF4-FFF2-40B4-BE49-F238E27FC236}">
                <a16:creationId xmlns:a16="http://schemas.microsoft.com/office/drawing/2014/main" id="{3A075B41-DCAC-4786-9830-652003BA974D}"/>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8266351-855B-4848-8FF1-129DB8E089BB}" type="slidenum">
              <a:rPr lang="zh-CN" altLang="en-US" sz="2400"/>
              <a:pPr algn="r" eaLnBrk="1" hangingPunct="1">
                <a:spcBef>
                  <a:spcPct val="50000"/>
                </a:spcBef>
                <a:buClrTx/>
                <a:buSzTx/>
                <a:buFontTx/>
                <a:buNone/>
              </a:pPr>
              <a:t>136</a:t>
            </a:fld>
            <a:endParaRPr lang="en-US" altLang="zh-CN" sz="2400"/>
          </a:p>
        </p:txBody>
      </p:sp>
      <p:sp>
        <p:nvSpPr>
          <p:cNvPr id="200708" name="Text Box 4">
            <a:extLst>
              <a:ext uri="{FF2B5EF4-FFF2-40B4-BE49-F238E27FC236}">
                <a16:creationId xmlns:a16="http://schemas.microsoft.com/office/drawing/2014/main" id="{E78E8EDD-9B77-4DF0-9740-E2CBB223B3F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0709" name="Rectangle 5">
            <a:extLst>
              <a:ext uri="{FF2B5EF4-FFF2-40B4-BE49-F238E27FC236}">
                <a16:creationId xmlns:a16="http://schemas.microsoft.com/office/drawing/2014/main" id="{5DC881B0-87B0-433A-9AA6-CDF34F7BFEF1}"/>
              </a:ext>
            </a:extLst>
          </p:cNvPr>
          <p:cNvSpPr>
            <a:spLocks noGrp="1" noChangeArrowheads="1"/>
          </p:cNvSpPr>
          <p:nvPr>
            <p:ph type="body" idx="1"/>
          </p:nvPr>
        </p:nvSpPr>
        <p:spPr>
          <a:xfrm>
            <a:off x="381000" y="2571750"/>
            <a:ext cx="84772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假设哈希函数为</a:t>
            </a:r>
            <a:r>
              <a:rPr lang="zh-CN" altLang="en-US" b="1" dirty="0">
                <a:solidFill>
                  <a:srgbClr val="FF0000"/>
                </a:solidFill>
                <a:latin typeface="黑体" panose="02010609060101010101" pitchFamily="49" charset="-122"/>
                <a:ea typeface="黑体" panose="02010609060101010101" pitchFamily="49" charset="-122"/>
              </a:rPr>
              <a:t>关键字求模</a:t>
            </a:r>
            <a:r>
              <a:rPr lang="zh-CN" altLang="en-US" b="1" dirty="0">
                <a:latin typeface="黑体" panose="02010609060101010101" pitchFamily="49" charset="-122"/>
                <a:ea typeface="黑体" panose="02010609060101010101" pitchFamily="49" charset="-122"/>
              </a:rPr>
              <a:t>运算，哈希表用</a:t>
            </a:r>
            <a:r>
              <a:rPr lang="zh-CN" altLang="en-US" b="1" dirty="0">
                <a:solidFill>
                  <a:srgbClr val="FF0000"/>
                </a:solidFill>
                <a:latin typeface="黑体" panose="02010609060101010101" pitchFamily="49" charset="-122"/>
                <a:ea typeface="黑体" panose="02010609060101010101" pitchFamily="49" charset="-122"/>
              </a:rPr>
              <a:t>拉链法</a:t>
            </a:r>
            <a:r>
              <a:rPr lang="zh-CN" altLang="en-US" b="1" dirty="0">
                <a:latin typeface="黑体" panose="02010609060101010101" pitchFamily="49" charset="-122"/>
                <a:ea typeface="黑体" panose="02010609060101010101" pitchFamily="49" charset="-122"/>
              </a:rPr>
              <a:t>解决冲突，其结构可以定义如下：</a:t>
            </a:r>
          </a:p>
          <a:p>
            <a:pPr eaLnBrk="1" hangingPunct="1">
              <a:spcBef>
                <a:spcPct val="70000"/>
              </a:spcBef>
              <a:buNone/>
            </a:pPr>
            <a:r>
              <a:rPr lang="en-US" altLang="zh-CN" sz="2400" b="1" dirty="0">
                <a:latin typeface="黑体" panose="02010609060101010101" pitchFamily="49" charset="-122"/>
                <a:ea typeface="黑体" panose="02010609060101010101" pitchFamily="49" charset="-122"/>
              </a:rPr>
              <a:t>   class Node {               // </a:t>
            </a:r>
            <a:r>
              <a:rPr lang="zh-CN" altLang="en-US" sz="2400" b="1" dirty="0">
                <a:latin typeface="黑体" panose="02010609060101010101" pitchFamily="49" charset="-122"/>
                <a:ea typeface="黑体" panose="02010609060101010101" pitchFamily="49" charset="-122"/>
              </a:rPr>
              <a:t>定义结点结构</a:t>
            </a:r>
          </a:p>
          <a:p>
            <a:pPr eaLnBrk="1" hangingPunct="1">
              <a:spcBef>
                <a:spcPct val="70000"/>
              </a:spcBef>
              <a:buNone/>
            </a:pPr>
            <a:r>
              <a:rPr lang="en-US" altLang="zh-CN" sz="2400" b="1" dirty="0">
                <a:latin typeface="黑体" panose="02010609060101010101" pitchFamily="49" charset="-122"/>
                <a:ea typeface="黑体" panose="02010609060101010101" pitchFamily="49" charset="-122"/>
              </a:rPr>
              <a:t>     public: int data;</a:t>
            </a:r>
          </a:p>
          <a:p>
            <a:pPr eaLnBrk="1" hangingPunct="1">
              <a:spcBef>
                <a:spcPct val="70000"/>
              </a:spcBef>
              <a:buNone/>
            </a:pPr>
            <a:r>
              <a:rPr lang="en-US" altLang="zh-CN" sz="2400" b="1" dirty="0">
                <a:latin typeface="黑体" panose="02010609060101010101" pitchFamily="49" charset="-122"/>
                <a:ea typeface="黑体" panose="02010609060101010101" pitchFamily="49" charset="-122"/>
              </a:rPr>
              <a:t>             Node *next;</a:t>
            </a:r>
          </a:p>
          <a:p>
            <a:pPr eaLnBrk="1" hangingPunct="1">
              <a:spcBef>
                <a:spcPct val="70000"/>
              </a:spcBef>
              <a:buNone/>
            </a:pPr>
            <a:r>
              <a:rPr lang="en-US" altLang="zh-CN" sz="2400" b="1" dirty="0">
                <a:latin typeface="黑体" panose="02010609060101010101" pitchFamily="49" charset="-122"/>
                <a:ea typeface="黑体" panose="02010609060101010101" pitchFamily="49" charset="-122"/>
              </a:rPr>
              <a:t>             Node(){data=0;next=NULL;}</a:t>
            </a:r>
          </a:p>
          <a:p>
            <a:pPr eaLnBrk="1" hangingPunct="1">
              <a:spcBef>
                <a:spcPct val="70000"/>
              </a:spcBef>
              <a:buNone/>
            </a:pPr>
            <a:r>
              <a:rPr lang="en-US" altLang="zh-CN" sz="2400" b="1" dirty="0">
                <a:latin typeface="黑体" panose="02010609060101010101" pitchFamily="49" charset="-122"/>
                <a:ea typeface="黑体" panose="02010609060101010101" pitchFamily="49" charset="-122"/>
              </a:rPr>
              <a:t>   };</a:t>
            </a:r>
          </a:p>
        </p:txBody>
      </p:sp>
      <p:sp>
        <p:nvSpPr>
          <p:cNvPr id="200710" name="Rectangle 6">
            <a:extLst>
              <a:ext uri="{FF2B5EF4-FFF2-40B4-BE49-F238E27FC236}">
                <a16:creationId xmlns:a16="http://schemas.microsoft.com/office/drawing/2014/main" id="{48A5875B-17E1-4AE1-AC84-2C46A10A6A8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065A8A0B-8964-42A2-B0E4-5F8281C83DAD}"/>
              </a:ext>
            </a:extLst>
          </p:cNvPr>
          <p:cNvSpPr>
            <a:spLocks noGrp="1" noChangeArrowheads="1"/>
          </p:cNvSpPr>
          <p:nvPr>
            <p:ph type="title"/>
          </p:nvPr>
        </p:nvSpPr>
        <p:spPr>
          <a:xfrm>
            <a:off x="428625" y="1785938"/>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四、哈希表的实现</a:t>
            </a:r>
            <a:endParaRPr lang="en-US" altLang="zh-CN" sz="3200">
              <a:latin typeface="黑体" panose="02010609060101010101" pitchFamily="49" charset="-122"/>
              <a:ea typeface="黑体" panose="02010609060101010101" pitchFamily="49" charset="-122"/>
            </a:endParaRPr>
          </a:p>
        </p:txBody>
      </p:sp>
      <p:sp>
        <p:nvSpPr>
          <p:cNvPr id="200707" name="Text Box 3">
            <a:extLst>
              <a:ext uri="{FF2B5EF4-FFF2-40B4-BE49-F238E27FC236}">
                <a16:creationId xmlns:a16="http://schemas.microsoft.com/office/drawing/2014/main" id="{3A075B41-DCAC-4786-9830-652003BA974D}"/>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8266351-855B-4848-8FF1-129DB8E089BB}" type="slidenum">
              <a:rPr lang="zh-CN" altLang="en-US" sz="2400"/>
              <a:pPr algn="r" eaLnBrk="1" hangingPunct="1">
                <a:spcBef>
                  <a:spcPct val="50000"/>
                </a:spcBef>
                <a:buClrTx/>
                <a:buSzTx/>
                <a:buFontTx/>
                <a:buNone/>
              </a:pPr>
              <a:t>137</a:t>
            </a:fld>
            <a:endParaRPr lang="en-US" altLang="zh-CN" sz="2400"/>
          </a:p>
        </p:txBody>
      </p:sp>
      <p:sp>
        <p:nvSpPr>
          <p:cNvPr id="200708" name="Text Box 4">
            <a:extLst>
              <a:ext uri="{FF2B5EF4-FFF2-40B4-BE49-F238E27FC236}">
                <a16:creationId xmlns:a16="http://schemas.microsoft.com/office/drawing/2014/main" id="{E78E8EDD-9B77-4DF0-9740-E2CBB223B3F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0709" name="Rectangle 5">
            <a:extLst>
              <a:ext uri="{FF2B5EF4-FFF2-40B4-BE49-F238E27FC236}">
                <a16:creationId xmlns:a16="http://schemas.microsoft.com/office/drawing/2014/main" id="{5DC881B0-87B0-433A-9AA6-CDF34F7BFEF1}"/>
              </a:ext>
            </a:extLst>
          </p:cNvPr>
          <p:cNvSpPr>
            <a:spLocks noGrp="1" noChangeArrowheads="1"/>
          </p:cNvSpPr>
          <p:nvPr>
            <p:ph type="body" idx="1"/>
          </p:nvPr>
        </p:nvSpPr>
        <p:spPr>
          <a:xfrm>
            <a:off x="381000" y="2571750"/>
            <a:ext cx="84772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哈希表类中需包含的相关变量：</a:t>
            </a:r>
          </a:p>
          <a:p>
            <a:pPr eaLnBrk="1" hangingPunct="1">
              <a:spcBef>
                <a:spcPct val="7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int HASHLISTLEN;	// </a:t>
            </a:r>
            <a:r>
              <a:rPr lang="zh-CN" altLang="en-US" sz="2400" b="1" dirty="0">
                <a:latin typeface="黑体" panose="02010609060101010101" pitchFamily="49" charset="-122"/>
                <a:ea typeface="黑体" panose="02010609060101010101" pitchFamily="49" charset="-122"/>
              </a:rPr>
              <a:t>哈希表长</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p;               // </a:t>
            </a:r>
            <a:r>
              <a:rPr lang="zh-CN" altLang="en-US" sz="2400" b="1" dirty="0">
                <a:latin typeface="黑体" panose="02010609060101010101" pitchFamily="49" charset="-122"/>
                <a:ea typeface="黑体" panose="02010609060101010101" pitchFamily="49" charset="-122"/>
              </a:rPr>
              <a:t>哈希因子</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Node </a:t>
            </a:r>
            <a:r>
              <a:rPr lang="zh-CN" altLang="en-US"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HashTab</a:t>
            </a:r>
            <a:r>
              <a:rPr lang="en-US" altLang="zh-CN" sz="2400" b="1" dirty="0">
                <a:latin typeface="黑体" panose="02010609060101010101" pitchFamily="49" charset="-122"/>
                <a:ea typeface="黑体" panose="02010609060101010101" pitchFamily="49" charset="-122"/>
              </a:rPr>
              <a:t>;       // </a:t>
            </a:r>
            <a:r>
              <a:rPr lang="zh-CN" altLang="en-US" sz="2400" b="1" dirty="0">
                <a:latin typeface="黑体" panose="02010609060101010101" pitchFamily="49" charset="-122"/>
                <a:ea typeface="黑体" panose="02010609060101010101" pitchFamily="49" charset="-122"/>
              </a:rPr>
              <a:t>表头数组</a:t>
            </a:r>
            <a:endParaRPr lang="en-US" altLang="zh-CN" sz="2400" b="1" dirty="0">
              <a:latin typeface="黑体" panose="02010609060101010101" pitchFamily="49" charset="-122"/>
              <a:ea typeface="黑体" panose="02010609060101010101" pitchFamily="49" charset="-122"/>
            </a:endParaRPr>
          </a:p>
        </p:txBody>
      </p:sp>
      <p:sp>
        <p:nvSpPr>
          <p:cNvPr id="200710" name="Rectangle 6">
            <a:extLst>
              <a:ext uri="{FF2B5EF4-FFF2-40B4-BE49-F238E27FC236}">
                <a16:creationId xmlns:a16="http://schemas.microsoft.com/office/drawing/2014/main" id="{48A5875B-17E1-4AE1-AC84-2C46A10A6A8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extLst>
      <p:ext uri="{BB962C8B-B14F-4D97-AF65-F5344CB8AC3E}">
        <p14:creationId xmlns:p14="http://schemas.microsoft.com/office/powerpoint/2010/main" val="38174129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C9A7592D-F4F2-46C2-9B9A-64768DB8EEDD}"/>
              </a:ext>
            </a:extLst>
          </p:cNvPr>
          <p:cNvSpPr>
            <a:spLocks noGrp="1" noChangeArrowheads="1"/>
          </p:cNvSpPr>
          <p:nvPr>
            <p:ph type="title"/>
          </p:nvPr>
        </p:nvSpPr>
        <p:spPr>
          <a:xfrm>
            <a:off x="428625" y="1785938"/>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四、哈希表的实现－查找过程</a:t>
            </a:r>
            <a:endParaRPr lang="en-US" altLang="zh-CN" sz="3200">
              <a:latin typeface="黑体" panose="02010609060101010101" pitchFamily="49" charset="-122"/>
              <a:ea typeface="黑体" panose="02010609060101010101" pitchFamily="49" charset="-122"/>
            </a:endParaRPr>
          </a:p>
        </p:txBody>
      </p:sp>
      <p:sp>
        <p:nvSpPr>
          <p:cNvPr id="203779" name="Text Box 3">
            <a:extLst>
              <a:ext uri="{FF2B5EF4-FFF2-40B4-BE49-F238E27FC236}">
                <a16:creationId xmlns:a16="http://schemas.microsoft.com/office/drawing/2014/main" id="{FDA469F8-87D5-4B5B-B037-6401981AE343}"/>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F9AB3AD-9F04-4BFB-9002-0DD38863FE96}" type="slidenum">
              <a:rPr lang="zh-CN" altLang="en-US" sz="2400"/>
              <a:pPr algn="r" eaLnBrk="1" hangingPunct="1">
                <a:spcBef>
                  <a:spcPct val="50000"/>
                </a:spcBef>
                <a:buClrTx/>
                <a:buSzTx/>
                <a:buFontTx/>
                <a:buNone/>
              </a:pPr>
              <a:t>138</a:t>
            </a:fld>
            <a:endParaRPr lang="en-US" altLang="zh-CN" sz="2400"/>
          </a:p>
        </p:txBody>
      </p:sp>
      <p:sp>
        <p:nvSpPr>
          <p:cNvPr id="203780" name="Text Box 4">
            <a:extLst>
              <a:ext uri="{FF2B5EF4-FFF2-40B4-BE49-F238E27FC236}">
                <a16:creationId xmlns:a16="http://schemas.microsoft.com/office/drawing/2014/main" id="{A2923115-CC95-4128-8A2F-460D01311A1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3781" name="Rectangle 5">
            <a:extLst>
              <a:ext uri="{FF2B5EF4-FFF2-40B4-BE49-F238E27FC236}">
                <a16:creationId xmlns:a16="http://schemas.microsoft.com/office/drawing/2014/main" id="{0C769A27-42DB-4A79-9F1F-732296FD4698}"/>
              </a:ext>
            </a:extLst>
          </p:cNvPr>
          <p:cNvSpPr>
            <a:spLocks noGrp="1" noChangeArrowheads="1"/>
          </p:cNvSpPr>
          <p:nvPr>
            <p:ph type="body" idx="1"/>
          </p:nvPr>
        </p:nvSpPr>
        <p:spPr>
          <a:xfrm>
            <a:off x="468635" y="2555875"/>
            <a:ext cx="7837165" cy="4149725"/>
          </a:xfrm>
        </p:spPr>
        <p:txBody>
          <a:bodyPr/>
          <a:lstStyle/>
          <a:p>
            <a:pPr eaLnBrk="1" hangingPunct="1">
              <a:lnSpc>
                <a:spcPct val="90000"/>
              </a:lnSpc>
              <a:spcBef>
                <a:spcPct val="50000"/>
              </a:spcBef>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对于给定值</a:t>
            </a:r>
            <a:r>
              <a:rPr lang="en-US" altLang="zh-CN" sz="2800" b="1" dirty="0">
                <a:latin typeface="黑体" panose="02010609060101010101" pitchFamily="49" charset="-122"/>
                <a:ea typeface="黑体" panose="02010609060101010101" pitchFamily="49" charset="-122"/>
              </a:rPr>
              <a:t>key，</a:t>
            </a:r>
            <a:r>
              <a:rPr lang="zh-CN" altLang="en-US" sz="2800" b="1" dirty="0">
                <a:latin typeface="黑体" panose="02010609060101010101" pitchFamily="49" charset="-122"/>
                <a:ea typeface="黑体" panose="02010609060101010101" pitchFamily="49" charset="-122"/>
              </a:rPr>
              <a:t>计算哈希地址 </a:t>
            </a:r>
            <a:r>
              <a:rPr lang="en-US" altLang="zh-CN" sz="2800" b="1" dirty="0">
                <a:latin typeface="黑体" panose="02010609060101010101" pitchFamily="49" charset="-122"/>
                <a:ea typeface="黑体" panose="02010609060101010101" pitchFamily="49" charset="-122"/>
              </a:rPr>
              <a:t>i= key % p</a:t>
            </a:r>
          </a:p>
          <a:p>
            <a:pPr eaLnBrk="1" hangingPunct="1">
              <a:lnSpc>
                <a:spcPct val="90000"/>
              </a:lnSpc>
              <a:spcBef>
                <a:spcPct val="50000"/>
              </a:spcBef>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指针</a:t>
            </a:r>
            <a:r>
              <a:rPr lang="en-US" altLang="zh-CN" sz="2800" b="1" dirty="0">
                <a:latin typeface="黑体" panose="02010609060101010101" pitchFamily="49" charset="-122"/>
                <a:ea typeface="黑体" panose="02010609060101010101" pitchFamily="49" charset="-122"/>
              </a:rPr>
              <a:t>r = </a:t>
            </a:r>
            <a:r>
              <a:rPr lang="en-US" altLang="zh-CN" sz="2800" b="1" dirty="0" err="1">
                <a:latin typeface="黑体" panose="02010609060101010101" pitchFamily="49" charset="-122"/>
                <a:ea typeface="黑体" panose="02010609060101010101" pitchFamily="49" charset="-122"/>
              </a:rPr>
              <a:t>HashTab</a:t>
            </a:r>
            <a:r>
              <a:rPr lang="en-US" altLang="zh-CN" sz="2800" b="1" dirty="0">
                <a:latin typeface="黑体" panose="02010609060101010101" pitchFamily="49" charset="-122"/>
                <a:ea typeface="黑体" panose="02010609060101010101" pitchFamily="49" charset="-122"/>
              </a:rPr>
              <a:t>[i].next</a:t>
            </a:r>
          </a:p>
          <a:p>
            <a:pPr eaLnBrk="1" hangingPunct="1">
              <a:lnSpc>
                <a:spcPct val="90000"/>
              </a:lnSpc>
              <a:spcBef>
                <a:spcPct val="5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若</a:t>
            </a:r>
            <a:r>
              <a:rPr lang="en-US" altLang="zh-CN" sz="2800" b="1" dirty="0">
                <a:latin typeface="黑体" panose="02010609060101010101" pitchFamily="49" charset="-122"/>
                <a:ea typeface="黑体" panose="02010609060101010101" pitchFamily="49" charset="-122"/>
              </a:rPr>
              <a:t>r==NULL，</a:t>
            </a:r>
            <a:r>
              <a:rPr lang="zh-CN" altLang="en-US" sz="2800" b="1" dirty="0">
                <a:latin typeface="黑体" panose="02010609060101010101" pitchFamily="49" charset="-122"/>
                <a:ea typeface="黑体" panose="02010609060101010101" pitchFamily="49" charset="-122"/>
              </a:rPr>
              <a:t>则查找不成</a:t>
            </a:r>
          </a:p>
          <a:p>
            <a:pPr eaLnBrk="1" hangingPunct="1">
              <a:lnSpc>
                <a:spcPct val="90000"/>
              </a:lnSpc>
              <a:spcBef>
                <a:spcPct val="5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若</a:t>
            </a:r>
            <a:r>
              <a:rPr lang="en-US" altLang="zh-CN" sz="2800" b="1" dirty="0">
                <a:latin typeface="黑体" panose="02010609060101010101" pitchFamily="49" charset="-122"/>
                <a:ea typeface="黑体" panose="02010609060101010101" pitchFamily="49" charset="-122"/>
              </a:rPr>
              <a:t>r-&gt;data == key，</a:t>
            </a:r>
            <a:r>
              <a:rPr lang="zh-CN" altLang="en-US" sz="2800" b="1" dirty="0">
                <a:latin typeface="黑体" panose="02010609060101010101" pitchFamily="49" charset="-122"/>
                <a:ea typeface="黑体" panose="02010609060101010101" pitchFamily="49" charset="-122"/>
              </a:rPr>
              <a:t>则查找成功</a:t>
            </a:r>
          </a:p>
          <a:p>
            <a:pPr eaLnBrk="1" hangingPunct="1">
              <a:lnSpc>
                <a:spcPct val="90000"/>
              </a:lnSpc>
              <a:spcBef>
                <a:spcPct val="5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否则，</a:t>
            </a:r>
            <a:r>
              <a:rPr lang="en-US" altLang="zh-CN" sz="2800" b="1" dirty="0">
                <a:latin typeface="黑体" panose="02010609060101010101" pitchFamily="49" charset="-122"/>
                <a:ea typeface="黑体" panose="02010609060101010101" pitchFamily="49" charset="-122"/>
              </a:rPr>
              <a:t>r=r-&gt;next(</a:t>
            </a:r>
            <a:r>
              <a:rPr lang="zh-CN" altLang="en-US" sz="2800" b="1" dirty="0">
                <a:latin typeface="黑体" panose="02010609060101010101" pitchFamily="49" charset="-122"/>
                <a:ea typeface="黑体" panose="02010609060101010101" pitchFamily="49" charset="-122"/>
              </a:rPr>
              <a:t>求下一地址</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，再转</a:t>
            </a:r>
            <a:r>
              <a:rPr lang="en-US" altLang="zh-CN" sz="2800" b="1" dirty="0">
                <a:latin typeface="黑体" panose="02010609060101010101" pitchFamily="49" charset="-122"/>
                <a:ea typeface="黑体" panose="02010609060101010101" pitchFamily="49" charset="-122"/>
              </a:rPr>
              <a:t>3</a:t>
            </a:r>
          </a:p>
        </p:txBody>
      </p:sp>
      <p:sp>
        <p:nvSpPr>
          <p:cNvPr id="203782" name="Rectangle 6">
            <a:extLst>
              <a:ext uri="{FF2B5EF4-FFF2-40B4-BE49-F238E27FC236}">
                <a16:creationId xmlns:a16="http://schemas.microsoft.com/office/drawing/2014/main" id="{46D56DAE-71AB-48C3-8F13-502DBB7A756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0D40575B-75B3-44F6-9DA7-25E751FB9DB8}"/>
              </a:ext>
            </a:extLst>
          </p:cNvPr>
          <p:cNvSpPr>
            <a:spLocks noGrp="1" noChangeArrowheads="1"/>
          </p:cNvSpPr>
          <p:nvPr>
            <p:ph type="title"/>
          </p:nvPr>
        </p:nvSpPr>
        <p:spPr>
          <a:xfrm>
            <a:off x="457200" y="1797050"/>
            <a:ext cx="8458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四、哈希表的实现－查找函数</a:t>
            </a:r>
            <a:r>
              <a:rPr lang="en-US" altLang="zh-CN" sz="3200" dirty="0">
                <a:latin typeface="黑体" panose="02010609060101010101" pitchFamily="49" charset="-122"/>
                <a:ea typeface="黑体" panose="02010609060101010101" pitchFamily="49" charset="-122"/>
              </a:rPr>
              <a:t>search()</a:t>
            </a:r>
          </a:p>
        </p:txBody>
      </p:sp>
      <p:sp>
        <p:nvSpPr>
          <p:cNvPr id="205827" name="Text Box 3">
            <a:extLst>
              <a:ext uri="{FF2B5EF4-FFF2-40B4-BE49-F238E27FC236}">
                <a16:creationId xmlns:a16="http://schemas.microsoft.com/office/drawing/2014/main" id="{AB3E3CB7-1206-4C19-81B1-7E9A40C3FD70}"/>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F4A043-4EFB-4EE3-889F-B991175B1D40}" type="slidenum">
              <a:rPr lang="zh-CN" altLang="en-US" sz="2400"/>
              <a:pPr algn="r" eaLnBrk="1" hangingPunct="1">
                <a:spcBef>
                  <a:spcPct val="50000"/>
                </a:spcBef>
                <a:buClrTx/>
                <a:buSzTx/>
                <a:buFontTx/>
                <a:buNone/>
              </a:pPr>
              <a:t>139</a:t>
            </a:fld>
            <a:endParaRPr lang="en-US" altLang="zh-CN" sz="2400"/>
          </a:p>
        </p:txBody>
      </p:sp>
      <p:sp>
        <p:nvSpPr>
          <p:cNvPr id="205828" name="Text Box 4">
            <a:extLst>
              <a:ext uri="{FF2B5EF4-FFF2-40B4-BE49-F238E27FC236}">
                <a16:creationId xmlns:a16="http://schemas.microsoft.com/office/drawing/2014/main" id="{27E03DB7-1F2D-4B1A-A26A-7F678D80C8D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5829" name="Rectangle 5">
            <a:extLst>
              <a:ext uri="{FF2B5EF4-FFF2-40B4-BE49-F238E27FC236}">
                <a16:creationId xmlns:a16="http://schemas.microsoft.com/office/drawing/2014/main" id="{694F546C-35C9-4910-A815-D1A2E660CEB2}"/>
              </a:ext>
            </a:extLst>
          </p:cNvPr>
          <p:cNvSpPr>
            <a:spLocks noGrp="1" noChangeArrowheads="1"/>
          </p:cNvSpPr>
          <p:nvPr>
            <p:ph type="body" idx="1"/>
          </p:nvPr>
        </p:nvSpPr>
        <p:spPr>
          <a:xfrm>
            <a:off x="381000" y="2590800"/>
            <a:ext cx="8763000" cy="4267200"/>
          </a:xfrm>
        </p:spPr>
        <p:txBody>
          <a:bodyPr/>
          <a:lstStyle/>
          <a:p>
            <a:pPr eaLnBrk="1" hangingPunct="1">
              <a:lnSpc>
                <a:spcPct val="89000"/>
              </a:lnSpc>
              <a:spcBef>
                <a:spcPct val="0"/>
              </a:spcBef>
            </a:pPr>
            <a:r>
              <a:rPr lang="zh-CN" altLang="en-US" sz="2800" b="1" dirty="0">
                <a:latin typeface="黑体" panose="02010609060101010101" pitchFamily="49" charset="-122"/>
                <a:ea typeface="黑体" panose="02010609060101010101" pitchFamily="49" charset="-122"/>
              </a:rPr>
              <a:t>若找到</a:t>
            </a:r>
            <a:r>
              <a:rPr lang="en-US" altLang="zh-CN" sz="2800" b="1" dirty="0">
                <a:latin typeface="黑体" panose="02010609060101010101" pitchFamily="49" charset="-122"/>
                <a:ea typeface="黑体" panose="02010609060101010101" pitchFamily="49" charset="-122"/>
              </a:rPr>
              <a:t>key，</a:t>
            </a:r>
            <a:r>
              <a:rPr lang="zh-CN" altLang="en-US" sz="2800" b="1" dirty="0">
                <a:latin typeface="黑体" panose="02010609060101010101" pitchFamily="49" charset="-122"/>
                <a:ea typeface="黑体" panose="02010609060101010101" pitchFamily="49" charset="-122"/>
              </a:rPr>
              <a:t>返回其结点指针；否则将其插入表中再返回其结点指针</a:t>
            </a:r>
            <a:r>
              <a:rPr lang="zh-CN" altLang="en-US" sz="2800" b="1" dirty="0">
                <a:solidFill>
                  <a:schemeClr val="hlink"/>
                </a:solidFill>
                <a:latin typeface="黑体" panose="02010609060101010101" pitchFamily="49" charset="-122"/>
                <a:ea typeface="黑体" panose="02010609060101010101" pitchFamily="49" charset="-122"/>
              </a:rPr>
              <a:t>[链地址法解决冲突，表头插入]</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void Search(int Key) </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	int i;	Node *r, *q;</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 = Key % p;</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r = </a:t>
            </a:r>
            <a:r>
              <a:rPr lang="en-US" altLang="zh-CN" sz="1800" b="1" dirty="0" err="1">
                <a:latin typeface="黑体" panose="02010609060101010101" pitchFamily="49" charset="-122"/>
                <a:ea typeface="黑体" panose="02010609060101010101" pitchFamily="49" charset="-122"/>
              </a:rPr>
              <a:t>HashTab</a:t>
            </a:r>
            <a:r>
              <a:rPr lang="en-US" altLang="zh-CN" sz="1800" b="1" dirty="0">
                <a:latin typeface="黑体" panose="02010609060101010101" pitchFamily="49" charset="-122"/>
                <a:ea typeface="黑体" panose="02010609060101010101" pitchFamily="49" charset="-122"/>
              </a:rPr>
              <a:t>[i].Next;	  //</a:t>
            </a:r>
            <a:r>
              <a:rPr lang="zh-CN" altLang="en-US" sz="1800" b="1" dirty="0">
                <a:latin typeface="黑体" panose="02010609060101010101" pitchFamily="49" charset="-122"/>
                <a:ea typeface="黑体" panose="02010609060101010101" pitchFamily="49" charset="-122"/>
              </a:rPr>
              <a:t>指向</a:t>
            </a:r>
            <a:r>
              <a:rPr lang="en-US" altLang="zh-CN" sz="1800" b="1" dirty="0">
                <a:latin typeface="黑体" panose="02010609060101010101" pitchFamily="49" charset="-122"/>
                <a:ea typeface="黑体" panose="02010609060101010101" pitchFamily="49" charset="-122"/>
              </a:rPr>
              <a:t>Hash</a:t>
            </a:r>
            <a:r>
              <a:rPr lang="zh-CN" altLang="en-US" sz="1800" b="1" dirty="0">
                <a:latin typeface="黑体" panose="02010609060101010101" pitchFamily="49" charset="-122"/>
                <a:ea typeface="黑体" panose="02010609060101010101" pitchFamily="49" charset="-122"/>
              </a:rPr>
              <a:t>表中的第一个结点</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HashCount = 0;		  //</a:t>
            </a:r>
            <a:r>
              <a:rPr lang="zh-CN" altLang="en-US" sz="1800" b="1" dirty="0">
                <a:latin typeface="黑体" panose="02010609060101010101" pitchFamily="49" charset="-122"/>
                <a:ea typeface="黑体" panose="02010609060101010101" pitchFamily="49" charset="-122"/>
              </a:rPr>
              <a:t>记录查找次数</a:t>
            </a:r>
            <a:r>
              <a:rPr lang="en-US" altLang="zh-CN" sz="1800" b="1" dirty="0">
                <a:latin typeface="黑体" panose="02010609060101010101" pitchFamily="49" charset="-122"/>
                <a:ea typeface="黑体" panose="02010609060101010101" pitchFamily="49" charset="-122"/>
              </a:rPr>
              <a:t>		</a:t>
            </a:r>
          </a:p>
          <a:p>
            <a:pPr eaLnBrk="1" hangingPunct="1">
              <a:spcBef>
                <a:spcPct val="12000"/>
              </a:spcBef>
              <a:buNone/>
            </a:pPr>
            <a:r>
              <a:rPr lang="en-US" altLang="zh-CN" sz="1800" b="1" dirty="0">
                <a:latin typeface="黑体" panose="02010609060101010101" pitchFamily="49" charset="-122"/>
                <a:ea typeface="黑体" panose="02010609060101010101" pitchFamily="49" charset="-122"/>
              </a:rPr>
              <a:t>        while ( r ){ </a:t>
            </a:r>
            <a:r>
              <a:rPr lang="en-US" altLang="zh-CN" sz="1800" b="1" dirty="0" err="1">
                <a:latin typeface="黑体" panose="02010609060101010101" pitchFamily="49" charset="-122"/>
                <a:ea typeface="黑体" panose="02010609060101010101" pitchFamily="49" charset="-122"/>
              </a:rPr>
              <a:t>HashCount</a:t>
            </a: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查找次数</a:t>
            </a:r>
            <a:r>
              <a:rPr lang="en-US" altLang="zh-CN" sz="1800" b="1" dirty="0">
                <a:latin typeface="黑体" panose="02010609060101010101" pitchFamily="49" charset="-122"/>
                <a:ea typeface="黑体" panose="02010609060101010101" pitchFamily="49" charset="-122"/>
              </a:rPr>
              <a:t>+1</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if (r-&gt;data == Key) {HashSuccess = 1; return;}</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r = r-&gt;Next;}				</a:t>
            </a:r>
          </a:p>
          <a:p>
            <a:pPr eaLnBrk="1" hangingPunct="1">
              <a:spcBef>
                <a:spcPct val="12000"/>
              </a:spcBef>
              <a:buNone/>
            </a:pPr>
            <a:r>
              <a:rPr lang="en-US" altLang="zh-CN" sz="1800" b="1" dirty="0">
                <a:latin typeface="黑体" panose="02010609060101010101" pitchFamily="49" charset="-122"/>
                <a:ea typeface="黑体" panose="02010609060101010101" pitchFamily="49" charset="-122"/>
              </a:rPr>
              <a:t>        q = new Node; q-&gt;data = Key; //</a:t>
            </a:r>
            <a:r>
              <a:rPr lang="zh-CN" altLang="en-US" sz="1800" b="1" dirty="0">
                <a:latin typeface="黑体" panose="02010609060101010101" pitchFamily="49" charset="-122"/>
                <a:ea typeface="黑体" panose="02010609060101010101" pitchFamily="49" charset="-122"/>
              </a:rPr>
              <a:t>查找不成功，在表头插入新结点</a:t>
            </a:r>
            <a:endParaRPr lang="en-US" altLang="zh-CN" sz="1800" b="1" dirty="0">
              <a:latin typeface="黑体" panose="02010609060101010101" pitchFamily="49" charset="-122"/>
              <a:ea typeface="黑体" panose="02010609060101010101" pitchFamily="49" charset="-122"/>
            </a:endParaRPr>
          </a:p>
          <a:p>
            <a:pPr eaLnBrk="1" hangingPunct="1">
              <a:spcBef>
                <a:spcPct val="12000"/>
              </a:spcBef>
              <a:buNone/>
            </a:pPr>
            <a:r>
              <a:rPr lang="en-US" altLang="zh-CN" sz="1800" b="1" dirty="0">
                <a:latin typeface="黑体" panose="02010609060101010101" pitchFamily="49" charset="-122"/>
                <a:ea typeface="黑体" panose="02010609060101010101" pitchFamily="49" charset="-122"/>
              </a:rPr>
              <a:t>        q-&gt;Next = </a:t>
            </a:r>
            <a:r>
              <a:rPr lang="en-US" altLang="zh-CN" sz="1800" b="1" dirty="0" err="1">
                <a:latin typeface="黑体" panose="02010609060101010101" pitchFamily="49" charset="-122"/>
                <a:ea typeface="黑体" panose="02010609060101010101" pitchFamily="49" charset="-122"/>
              </a:rPr>
              <a:t>HashTab</a:t>
            </a:r>
            <a:r>
              <a:rPr lang="en-US" altLang="zh-CN" sz="1800" b="1" dirty="0">
                <a:latin typeface="黑体" panose="02010609060101010101" pitchFamily="49" charset="-122"/>
                <a:ea typeface="黑体" panose="02010609060101010101" pitchFamily="49" charset="-122"/>
              </a:rPr>
              <a:t>[i].Next; </a:t>
            </a:r>
            <a:r>
              <a:rPr lang="en-US" altLang="zh-CN" sz="1800" b="1" dirty="0" err="1">
                <a:latin typeface="黑体" panose="02010609060101010101" pitchFamily="49" charset="-122"/>
                <a:ea typeface="黑体" panose="02010609060101010101" pitchFamily="49" charset="-122"/>
              </a:rPr>
              <a:t>HashTab</a:t>
            </a:r>
            <a:r>
              <a:rPr lang="en-US" altLang="zh-CN" sz="1800" b="1" dirty="0">
                <a:latin typeface="黑体" panose="02010609060101010101" pitchFamily="49" charset="-122"/>
                <a:ea typeface="黑体" panose="02010609060101010101" pitchFamily="49" charset="-122"/>
              </a:rPr>
              <a:t>[i].Next = q; HashSuccess = 0; </a:t>
            </a:r>
          </a:p>
          <a:p>
            <a:pPr eaLnBrk="1" hangingPunct="1">
              <a:spcBef>
                <a:spcPct val="12000"/>
              </a:spcBef>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p:txBody>
      </p:sp>
      <p:sp>
        <p:nvSpPr>
          <p:cNvPr id="205830" name="Rectangle 6">
            <a:extLst>
              <a:ext uri="{FF2B5EF4-FFF2-40B4-BE49-F238E27FC236}">
                <a16:creationId xmlns:a16="http://schemas.microsoft.com/office/drawing/2014/main" id="{67F8EF0C-1052-4146-9984-BBA69DE3568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13E38-F4C0-42C9-A078-BCB9926FEA95}"/>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一、顺序查找(不等概率)</a:t>
            </a:r>
            <a:endParaRPr lang="en-US" altLang="zh-CN" sz="32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98B5FFCD-B1F9-4390-B744-4B83C2887C2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F9D605-E2B6-470A-A0B4-E48AC77D2598}" type="slidenum">
              <a:rPr lang="zh-CN" altLang="en-US" sz="2400"/>
              <a:pPr algn="r" eaLnBrk="1" hangingPunct="1">
                <a:spcBef>
                  <a:spcPct val="50000"/>
                </a:spcBef>
                <a:buClrTx/>
                <a:buSzTx/>
                <a:buFontTx/>
                <a:buNone/>
              </a:pPr>
              <a:t>14</a:t>
            </a:fld>
            <a:endParaRPr lang="en-US" altLang="zh-CN" sz="2400"/>
          </a:p>
        </p:txBody>
      </p:sp>
      <p:sp>
        <p:nvSpPr>
          <p:cNvPr id="23556" name="Text Box 4">
            <a:extLst>
              <a:ext uri="{FF2B5EF4-FFF2-40B4-BE49-F238E27FC236}">
                <a16:creationId xmlns:a16="http://schemas.microsoft.com/office/drawing/2014/main" id="{A8686A7D-25E7-416F-BE1F-53E9EA9C2A4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3557" name="Rectangle 5">
            <a:extLst>
              <a:ext uri="{FF2B5EF4-FFF2-40B4-BE49-F238E27FC236}">
                <a16:creationId xmlns:a16="http://schemas.microsoft.com/office/drawing/2014/main" id="{E02110CF-4606-4FE5-81F7-5EAB345515F1}"/>
              </a:ext>
            </a:extLst>
          </p:cNvPr>
          <p:cNvSpPr>
            <a:spLocks noGrp="1" noChangeArrowheads="1"/>
          </p:cNvSpPr>
          <p:nvPr>
            <p:ph type="body" idx="1"/>
          </p:nvPr>
        </p:nvSpPr>
        <p:spPr>
          <a:xfrm>
            <a:off x="381000" y="2819400"/>
            <a:ext cx="8262938"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如果被查找的记录概率不等时，取      </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n-1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1</a:t>
            </a:r>
          </a:p>
          <a:p>
            <a:pPr eaLnBrk="1" hangingPunct="1">
              <a:spcBef>
                <a:spcPct val="70000"/>
              </a:spcBef>
            </a:pPr>
            <a:r>
              <a:rPr lang="zh-CN" altLang="en-US" b="1">
                <a:latin typeface="黑体" panose="02010609060101010101" pitchFamily="49" charset="-122"/>
                <a:ea typeface="黑体" panose="02010609060101010101" pitchFamily="49" charset="-122"/>
              </a:rPr>
              <a:t>若查找概率无法事先测定，则查找过程采取的改进办法是，在每次查找之后，将</a:t>
            </a:r>
            <a:r>
              <a:rPr lang="zh-CN" altLang="en-US" b="1">
                <a:solidFill>
                  <a:srgbClr val="FF0000"/>
                </a:solidFill>
                <a:latin typeface="黑体" panose="02010609060101010101" pitchFamily="49" charset="-122"/>
                <a:ea typeface="黑体" panose="02010609060101010101" pitchFamily="49" charset="-122"/>
              </a:rPr>
              <a:t>刚刚查找到的记录直接移至表尾的位置上</a:t>
            </a:r>
          </a:p>
        </p:txBody>
      </p:sp>
      <p:sp>
        <p:nvSpPr>
          <p:cNvPr id="23558" name="Rectangle 6">
            <a:extLst>
              <a:ext uri="{FF2B5EF4-FFF2-40B4-BE49-F238E27FC236}">
                <a16:creationId xmlns:a16="http://schemas.microsoft.com/office/drawing/2014/main" id="{1E3EB3CD-4F8B-4B87-9F50-F204F9B984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33072C03-7ED3-4310-A883-538757B66271}"/>
              </a:ext>
            </a:extLst>
          </p:cNvPr>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四、哈希表的实现－</a:t>
            </a:r>
            <a:r>
              <a:rPr lang="en-US" altLang="zh-CN" sz="3200">
                <a:latin typeface="黑体" panose="02010609060101010101" pitchFamily="49" charset="-122"/>
                <a:ea typeface="黑体" panose="02010609060101010101" pitchFamily="49" charset="-122"/>
              </a:rPr>
              <a:t>Hash</a:t>
            </a:r>
            <a:r>
              <a:rPr lang="zh-CN" altLang="en-US" sz="3200">
                <a:latin typeface="黑体" panose="02010609060101010101" pitchFamily="49" charset="-122"/>
                <a:ea typeface="黑体" panose="02010609060101010101" pitchFamily="49" charset="-122"/>
              </a:rPr>
              <a:t>表生成函数</a:t>
            </a:r>
            <a:r>
              <a:rPr lang="en-US" altLang="zh-CN" sz="2000">
                <a:latin typeface="黑体" panose="02010609060101010101" pitchFamily="49" charset="-122"/>
                <a:ea typeface="黑体" panose="02010609060101010101" pitchFamily="49" charset="-122"/>
              </a:rPr>
              <a:t>CreateHashTab()</a:t>
            </a:r>
          </a:p>
        </p:txBody>
      </p:sp>
      <p:sp>
        <p:nvSpPr>
          <p:cNvPr id="206851" name="Text Box 3">
            <a:extLst>
              <a:ext uri="{FF2B5EF4-FFF2-40B4-BE49-F238E27FC236}">
                <a16:creationId xmlns:a16="http://schemas.microsoft.com/office/drawing/2014/main" id="{DE5080C5-6CBD-462C-A0FB-910E0E5D9020}"/>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4FF9D6E-4449-4D13-87C8-ED610F3AA141}" type="slidenum">
              <a:rPr lang="zh-CN" altLang="en-US" sz="2400"/>
              <a:pPr algn="r" eaLnBrk="1" hangingPunct="1">
                <a:spcBef>
                  <a:spcPct val="50000"/>
                </a:spcBef>
                <a:buClrTx/>
                <a:buSzTx/>
                <a:buFontTx/>
                <a:buNone/>
              </a:pPr>
              <a:t>140</a:t>
            </a:fld>
            <a:endParaRPr lang="en-US" altLang="zh-CN" sz="2400"/>
          </a:p>
        </p:txBody>
      </p:sp>
      <p:sp>
        <p:nvSpPr>
          <p:cNvPr id="206852" name="Text Box 4">
            <a:extLst>
              <a:ext uri="{FF2B5EF4-FFF2-40B4-BE49-F238E27FC236}">
                <a16:creationId xmlns:a16="http://schemas.microsoft.com/office/drawing/2014/main" id="{652D50B7-0DFB-4BDB-B81B-C0C80791B04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6853" name="Rectangle 5">
            <a:extLst>
              <a:ext uri="{FF2B5EF4-FFF2-40B4-BE49-F238E27FC236}">
                <a16:creationId xmlns:a16="http://schemas.microsoft.com/office/drawing/2014/main" id="{64F6EB8A-75ED-42D7-A130-912DB9FFDFAE}"/>
              </a:ext>
            </a:extLst>
          </p:cNvPr>
          <p:cNvSpPr>
            <a:spLocks noGrp="1" noChangeArrowheads="1"/>
          </p:cNvSpPr>
          <p:nvPr>
            <p:ph type="body" idx="1"/>
          </p:nvPr>
        </p:nvSpPr>
        <p:spPr>
          <a:xfrm>
            <a:off x="381000" y="2708275"/>
            <a:ext cx="8763000" cy="4149725"/>
          </a:xfrm>
        </p:spPr>
        <p:txBody>
          <a:bodyPr/>
          <a:lstStyle/>
          <a:p>
            <a:pPr eaLnBrk="1" hangingPunct="1">
              <a:lnSpc>
                <a:spcPct val="89000"/>
              </a:lnSpc>
              <a:spcBef>
                <a:spcPct val="0"/>
              </a:spcBef>
            </a:pPr>
            <a:r>
              <a:rPr lang="zh-CN" altLang="en-US" b="1" dirty="0">
                <a:latin typeface="黑体" panose="02010609060101010101" pitchFamily="49" charset="-122"/>
                <a:ea typeface="黑体" panose="02010609060101010101" pitchFamily="49" charset="-122"/>
              </a:rPr>
              <a:t>利用查找函数，生成</a:t>
            </a:r>
            <a:r>
              <a:rPr lang="en-US" altLang="zh-CN" b="1" dirty="0">
                <a:latin typeface="黑体" panose="02010609060101010101" pitchFamily="49" charset="-122"/>
                <a:ea typeface="黑体" panose="02010609060101010101" pitchFamily="49" charset="-122"/>
              </a:rPr>
              <a:t>Hash</a:t>
            </a:r>
            <a:r>
              <a:rPr lang="zh-CN" altLang="en-US" b="1" dirty="0">
                <a:latin typeface="黑体" panose="02010609060101010101" pitchFamily="49" charset="-122"/>
                <a:ea typeface="黑体" panose="02010609060101010101" pitchFamily="49" charset="-122"/>
              </a:rPr>
              <a:t>表</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void </a:t>
            </a:r>
            <a:r>
              <a:rPr lang="en-US" altLang="zh-CN" sz="2000" b="1" dirty="0" err="1">
                <a:latin typeface="黑体" panose="02010609060101010101" pitchFamily="49" charset="-122"/>
                <a:ea typeface="黑体" panose="02010609060101010101" pitchFamily="49" charset="-122"/>
              </a:rPr>
              <a:t>CreateHashTab</a:t>
            </a:r>
            <a:r>
              <a:rPr lang="en-US" altLang="zh-CN" sz="2000" b="1" dirty="0">
                <a:latin typeface="黑体" panose="02010609060101010101" pitchFamily="49" charset="-122"/>
                <a:ea typeface="黑体" panose="02010609060101010101" pitchFamily="49" charset="-122"/>
              </a:rPr>
              <a:t>( )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&gt;&gt;HASHLISTLEN;   //</a:t>
            </a:r>
            <a:r>
              <a:rPr lang="zh-CN" altLang="en-US" sz="2000" b="1" dirty="0">
                <a:latin typeface="黑体" panose="02010609060101010101" pitchFamily="49" charset="-122"/>
                <a:ea typeface="黑体" panose="02010609060101010101" pitchFamily="49" charset="-122"/>
              </a:rPr>
              <a:t>输入哈希表长</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HashTab</a:t>
            </a:r>
            <a:r>
              <a:rPr lang="en-US" altLang="zh-CN" sz="2000" b="1" dirty="0">
                <a:latin typeface="黑体" panose="02010609060101010101" pitchFamily="49" charset="-122"/>
                <a:ea typeface="黑体" panose="02010609060101010101" pitchFamily="49" charset="-122"/>
              </a:rPr>
              <a:t>=new Node[HASHLISTLEN]; //</a:t>
            </a:r>
            <a:r>
              <a:rPr lang="zh-CN" altLang="en-US" sz="2000" b="1" dirty="0">
                <a:latin typeface="黑体" panose="02010609060101010101" pitchFamily="49" charset="-122"/>
                <a:ea typeface="黑体" panose="02010609060101010101" pitchFamily="49" charset="-122"/>
              </a:rPr>
              <a:t>建立头结点数组</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int </a:t>
            </a:r>
            <a:r>
              <a:rPr lang="en-US" altLang="zh-CN" sz="2000" b="1" dirty="0" err="1">
                <a:latin typeface="黑体" panose="02010609060101010101" pitchFamily="49" charset="-122"/>
                <a:ea typeface="黑体" panose="02010609060101010101" pitchFamily="49" charset="-122"/>
              </a:rPr>
              <a:t>n,key</a:t>
            </a:r>
            <a:r>
              <a:rPr lang="en-US" altLang="zh-CN" sz="2000" b="1" dirty="0">
                <a:latin typeface="黑体" panose="02010609060101010101" pitchFamily="49" charset="-122"/>
                <a:ea typeface="黑体" panose="02010609060101010101" pitchFamily="49" charset="-122"/>
              </a:rPr>
              <a:t>;</a:t>
            </a:r>
          </a:p>
          <a:p>
            <a:pPr eaLnBrk="1" hangingPunct="1">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&gt;&gt;n;   //</a:t>
            </a:r>
            <a:r>
              <a:rPr lang="zh-CN" altLang="en-US" sz="2000" b="1" dirty="0">
                <a:latin typeface="黑体" panose="02010609060101010101" pitchFamily="49" charset="-122"/>
                <a:ea typeface="黑体" panose="02010609060101010101" pitchFamily="49" charset="-122"/>
              </a:rPr>
              <a:t>输入关键字个数</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for(int i=0;i&lt;</a:t>
            </a:r>
            <a:r>
              <a:rPr lang="en-US" altLang="zh-CN" sz="2000" b="1" dirty="0" err="1">
                <a:latin typeface="黑体" panose="02010609060101010101" pitchFamily="49" charset="-122"/>
                <a:ea typeface="黑体" panose="02010609060101010101" pitchFamily="49" charset="-122"/>
              </a:rPr>
              <a:t>n;i</a:t>
            </a:r>
            <a:r>
              <a:rPr lang="en-US" altLang="zh-CN" sz="2000" b="1" dirty="0">
                <a:latin typeface="黑体" panose="02010609060101010101" pitchFamily="49" charset="-122"/>
                <a:ea typeface="黑体" panose="02010609060101010101" pitchFamily="49" charset="-122"/>
              </a:rPr>
              <a:t>++){</a:t>
            </a:r>
          </a:p>
          <a:p>
            <a:pPr eaLnBrk="1" hangingPunct="1">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&gt;&gt;key;   //</a:t>
            </a:r>
            <a:r>
              <a:rPr lang="zh-CN" altLang="en-US" sz="2000" b="1" dirty="0">
                <a:latin typeface="黑体" panose="02010609060101010101" pitchFamily="49" charset="-122"/>
                <a:ea typeface="黑体" panose="02010609060101010101" pitchFamily="49" charset="-122"/>
              </a:rPr>
              <a:t>输入关键字</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Search(key); //</a:t>
            </a:r>
            <a:r>
              <a:rPr lang="zh-CN" altLang="en-US" sz="2000" b="1" dirty="0">
                <a:latin typeface="黑体" panose="02010609060101010101" pitchFamily="49" charset="-122"/>
                <a:ea typeface="黑体" panose="02010609060101010101" pitchFamily="49" charset="-122"/>
              </a:rPr>
              <a:t>边查找边创建</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	</a:t>
            </a:r>
          </a:p>
          <a:p>
            <a:pPr eaLnBrk="1" hangingPunct="1">
              <a:buNone/>
            </a:pPr>
            <a:r>
              <a:rPr lang="en-US" altLang="zh-CN" sz="2000" b="1" dirty="0">
                <a:latin typeface="黑体" panose="02010609060101010101" pitchFamily="49" charset="-122"/>
                <a:ea typeface="黑体" panose="02010609060101010101" pitchFamily="49" charset="-122"/>
              </a:rPr>
              <a:t>   }</a:t>
            </a:r>
          </a:p>
        </p:txBody>
      </p:sp>
      <p:sp>
        <p:nvSpPr>
          <p:cNvPr id="206854" name="Rectangle 6">
            <a:extLst>
              <a:ext uri="{FF2B5EF4-FFF2-40B4-BE49-F238E27FC236}">
                <a16:creationId xmlns:a16="http://schemas.microsoft.com/office/drawing/2014/main" id="{A15FF0A7-E9F3-4946-92E7-25420A883AF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425652C6-9462-4B7F-80D0-D1C76004E900}"/>
              </a:ext>
            </a:extLst>
          </p:cNvPr>
          <p:cNvSpPr>
            <a:spLocks noGrp="1" noChangeArrowheads="1"/>
          </p:cNvSpPr>
          <p:nvPr>
            <p:ph type="title"/>
          </p:nvPr>
        </p:nvSpPr>
        <p:spPr>
          <a:xfrm>
            <a:off x="500063" y="1857375"/>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a:t>
            </a:r>
            <a:endParaRPr lang="en-US" altLang="zh-CN" sz="3200">
              <a:latin typeface="黑体" panose="02010609060101010101" pitchFamily="49" charset="-122"/>
              <a:ea typeface="黑体" panose="02010609060101010101" pitchFamily="49" charset="-122"/>
            </a:endParaRPr>
          </a:p>
        </p:txBody>
      </p:sp>
      <p:sp>
        <p:nvSpPr>
          <p:cNvPr id="207875" name="Text Box 3">
            <a:extLst>
              <a:ext uri="{FF2B5EF4-FFF2-40B4-BE49-F238E27FC236}">
                <a16:creationId xmlns:a16="http://schemas.microsoft.com/office/drawing/2014/main" id="{D29573C0-32CB-4515-B1D1-154BA0A6A0EA}"/>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535692A-88D5-4AF3-8788-62C8304FEAFF}" type="slidenum">
              <a:rPr lang="zh-CN" altLang="en-US" sz="2400"/>
              <a:pPr algn="r" eaLnBrk="1" hangingPunct="1">
                <a:spcBef>
                  <a:spcPct val="50000"/>
                </a:spcBef>
                <a:buClrTx/>
                <a:buSzTx/>
                <a:buFontTx/>
                <a:buNone/>
              </a:pPr>
              <a:t>141</a:t>
            </a:fld>
            <a:endParaRPr lang="en-US" altLang="zh-CN" sz="2400"/>
          </a:p>
        </p:txBody>
      </p:sp>
      <p:sp>
        <p:nvSpPr>
          <p:cNvPr id="207876" name="Text Box 4">
            <a:extLst>
              <a:ext uri="{FF2B5EF4-FFF2-40B4-BE49-F238E27FC236}">
                <a16:creationId xmlns:a16="http://schemas.microsoft.com/office/drawing/2014/main" id="{CED1C728-22F9-4CAA-91CB-4BADD8D9C6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7877" name="Rectangle 5">
            <a:extLst>
              <a:ext uri="{FF2B5EF4-FFF2-40B4-BE49-F238E27FC236}">
                <a16:creationId xmlns:a16="http://schemas.microsoft.com/office/drawing/2014/main" id="{E74708CE-FA92-47F9-97F7-7A3042C88523}"/>
              </a:ext>
            </a:extLst>
          </p:cNvPr>
          <p:cNvSpPr>
            <a:spLocks noGrp="1" noChangeArrowheads="1"/>
          </p:cNvSpPr>
          <p:nvPr>
            <p:ph type="body" idx="1"/>
          </p:nvPr>
        </p:nvSpPr>
        <p:spPr>
          <a:xfrm>
            <a:off x="500063" y="2643188"/>
            <a:ext cx="8405812"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虽然哈希表在关键字与记录的存储位置之间建立了直接映象，但由于</a:t>
            </a:r>
            <a:r>
              <a:rPr lang="zh-CN" altLang="en-US" b="1">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冲突</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的产生，使得哈希表的查找过程仍然是一个给定值和关键字进行比较的过程</a:t>
            </a:r>
          </a:p>
          <a:p>
            <a:pPr eaLnBrk="1" hangingPunct="1">
              <a:spcBef>
                <a:spcPct val="50000"/>
              </a:spcBef>
            </a:pPr>
            <a:r>
              <a:rPr lang="zh-CN" altLang="en-US" b="1">
                <a:latin typeface="黑体" panose="02010609060101010101" pitchFamily="49" charset="-122"/>
                <a:ea typeface="黑体" panose="02010609060101010101" pitchFamily="49" charset="-122"/>
              </a:rPr>
              <a:t>因此，仍须以平均查找长度(</a:t>
            </a:r>
            <a:r>
              <a:rPr lang="en-US" altLang="zh-CN" b="1">
                <a:latin typeface="黑体" panose="02010609060101010101" pitchFamily="49" charset="-122"/>
                <a:ea typeface="黑体" panose="02010609060101010101" pitchFamily="49" charset="-122"/>
              </a:rPr>
              <a:t>ASL)</a:t>
            </a:r>
            <a:r>
              <a:rPr lang="zh-CN" altLang="en-US" b="1">
                <a:latin typeface="黑体" panose="02010609060101010101" pitchFamily="49" charset="-122"/>
                <a:ea typeface="黑体" panose="02010609060101010101" pitchFamily="49" charset="-122"/>
              </a:rPr>
              <a:t>作为衡量哈希表的查找效率的量度</a:t>
            </a:r>
          </a:p>
        </p:txBody>
      </p:sp>
      <p:sp>
        <p:nvSpPr>
          <p:cNvPr id="207878" name="Rectangle 6">
            <a:extLst>
              <a:ext uri="{FF2B5EF4-FFF2-40B4-BE49-F238E27FC236}">
                <a16:creationId xmlns:a16="http://schemas.microsoft.com/office/drawing/2014/main" id="{094C0D52-58FB-4D03-9B59-776AA146EB3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1CDA201C-2337-4B89-9764-8DAE17AFD9B0}"/>
              </a:ext>
            </a:extLst>
          </p:cNvPr>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五、哈希查找的性能分析(线性探测再散列举例)</a:t>
            </a:r>
            <a:endParaRPr lang="en-US" altLang="zh-CN" sz="3200">
              <a:latin typeface="黑体" panose="02010609060101010101" pitchFamily="49" charset="-122"/>
              <a:ea typeface="黑体" panose="02010609060101010101" pitchFamily="49" charset="-122"/>
            </a:endParaRPr>
          </a:p>
        </p:txBody>
      </p:sp>
      <p:sp>
        <p:nvSpPr>
          <p:cNvPr id="208899" name="Text Box 3">
            <a:extLst>
              <a:ext uri="{FF2B5EF4-FFF2-40B4-BE49-F238E27FC236}">
                <a16:creationId xmlns:a16="http://schemas.microsoft.com/office/drawing/2014/main" id="{B6D1E43D-575B-48C7-A7FD-6D7ECE1B8B0D}"/>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4A2CC8-5E0C-4584-B610-400C8BE9BEF0}" type="slidenum">
              <a:rPr lang="zh-CN" altLang="en-US" sz="2400"/>
              <a:pPr algn="r" eaLnBrk="1" hangingPunct="1">
                <a:spcBef>
                  <a:spcPct val="50000"/>
                </a:spcBef>
                <a:buClrTx/>
                <a:buSzTx/>
                <a:buFontTx/>
                <a:buNone/>
              </a:pPr>
              <a:t>142</a:t>
            </a:fld>
            <a:endParaRPr lang="en-US" altLang="zh-CN" sz="2400"/>
          </a:p>
        </p:txBody>
      </p:sp>
      <p:sp>
        <p:nvSpPr>
          <p:cNvPr id="208900" name="Text Box 4">
            <a:extLst>
              <a:ext uri="{FF2B5EF4-FFF2-40B4-BE49-F238E27FC236}">
                <a16:creationId xmlns:a16="http://schemas.microsoft.com/office/drawing/2014/main" id="{2276ADB3-A604-45BB-8894-ACCAB69FE2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08901" name="Rectangle 5">
            <a:extLst>
              <a:ext uri="{FF2B5EF4-FFF2-40B4-BE49-F238E27FC236}">
                <a16:creationId xmlns:a16="http://schemas.microsoft.com/office/drawing/2014/main" id="{262398C5-2064-4952-9AE1-C70E3DF02CBF}"/>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假设每个关键字的查找概率相同，则：</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(1/9)(</a:t>
            </a:r>
            <a:r>
              <a:rPr lang="en-US" altLang="zh-CN" b="1" u="sng"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x4+</a:t>
            </a:r>
            <a:r>
              <a:rPr lang="en-US" altLang="zh-CN" b="1" u="sng"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x2+</a:t>
            </a:r>
            <a:r>
              <a:rPr lang="en-US" altLang="zh-CN" b="1" u="sng"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x1+</a:t>
            </a:r>
            <a:r>
              <a:rPr lang="en-US" altLang="zh-CN" b="1" u="sng" dirty="0">
                <a:latin typeface="黑体" panose="02010609060101010101" pitchFamily="49" charset="-122"/>
                <a:ea typeface="黑体" panose="02010609060101010101" pitchFamily="49" charset="-122"/>
              </a:rPr>
              <a:t>4</a:t>
            </a:r>
            <a:r>
              <a:rPr lang="en-US" altLang="zh-CN" b="1" dirty="0">
                <a:latin typeface="黑体" panose="02010609060101010101" pitchFamily="49" charset="-122"/>
                <a:ea typeface="黑体" panose="02010609060101010101" pitchFamily="49" charset="-122"/>
              </a:rPr>
              <a:t>x1+</a:t>
            </a:r>
            <a:r>
              <a:rPr lang="en-US" altLang="zh-CN" b="1" u="sng" dirty="0">
                <a:latin typeface="黑体" panose="02010609060101010101" pitchFamily="49" charset="-122"/>
                <a:ea typeface="黑体" panose="02010609060101010101" pitchFamily="49" charset="-122"/>
              </a:rPr>
              <a:t>5</a:t>
            </a:r>
            <a:r>
              <a:rPr lang="en-US" altLang="zh-CN" b="1" dirty="0">
                <a:latin typeface="黑体" panose="02010609060101010101" pitchFamily="49" charset="-122"/>
                <a:ea typeface="黑体" panose="02010609060101010101" pitchFamily="49" charset="-122"/>
              </a:rPr>
              <a:t>x1) + </a:t>
            </a:r>
            <a:r>
              <a:rPr lang="en-US" altLang="zh-CN" b="1" dirty="0">
                <a:solidFill>
                  <a:srgbClr val="FF0000"/>
                </a:solidFill>
                <a:latin typeface="黑体" panose="02010609060101010101" pitchFamily="49" charset="-122"/>
                <a:ea typeface="黑体" panose="02010609060101010101" pitchFamily="49" charset="-122"/>
              </a:rPr>
              <a:t>1</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 22/9</a:t>
            </a:r>
          </a:p>
        </p:txBody>
      </p:sp>
      <p:sp>
        <p:nvSpPr>
          <p:cNvPr id="208902" name="Rectangle 6">
            <a:extLst>
              <a:ext uri="{FF2B5EF4-FFF2-40B4-BE49-F238E27FC236}">
                <a16:creationId xmlns:a16="http://schemas.microsoft.com/office/drawing/2014/main" id="{EBE3FCBB-88DD-4CBE-9A78-A8BFF68C031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50215" name="Text Box 7">
            <a:extLst>
              <a:ext uri="{FF2B5EF4-FFF2-40B4-BE49-F238E27FC236}">
                <a16:creationId xmlns:a16="http://schemas.microsoft.com/office/drawing/2014/main" id="{EC343C74-4DA6-4064-A3F3-F9D234549B21}"/>
              </a:ext>
            </a:extLst>
          </p:cNvPr>
          <p:cNvSpPr txBox="1">
            <a:spLocks noChangeArrowheads="1"/>
          </p:cNvSpPr>
          <p:nvPr/>
        </p:nvSpPr>
        <p:spPr bwMode="auto">
          <a:xfrm>
            <a:off x="64770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19</a:t>
            </a:r>
            <a:endParaRPr lang="zh-CN" altLang="en-US" sz="2400" b="1">
              <a:latin typeface="Times New Roman" panose="02020603050405020304" pitchFamily="18" charset="0"/>
              <a:ea typeface="楷体_GB2312" pitchFamily="49" charset="-122"/>
            </a:endParaRPr>
          </a:p>
        </p:txBody>
      </p:sp>
      <p:sp>
        <p:nvSpPr>
          <p:cNvPr id="350216" name="Text Box 8">
            <a:extLst>
              <a:ext uri="{FF2B5EF4-FFF2-40B4-BE49-F238E27FC236}">
                <a16:creationId xmlns:a16="http://schemas.microsoft.com/office/drawing/2014/main" id="{357946A3-1CC0-4C3A-9A39-E46DC54D5C7C}"/>
              </a:ext>
            </a:extLst>
          </p:cNvPr>
          <p:cNvSpPr txBox="1">
            <a:spLocks noChangeArrowheads="1"/>
          </p:cNvSpPr>
          <p:nvPr/>
        </p:nvSpPr>
        <p:spPr bwMode="auto">
          <a:xfrm>
            <a:off x="13716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01</a:t>
            </a:r>
            <a:endParaRPr lang="zh-CN" altLang="en-US" sz="2400" b="1">
              <a:latin typeface="Times New Roman" panose="02020603050405020304" pitchFamily="18" charset="0"/>
              <a:ea typeface="楷体_GB2312" pitchFamily="49" charset="-122"/>
            </a:endParaRPr>
          </a:p>
        </p:txBody>
      </p:sp>
      <p:sp>
        <p:nvSpPr>
          <p:cNvPr id="350217" name="Text Box 9">
            <a:extLst>
              <a:ext uri="{FF2B5EF4-FFF2-40B4-BE49-F238E27FC236}">
                <a16:creationId xmlns:a16="http://schemas.microsoft.com/office/drawing/2014/main" id="{54CA4EA1-F1B0-4C03-A830-96057116455E}"/>
              </a:ext>
            </a:extLst>
          </p:cNvPr>
          <p:cNvSpPr txBox="1">
            <a:spLocks noChangeArrowheads="1"/>
          </p:cNvSpPr>
          <p:nvPr/>
        </p:nvSpPr>
        <p:spPr bwMode="auto">
          <a:xfrm>
            <a:off x="21526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23</a:t>
            </a:r>
            <a:endParaRPr lang="zh-CN" altLang="en-US" sz="2400" b="1">
              <a:latin typeface="Times New Roman" panose="02020603050405020304" pitchFamily="18" charset="0"/>
              <a:ea typeface="楷体_GB2312" pitchFamily="49" charset="-122"/>
            </a:endParaRPr>
          </a:p>
        </p:txBody>
      </p:sp>
      <p:sp>
        <p:nvSpPr>
          <p:cNvPr id="350218" name="Text Box 10">
            <a:extLst>
              <a:ext uri="{FF2B5EF4-FFF2-40B4-BE49-F238E27FC236}">
                <a16:creationId xmlns:a16="http://schemas.microsoft.com/office/drawing/2014/main" id="{B2E16103-5B70-4C0D-9A74-02AAE92A4477}"/>
              </a:ext>
            </a:extLst>
          </p:cNvPr>
          <p:cNvSpPr txBox="1">
            <a:spLocks noChangeArrowheads="1"/>
          </p:cNvSpPr>
          <p:nvPr/>
        </p:nvSpPr>
        <p:spPr bwMode="auto">
          <a:xfrm>
            <a:off x="28384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14</a:t>
            </a:r>
            <a:endParaRPr lang="zh-CN" altLang="en-US" sz="2400" b="1">
              <a:latin typeface="Times New Roman" panose="02020603050405020304" pitchFamily="18" charset="0"/>
              <a:ea typeface="楷体_GB2312" pitchFamily="49" charset="-122"/>
            </a:endParaRPr>
          </a:p>
        </p:txBody>
      </p:sp>
      <p:sp>
        <p:nvSpPr>
          <p:cNvPr id="350219" name="Text Box 11">
            <a:extLst>
              <a:ext uri="{FF2B5EF4-FFF2-40B4-BE49-F238E27FC236}">
                <a16:creationId xmlns:a16="http://schemas.microsoft.com/office/drawing/2014/main" id="{51325E5F-DB61-415A-BB37-B3BFBC5AC182}"/>
              </a:ext>
            </a:extLst>
          </p:cNvPr>
          <p:cNvSpPr txBox="1">
            <a:spLocks noChangeArrowheads="1"/>
          </p:cNvSpPr>
          <p:nvPr/>
        </p:nvSpPr>
        <p:spPr bwMode="auto">
          <a:xfrm>
            <a:off x="7048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55</a:t>
            </a:r>
            <a:endParaRPr lang="zh-CN" altLang="en-US" sz="2400" b="1">
              <a:latin typeface="Times New Roman" panose="02020603050405020304" pitchFamily="18" charset="0"/>
              <a:ea typeface="楷体_GB2312" pitchFamily="49" charset="-122"/>
            </a:endParaRPr>
          </a:p>
        </p:txBody>
      </p:sp>
      <p:sp>
        <p:nvSpPr>
          <p:cNvPr id="350220" name="Text Box 12">
            <a:extLst>
              <a:ext uri="{FF2B5EF4-FFF2-40B4-BE49-F238E27FC236}">
                <a16:creationId xmlns:a16="http://schemas.microsoft.com/office/drawing/2014/main" id="{AAC1C755-C410-4C4E-844D-81F59E33337A}"/>
              </a:ext>
            </a:extLst>
          </p:cNvPr>
          <p:cNvSpPr txBox="1">
            <a:spLocks noChangeArrowheads="1"/>
          </p:cNvSpPr>
          <p:nvPr/>
        </p:nvSpPr>
        <p:spPr bwMode="auto">
          <a:xfrm>
            <a:off x="358140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FF"/>
                </a:solidFill>
                <a:latin typeface="Times New Roman" panose="02020603050405020304" pitchFamily="18" charset="0"/>
                <a:ea typeface="楷体_GB2312" pitchFamily="49" charset="-122"/>
              </a:rPr>
              <a:t>68</a:t>
            </a:r>
            <a:endParaRPr lang="zh-CN" altLang="en-US" sz="2400" b="1">
              <a:latin typeface="Times New Roman" panose="02020603050405020304" pitchFamily="18" charset="0"/>
              <a:ea typeface="楷体_GB2312" pitchFamily="49" charset="-122"/>
            </a:endParaRPr>
          </a:p>
        </p:txBody>
      </p:sp>
      <p:sp>
        <p:nvSpPr>
          <p:cNvPr id="350221" name="Text Box 13">
            <a:extLst>
              <a:ext uri="{FF2B5EF4-FFF2-40B4-BE49-F238E27FC236}">
                <a16:creationId xmlns:a16="http://schemas.microsoft.com/office/drawing/2014/main" id="{4778FB29-E552-4425-BE56-2FA26FD15408}"/>
              </a:ext>
            </a:extLst>
          </p:cNvPr>
          <p:cNvSpPr txBox="1">
            <a:spLocks noChangeArrowheads="1"/>
          </p:cNvSpPr>
          <p:nvPr/>
        </p:nvSpPr>
        <p:spPr bwMode="auto">
          <a:xfrm>
            <a:off x="42862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6600"/>
                </a:solidFill>
                <a:latin typeface="Times New Roman" panose="02020603050405020304" pitchFamily="18" charset="0"/>
                <a:ea typeface="楷体_GB2312" pitchFamily="49" charset="-122"/>
              </a:rPr>
              <a:t>11</a:t>
            </a:r>
            <a:endParaRPr lang="zh-CN" altLang="en-US" sz="2400" b="1">
              <a:latin typeface="Times New Roman" panose="02020603050405020304" pitchFamily="18" charset="0"/>
              <a:ea typeface="楷体_GB2312" pitchFamily="49" charset="-122"/>
            </a:endParaRPr>
          </a:p>
        </p:txBody>
      </p:sp>
      <p:sp>
        <p:nvSpPr>
          <p:cNvPr id="350222" name="Text Box 14">
            <a:extLst>
              <a:ext uri="{FF2B5EF4-FFF2-40B4-BE49-F238E27FC236}">
                <a16:creationId xmlns:a16="http://schemas.microsoft.com/office/drawing/2014/main" id="{5176A381-A410-4917-8ACE-8BF63AC8F88E}"/>
              </a:ext>
            </a:extLst>
          </p:cNvPr>
          <p:cNvSpPr txBox="1">
            <a:spLocks noChangeArrowheads="1"/>
          </p:cNvSpPr>
          <p:nvPr/>
        </p:nvSpPr>
        <p:spPr bwMode="auto">
          <a:xfrm>
            <a:off x="49720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82</a:t>
            </a:r>
            <a:endParaRPr lang="zh-CN" altLang="en-US" sz="2400" b="1">
              <a:latin typeface="Times New Roman" panose="02020603050405020304" pitchFamily="18" charset="0"/>
              <a:ea typeface="楷体_GB2312" pitchFamily="49" charset="-122"/>
            </a:endParaRPr>
          </a:p>
        </p:txBody>
      </p:sp>
      <p:sp>
        <p:nvSpPr>
          <p:cNvPr id="350223" name="Text Box 15">
            <a:extLst>
              <a:ext uri="{FF2B5EF4-FFF2-40B4-BE49-F238E27FC236}">
                <a16:creationId xmlns:a16="http://schemas.microsoft.com/office/drawing/2014/main" id="{B83C1600-228E-4313-8C90-84D6DEAAD50D}"/>
              </a:ext>
            </a:extLst>
          </p:cNvPr>
          <p:cNvSpPr txBox="1">
            <a:spLocks noChangeArrowheads="1"/>
          </p:cNvSpPr>
          <p:nvPr/>
        </p:nvSpPr>
        <p:spPr bwMode="auto">
          <a:xfrm>
            <a:off x="5734050" y="5913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Times New Roman" panose="02020603050405020304" pitchFamily="18" charset="0"/>
                <a:ea typeface="楷体_GB2312" pitchFamily="49" charset="-122"/>
              </a:rPr>
              <a:t>36</a:t>
            </a:r>
            <a:endParaRPr lang="zh-CN" altLang="en-US" sz="2400" b="1">
              <a:latin typeface="Times New Roman" panose="02020603050405020304" pitchFamily="18" charset="0"/>
              <a:ea typeface="楷体_GB2312" pitchFamily="49" charset="-122"/>
            </a:endParaRPr>
          </a:p>
        </p:txBody>
      </p:sp>
      <p:sp>
        <p:nvSpPr>
          <p:cNvPr id="350224" name="Text Box 16">
            <a:extLst>
              <a:ext uri="{FF2B5EF4-FFF2-40B4-BE49-F238E27FC236}">
                <a16:creationId xmlns:a16="http://schemas.microsoft.com/office/drawing/2014/main" id="{9AACBF93-0F93-4034-9E15-4B0895720325}"/>
              </a:ext>
            </a:extLst>
          </p:cNvPr>
          <p:cNvSpPr txBox="1">
            <a:spLocks noChangeArrowheads="1"/>
          </p:cNvSpPr>
          <p:nvPr/>
        </p:nvSpPr>
        <p:spPr bwMode="auto">
          <a:xfrm>
            <a:off x="781050" y="6389688"/>
            <a:ext cx="8112125" cy="457200"/>
          </a:xfrm>
          <a:prstGeom prst="rect">
            <a:avLst/>
          </a:prstGeom>
          <a:noFill/>
          <a:ln w="9525">
            <a:noFill/>
            <a:miter lim="800000"/>
            <a:headEnd/>
            <a:tailEnd/>
          </a:ln>
          <a:effectLst/>
        </p:spPr>
        <p:txBody>
          <a:bodyPr>
            <a:spAutoFit/>
          </a:bodyPr>
          <a:lstStyle/>
          <a:p>
            <a:pPr eaLnBrk="1" hangingPunct="1">
              <a:defRPr/>
            </a:pPr>
            <a:r>
              <a:rPr lang="en-US" altLang="zh-CN" b="1" dirty="0">
                <a:solidFill>
                  <a:schemeClr val="hlink"/>
                </a:solidFill>
                <a:latin typeface="Times New Roman" pitchFamily="18" charset="0"/>
                <a:ea typeface="楷体_GB2312" pitchFamily="49" charset="-122"/>
              </a:rPr>
              <a:t>0        0        1        0       2       5       1        4        0     </a:t>
            </a:r>
            <a:r>
              <a:rPr lang="zh-CN" altLang="en-US" b="1" i="1" dirty="0">
                <a:solidFill>
                  <a:schemeClr val="hlink"/>
                </a:solidFill>
                <a:effectLst>
                  <a:outerShdw blurRad="38100" dist="38100" dir="2700000" algn="tl">
                    <a:srgbClr val="C0C0C0"/>
                  </a:outerShdw>
                </a:effectLst>
                <a:latin typeface="Times New Roman" pitchFamily="18" charset="0"/>
                <a:ea typeface="楷体_GB2312" pitchFamily="49" charset="-122"/>
              </a:rPr>
              <a:t>冲突次数</a:t>
            </a:r>
          </a:p>
        </p:txBody>
      </p:sp>
      <p:graphicFrame>
        <p:nvGraphicFramePr>
          <p:cNvPr id="350288" name="Group 80">
            <a:extLst>
              <a:ext uri="{FF2B5EF4-FFF2-40B4-BE49-F238E27FC236}">
                <a16:creationId xmlns:a16="http://schemas.microsoft.com/office/drawing/2014/main" id="{87120924-980A-4018-AB76-676A34C55FB5}"/>
              </a:ext>
            </a:extLst>
          </p:cNvPr>
          <p:cNvGraphicFramePr>
            <a:graphicFrameLocks noGrp="1"/>
          </p:cNvGraphicFramePr>
          <p:nvPr/>
        </p:nvGraphicFramePr>
        <p:xfrm>
          <a:off x="609600" y="5867400"/>
          <a:ext cx="8001000" cy="517724"/>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marT="45502" marB="455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8939" name="Text Box 43">
            <a:extLst>
              <a:ext uri="{FF2B5EF4-FFF2-40B4-BE49-F238E27FC236}">
                <a16:creationId xmlns:a16="http://schemas.microsoft.com/office/drawing/2014/main" id="{6DB37F4D-C49A-4ED1-AD8E-6BD43C42A2ED}"/>
              </a:ext>
            </a:extLst>
          </p:cNvPr>
          <p:cNvSpPr txBox="1">
            <a:spLocks noChangeArrowheads="1"/>
          </p:cNvSpPr>
          <p:nvPr/>
        </p:nvSpPr>
        <p:spPr bwMode="auto">
          <a:xfrm>
            <a:off x="838200" y="54864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dist" eaLnBrk="1" hangingPunct="1">
              <a:spcBef>
                <a:spcPct val="50000"/>
              </a:spcBef>
              <a:buClrTx/>
              <a:buSzTx/>
              <a:buFontTx/>
              <a:buNone/>
            </a:pPr>
            <a:r>
              <a:rPr lang="zh-CN" altLang="en-US" sz="2000"/>
              <a:t>0   1   2   3   4   5   6   7   8   9  10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5"/>
                                        </p:tgtEl>
                                        <p:attrNameLst>
                                          <p:attrName>style.visibility</p:attrName>
                                        </p:attrNameLst>
                                      </p:cBhvr>
                                      <p:to>
                                        <p:strVal val="visible"/>
                                      </p:to>
                                    </p:set>
                                    <p:animEffect transition="in" filter="wipe(up)">
                                      <p:cBhvr>
                                        <p:cTn id="7" dur="500"/>
                                        <p:tgtEl>
                                          <p:spTgt spid="350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6"/>
                                        </p:tgtEl>
                                        <p:attrNameLst>
                                          <p:attrName>style.visibility</p:attrName>
                                        </p:attrNameLst>
                                      </p:cBhvr>
                                      <p:to>
                                        <p:strVal val="visible"/>
                                      </p:to>
                                    </p:set>
                                    <p:animEffect transition="in" filter="wipe(up)">
                                      <p:cBhvr>
                                        <p:cTn id="12" dur="500"/>
                                        <p:tgtEl>
                                          <p:spTgt spid="350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0217"/>
                                        </p:tgtEl>
                                        <p:attrNameLst>
                                          <p:attrName>style.visibility</p:attrName>
                                        </p:attrNameLst>
                                      </p:cBhvr>
                                      <p:to>
                                        <p:strVal val="visible"/>
                                      </p:to>
                                    </p:set>
                                    <p:animEffect transition="in" filter="wipe(up)">
                                      <p:cBhvr>
                                        <p:cTn id="17" dur="500"/>
                                        <p:tgtEl>
                                          <p:spTgt spid="3502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0218"/>
                                        </p:tgtEl>
                                        <p:attrNameLst>
                                          <p:attrName>style.visibility</p:attrName>
                                        </p:attrNameLst>
                                      </p:cBhvr>
                                      <p:to>
                                        <p:strVal val="visible"/>
                                      </p:to>
                                    </p:set>
                                    <p:animEffect transition="in" filter="wipe(up)">
                                      <p:cBhvr>
                                        <p:cTn id="22" dur="500"/>
                                        <p:tgtEl>
                                          <p:spTgt spid="350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0220"/>
                                        </p:tgtEl>
                                        <p:attrNameLst>
                                          <p:attrName>style.visibility</p:attrName>
                                        </p:attrNameLst>
                                      </p:cBhvr>
                                      <p:to>
                                        <p:strVal val="visible"/>
                                      </p:to>
                                    </p:set>
                                    <p:animEffect transition="in" filter="wipe(up)">
                                      <p:cBhvr>
                                        <p:cTn id="32" dur="500"/>
                                        <p:tgtEl>
                                          <p:spTgt spid="3502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0221"/>
                                        </p:tgtEl>
                                        <p:attrNameLst>
                                          <p:attrName>style.visibility</p:attrName>
                                        </p:attrNameLst>
                                      </p:cBhvr>
                                      <p:to>
                                        <p:strVal val="visible"/>
                                      </p:to>
                                    </p:set>
                                    <p:animEffect transition="in" filter="wipe(up)">
                                      <p:cBhvr>
                                        <p:cTn id="37" dur="500"/>
                                        <p:tgtEl>
                                          <p:spTgt spid="3502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0222"/>
                                        </p:tgtEl>
                                        <p:attrNameLst>
                                          <p:attrName>style.visibility</p:attrName>
                                        </p:attrNameLst>
                                      </p:cBhvr>
                                      <p:to>
                                        <p:strVal val="visible"/>
                                      </p:to>
                                    </p:set>
                                    <p:animEffect transition="in" filter="wipe(up)">
                                      <p:cBhvr>
                                        <p:cTn id="42" dur="500"/>
                                        <p:tgtEl>
                                          <p:spTgt spid="3502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0223"/>
                                        </p:tgtEl>
                                        <p:attrNameLst>
                                          <p:attrName>style.visibility</p:attrName>
                                        </p:attrNameLst>
                                      </p:cBhvr>
                                      <p:to>
                                        <p:strVal val="visible"/>
                                      </p:to>
                                    </p:set>
                                    <p:animEffect transition="in" filter="wipe(up)">
                                      <p:cBhvr>
                                        <p:cTn id="47" dur="500"/>
                                        <p:tgtEl>
                                          <p:spTgt spid="3502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0224"/>
                                        </p:tgtEl>
                                        <p:attrNameLst>
                                          <p:attrName>style.visibility</p:attrName>
                                        </p:attrNameLst>
                                      </p:cBhvr>
                                      <p:to>
                                        <p:strVal val="visible"/>
                                      </p:to>
                                    </p:set>
                                    <p:animEffect transition="in" filter="wipe(left)">
                                      <p:cBhvr>
                                        <p:cTn id="52" dur="500"/>
                                        <p:tgtEl>
                                          <p:spTgt spid="350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5" grpId="0" autoUpdateAnimBg="0"/>
      <p:bldP spid="350216" grpId="0" autoUpdateAnimBg="0"/>
      <p:bldP spid="350217" grpId="0" autoUpdateAnimBg="0"/>
      <p:bldP spid="350218" grpId="0" autoUpdateAnimBg="0"/>
      <p:bldP spid="350219" grpId="0" autoUpdateAnimBg="0"/>
      <p:bldP spid="350220" grpId="0" autoUpdateAnimBg="0"/>
      <p:bldP spid="350221" grpId="0" autoUpdateAnimBg="0"/>
      <p:bldP spid="350222" grpId="0" autoUpdateAnimBg="0"/>
      <p:bldP spid="350223" grpId="0" autoUpdateAnimBg="0"/>
      <p:bldP spid="350224"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95578D36-0E79-42DC-9FFF-39051634C9BC}"/>
              </a:ext>
            </a:extLst>
          </p:cNvPr>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五、哈希查找的性能分析(二次探测再散列举例)</a:t>
            </a:r>
            <a:endParaRPr lang="en-US" altLang="zh-CN" sz="3200">
              <a:latin typeface="黑体" panose="02010609060101010101" pitchFamily="49" charset="-122"/>
              <a:ea typeface="黑体" panose="02010609060101010101" pitchFamily="49" charset="-122"/>
            </a:endParaRPr>
          </a:p>
        </p:txBody>
      </p:sp>
      <p:sp>
        <p:nvSpPr>
          <p:cNvPr id="210948" name="Text Box 4">
            <a:extLst>
              <a:ext uri="{FF2B5EF4-FFF2-40B4-BE49-F238E27FC236}">
                <a16:creationId xmlns:a16="http://schemas.microsoft.com/office/drawing/2014/main" id="{8CC2A2E2-5523-41C7-818E-45B514CB20A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10949" name="Rectangle 5">
            <a:extLst>
              <a:ext uri="{FF2B5EF4-FFF2-40B4-BE49-F238E27FC236}">
                <a16:creationId xmlns:a16="http://schemas.microsoft.com/office/drawing/2014/main" id="{7B907916-8E8D-47FF-8CC2-295F23CB0CA4}"/>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假设每个关键字的查找概率相同，则：</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(1/9)(</a:t>
            </a:r>
            <a:r>
              <a:rPr lang="en-US" altLang="zh-CN" b="1" u="sng"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x5 + </a:t>
            </a:r>
            <a:r>
              <a:rPr lang="en-US" altLang="zh-CN" b="1" u="sng"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x2 + </a:t>
            </a:r>
            <a:r>
              <a:rPr lang="en-US" altLang="zh-CN" b="1" u="sng"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x1 + </a:t>
            </a:r>
            <a:r>
              <a:rPr lang="en-US" altLang="zh-CN" b="1" u="sng"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x1) + </a:t>
            </a:r>
            <a:r>
              <a:rPr lang="en-US" altLang="zh-CN" b="1" dirty="0">
                <a:solidFill>
                  <a:srgbClr val="FF0000"/>
                </a:solidFill>
                <a:latin typeface="黑体" panose="02010609060101010101" pitchFamily="49" charset="-122"/>
                <a:ea typeface="黑体" panose="02010609060101010101" pitchFamily="49" charset="-122"/>
              </a:rPr>
              <a:t>1</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 16/9</a:t>
            </a:r>
          </a:p>
        </p:txBody>
      </p:sp>
      <p:sp>
        <p:nvSpPr>
          <p:cNvPr id="210950" name="Rectangle 6">
            <a:extLst>
              <a:ext uri="{FF2B5EF4-FFF2-40B4-BE49-F238E27FC236}">
                <a16:creationId xmlns:a16="http://schemas.microsoft.com/office/drawing/2014/main" id="{AEED84D8-C285-4429-8099-2AF8786FB3C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20" name="Text Box 3">
            <a:extLst>
              <a:ext uri="{FF2B5EF4-FFF2-40B4-BE49-F238E27FC236}">
                <a16:creationId xmlns:a16="http://schemas.microsoft.com/office/drawing/2014/main" id="{0F0755B6-40FC-4B82-9EE3-D7FED87C9149}"/>
              </a:ext>
            </a:extLst>
          </p:cNvPr>
          <p:cNvSpPr txBox="1">
            <a:spLocks noChangeArrowheads="1"/>
          </p:cNvSpPr>
          <p:nvPr/>
        </p:nvSpPr>
        <p:spPr bwMode="auto">
          <a:xfrm>
            <a:off x="8440851" y="6219335"/>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B464BF2-7408-45CB-A434-93EC30CD43A3}" type="slidenum">
              <a:rPr lang="zh-CN" altLang="en-US" sz="2400"/>
              <a:pPr algn="r" eaLnBrk="1" hangingPunct="1">
                <a:spcBef>
                  <a:spcPct val="50000"/>
                </a:spcBef>
                <a:buClrTx/>
                <a:buSzTx/>
                <a:buFontTx/>
                <a:buNone/>
              </a:pPr>
              <a:t>143</a:t>
            </a:fld>
            <a:endParaRPr lang="en-US" altLang="zh-CN" sz="2400" dirty="0"/>
          </a:p>
        </p:txBody>
      </p:sp>
      <p:sp>
        <p:nvSpPr>
          <p:cNvPr id="21" name="Text Box 16">
            <a:extLst>
              <a:ext uri="{FF2B5EF4-FFF2-40B4-BE49-F238E27FC236}">
                <a16:creationId xmlns:a16="http://schemas.microsoft.com/office/drawing/2014/main" id="{B97EDD4A-3E71-4778-94A8-1598589986C9}"/>
              </a:ext>
            </a:extLst>
          </p:cNvPr>
          <p:cNvSpPr txBox="1">
            <a:spLocks noChangeArrowheads="1"/>
          </p:cNvSpPr>
          <p:nvPr/>
        </p:nvSpPr>
        <p:spPr bwMode="auto">
          <a:xfrm>
            <a:off x="781957" y="6219038"/>
            <a:ext cx="8183563" cy="457200"/>
          </a:xfrm>
          <a:prstGeom prst="rect">
            <a:avLst/>
          </a:prstGeom>
          <a:noFill/>
          <a:ln w="9525">
            <a:noFill/>
            <a:miter lim="800000"/>
            <a:headEnd/>
            <a:tailEnd/>
          </a:ln>
          <a:effectLst/>
        </p:spPr>
        <p:txBody>
          <a:bodyPr>
            <a:spAutoFit/>
          </a:bodyPr>
          <a:lstStyle/>
          <a:p>
            <a:pPr eaLnBrk="1" hangingPunct="1">
              <a:defRPr/>
            </a:pPr>
            <a:r>
              <a:rPr lang="en-US" altLang="zh-CN" b="1" dirty="0">
                <a:solidFill>
                  <a:schemeClr val="hlink"/>
                </a:solidFill>
                <a:latin typeface="Times New Roman" pitchFamily="18" charset="0"/>
                <a:ea typeface="楷体_GB2312" pitchFamily="49" charset="-122"/>
              </a:rPr>
              <a:t>0        0        1        0       1       0        3                0                  2</a:t>
            </a:r>
            <a:endParaRPr lang="zh-CN" altLang="en-US" b="1" i="1" dirty="0">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22" name="Group 17">
            <a:extLst>
              <a:ext uri="{FF2B5EF4-FFF2-40B4-BE49-F238E27FC236}">
                <a16:creationId xmlns:a16="http://schemas.microsoft.com/office/drawing/2014/main" id="{FBEB542B-D9B1-4B92-8DB4-91CD277473C9}"/>
              </a:ext>
            </a:extLst>
          </p:cNvPr>
          <p:cNvGraphicFramePr>
            <a:graphicFrameLocks noGrp="1"/>
          </p:cNvGraphicFramePr>
          <p:nvPr>
            <p:extLst>
              <p:ext uri="{D42A27DB-BD31-4B8C-83A1-F6EECF244321}">
                <p14:modId xmlns:p14="http://schemas.microsoft.com/office/powerpoint/2010/main" val="3396978320"/>
              </p:ext>
            </p:extLst>
          </p:nvPr>
        </p:nvGraphicFramePr>
        <p:xfrm>
          <a:off x="590663" y="5685935"/>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Text Box 43">
            <a:extLst>
              <a:ext uri="{FF2B5EF4-FFF2-40B4-BE49-F238E27FC236}">
                <a16:creationId xmlns:a16="http://schemas.microsoft.com/office/drawing/2014/main" id="{3C08B09D-CAF2-472F-B5AE-7DCAD060BEF5}"/>
              </a:ext>
            </a:extLst>
          </p:cNvPr>
          <p:cNvSpPr txBox="1">
            <a:spLocks noChangeArrowheads="1"/>
          </p:cNvSpPr>
          <p:nvPr/>
        </p:nvSpPr>
        <p:spPr bwMode="auto">
          <a:xfrm>
            <a:off x="819263" y="5304935"/>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dist" eaLnBrk="1" hangingPunct="1">
              <a:spcBef>
                <a:spcPct val="50000"/>
              </a:spcBef>
              <a:buClrTx/>
              <a:buSzTx/>
              <a:buFontTx/>
              <a:buNone/>
            </a:pPr>
            <a:r>
              <a:rPr lang="zh-CN" altLang="en-US" sz="2000"/>
              <a:t>0   1   2   3   4   5   6   7   8   9  10 </a:t>
            </a:r>
          </a:p>
        </p:txBody>
      </p:sp>
      <p:sp>
        <p:nvSpPr>
          <p:cNvPr id="24" name="Text Box 44">
            <a:extLst>
              <a:ext uri="{FF2B5EF4-FFF2-40B4-BE49-F238E27FC236}">
                <a16:creationId xmlns:a16="http://schemas.microsoft.com/office/drawing/2014/main" id="{7B922123-AFA5-4251-BFD6-B0672CC45359}"/>
              </a:ext>
            </a:extLst>
          </p:cNvPr>
          <p:cNvSpPr txBox="1">
            <a:spLocks noChangeArrowheads="1"/>
          </p:cNvSpPr>
          <p:nvPr/>
        </p:nvSpPr>
        <p:spPr bwMode="auto">
          <a:xfrm>
            <a:off x="6477113" y="573356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19</a:t>
            </a:r>
            <a:endParaRPr lang="zh-CN" altLang="en-US" sz="2400" b="1">
              <a:latin typeface="Times New Roman" panose="02020603050405020304" pitchFamily="18" charset="0"/>
              <a:ea typeface="楷体_GB2312" pitchFamily="49" charset="-122"/>
            </a:endParaRPr>
          </a:p>
        </p:txBody>
      </p:sp>
      <p:sp>
        <p:nvSpPr>
          <p:cNvPr id="25" name="Text Box 45">
            <a:extLst>
              <a:ext uri="{FF2B5EF4-FFF2-40B4-BE49-F238E27FC236}">
                <a16:creationId xmlns:a16="http://schemas.microsoft.com/office/drawing/2014/main" id="{C801CA7C-3827-4BD0-A27B-BDEDECE311FB}"/>
              </a:ext>
            </a:extLst>
          </p:cNvPr>
          <p:cNvSpPr txBox="1">
            <a:spLocks noChangeArrowheads="1"/>
          </p:cNvSpPr>
          <p:nvPr/>
        </p:nvSpPr>
        <p:spPr bwMode="auto">
          <a:xfrm>
            <a:off x="1371713" y="573356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01</a:t>
            </a:r>
            <a:endParaRPr lang="zh-CN" altLang="en-US" sz="2400" b="1">
              <a:latin typeface="Times New Roman" panose="02020603050405020304" pitchFamily="18" charset="0"/>
              <a:ea typeface="楷体_GB2312" pitchFamily="49" charset="-122"/>
            </a:endParaRPr>
          </a:p>
        </p:txBody>
      </p:sp>
      <p:sp>
        <p:nvSpPr>
          <p:cNvPr id="26" name="Text Box 46">
            <a:extLst>
              <a:ext uri="{FF2B5EF4-FFF2-40B4-BE49-F238E27FC236}">
                <a16:creationId xmlns:a16="http://schemas.microsoft.com/office/drawing/2014/main" id="{C21B6CED-0D48-49AD-82FB-42B4A0BE0484}"/>
              </a:ext>
            </a:extLst>
          </p:cNvPr>
          <p:cNvSpPr txBox="1">
            <a:spLocks noChangeArrowheads="1"/>
          </p:cNvSpPr>
          <p:nvPr/>
        </p:nvSpPr>
        <p:spPr bwMode="auto">
          <a:xfrm>
            <a:off x="2176576" y="573991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3333FF"/>
                </a:solidFill>
                <a:latin typeface="Times New Roman" panose="02020603050405020304" pitchFamily="18" charset="0"/>
                <a:ea typeface="楷体_GB2312" pitchFamily="49" charset="-122"/>
              </a:rPr>
              <a:t>23</a:t>
            </a:r>
            <a:endParaRPr lang="zh-CN" altLang="en-US" sz="2400" b="1">
              <a:latin typeface="Times New Roman" panose="02020603050405020304" pitchFamily="18" charset="0"/>
              <a:ea typeface="楷体_GB2312" pitchFamily="49" charset="-122"/>
            </a:endParaRPr>
          </a:p>
        </p:txBody>
      </p:sp>
      <p:sp>
        <p:nvSpPr>
          <p:cNvPr id="27" name="Text Box 47">
            <a:extLst>
              <a:ext uri="{FF2B5EF4-FFF2-40B4-BE49-F238E27FC236}">
                <a16:creationId xmlns:a16="http://schemas.microsoft.com/office/drawing/2014/main" id="{E9261896-44A9-47E1-8125-A80553A9FA0D}"/>
              </a:ext>
            </a:extLst>
          </p:cNvPr>
          <p:cNvSpPr txBox="1">
            <a:spLocks noChangeArrowheads="1"/>
          </p:cNvSpPr>
          <p:nvPr/>
        </p:nvSpPr>
        <p:spPr bwMode="auto">
          <a:xfrm>
            <a:off x="2924288" y="573991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400" b="1">
                <a:solidFill>
                  <a:srgbClr val="A50021"/>
                </a:solidFill>
                <a:latin typeface="Times New Roman" panose="02020603050405020304" pitchFamily="18" charset="0"/>
                <a:ea typeface="楷体_GB2312" pitchFamily="49" charset="-122"/>
              </a:rPr>
              <a:t>14</a:t>
            </a:r>
            <a:endParaRPr lang="en-US" altLang="zh-CN" sz="2400" b="1">
              <a:latin typeface="Times New Roman" panose="02020603050405020304" pitchFamily="18" charset="0"/>
              <a:ea typeface="楷体_GB2312" pitchFamily="49" charset="-122"/>
            </a:endParaRPr>
          </a:p>
        </p:txBody>
      </p:sp>
      <p:sp>
        <p:nvSpPr>
          <p:cNvPr id="28" name="Text Box 48">
            <a:extLst>
              <a:ext uri="{FF2B5EF4-FFF2-40B4-BE49-F238E27FC236}">
                <a16:creationId xmlns:a16="http://schemas.microsoft.com/office/drawing/2014/main" id="{6C50214C-DFC4-47EE-A980-EB18787DCC30}"/>
              </a:ext>
            </a:extLst>
          </p:cNvPr>
          <p:cNvSpPr txBox="1">
            <a:spLocks noChangeArrowheads="1"/>
          </p:cNvSpPr>
          <p:nvPr/>
        </p:nvSpPr>
        <p:spPr bwMode="auto">
          <a:xfrm>
            <a:off x="5010263" y="573356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FF"/>
                </a:solidFill>
                <a:latin typeface="Times New Roman" panose="02020603050405020304" pitchFamily="18" charset="0"/>
                <a:ea typeface="楷体_GB2312" pitchFamily="49" charset="-122"/>
              </a:rPr>
              <a:t>68</a:t>
            </a:r>
            <a:endParaRPr lang="zh-CN" altLang="en-US" sz="2400" b="1">
              <a:latin typeface="Times New Roman" panose="02020603050405020304" pitchFamily="18" charset="0"/>
              <a:ea typeface="楷体_GB2312" pitchFamily="49" charset="-122"/>
            </a:endParaRPr>
          </a:p>
        </p:txBody>
      </p:sp>
      <p:sp>
        <p:nvSpPr>
          <p:cNvPr id="29" name="Text Box 49">
            <a:extLst>
              <a:ext uri="{FF2B5EF4-FFF2-40B4-BE49-F238E27FC236}">
                <a16:creationId xmlns:a16="http://schemas.microsoft.com/office/drawing/2014/main" id="{E212D88E-0590-48F1-8AFF-AF151F064168}"/>
              </a:ext>
            </a:extLst>
          </p:cNvPr>
          <p:cNvSpPr txBox="1">
            <a:spLocks noChangeArrowheads="1"/>
          </p:cNvSpPr>
          <p:nvPr/>
        </p:nvSpPr>
        <p:spPr bwMode="auto">
          <a:xfrm>
            <a:off x="666863" y="574784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55</a:t>
            </a:r>
            <a:endParaRPr lang="zh-CN" altLang="en-US" sz="2400" b="1">
              <a:latin typeface="Times New Roman" panose="02020603050405020304" pitchFamily="18" charset="0"/>
              <a:ea typeface="楷体_GB2312" pitchFamily="49" charset="-122"/>
            </a:endParaRPr>
          </a:p>
        </p:txBody>
      </p:sp>
      <p:sp>
        <p:nvSpPr>
          <p:cNvPr id="30" name="Text Box 50">
            <a:extLst>
              <a:ext uri="{FF2B5EF4-FFF2-40B4-BE49-F238E27FC236}">
                <a16:creationId xmlns:a16="http://schemas.microsoft.com/office/drawing/2014/main" id="{7E831F00-1AA0-49AE-978D-D06802E8C2D3}"/>
              </a:ext>
            </a:extLst>
          </p:cNvPr>
          <p:cNvSpPr txBox="1">
            <a:spLocks noChangeArrowheads="1"/>
          </p:cNvSpPr>
          <p:nvPr/>
        </p:nvSpPr>
        <p:spPr bwMode="auto">
          <a:xfrm>
            <a:off x="8017359" y="5719273"/>
            <a:ext cx="47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6600"/>
                </a:solidFill>
                <a:latin typeface="Times New Roman" panose="02020603050405020304" pitchFamily="18" charset="0"/>
                <a:ea typeface="楷体_GB2312" pitchFamily="49" charset="-122"/>
              </a:rPr>
              <a:t>11</a:t>
            </a:r>
            <a:endParaRPr lang="en-US" altLang="zh-CN" sz="2400" b="1" dirty="0">
              <a:latin typeface="Times New Roman" panose="02020603050405020304" pitchFamily="18" charset="0"/>
              <a:ea typeface="楷体_GB2312" pitchFamily="49" charset="-122"/>
            </a:endParaRPr>
          </a:p>
        </p:txBody>
      </p:sp>
      <p:sp>
        <p:nvSpPr>
          <p:cNvPr id="31" name="Text Box 51">
            <a:extLst>
              <a:ext uri="{FF2B5EF4-FFF2-40B4-BE49-F238E27FC236}">
                <a16:creationId xmlns:a16="http://schemas.microsoft.com/office/drawing/2014/main" id="{FACE2870-9697-46A3-8240-569EAA1433FC}"/>
              </a:ext>
            </a:extLst>
          </p:cNvPr>
          <p:cNvSpPr txBox="1">
            <a:spLocks noChangeArrowheads="1"/>
          </p:cNvSpPr>
          <p:nvPr/>
        </p:nvSpPr>
        <p:spPr bwMode="auto">
          <a:xfrm>
            <a:off x="4267313" y="573356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A50021"/>
                </a:solidFill>
                <a:latin typeface="Times New Roman" panose="02020603050405020304" pitchFamily="18" charset="0"/>
                <a:ea typeface="楷体_GB2312" pitchFamily="49" charset="-122"/>
              </a:rPr>
              <a:t>82</a:t>
            </a:r>
            <a:endParaRPr lang="zh-CN" altLang="en-US" sz="2400" b="1">
              <a:latin typeface="Times New Roman" panose="02020603050405020304" pitchFamily="18" charset="0"/>
              <a:ea typeface="楷体_GB2312" pitchFamily="49" charset="-122"/>
            </a:endParaRPr>
          </a:p>
        </p:txBody>
      </p:sp>
      <p:sp>
        <p:nvSpPr>
          <p:cNvPr id="32" name="Text Box 52">
            <a:extLst>
              <a:ext uri="{FF2B5EF4-FFF2-40B4-BE49-F238E27FC236}">
                <a16:creationId xmlns:a16="http://schemas.microsoft.com/office/drawing/2014/main" id="{F938F236-25E4-47F2-B00E-6102FCFD3000}"/>
              </a:ext>
            </a:extLst>
          </p:cNvPr>
          <p:cNvSpPr txBox="1">
            <a:spLocks noChangeArrowheads="1"/>
          </p:cNvSpPr>
          <p:nvPr/>
        </p:nvSpPr>
        <p:spPr bwMode="auto">
          <a:xfrm>
            <a:off x="3562463" y="573356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FF0000"/>
                </a:solidFill>
                <a:latin typeface="Times New Roman" panose="02020603050405020304" pitchFamily="18" charset="0"/>
                <a:ea typeface="楷体_GB2312" pitchFamily="49" charset="-122"/>
              </a:rPr>
              <a:t>36</a:t>
            </a:r>
            <a:endParaRPr lang="en-US" altLang="zh-CN"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B0D0C871-F62C-45D8-93AF-8026E8AD5D28}"/>
              </a:ext>
            </a:extLst>
          </p:cNvPr>
          <p:cNvSpPr>
            <a:spLocks noGrp="1" noChangeArrowheads="1"/>
          </p:cNvSpPr>
          <p:nvPr>
            <p:ph type="title"/>
          </p:nvPr>
        </p:nvSpPr>
        <p:spPr>
          <a:xfrm>
            <a:off x="342900" y="1808922"/>
            <a:ext cx="8686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五、哈希查找的性能分析(链地址法举例)</a:t>
            </a:r>
            <a:endParaRPr lang="en-US" altLang="zh-CN" sz="3200" dirty="0">
              <a:latin typeface="黑体" panose="02010609060101010101" pitchFamily="49" charset="-122"/>
              <a:ea typeface="黑体" panose="02010609060101010101" pitchFamily="49" charset="-122"/>
            </a:endParaRPr>
          </a:p>
        </p:txBody>
      </p:sp>
      <p:sp>
        <p:nvSpPr>
          <p:cNvPr id="212995" name="Text Box 3">
            <a:extLst>
              <a:ext uri="{FF2B5EF4-FFF2-40B4-BE49-F238E27FC236}">
                <a16:creationId xmlns:a16="http://schemas.microsoft.com/office/drawing/2014/main" id="{A5FC1113-66BD-4076-8B84-1CE4AEAE8A3A}"/>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284265B-5364-4764-A83C-7925FDFC267C}" type="slidenum">
              <a:rPr lang="zh-CN" altLang="en-US" sz="2400"/>
              <a:pPr algn="r" eaLnBrk="1" hangingPunct="1">
                <a:spcBef>
                  <a:spcPct val="50000"/>
                </a:spcBef>
                <a:buClrTx/>
                <a:buSzTx/>
                <a:buFontTx/>
                <a:buNone/>
              </a:pPr>
              <a:t>144</a:t>
            </a:fld>
            <a:endParaRPr lang="en-US" altLang="zh-CN" sz="2400"/>
          </a:p>
        </p:txBody>
      </p:sp>
      <p:sp>
        <p:nvSpPr>
          <p:cNvPr id="212996" name="Text Box 4">
            <a:extLst>
              <a:ext uri="{FF2B5EF4-FFF2-40B4-BE49-F238E27FC236}">
                <a16:creationId xmlns:a16="http://schemas.microsoft.com/office/drawing/2014/main" id="{CF80D6B2-0D10-4D0D-96FB-68A5CEAC509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12997" name="Rectangle 5">
            <a:extLst>
              <a:ext uri="{FF2B5EF4-FFF2-40B4-BE49-F238E27FC236}">
                <a16:creationId xmlns:a16="http://schemas.microsoft.com/office/drawing/2014/main" id="{C448A63C-7391-45CC-8034-FA8F800AE022}"/>
              </a:ext>
            </a:extLst>
          </p:cNvPr>
          <p:cNvSpPr>
            <a:spLocks noGrp="1" noChangeArrowheads="1"/>
          </p:cNvSpPr>
          <p:nvPr>
            <p:ph type="body" idx="1"/>
          </p:nvPr>
        </p:nvSpPr>
        <p:spPr>
          <a:xfrm>
            <a:off x="381000" y="2819400"/>
            <a:ext cx="50292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假设每个关键字的查找概率相同，则：</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(1/9)(</a:t>
            </a:r>
            <a:r>
              <a:rPr lang="en-US" altLang="zh-CN" b="1" u="sng"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x6 + </a:t>
            </a:r>
            <a:r>
              <a:rPr lang="en-US" altLang="zh-CN" b="1" u="sng"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x3)</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 12/9</a:t>
            </a:r>
          </a:p>
        </p:txBody>
      </p:sp>
      <p:sp>
        <p:nvSpPr>
          <p:cNvPr id="212998" name="Rectangle 6">
            <a:extLst>
              <a:ext uri="{FF2B5EF4-FFF2-40B4-BE49-F238E27FC236}">
                <a16:creationId xmlns:a16="http://schemas.microsoft.com/office/drawing/2014/main" id="{EDD43153-7BD7-4483-B274-89063606533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352363" name="Group 107">
            <a:extLst>
              <a:ext uri="{FF2B5EF4-FFF2-40B4-BE49-F238E27FC236}">
                <a16:creationId xmlns:a16="http://schemas.microsoft.com/office/drawing/2014/main" id="{BD24FE2F-85CE-4994-B94F-64FE871FF5EB}"/>
              </a:ext>
            </a:extLst>
          </p:cNvPr>
          <p:cNvGraphicFramePr>
            <a:graphicFrameLocks noGrp="1"/>
          </p:cNvGraphicFramePr>
          <p:nvPr/>
        </p:nvGraphicFramePr>
        <p:xfrm>
          <a:off x="5940425" y="2852738"/>
          <a:ext cx="609600" cy="3814765"/>
        </p:xfrm>
        <a:graphic>
          <a:graphicData uri="http://schemas.openxmlformats.org/drawingml/2006/table">
            <a:tbl>
              <a:tblPr/>
              <a:tblGrid>
                <a:gridCol w="609600">
                  <a:extLst>
                    <a:ext uri="{9D8B030D-6E8A-4147-A177-3AD203B41FA5}">
                      <a16:colId xmlns:a16="http://schemas.microsoft.com/office/drawing/2014/main" val="20000"/>
                    </a:ext>
                  </a:extLst>
                </a:gridCol>
              </a:tblGrid>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13025" name="Text Box 133">
            <a:extLst>
              <a:ext uri="{FF2B5EF4-FFF2-40B4-BE49-F238E27FC236}">
                <a16:creationId xmlns:a16="http://schemas.microsoft.com/office/drawing/2014/main" id="{C366C272-2A02-48FC-B1AA-8D0CC17939B8}"/>
              </a:ext>
            </a:extLst>
          </p:cNvPr>
          <p:cNvSpPr txBox="1">
            <a:spLocks noChangeArrowheads="1"/>
          </p:cNvSpPr>
          <p:nvPr/>
        </p:nvSpPr>
        <p:spPr bwMode="auto">
          <a:xfrm>
            <a:off x="5483225" y="2852738"/>
            <a:ext cx="533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13000"/>
              </a:spcBef>
              <a:buClrTx/>
              <a:buSzTx/>
              <a:buFontTx/>
              <a:buNone/>
            </a:pPr>
            <a:r>
              <a:rPr lang="zh-CN" altLang="en-US" sz="2000">
                <a:solidFill>
                  <a:srgbClr val="00FF00"/>
                </a:solidFill>
              </a:rPr>
              <a:t>0</a:t>
            </a:r>
          </a:p>
          <a:p>
            <a:pPr algn="ctr" eaLnBrk="1" hangingPunct="1">
              <a:spcBef>
                <a:spcPct val="13000"/>
              </a:spcBef>
              <a:buClrTx/>
              <a:buSzTx/>
              <a:buFontTx/>
              <a:buNone/>
            </a:pPr>
            <a:r>
              <a:rPr lang="zh-CN" altLang="en-US" sz="2000">
                <a:solidFill>
                  <a:srgbClr val="00FF00"/>
                </a:solidFill>
              </a:rPr>
              <a:t>1</a:t>
            </a:r>
          </a:p>
          <a:p>
            <a:pPr algn="ctr" eaLnBrk="1" hangingPunct="1">
              <a:spcBef>
                <a:spcPct val="13000"/>
              </a:spcBef>
              <a:buClrTx/>
              <a:buSzTx/>
              <a:buFontTx/>
              <a:buNone/>
            </a:pPr>
            <a:r>
              <a:rPr lang="zh-CN" altLang="en-US" sz="2000">
                <a:solidFill>
                  <a:srgbClr val="00FF00"/>
                </a:solidFill>
              </a:rPr>
              <a:t>2</a:t>
            </a:r>
          </a:p>
          <a:p>
            <a:pPr algn="ctr" eaLnBrk="1" hangingPunct="1">
              <a:spcBef>
                <a:spcPct val="13000"/>
              </a:spcBef>
              <a:buClrTx/>
              <a:buSzTx/>
              <a:buFontTx/>
              <a:buNone/>
            </a:pPr>
            <a:r>
              <a:rPr lang="zh-CN" altLang="en-US" sz="2000">
                <a:solidFill>
                  <a:srgbClr val="00FF00"/>
                </a:solidFill>
              </a:rPr>
              <a:t>3</a:t>
            </a:r>
          </a:p>
          <a:p>
            <a:pPr algn="ctr" eaLnBrk="1" hangingPunct="1">
              <a:spcBef>
                <a:spcPct val="13000"/>
              </a:spcBef>
              <a:buClrTx/>
              <a:buSzTx/>
              <a:buFontTx/>
              <a:buNone/>
            </a:pPr>
            <a:r>
              <a:rPr lang="zh-CN" altLang="en-US" sz="2000">
                <a:solidFill>
                  <a:srgbClr val="00FF00"/>
                </a:solidFill>
              </a:rPr>
              <a:t>4</a:t>
            </a:r>
          </a:p>
          <a:p>
            <a:pPr algn="ctr" eaLnBrk="1" hangingPunct="1">
              <a:spcBef>
                <a:spcPct val="13000"/>
              </a:spcBef>
              <a:buClrTx/>
              <a:buSzTx/>
              <a:buFontTx/>
              <a:buNone/>
            </a:pPr>
            <a:r>
              <a:rPr lang="zh-CN" altLang="en-US" sz="2000">
                <a:solidFill>
                  <a:srgbClr val="00FF00"/>
                </a:solidFill>
              </a:rPr>
              <a:t>5</a:t>
            </a:r>
          </a:p>
          <a:p>
            <a:pPr algn="ctr" eaLnBrk="1" hangingPunct="1">
              <a:spcBef>
                <a:spcPct val="13000"/>
              </a:spcBef>
              <a:buClrTx/>
              <a:buSzTx/>
              <a:buFontTx/>
              <a:buNone/>
            </a:pPr>
            <a:r>
              <a:rPr lang="zh-CN" altLang="en-US" sz="2000">
                <a:solidFill>
                  <a:srgbClr val="00FF00"/>
                </a:solidFill>
              </a:rPr>
              <a:t>6</a:t>
            </a:r>
          </a:p>
          <a:p>
            <a:pPr algn="ctr" eaLnBrk="1" hangingPunct="1">
              <a:spcBef>
                <a:spcPct val="13000"/>
              </a:spcBef>
              <a:buClrTx/>
              <a:buSzTx/>
              <a:buFontTx/>
              <a:buNone/>
            </a:pPr>
            <a:r>
              <a:rPr lang="zh-CN" altLang="en-US" sz="2000">
                <a:solidFill>
                  <a:srgbClr val="00FF00"/>
                </a:solidFill>
              </a:rPr>
              <a:t>7</a:t>
            </a:r>
          </a:p>
          <a:p>
            <a:pPr algn="ctr" eaLnBrk="1" hangingPunct="1">
              <a:spcBef>
                <a:spcPct val="13000"/>
              </a:spcBef>
              <a:buClrTx/>
              <a:buSzTx/>
              <a:buFontTx/>
              <a:buNone/>
            </a:pPr>
            <a:r>
              <a:rPr lang="zh-CN" altLang="en-US" sz="2000">
                <a:solidFill>
                  <a:srgbClr val="00FF00"/>
                </a:solidFill>
              </a:rPr>
              <a:t>8</a:t>
            </a:r>
          </a:p>
          <a:p>
            <a:pPr algn="ctr" eaLnBrk="1" hangingPunct="1">
              <a:spcBef>
                <a:spcPct val="13000"/>
              </a:spcBef>
              <a:buClrTx/>
              <a:buSzTx/>
              <a:buFontTx/>
              <a:buNone/>
            </a:pPr>
            <a:r>
              <a:rPr lang="zh-CN" altLang="en-US" sz="2000">
                <a:solidFill>
                  <a:srgbClr val="00FF00"/>
                </a:solidFill>
              </a:rPr>
              <a:t>9</a:t>
            </a:r>
          </a:p>
          <a:p>
            <a:pPr algn="ctr" eaLnBrk="1" hangingPunct="1">
              <a:spcBef>
                <a:spcPct val="13000"/>
              </a:spcBef>
              <a:buClrTx/>
              <a:buSzTx/>
              <a:buFontTx/>
              <a:buNone/>
            </a:pPr>
            <a:r>
              <a:rPr lang="zh-CN" altLang="en-US" sz="2000">
                <a:solidFill>
                  <a:srgbClr val="00FF00"/>
                </a:solidFill>
              </a:rPr>
              <a:t>10</a:t>
            </a:r>
          </a:p>
        </p:txBody>
      </p:sp>
      <p:grpSp>
        <p:nvGrpSpPr>
          <p:cNvPr id="213026" name="Group 134">
            <a:extLst>
              <a:ext uri="{FF2B5EF4-FFF2-40B4-BE49-F238E27FC236}">
                <a16:creationId xmlns:a16="http://schemas.microsoft.com/office/drawing/2014/main" id="{E630EB93-F5C3-4145-BDC2-9AE436C5B4CF}"/>
              </a:ext>
            </a:extLst>
          </p:cNvPr>
          <p:cNvGrpSpPr>
            <a:grpSpLocks/>
          </p:cNvGrpSpPr>
          <p:nvPr/>
        </p:nvGrpSpPr>
        <p:grpSpPr bwMode="auto">
          <a:xfrm>
            <a:off x="6931025" y="5672138"/>
            <a:ext cx="762000" cy="273050"/>
            <a:chOff x="4176" y="3552"/>
            <a:chExt cx="480" cy="172"/>
          </a:xfrm>
        </p:grpSpPr>
        <p:sp>
          <p:nvSpPr>
            <p:cNvPr id="213060" name="Text Box 135">
              <a:extLst>
                <a:ext uri="{FF2B5EF4-FFF2-40B4-BE49-F238E27FC236}">
                  <a16:creationId xmlns:a16="http://schemas.microsoft.com/office/drawing/2014/main" id="{6DD62764-034B-44EA-B96D-DE3BE0195A4B}"/>
                </a:ext>
              </a:extLst>
            </p:cNvPr>
            <p:cNvSpPr txBox="1">
              <a:spLocks noChangeArrowheads="1"/>
            </p:cNvSpPr>
            <p:nvPr/>
          </p:nvSpPr>
          <p:spPr bwMode="auto">
            <a:xfrm>
              <a:off x="4176" y="3552"/>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19</a:t>
              </a:r>
            </a:p>
          </p:txBody>
        </p:sp>
        <p:sp>
          <p:nvSpPr>
            <p:cNvPr id="213061" name="Text Box 136">
              <a:extLst>
                <a:ext uri="{FF2B5EF4-FFF2-40B4-BE49-F238E27FC236}">
                  <a16:creationId xmlns:a16="http://schemas.microsoft.com/office/drawing/2014/main" id="{B1C7BFD0-B51F-4568-89F8-CABF7C25493B}"/>
                </a:ext>
              </a:extLst>
            </p:cNvPr>
            <p:cNvSpPr txBox="1">
              <a:spLocks noChangeArrowheads="1"/>
            </p:cNvSpPr>
            <p:nvPr/>
          </p:nvSpPr>
          <p:spPr bwMode="auto">
            <a:xfrm>
              <a:off x="4464" y="3552"/>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213027" name="Group 137">
            <a:extLst>
              <a:ext uri="{FF2B5EF4-FFF2-40B4-BE49-F238E27FC236}">
                <a16:creationId xmlns:a16="http://schemas.microsoft.com/office/drawing/2014/main" id="{0498847A-E25B-4B3A-B2C3-7F8E53BCDA39}"/>
              </a:ext>
            </a:extLst>
          </p:cNvPr>
          <p:cNvGrpSpPr>
            <a:grpSpLocks/>
          </p:cNvGrpSpPr>
          <p:nvPr/>
        </p:nvGrpSpPr>
        <p:grpSpPr bwMode="auto">
          <a:xfrm>
            <a:off x="6931025" y="3233738"/>
            <a:ext cx="762000" cy="273050"/>
            <a:chOff x="4176" y="2016"/>
            <a:chExt cx="480" cy="172"/>
          </a:xfrm>
        </p:grpSpPr>
        <p:sp>
          <p:nvSpPr>
            <p:cNvPr id="213058" name="Text Box 138">
              <a:extLst>
                <a:ext uri="{FF2B5EF4-FFF2-40B4-BE49-F238E27FC236}">
                  <a16:creationId xmlns:a16="http://schemas.microsoft.com/office/drawing/2014/main" id="{D612D770-C13A-4A23-898C-B08447572547}"/>
                </a:ext>
              </a:extLst>
            </p:cNvPr>
            <p:cNvSpPr txBox="1">
              <a:spLocks noChangeArrowheads="1"/>
            </p:cNvSpPr>
            <p:nvPr/>
          </p:nvSpPr>
          <p:spPr bwMode="auto">
            <a:xfrm>
              <a:off x="4176" y="201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01</a:t>
              </a:r>
            </a:p>
          </p:txBody>
        </p:sp>
        <p:sp>
          <p:nvSpPr>
            <p:cNvPr id="213059" name="Text Box 139">
              <a:extLst>
                <a:ext uri="{FF2B5EF4-FFF2-40B4-BE49-F238E27FC236}">
                  <a16:creationId xmlns:a16="http://schemas.microsoft.com/office/drawing/2014/main" id="{8721C18F-ED67-4660-94B2-C6ADE9ABD728}"/>
                </a:ext>
              </a:extLst>
            </p:cNvPr>
            <p:cNvSpPr txBox="1">
              <a:spLocks noChangeArrowheads="1"/>
            </p:cNvSpPr>
            <p:nvPr/>
          </p:nvSpPr>
          <p:spPr bwMode="auto">
            <a:xfrm>
              <a:off x="4464" y="201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213028" name="Group 140">
            <a:extLst>
              <a:ext uri="{FF2B5EF4-FFF2-40B4-BE49-F238E27FC236}">
                <a16:creationId xmlns:a16="http://schemas.microsoft.com/office/drawing/2014/main" id="{0B9C78DD-6BC2-4AD3-A380-00A878172C5C}"/>
              </a:ext>
            </a:extLst>
          </p:cNvPr>
          <p:cNvGrpSpPr>
            <a:grpSpLocks/>
          </p:cNvGrpSpPr>
          <p:nvPr/>
        </p:nvGrpSpPr>
        <p:grpSpPr bwMode="auto">
          <a:xfrm>
            <a:off x="6931025" y="3995738"/>
            <a:ext cx="762000" cy="273050"/>
            <a:chOff x="4176" y="2256"/>
            <a:chExt cx="480" cy="172"/>
          </a:xfrm>
        </p:grpSpPr>
        <p:sp>
          <p:nvSpPr>
            <p:cNvPr id="213056" name="Text Box 141">
              <a:extLst>
                <a:ext uri="{FF2B5EF4-FFF2-40B4-BE49-F238E27FC236}">
                  <a16:creationId xmlns:a16="http://schemas.microsoft.com/office/drawing/2014/main" id="{9DA9304F-CEDF-4916-B296-8474F9925518}"/>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14</a:t>
              </a:r>
            </a:p>
          </p:txBody>
        </p:sp>
        <p:sp>
          <p:nvSpPr>
            <p:cNvPr id="213057" name="Text Box 142">
              <a:extLst>
                <a:ext uri="{FF2B5EF4-FFF2-40B4-BE49-F238E27FC236}">
                  <a16:creationId xmlns:a16="http://schemas.microsoft.com/office/drawing/2014/main" id="{2D3DE409-FEEA-4156-A92A-A178DFE07C1C}"/>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213029" name="Group 143">
            <a:extLst>
              <a:ext uri="{FF2B5EF4-FFF2-40B4-BE49-F238E27FC236}">
                <a16:creationId xmlns:a16="http://schemas.microsoft.com/office/drawing/2014/main" id="{496D2B7D-6084-47FD-9A18-F079BC9417F4}"/>
              </a:ext>
            </a:extLst>
          </p:cNvPr>
          <p:cNvGrpSpPr>
            <a:grpSpLocks/>
          </p:cNvGrpSpPr>
          <p:nvPr/>
        </p:nvGrpSpPr>
        <p:grpSpPr bwMode="auto">
          <a:xfrm>
            <a:off x="6931025" y="2852738"/>
            <a:ext cx="762000" cy="273050"/>
            <a:chOff x="4176" y="2256"/>
            <a:chExt cx="480" cy="172"/>
          </a:xfrm>
        </p:grpSpPr>
        <p:sp>
          <p:nvSpPr>
            <p:cNvPr id="213054" name="Text Box 144">
              <a:extLst>
                <a:ext uri="{FF2B5EF4-FFF2-40B4-BE49-F238E27FC236}">
                  <a16:creationId xmlns:a16="http://schemas.microsoft.com/office/drawing/2014/main" id="{940C2476-F4A9-449B-8E40-79142F2C4690}"/>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55</a:t>
              </a:r>
            </a:p>
          </p:txBody>
        </p:sp>
        <p:sp>
          <p:nvSpPr>
            <p:cNvPr id="213055" name="Text Box 145">
              <a:extLst>
                <a:ext uri="{FF2B5EF4-FFF2-40B4-BE49-F238E27FC236}">
                  <a16:creationId xmlns:a16="http://schemas.microsoft.com/office/drawing/2014/main" id="{87DBECA7-CDBF-42D9-87CA-F0F24606DA40}"/>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a:p>
          </p:txBody>
        </p:sp>
      </p:grpSp>
      <p:grpSp>
        <p:nvGrpSpPr>
          <p:cNvPr id="213030" name="Group 146">
            <a:extLst>
              <a:ext uri="{FF2B5EF4-FFF2-40B4-BE49-F238E27FC236}">
                <a16:creationId xmlns:a16="http://schemas.microsoft.com/office/drawing/2014/main" id="{63C2CB93-8FCD-4D4C-A89E-46AD72BCE323}"/>
              </a:ext>
            </a:extLst>
          </p:cNvPr>
          <p:cNvGrpSpPr>
            <a:grpSpLocks/>
          </p:cNvGrpSpPr>
          <p:nvPr/>
        </p:nvGrpSpPr>
        <p:grpSpPr bwMode="auto">
          <a:xfrm>
            <a:off x="6934200" y="3617913"/>
            <a:ext cx="762000" cy="273050"/>
            <a:chOff x="4176" y="2256"/>
            <a:chExt cx="480" cy="172"/>
          </a:xfrm>
        </p:grpSpPr>
        <p:sp>
          <p:nvSpPr>
            <p:cNvPr id="213052" name="Text Box 147">
              <a:extLst>
                <a:ext uri="{FF2B5EF4-FFF2-40B4-BE49-F238E27FC236}">
                  <a16:creationId xmlns:a16="http://schemas.microsoft.com/office/drawing/2014/main" id="{06B0E761-A779-4DFF-921C-D5A58D2AB199}"/>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68</a:t>
              </a:r>
            </a:p>
          </p:txBody>
        </p:sp>
        <p:sp>
          <p:nvSpPr>
            <p:cNvPr id="213053" name="Text Box 148">
              <a:extLst>
                <a:ext uri="{FF2B5EF4-FFF2-40B4-BE49-F238E27FC236}">
                  <a16:creationId xmlns:a16="http://schemas.microsoft.com/office/drawing/2014/main" id="{8519F360-5649-49C0-B74B-5A7127E45EE3}"/>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213031" name="Group 149">
            <a:extLst>
              <a:ext uri="{FF2B5EF4-FFF2-40B4-BE49-F238E27FC236}">
                <a16:creationId xmlns:a16="http://schemas.microsoft.com/office/drawing/2014/main" id="{60DC574F-EF48-4065-BB21-88F421EA9529}"/>
              </a:ext>
            </a:extLst>
          </p:cNvPr>
          <p:cNvGrpSpPr>
            <a:grpSpLocks/>
          </p:cNvGrpSpPr>
          <p:nvPr/>
        </p:nvGrpSpPr>
        <p:grpSpPr bwMode="auto">
          <a:xfrm>
            <a:off x="8074025" y="2852738"/>
            <a:ext cx="762000" cy="273050"/>
            <a:chOff x="4176" y="2256"/>
            <a:chExt cx="480" cy="172"/>
          </a:xfrm>
        </p:grpSpPr>
        <p:sp>
          <p:nvSpPr>
            <p:cNvPr id="213050" name="Text Box 150">
              <a:extLst>
                <a:ext uri="{FF2B5EF4-FFF2-40B4-BE49-F238E27FC236}">
                  <a16:creationId xmlns:a16="http://schemas.microsoft.com/office/drawing/2014/main" id="{067CC497-0C66-4C7B-AA92-DE01170D1A5A}"/>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11</a:t>
              </a:r>
            </a:p>
          </p:txBody>
        </p:sp>
        <p:sp>
          <p:nvSpPr>
            <p:cNvPr id="213051" name="Text Box 151">
              <a:extLst>
                <a:ext uri="{FF2B5EF4-FFF2-40B4-BE49-F238E27FC236}">
                  <a16:creationId xmlns:a16="http://schemas.microsoft.com/office/drawing/2014/main" id="{772A002B-D757-4923-B435-C99B4D43ACB0}"/>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213032" name="Group 152">
            <a:extLst>
              <a:ext uri="{FF2B5EF4-FFF2-40B4-BE49-F238E27FC236}">
                <a16:creationId xmlns:a16="http://schemas.microsoft.com/office/drawing/2014/main" id="{3E36B94A-04D1-48AE-8D29-22C9DBBB9F5D}"/>
              </a:ext>
            </a:extLst>
          </p:cNvPr>
          <p:cNvGrpSpPr>
            <a:grpSpLocks/>
          </p:cNvGrpSpPr>
          <p:nvPr/>
        </p:nvGrpSpPr>
        <p:grpSpPr bwMode="auto">
          <a:xfrm>
            <a:off x="6931025" y="4605338"/>
            <a:ext cx="762000" cy="273050"/>
            <a:chOff x="4176" y="2256"/>
            <a:chExt cx="480" cy="172"/>
          </a:xfrm>
        </p:grpSpPr>
        <p:sp>
          <p:nvSpPr>
            <p:cNvPr id="213048" name="Text Box 153">
              <a:extLst>
                <a:ext uri="{FF2B5EF4-FFF2-40B4-BE49-F238E27FC236}">
                  <a16:creationId xmlns:a16="http://schemas.microsoft.com/office/drawing/2014/main" id="{E1077D1F-4462-4C26-B71C-31A640DFA623}"/>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82</a:t>
              </a:r>
            </a:p>
          </p:txBody>
        </p:sp>
        <p:sp>
          <p:nvSpPr>
            <p:cNvPr id="213049" name="Text Box 154">
              <a:extLst>
                <a:ext uri="{FF2B5EF4-FFF2-40B4-BE49-F238E27FC236}">
                  <a16:creationId xmlns:a16="http://schemas.microsoft.com/office/drawing/2014/main" id="{D28777BA-3D43-455E-8E3F-550197B5DA52}"/>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213033" name="Group 155">
            <a:extLst>
              <a:ext uri="{FF2B5EF4-FFF2-40B4-BE49-F238E27FC236}">
                <a16:creationId xmlns:a16="http://schemas.microsoft.com/office/drawing/2014/main" id="{16E390D1-217F-492C-A5B4-426AEA64B844}"/>
              </a:ext>
            </a:extLst>
          </p:cNvPr>
          <p:cNvGrpSpPr>
            <a:grpSpLocks/>
          </p:cNvGrpSpPr>
          <p:nvPr/>
        </p:nvGrpSpPr>
        <p:grpSpPr bwMode="auto">
          <a:xfrm>
            <a:off x="8074025" y="3995738"/>
            <a:ext cx="762000" cy="273050"/>
            <a:chOff x="4176" y="2256"/>
            <a:chExt cx="480" cy="172"/>
          </a:xfrm>
        </p:grpSpPr>
        <p:sp>
          <p:nvSpPr>
            <p:cNvPr id="213046" name="Text Box 156">
              <a:extLst>
                <a:ext uri="{FF2B5EF4-FFF2-40B4-BE49-F238E27FC236}">
                  <a16:creationId xmlns:a16="http://schemas.microsoft.com/office/drawing/2014/main" id="{BC981416-12DF-4BCD-A1E2-1CD2FFD925DF}"/>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36</a:t>
              </a:r>
            </a:p>
          </p:txBody>
        </p:sp>
        <p:sp>
          <p:nvSpPr>
            <p:cNvPr id="213047" name="Text Box 157">
              <a:extLst>
                <a:ext uri="{FF2B5EF4-FFF2-40B4-BE49-F238E27FC236}">
                  <a16:creationId xmlns:a16="http://schemas.microsoft.com/office/drawing/2014/main" id="{A0C4B347-BF37-404F-8DE2-A4B7BC543A03}"/>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
        <p:nvSpPr>
          <p:cNvPr id="213034" name="Line 158">
            <a:extLst>
              <a:ext uri="{FF2B5EF4-FFF2-40B4-BE49-F238E27FC236}">
                <a16:creationId xmlns:a16="http://schemas.microsoft.com/office/drawing/2014/main" id="{1631E8D0-043E-4726-B3E2-9DD8062A29FE}"/>
              </a:ext>
            </a:extLst>
          </p:cNvPr>
          <p:cNvSpPr>
            <a:spLocks noChangeShapeType="1"/>
          </p:cNvSpPr>
          <p:nvPr/>
        </p:nvSpPr>
        <p:spPr bwMode="auto">
          <a:xfrm>
            <a:off x="6397625" y="3005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35" name="Line 159">
            <a:extLst>
              <a:ext uri="{FF2B5EF4-FFF2-40B4-BE49-F238E27FC236}">
                <a16:creationId xmlns:a16="http://schemas.microsoft.com/office/drawing/2014/main" id="{ED96465D-6B2A-4D1D-B3D8-82F2F1AC4DEE}"/>
              </a:ext>
            </a:extLst>
          </p:cNvPr>
          <p:cNvSpPr>
            <a:spLocks noChangeShapeType="1"/>
          </p:cNvSpPr>
          <p:nvPr/>
        </p:nvSpPr>
        <p:spPr bwMode="auto">
          <a:xfrm>
            <a:off x="6397625" y="3386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36" name="Line 160">
            <a:extLst>
              <a:ext uri="{FF2B5EF4-FFF2-40B4-BE49-F238E27FC236}">
                <a16:creationId xmlns:a16="http://schemas.microsoft.com/office/drawing/2014/main" id="{F7C4252F-7397-450C-B6A5-80C9FF600908}"/>
              </a:ext>
            </a:extLst>
          </p:cNvPr>
          <p:cNvSpPr>
            <a:spLocks noChangeShapeType="1"/>
          </p:cNvSpPr>
          <p:nvPr/>
        </p:nvSpPr>
        <p:spPr bwMode="auto">
          <a:xfrm>
            <a:off x="6397625" y="3767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37" name="Line 161">
            <a:extLst>
              <a:ext uri="{FF2B5EF4-FFF2-40B4-BE49-F238E27FC236}">
                <a16:creationId xmlns:a16="http://schemas.microsoft.com/office/drawing/2014/main" id="{F560016D-5272-4056-96FE-38EF75A79E26}"/>
              </a:ext>
            </a:extLst>
          </p:cNvPr>
          <p:cNvSpPr>
            <a:spLocks noChangeShapeType="1"/>
          </p:cNvSpPr>
          <p:nvPr/>
        </p:nvSpPr>
        <p:spPr bwMode="auto">
          <a:xfrm>
            <a:off x="6397625" y="4148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38" name="Line 162">
            <a:extLst>
              <a:ext uri="{FF2B5EF4-FFF2-40B4-BE49-F238E27FC236}">
                <a16:creationId xmlns:a16="http://schemas.microsoft.com/office/drawing/2014/main" id="{3E19B204-F24E-4CA9-AF59-6425E2CC0711}"/>
              </a:ext>
            </a:extLst>
          </p:cNvPr>
          <p:cNvSpPr>
            <a:spLocks noChangeShapeType="1"/>
          </p:cNvSpPr>
          <p:nvPr/>
        </p:nvSpPr>
        <p:spPr bwMode="auto">
          <a:xfrm>
            <a:off x="6397625" y="47577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39" name="Line 163">
            <a:extLst>
              <a:ext uri="{FF2B5EF4-FFF2-40B4-BE49-F238E27FC236}">
                <a16:creationId xmlns:a16="http://schemas.microsoft.com/office/drawing/2014/main" id="{146E35D3-24FE-45D3-A0E7-323FB3E0B9D7}"/>
              </a:ext>
            </a:extLst>
          </p:cNvPr>
          <p:cNvSpPr>
            <a:spLocks noChangeShapeType="1"/>
          </p:cNvSpPr>
          <p:nvPr/>
        </p:nvSpPr>
        <p:spPr bwMode="auto">
          <a:xfrm>
            <a:off x="6397625" y="58245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40" name="Line 164">
            <a:extLst>
              <a:ext uri="{FF2B5EF4-FFF2-40B4-BE49-F238E27FC236}">
                <a16:creationId xmlns:a16="http://schemas.microsoft.com/office/drawing/2014/main" id="{A8FEDFFE-4B66-4508-BC84-13AF076BCF52}"/>
              </a:ext>
            </a:extLst>
          </p:cNvPr>
          <p:cNvSpPr>
            <a:spLocks noChangeShapeType="1"/>
          </p:cNvSpPr>
          <p:nvPr/>
        </p:nvSpPr>
        <p:spPr bwMode="auto">
          <a:xfrm>
            <a:off x="7540625" y="3005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41" name="Line 165">
            <a:extLst>
              <a:ext uri="{FF2B5EF4-FFF2-40B4-BE49-F238E27FC236}">
                <a16:creationId xmlns:a16="http://schemas.microsoft.com/office/drawing/2014/main" id="{5DC3049B-83E9-4748-86D8-6FC09200DDF9}"/>
              </a:ext>
            </a:extLst>
          </p:cNvPr>
          <p:cNvSpPr>
            <a:spLocks noChangeShapeType="1"/>
          </p:cNvSpPr>
          <p:nvPr/>
        </p:nvSpPr>
        <p:spPr bwMode="auto">
          <a:xfrm>
            <a:off x="7537450" y="3390900"/>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3042" name="Line 166">
            <a:extLst>
              <a:ext uri="{FF2B5EF4-FFF2-40B4-BE49-F238E27FC236}">
                <a16:creationId xmlns:a16="http://schemas.microsoft.com/office/drawing/2014/main" id="{61EBFDE5-991A-43A3-B14E-17EA135449EC}"/>
              </a:ext>
            </a:extLst>
          </p:cNvPr>
          <p:cNvSpPr>
            <a:spLocks noChangeShapeType="1"/>
          </p:cNvSpPr>
          <p:nvPr/>
        </p:nvSpPr>
        <p:spPr bwMode="auto">
          <a:xfrm>
            <a:off x="7540625" y="414813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13043" name="Group 167">
            <a:extLst>
              <a:ext uri="{FF2B5EF4-FFF2-40B4-BE49-F238E27FC236}">
                <a16:creationId xmlns:a16="http://schemas.microsoft.com/office/drawing/2014/main" id="{65AA954D-EAC5-42B6-A574-C19E26E780BF}"/>
              </a:ext>
            </a:extLst>
          </p:cNvPr>
          <p:cNvGrpSpPr>
            <a:grpSpLocks/>
          </p:cNvGrpSpPr>
          <p:nvPr/>
        </p:nvGrpSpPr>
        <p:grpSpPr bwMode="auto">
          <a:xfrm>
            <a:off x="8075613" y="3235325"/>
            <a:ext cx="762000" cy="273050"/>
            <a:chOff x="4176" y="2256"/>
            <a:chExt cx="480" cy="172"/>
          </a:xfrm>
        </p:grpSpPr>
        <p:sp>
          <p:nvSpPr>
            <p:cNvPr id="213044" name="Text Box 168">
              <a:extLst>
                <a:ext uri="{FF2B5EF4-FFF2-40B4-BE49-F238E27FC236}">
                  <a16:creationId xmlns:a16="http://schemas.microsoft.com/office/drawing/2014/main" id="{D10A4B2E-4CF2-4EF5-BA3F-1BB862EDD38F}"/>
                </a:ext>
              </a:extLst>
            </p:cNvPr>
            <p:cNvSpPr txBox="1">
              <a:spLocks noChangeArrowheads="1"/>
            </p:cNvSpPr>
            <p:nvPr/>
          </p:nvSpPr>
          <p:spPr bwMode="auto">
            <a:xfrm>
              <a:off x="4176" y="2256"/>
              <a:ext cx="288"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23</a:t>
              </a:r>
            </a:p>
          </p:txBody>
        </p:sp>
        <p:sp>
          <p:nvSpPr>
            <p:cNvPr id="213045" name="Text Box 169">
              <a:extLst>
                <a:ext uri="{FF2B5EF4-FFF2-40B4-BE49-F238E27FC236}">
                  <a16:creationId xmlns:a16="http://schemas.microsoft.com/office/drawing/2014/main" id="{8BB34F3C-925A-4609-856A-ABCF17736B45}"/>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E34A9D34-6675-4B25-99E6-0A482C9FF950}"/>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a:t>
            </a:r>
            <a:endParaRPr lang="en-US" altLang="zh-CN" sz="3200">
              <a:latin typeface="黑体" panose="02010609060101010101" pitchFamily="49" charset="-122"/>
              <a:ea typeface="黑体" panose="02010609060101010101" pitchFamily="49" charset="-122"/>
            </a:endParaRPr>
          </a:p>
        </p:txBody>
      </p:sp>
      <p:sp>
        <p:nvSpPr>
          <p:cNvPr id="215043" name="Text Box 3">
            <a:extLst>
              <a:ext uri="{FF2B5EF4-FFF2-40B4-BE49-F238E27FC236}">
                <a16:creationId xmlns:a16="http://schemas.microsoft.com/office/drawing/2014/main" id="{1E883218-BC88-4AAF-A075-3E4BF633D3EC}"/>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1523346-A005-4A2C-99AC-A96C9DBA502F}" type="slidenum">
              <a:rPr lang="zh-CN" altLang="en-US" sz="2400"/>
              <a:pPr algn="r" eaLnBrk="1" hangingPunct="1">
                <a:spcBef>
                  <a:spcPct val="50000"/>
                </a:spcBef>
                <a:buClrTx/>
                <a:buSzTx/>
                <a:buFontTx/>
                <a:buNone/>
              </a:pPr>
              <a:t>145</a:t>
            </a:fld>
            <a:endParaRPr lang="en-US" altLang="zh-CN" sz="2400"/>
          </a:p>
        </p:txBody>
      </p:sp>
      <p:sp>
        <p:nvSpPr>
          <p:cNvPr id="215044" name="Text Box 4">
            <a:extLst>
              <a:ext uri="{FF2B5EF4-FFF2-40B4-BE49-F238E27FC236}">
                <a16:creationId xmlns:a16="http://schemas.microsoft.com/office/drawing/2014/main" id="{641CE8E9-2685-43A9-8EE0-BECB07822D7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15045" name="Rectangle 5">
            <a:extLst>
              <a:ext uri="{FF2B5EF4-FFF2-40B4-BE49-F238E27FC236}">
                <a16:creationId xmlns:a16="http://schemas.microsoft.com/office/drawing/2014/main" id="{C8C18C85-C45C-46C5-821D-F4BBB45F5A8D}"/>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决定哈希表查找的</a:t>
            </a:r>
            <a:r>
              <a:rPr lang="en-US" altLang="zh-CN" b="1">
                <a:latin typeface="黑体" panose="02010609060101010101" pitchFamily="49" charset="-122"/>
                <a:ea typeface="黑体" panose="02010609060101010101" pitchFamily="49" charset="-122"/>
              </a:rPr>
              <a:t>ASL</a:t>
            </a:r>
            <a:r>
              <a:rPr lang="zh-CN" altLang="en-US" b="1">
                <a:latin typeface="黑体" panose="02010609060101010101" pitchFamily="49" charset="-122"/>
                <a:ea typeface="黑体" panose="02010609060101010101" pitchFamily="49" charset="-122"/>
              </a:rPr>
              <a:t>的因素：</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1.选用的</a:t>
            </a:r>
            <a:r>
              <a:rPr lang="zh-CN" altLang="en-US" b="1">
                <a:solidFill>
                  <a:srgbClr val="FF0000"/>
                </a:solidFill>
                <a:latin typeface="黑体" panose="02010609060101010101" pitchFamily="49" charset="-122"/>
                <a:ea typeface="黑体" panose="02010609060101010101" pitchFamily="49" charset="-122"/>
              </a:rPr>
              <a:t>哈希函数</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2.选用的</a:t>
            </a:r>
            <a:r>
              <a:rPr lang="zh-CN" altLang="en-US" b="1">
                <a:solidFill>
                  <a:srgbClr val="FF0000"/>
                </a:solidFill>
                <a:latin typeface="黑体" panose="02010609060101010101" pitchFamily="49" charset="-122"/>
                <a:ea typeface="黑体" panose="02010609060101010101" pitchFamily="49" charset="-122"/>
              </a:rPr>
              <a:t>处理冲突</a:t>
            </a:r>
            <a:r>
              <a:rPr lang="zh-CN" altLang="en-US" b="1">
                <a:latin typeface="黑体" panose="02010609060101010101" pitchFamily="49" charset="-122"/>
                <a:ea typeface="黑体" panose="02010609060101010101" pitchFamily="49" charset="-122"/>
              </a:rPr>
              <a:t>的方法</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3.哈希表的</a:t>
            </a:r>
            <a:r>
              <a:rPr lang="zh-CN" altLang="en-US" b="1">
                <a:solidFill>
                  <a:srgbClr val="FF0000"/>
                </a:solidFill>
                <a:latin typeface="黑体" panose="02010609060101010101" pitchFamily="49" charset="-122"/>
                <a:ea typeface="黑体" panose="02010609060101010101" pitchFamily="49" charset="-122"/>
              </a:rPr>
              <a:t>装填因子</a:t>
            </a:r>
          </a:p>
        </p:txBody>
      </p:sp>
      <p:sp>
        <p:nvSpPr>
          <p:cNvPr id="215046" name="Rectangle 6">
            <a:extLst>
              <a:ext uri="{FF2B5EF4-FFF2-40B4-BE49-F238E27FC236}">
                <a16:creationId xmlns:a16="http://schemas.microsoft.com/office/drawing/2014/main" id="{0FEEF411-C934-44E8-BC2E-69A6217024D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DA93816C-5BC0-468C-8389-C7DFFBB88366}"/>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五、哈希查找的性能分析(装填因子)</a:t>
            </a:r>
            <a:endParaRPr lang="en-US" altLang="zh-CN" sz="3200">
              <a:latin typeface="黑体" panose="02010609060101010101" pitchFamily="49" charset="-122"/>
              <a:ea typeface="黑体" panose="02010609060101010101" pitchFamily="49" charset="-122"/>
            </a:endParaRPr>
          </a:p>
        </p:txBody>
      </p:sp>
      <p:sp>
        <p:nvSpPr>
          <p:cNvPr id="217091" name="Text Box 3">
            <a:extLst>
              <a:ext uri="{FF2B5EF4-FFF2-40B4-BE49-F238E27FC236}">
                <a16:creationId xmlns:a16="http://schemas.microsoft.com/office/drawing/2014/main" id="{8357F8AA-2CA3-4A4B-890B-33D2D79FA779}"/>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E3802B-355A-418C-BEA4-94291B2114B4}" type="slidenum">
              <a:rPr lang="zh-CN" altLang="en-US" sz="2400"/>
              <a:pPr algn="r" eaLnBrk="1" hangingPunct="1">
                <a:spcBef>
                  <a:spcPct val="50000"/>
                </a:spcBef>
                <a:buClrTx/>
                <a:buSzTx/>
                <a:buFontTx/>
                <a:buNone/>
              </a:pPr>
              <a:t>146</a:t>
            </a:fld>
            <a:endParaRPr lang="en-US" altLang="zh-CN" sz="2400"/>
          </a:p>
        </p:txBody>
      </p:sp>
      <p:sp>
        <p:nvSpPr>
          <p:cNvPr id="217092" name="Text Box 4">
            <a:extLst>
              <a:ext uri="{FF2B5EF4-FFF2-40B4-BE49-F238E27FC236}">
                <a16:creationId xmlns:a16="http://schemas.microsoft.com/office/drawing/2014/main" id="{37D2E318-3FA1-4A12-9E33-B09223A3D25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17093" name="Rectangle 5">
            <a:extLst>
              <a:ext uri="{FF2B5EF4-FFF2-40B4-BE49-F238E27FC236}">
                <a16:creationId xmlns:a16="http://schemas.microsoft.com/office/drawing/2014/main" id="{35C1423B-B7B4-4A29-8440-EBED88955B45}"/>
              </a:ext>
            </a:extLst>
          </p:cNvPr>
          <p:cNvSpPr>
            <a:spLocks noGrp="1" noChangeArrowheads="1"/>
          </p:cNvSpPr>
          <p:nvPr>
            <p:ph type="body" idx="1"/>
          </p:nvPr>
        </p:nvSpPr>
        <p:spPr>
          <a:xfrm>
            <a:off x="381000" y="2819400"/>
            <a:ext cx="8262938"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哈希表的装填因子是哈希表中填入的记录数与哈希表的长度的比值，即：</a:t>
            </a:r>
          </a:p>
          <a:p>
            <a:pPr>
              <a:spcBef>
                <a:spcPct val="0"/>
              </a:spcBef>
              <a:buClrTx/>
              <a:buSzTx/>
              <a:buFontTx/>
              <a:buNone/>
            </a:pPr>
            <a:endParaRPr lang="en-US" altLang="zh-CN" b="1">
              <a:latin typeface="黑体" panose="02010609060101010101" pitchFamily="49" charset="-122"/>
              <a:ea typeface="黑体" panose="02010609060101010101" pitchFamily="49" charset="-122"/>
            </a:endParaRPr>
          </a:p>
          <a:p>
            <a:pPr>
              <a:spcBef>
                <a:spcPct val="0"/>
              </a:spcBef>
              <a:buClrTx/>
              <a:buSzTx/>
              <a:buFontTx/>
              <a:buNone/>
            </a:pPr>
            <a:r>
              <a:rPr lang="en-US" altLang="zh-CN" b="1">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α=</a:t>
            </a:r>
            <a:r>
              <a:rPr lang="zh-CN" altLang="en-US" b="1">
                <a:solidFill>
                  <a:srgbClr val="FF0000"/>
                </a:solidFill>
                <a:latin typeface="黑体" panose="02010609060101010101" pitchFamily="49" charset="-122"/>
                <a:ea typeface="黑体" panose="02010609060101010101" pitchFamily="49" charset="-122"/>
              </a:rPr>
              <a:t>哈希表中填入的记录数/哈希表的长度</a:t>
            </a:r>
          </a:p>
          <a:p>
            <a:pPr eaLnBrk="1" hangingPunct="1">
              <a:spcBef>
                <a:spcPct val="50000"/>
              </a:spcBef>
            </a:pPr>
            <a:endParaRPr lang="zh-CN" altLang="en-US" b="1">
              <a:latin typeface="黑体" panose="02010609060101010101" pitchFamily="49" charset="-122"/>
              <a:ea typeface="黑体" panose="02010609060101010101" pitchFamily="49" charset="-122"/>
            </a:endParaRPr>
          </a:p>
          <a:p>
            <a:pPr eaLnBrk="1" hangingPunct="1">
              <a:spcBef>
                <a:spcPct val="50000"/>
              </a:spcBef>
            </a:pPr>
            <a:r>
              <a:rPr lang="zh-CN" altLang="en-US" b="1">
                <a:latin typeface="黑体" panose="02010609060101010101" pitchFamily="49" charset="-122"/>
                <a:ea typeface="黑体" panose="02010609060101010101" pitchFamily="49" charset="-122"/>
              </a:rPr>
              <a:t>装填因子</a:t>
            </a:r>
            <a:r>
              <a:rPr lang="en-US" altLang="zh-CN" b="1">
                <a:latin typeface="黑体" panose="02010609060101010101" pitchFamily="49" charset="-122"/>
                <a:ea typeface="黑体" panose="02010609060101010101" pitchFamily="49" charset="-122"/>
              </a:rPr>
              <a:t>α</a:t>
            </a:r>
            <a:r>
              <a:rPr lang="zh-CN" altLang="en-US" b="1">
                <a:latin typeface="黑体" panose="02010609060101010101" pitchFamily="49" charset="-122"/>
                <a:ea typeface="黑体" panose="02010609060101010101" pitchFamily="49" charset="-122"/>
              </a:rPr>
              <a:t>标志哈希表的装满程序</a:t>
            </a:r>
          </a:p>
        </p:txBody>
      </p:sp>
      <p:sp>
        <p:nvSpPr>
          <p:cNvPr id="217094" name="Rectangle 6">
            <a:extLst>
              <a:ext uri="{FF2B5EF4-FFF2-40B4-BE49-F238E27FC236}">
                <a16:creationId xmlns:a16="http://schemas.microsoft.com/office/drawing/2014/main" id="{C4D8CDA1-F993-453D-9EB4-04DDBA074F3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8B63BEAF-506E-406A-9F98-B135B4ED1AC3}"/>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五、哈希查找的性能分析(装填因子)</a:t>
            </a:r>
            <a:endParaRPr lang="en-US" altLang="zh-CN" sz="3200">
              <a:latin typeface="黑体" panose="02010609060101010101" pitchFamily="49" charset="-122"/>
              <a:ea typeface="黑体" panose="02010609060101010101" pitchFamily="49" charset="-122"/>
            </a:endParaRPr>
          </a:p>
        </p:txBody>
      </p:sp>
      <p:sp>
        <p:nvSpPr>
          <p:cNvPr id="219139" name="Text Box 3">
            <a:extLst>
              <a:ext uri="{FF2B5EF4-FFF2-40B4-BE49-F238E27FC236}">
                <a16:creationId xmlns:a16="http://schemas.microsoft.com/office/drawing/2014/main" id="{6C4A00D2-4017-42C3-BF18-E13ECF9DD42F}"/>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551CDBE-174C-4E81-BA31-720FC5DF60A5}" type="slidenum">
              <a:rPr lang="zh-CN" altLang="en-US" sz="2400"/>
              <a:pPr algn="r" eaLnBrk="1" hangingPunct="1">
                <a:spcBef>
                  <a:spcPct val="50000"/>
                </a:spcBef>
                <a:buClrTx/>
                <a:buSzTx/>
                <a:buFontTx/>
                <a:buNone/>
              </a:pPr>
              <a:t>147</a:t>
            </a:fld>
            <a:endParaRPr lang="en-US" altLang="zh-CN" sz="2400"/>
          </a:p>
        </p:txBody>
      </p:sp>
      <p:sp>
        <p:nvSpPr>
          <p:cNvPr id="219140" name="Text Box 4">
            <a:extLst>
              <a:ext uri="{FF2B5EF4-FFF2-40B4-BE49-F238E27FC236}">
                <a16:creationId xmlns:a16="http://schemas.microsoft.com/office/drawing/2014/main" id="{EE0C0E79-2D58-49CC-BC12-F046EAE786C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19141" name="Rectangle 5">
            <a:extLst>
              <a:ext uri="{FF2B5EF4-FFF2-40B4-BE49-F238E27FC236}">
                <a16:creationId xmlns:a16="http://schemas.microsoft.com/office/drawing/2014/main" id="{02AEF9FF-FF9B-4411-87E1-BA911B9FF10B}"/>
              </a:ext>
            </a:extLst>
          </p:cNvPr>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直观来看：</a:t>
            </a:r>
          </a:p>
          <a:p>
            <a:pPr eaLnBrk="1" hangingPunct="1">
              <a:spcBef>
                <a:spcPct val="50000"/>
              </a:spcBef>
            </a:pPr>
            <a:r>
              <a:rPr lang="zh-CN" altLang="en-US" b="1">
                <a:latin typeface="黑体" panose="02010609060101010101" pitchFamily="49" charset="-122"/>
                <a:ea typeface="黑体" panose="02010609060101010101" pitchFamily="49" charset="-122"/>
              </a:rPr>
              <a:t>装填因子</a:t>
            </a:r>
            <a:r>
              <a:rPr lang="en-US" altLang="zh-CN" b="1">
                <a:latin typeface="黑体" panose="02010609060101010101" pitchFamily="49" charset="-122"/>
                <a:ea typeface="黑体" panose="02010609060101010101" pitchFamily="49" charset="-122"/>
              </a:rPr>
              <a:t>α</a:t>
            </a:r>
            <a:r>
              <a:rPr lang="zh-CN" altLang="en-US" b="1">
                <a:latin typeface="黑体" panose="02010609060101010101" pitchFamily="49" charset="-122"/>
                <a:ea typeface="黑体" panose="02010609060101010101" pitchFamily="49" charset="-122"/>
              </a:rPr>
              <a:t>越小，发生冲突的可能性就越小</a:t>
            </a:r>
          </a:p>
          <a:p>
            <a:pPr eaLnBrk="1" hangingPunct="1">
              <a:spcBef>
                <a:spcPct val="50000"/>
              </a:spcBef>
            </a:pPr>
            <a:r>
              <a:rPr lang="zh-CN" altLang="en-US" b="1">
                <a:latin typeface="黑体" panose="02010609060101010101" pitchFamily="49" charset="-122"/>
                <a:ea typeface="黑体" panose="02010609060101010101" pitchFamily="49" charset="-122"/>
              </a:rPr>
              <a:t>装填因子</a:t>
            </a:r>
            <a:r>
              <a:rPr lang="en-US" altLang="zh-CN" b="1">
                <a:latin typeface="黑体" panose="02010609060101010101" pitchFamily="49" charset="-122"/>
                <a:ea typeface="黑体" panose="02010609060101010101" pitchFamily="49" charset="-122"/>
              </a:rPr>
              <a:t>α</a:t>
            </a:r>
            <a:r>
              <a:rPr lang="zh-CN" altLang="en-US" b="1">
                <a:latin typeface="黑体" panose="02010609060101010101" pitchFamily="49" charset="-122"/>
                <a:ea typeface="黑体" panose="02010609060101010101" pitchFamily="49" charset="-122"/>
              </a:rPr>
              <a:t>越大，发生冲突的可能性就越大</a:t>
            </a:r>
          </a:p>
        </p:txBody>
      </p:sp>
      <p:sp>
        <p:nvSpPr>
          <p:cNvPr id="219142" name="Rectangle 6">
            <a:extLst>
              <a:ext uri="{FF2B5EF4-FFF2-40B4-BE49-F238E27FC236}">
                <a16:creationId xmlns:a16="http://schemas.microsoft.com/office/drawing/2014/main" id="{039FC23F-83CF-43FA-8007-511EEF26F44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8BDCEF44-F290-48AE-A3DD-43F01A791A1D}"/>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五、哈希查找的性能分析(平均查找长度</a:t>
            </a:r>
            <a:r>
              <a:rPr lang="en-US" altLang="zh-CN" sz="3200">
                <a:latin typeface="黑体" panose="02010609060101010101" pitchFamily="49" charset="-122"/>
                <a:ea typeface="黑体" panose="02010609060101010101" pitchFamily="49" charset="-122"/>
              </a:rPr>
              <a:t>ASL)</a:t>
            </a:r>
          </a:p>
        </p:txBody>
      </p:sp>
      <p:sp>
        <p:nvSpPr>
          <p:cNvPr id="220163" name="Text Box 3">
            <a:extLst>
              <a:ext uri="{FF2B5EF4-FFF2-40B4-BE49-F238E27FC236}">
                <a16:creationId xmlns:a16="http://schemas.microsoft.com/office/drawing/2014/main" id="{CF86E95C-39A8-4593-BEDC-2B2958C5C724}"/>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D66F40-AEEE-4D2E-A9C9-D4632468F77B}" type="slidenum">
              <a:rPr lang="zh-CN" altLang="en-US" sz="2400"/>
              <a:pPr algn="r" eaLnBrk="1" hangingPunct="1">
                <a:spcBef>
                  <a:spcPct val="50000"/>
                </a:spcBef>
                <a:buClrTx/>
                <a:buSzTx/>
                <a:buFontTx/>
                <a:buNone/>
              </a:pPr>
              <a:t>148</a:t>
            </a:fld>
            <a:endParaRPr lang="en-US" altLang="zh-CN" sz="2400"/>
          </a:p>
        </p:txBody>
      </p:sp>
      <p:sp>
        <p:nvSpPr>
          <p:cNvPr id="220164" name="Text Box 4">
            <a:extLst>
              <a:ext uri="{FF2B5EF4-FFF2-40B4-BE49-F238E27FC236}">
                <a16:creationId xmlns:a16="http://schemas.microsoft.com/office/drawing/2014/main" id="{14F2B63F-5009-4A20-9221-12BC22D4F76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哈希表</a:t>
            </a:r>
          </a:p>
        </p:txBody>
      </p:sp>
      <p:sp>
        <p:nvSpPr>
          <p:cNvPr id="220165" name="Rectangle 5">
            <a:extLst>
              <a:ext uri="{FF2B5EF4-FFF2-40B4-BE49-F238E27FC236}">
                <a16:creationId xmlns:a16="http://schemas.microsoft.com/office/drawing/2014/main" id="{946FC8F3-5837-4C27-B15A-7953F72DC58D}"/>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solidFill>
                  <a:srgbClr val="FF0000"/>
                </a:solidFill>
                <a:latin typeface="黑体" panose="02010609060101010101" pitchFamily="49" charset="-122"/>
                <a:ea typeface="黑体" panose="02010609060101010101" pitchFamily="49" charset="-122"/>
              </a:rPr>
              <a:t>线性探测再散列</a:t>
            </a:r>
            <a:r>
              <a:rPr lang="zh-CN" altLang="en-US" b="1" dirty="0">
                <a:latin typeface="黑体" panose="02010609060101010101" pitchFamily="49" charset="-122"/>
                <a:ea typeface="黑体" panose="02010609060101010101" pitchFamily="49" charset="-122"/>
              </a:rPr>
              <a:t>的哈希表查找成功时：</a:t>
            </a:r>
          </a:p>
          <a:p>
            <a:pPr eaLnBrk="1" hangingPunct="1">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a:t>
            </a:r>
            <a:r>
              <a:rPr lang="en-US" altLang="zh-CN" b="1" dirty="0">
                <a:latin typeface="Times New Roman" panose="02020603050405020304" pitchFamily="18" charset="0"/>
                <a:ea typeface="黑体" panose="02010609060101010101" pitchFamily="49" charset="-122"/>
              </a:rPr>
              <a:t>½</a:t>
            </a:r>
            <a:r>
              <a:rPr lang="en-US" altLang="zh-CN" b="1" dirty="0">
                <a:latin typeface="黑体" panose="02010609060101010101" pitchFamily="49" charset="-122"/>
                <a:ea typeface="黑体" panose="02010609060101010101" pitchFamily="49" charset="-122"/>
              </a:rPr>
              <a:t>)(1 + 1/(1-α))</a:t>
            </a:r>
          </a:p>
          <a:p>
            <a:pPr eaLnBrk="1" hangingPunct="1">
              <a:spcBef>
                <a:spcPct val="100000"/>
              </a:spcBef>
            </a:pPr>
            <a:r>
              <a:rPr lang="zh-CN" altLang="en-US" b="1" dirty="0">
                <a:solidFill>
                  <a:srgbClr val="FF0000"/>
                </a:solidFill>
                <a:latin typeface="黑体" panose="02010609060101010101" pitchFamily="49" charset="-122"/>
                <a:ea typeface="黑体" panose="02010609060101010101" pitchFamily="49" charset="-122"/>
              </a:rPr>
              <a:t>二次探测再散列</a:t>
            </a:r>
            <a:r>
              <a:rPr lang="zh-CN" altLang="en-US" b="1" dirty="0">
                <a:latin typeface="黑体" panose="02010609060101010101" pitchFamily="49" charset="-122"/>
                <a:ea typeface="黑体" panose="02010609060101010101" pitchFamily="49" charset="-122"/>
              </a:rPr>
              <a:t>的哈希表查找成功时：</a:t>
            </a:r>
          </a:p>
          <a:p>
            <a:pPr eaLnBrk="1" hangingPunct="1">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-(1/α)ln(1-α)</a:t>
            </a:r>
          </a:p>
          <a:p>
            <a:pPr eaLnBrk="1" hangingPunct="1">
              <a:spcBef>
                <a:spcPct val="100000"/>
              </a:spcBef>
            </a:pPr>
            <a:r>
              <a:rPr lang="zh-CN" altLang="en-US" b="1" dirty="0">
                <a:solidFill>
                  <a:srgbClr val="FF0000"/>
                </a:solidFill>
                <a:latin typeface="黑体" panose="02010609060101010101" pitchFamily="49" charset="-122"/>
                <a:ea typeface="黑体" panose="02010609060101010101" pitchFamily="49" charset="-122"/>
              </a:rPr>
              <a:t>链地址法</a:t>
            </a:r>
            <a:r>
              <a:rPr lang="zh-CN" altLang="en-US" b="1" dirty="0">
                <a:latin typeface="黑体" panose="02010609060101010101" pitchFamily="49" charset="-122"/>
                <a:ea typeface="黑体" panose="02010609060101010101" pitchFamily="49" charset="-122"/>
              </a:rPr>
              <a:t>处理冲突的哈希表查找成功时：</a:t>
            </a:r>
          </a:p>
          <a:p>
            <a:pPr eaLnBrk="1" hangingPunct="1">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ASL ≈ (1 + α/2)</a:t>
            </a:r>
            <a:endParaRPr lang="zh-CN" altLang="en-US" b="1" dirty="0">
              <a:latin typeface="黑体" panose="02010609060101010101" pitchFamily="49" charset="-122"/>
              <a:ea typeface="黑体" panose="02010609060101010101" pitchFamily="49" charset="-122"/>
            </a:endParaRPr>
          </a:p>
        </p:txBody>
      </p:sp>
      <p:sp>
        <p:nvSpPr>
          <p:cNvPr id="220166" name="Rectangle 6">
            <a:extLst>
              <a:ext uri="{FF2B5EF4-FFF2-40B4-BE49-F238E27FC236}">
                <a16:creationId xmlns:a16="http://schemas.microsoft.com/office/drawing/2014/main" id="{6DCD00AF-79AA-41D2-9440-1622A96841A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3">
            <a:extLst>
              <a:ext uri="{FF2B5EF4-FFF2-40B4-BE49-F238E27FC236}">
                <a16:creationId xmlns:a16="http://schemas.microsoft.com/office/drawing/2014/main" id="{C69E5A0F-19EC-4B8A-9160-AA77010068B2}"/>
              </a:ext>
            </a:extLst>
          </p:cNvPr>
          <p:cNvSpPr>
            <a:spLocks noGrp="1"/>
          </p:cNvSpPr>
          <p:nvPr>
            <p:ph type="sldNum" sz="quarter" idx="4294967295"/>
          </p:nvPr>
        </p:nvSpPr>
        <p:spPr bwMode="auto">
          <a:xfrm>
            <a:off x="8124825" y="6257925"/>
            <a:ext cx="804863"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76DAEE9-9501-4942-8359-F33EFF86930E}" type="slidenum">
              <a:rPr lang="en-US" altLang="zh-CN" sz="2800"/>
              <a:pPr eaLnBrk="1" hangingPunct="1">
                <a:spcBef>
                  <a:spcPct val="0"/>
                </a:spcBef>
                <a:buClrTx/>
                <a:buSzTx/>
                <a:buFontTx/>
                <a:buNone/>
              </a:pPr>
              <a:t>149</a:t>
            </a:fld>
            <a:endParaRPr lang="en-US" altLang="zh-CN" sz="2800"/>
          </a:p>
        </p:txBody>
      </p:sp>
      <p:sp>
        <p:nvSpPr>
          <p:cNvPr id="221187" name="Rectangle 2">
            <a:extLst>
              <a:ext uri="{FF2B5EF4-FFF2-40B4-BE49-F238E27FC236}">
                <a16:creationId xmlns:a16="http://schemas.microsoft.com/office/drawing/2014/main" id="{A55C680E-03F4-4094-9213-465AA1125D10}"/>
              </a:ext>
            </a:extLst>
          </p:cNvPr>
          <p:cNvSpPr>
            <a:spLocks noChangeArrowheads="1"/>
          </p:cNvSpPr>
          <p:nvPr/>
        </p:nvSpPr>
        <p:spPr bwMode="auto">
          <a:xfrm>
            <a:off x="232643" y="1777031"/>
            <a:ext cx="8786812"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有一个有序表为</a:t>
            </a:r>
            <a:r>
              <a:rPr lang="en-US" altLang="zh-CN" sz="2800" b="1" dirty="0">
                <a:latin typeface="Times New Roman" panose="02020603050405020304" pitchFamily="18" charset="0"/>
              </a:rPr>
              <a:t>{1,3,9,12,32,41,45,62,75,77,82,95,100},</a:t>
            </a:r>
          </a:p>
          <a:p>
            <a:pPr eaLnBrk="1" hangingPunct="1">
              <a:spcBef>
                <a:spcPct val="0"/>
              </a:spcBef>
              <a:buClrTx/>
              <a:buSzTx/>
              <a:buFontTx/>
              <a:buNone/>
            </a:pPr>
            <a:r>
              <a:rPr lang="zh-CN" altLang="en-US" sz="2800" b="1" dirty="0">
                <a:latin typeface="Times New Roman" panose="02020603050405020304" pitchFamily="18" charset="0"/>
              </a:rPr>
              <a:t>当二分查找值为</a:t>
            </a:r>
            <a:r>
              <a:rPr lang="en-US" altLang="zh-CN" sz="2800" b="1" dirty="0">
                <a:latin typeface="Times New Roman" panose="02020603050405020304" pitchFamily="18" charset="0"/>
              </a:rPr>
              <a:t>82</a:t>
            </a:r>
            <a:r>
              <a:rPr lang="zh-CN" altLang="en-US" sz="2800" b="1" dirty="0">
                <a:latin typeface="Times New Roman" panose="02020603050405020304" pitchFamily="18" charset="0"/>
              </a:rPr>
              <a:t>的结点时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   ）次比较后查找成功。</a:t>
            </a:r>
          </a:p>
          <a:p>
            <a:pPr eaLnBrk="1" hangingPunct="1">
              <a:spcBef>
                <a:spcPct val="0"/>
              </a:spcBef>
              <a:buClrTx/>
              <a:buSzTx/>
              <a:buFontTx/>
              <a:buNone/>
            </a:pPr>
            <a:r>
              <a:rPr lang="en-US" altLang="zh-CN" sz="2800" b="1" dirty="0">
                <a:latin typeface="Times New Roman" panose="02020603050405020304" pitchFamily="18" charset="0"/>
              </a:rPr>
              <a:t>A</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     	B</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           C</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4	      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8 </a:t>
            </a:r>
          </a:p>
          <a:p>
            <a:pPr eaLnBrk="1" hangingPunct="1">
              <a:spcBef>
                <a:spcPct val="0"/>
              </a:spcBef>
              <a:buClrTx/>
              <a:buSzTx/>
              <a:buFontTx/>
              <a:buNone/>
            </a:pPr>
            <a:endParaRPr lang="en-US" altLang="zh-CN" sz="2800" b="1" dirty="0">
              <a:latin typeface="Times New Roman" panose="02020603050405020304" pitchFamily="18" charset="0"/>
            </a:endParaRPr>
          </a:p>
          <a:p>
            <a:pPr eaLnBrk="1" hangingPunct="1">
              <a:spcBef>
                <a:spcPct val="50000"/>
              </a:spcBef>
              <a:buClrTx/>
              <a:buSzTx/>
              <a:buFontTx/>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设哈希表长</a:t>
            </a:r>
            <a:r>
              <a:rPr lang="en-US" altLang="zh-CN" sz="2800" b="1" dirty="0">
                <a:latin typeface="Times New Roman" panose="02020603050405020304" pitchFamily="18" charset="0"/>
              </a:rPr>
              <a:t>m=14,</a:t>
            </a:r>
            <a:r>
              <a:rPr lang="zh-CN" altLang="en-US" sz="2800" b="1" dirty="0">
                <a:latin typeface="Times New Roman" panose="02020603050405020304" pitchFamily="18" charset="0"/>
              </a:rPr>
              <a:t>哈希函数</a:t>
            </a:r>
            <a:r>
              <a:rPr lang="en-US" altLang="zh-CN" sz="2800" b="1" dirty="0">
                <a:latin typeface="Times New Roman" panose="02020603050405020304" pitchFamily="18" charset="0"/>
              </a:rPr>
              <a:t>H(key)=key%11</a:t>
            </a:r>
            <a:r>
              <a:rPr lang="zh-CN" altLang="en-US" sz="2800" b="1" dirty="0">
                <a:latin typeface="Times New Roman" panose="02020603050405020304" pitchFamily="18" charset="0"/>
              </a:rPr>
              <a:t>。表中已有</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个结点</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addr</a:t>
            </a:r>
            <a:r>
              <a:rPr lang="en-US" altLang="zh-CN" sz="2800" b="1" dirty="0">
                <a:latin typeface="Times New Roman" panose="02020603050405020304" pitchFamily="18" charset="0"/>
              </a:rPr>
              <a:t>(15)=4, </a:t>
            </a:r>
            <a:r>
              <a:rPr lang="en-US" altLang="zh-CN" sz="2800" b="1" dirty="0" err="1">
                <a:latin typeface="Times New Roman" panose="02020603050405020304" pitchFamily="18" charset="0"/>
              </a:rPr>
              <a:t>addr</a:t>
            </a:r>
            <a:r>
              <a:rPr lang="en-US" altLang="zh-CN" sz="2800" b="1" dirty="0">
                <a:latin typeface="Times New Roman" panose="02020603050405020304" pitchFamily="18" charset="0"/>
              </a:rPr>
              <a:t>(38)=5, </a:t>
            </a:r>
            <a:r>
              <a:rPr lang="en-US" altLang="zh-CN" sz="2800" b="1" dirty="0" err="1">
                <a:latin typeface="Times New Roman" panose="02020603050405020304" pitchFamily="18" charset="0"/>
              </a:rPr>
              <a:t>addr</a:t>
            </a:r>
            <a:r>
              <a:rPr lang="en-US" altLang="zh-CN" sz="2800" b="1" dirty="0">
                <a:latin typeface="Times New Roman" panose="02020603050405020304" pitchFamily="18" charset="0"/>
              </a:rPr>
              <a:t>(61)=6, </a:t>
            </a:r>
            <a:r>
              <a:rPr lang="en-US" altLang="zh-CN" sz="2800" b="1" dirty="0" err="1">
                <a:latin typeface="Times New Roman" panose="02020603050405020304" pitchFamily="18" charset="0"/>
              </a:rPr>
              <a:t>addr</a:t>
            </a:r>
            <a:r>
              <a:rPr lang="en-US" altLang="zh-CN" sz="2800" b="1" dirty="0">
                <a:latin typeface="Times New Roman" panose="02020603050405020304" pitchFamily="18" charset="0"/>
              </a:rPr>
              <a:t>(84)=7</a:t>
            </a:r>
            <a:r>
              <a:rPr lang="zh-CN" altLang="en-US" sz="2800" b="1" dirty="0">
                <a:latin typeface="Times New Roman" panose="02020603050405020304" pitchFamily="18" charset="0"/>
              </a:rPr>
              <a:t>其余地址为空，如用二次探测再散列处理冲突</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关键字为</a:t>
            </a:r>
            <a:r>
              <a:rPr lang="en-US" altLang="zh-CN" sz="2800" b="1" dirty="0">
                <a:latin typeface="Times New Roman" panose="02020603050405020304" pitchFamily="18" charset="0"/>
              </a:rPr>
              <a:t>49</a:t>
            </a:r>
            <a:r>
              <a:rPr lang="zh-CN" altLang="en-US" sz="2800" b="1" dirty="0">
                <a:latin typeface="Times New Roman" panose="02020603050405020304" pitchFamily="18" charset="0"/>
              </a:rPr>
              <a:t>的结点的地址是（   ）</a:t>
            </a:r>
          </a:p>
          <a:p>
            <a:pPr eaLnBrk="1" hangingPunct="1">
              <a:spcBef>
                <a:spcPct val="50000"/>
              </a:spcBef>
              <a:buClrTx/>
              <a:buSzTx/>
              <a:buFontTx/>
              <a:buNone/>
            </a:pPr>
            <a:r>
              <a:rPr lang="en-US" altLang="zh-CN" sz="2800" b="1" dirty="0">
                <a:latin typeface="Times New Roman" panose="02020603050405020304" pitchFamily="18" charset="0"/>
              </a:rPr>
              <a:t>A</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8	          B</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3	      C</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5     	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9 </a:t>
            </a:r>
          </a:p>
          <a:p>
            <a:pPr eaLnBrk="1" hangingPunct="1">
              <a:spcBef>
                <a:spcPct val="50000"/>
              </a:spcBef>
              <a:buClrTx/>
              <a:buSzTx/>
              <a:buFontTx/>
              <a:buNone/>
            </a:pPr>
            <a:endParaRPr lang="en-US" altLang="zh-CN" sz="2800" b="1" dirty="0">
              <a:latin typeface="Times New Roman" panose="02020603050405020304" pitchFamily="18" charset="0"/>
            </a:endParaRPr>
          </a:p>
        </p:txBody>
      </p:sp>
      <p:sp>
        <p:nvSpPr>
          <p:cNvPr id="2" name="文本框 1">
            <a:extLst>
              <a:ext uri="{FF2B5EF4-FFF2-40B4-BE49-F238E27FC236}">
                <a16:creationId xmlns:a16="http://schemas.microsoft.com/office/drawing/2014/main" id="{BC375309-FA27-418E-A129-9E50BBC10DEE}"/>
              </a:ext>
            </a:extLst>
          </p:cNvPr>
          <p:cNvSpPr txBox="1"/>
          <p:nvPr/>
        </p:nvSpPr>
        <p:spPr>
          <a:xfrm>
            <a:off x="232643" y="1198161"/>
            <a:ext cx="1826141" cy="584775"/>
          </a:xfrm>
          <a:prstGeom prst="rect">
            <a:avLst/>
          </a:prstGeom>
          <a:noFill/>
        </p:spPr>
        <p:txBody>
          <a:bodyPr wrap="none" rtlCol="0">
            <a:spAutoFit/>
          </a:bodyPr>
          <a:lstStyle/>
          <a:p>
            <a:r>
              <a:rPr lang="zh-CN" altLang="en-US" sz="3200" b="1" dirty="0"/>
              <a:t>练习题：</a:t>
            </a:r>
          </a:p>
        </p:txBody>
      </p:sp>
      <p:sp>
        <p:nvSpPr>
          <p:cNvPr id="3" name="文本框 2">
            <a:extLst>
              <a:ext uri="{FF2B5EF4-FFF2-40B4-BE49-F238E27FC236}">
                <a16:creationId xmlns:a16="http://schemas.microsoft.com/office/drawing/2014/main" id="{A3E642D3-373D-4CBD-8835-C5FEC8FD90EF}"/>
              </a:ext>
            </a:extLst>
          </p:cNvPr>
          <p:cNvSpPr txBox="1"/>
          <p:nvPr/>
        </p:nvSpPr>
        <p:spPr>
          <a:xfrm>
            <a:off x="5004048" y="2276872"/>
            <a:ext cx="504056" cy="461665"/>
          </a:xfrm>
          <a:prstGeom prst="rect">
            <a:avLst/>
          </a:prstGeom>
          <a:noFill/>
        </p:spPr>
        <p:txBody>
          <a:bodyPr wrap="square" rtlCol="0">
            <a:spAutoFit/>
          </a:bodyPr>
          <a:lstStyle/>
          <a:p>
            <a:r>
              <a:rPr lang="en-US" altLang="zh-CN" b="1" dirty="0">
                <a:solidFill>
                  <a:srgbClr val="FF0000"/>
                </a:solidFill>
              </a:rPr>
              <a:t>C </a:t>
            </a:r>
            <a:endParaRPr lang="zh-CN" altLang="en-US" b="1" dirty="0">
              <a:solidFill>
                <a:srgbClr val="FF0000"/>
              </a:solidFill>
            </a:endParaRPr>
          </a:p>
        </p:txBody>
      </p:sp>
      <p:sp>
        <p:nvSpPr>
          <p:cNvPr id="6" name="文本框 5">
            <a:extLst>
              <a:ext uri="{FF2B5EF4-FFF2-40B4-BE49-F238E27FC236}">
                <a16:creationId xmlns:a16="http://schemas.microsoft.com/office/drawing/2014/main" id="{3B2823E8-1771-4ED1-A166-65A3326BF242}"/>
              </a:ext>
            </a:extLst>
          </p:cNvPr>
          <p:cNvSpPr txBox="1"/>
          <p:nvPr/>
        </p:nvSpPr>
        <p:spPr>
          <a:xfrm>
            <a:off x="5364088" y="5013176"/>
            <a:ext cx="504056" cy="461665"/>
          </a:xfrm>
          <a:prstGeom prst="rect">
            <a:avLst/>
          </a:prstGeom>
          <a:noFill/>
        </p:spPr>
        <p:txBody>
          <a:bodyPr wrap="square" rtlCol="0">
            <a:spAutoFit/>
          </a:bodyPr>
          <a:lstStyle/>
          <a:p>
            <a:r>
              <a:rPr lang="en-US" altLang="zh-CN" b="1" dirty="0">
                <a:solidFill>
                  <a:srgbClr val="FF0000"/>
                </a:solidFill>
              </a:rPr>
              <a:t>D </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133DE0F-6381-45B9-BA8D-A83980CF8617}"/>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一、顺序查找(特点)</a:t>
            </a:r>
            <a:endParaRPr lang="en-US" altLang="zh-CN" sz="3200">
              <a:latin typeface="黑体" panose="02010609060101010101" pitchFamily="49" charset="-122"/>
              <a:ea typeface="黑体" panose="02010609060101010101" pitchFamily="49" charset="-122"/>
            </a:endParaRPr>
          </a:p>
        </p:txBody>
      </p:sp>
      <p:sp>
        <p:nvSpPr>
          <p:cNvPr id="25603" name="Text Box 3">
            <a:extLst>
              <a:ext uri="{FF2B5EF4-FFF2-40B4-BE49-F238E27FC236}">
                <a16:creationId xmlns:a16="http://schemas.microsoft.com/office/drawing/2014/main" id="{11550DBE-D5F6-46F6-97D2-CBA80DACAA9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82802AA-44BA-4CA7-9C81-AE653E7D00F7}" type="slidenum">
              <a:rPr lang="zh-CN" altLang="en-US" sz="2400"/>
              <a:pPr algn="r" eaLnBrk="1" hangingPunct="1">
                <a:spcBef>
                  <a:spcPct val="50000"/>
                </a:spcBef>
                <a:buClrTx/>
                <a:buSzTx/>
                <a:buFontTx/>
                <a:buNone/>
              </a:pPr>
              <a:t>15</a:t>
            </a:fld>
            <a:endParaRPr lang="en-US" altLang="zh-CN" sz="2400"/>
          </a:p>
        </p:txBody>
      </p:sp>
      <p:sp>
        <p:nvSpPr>
          <p:cNvPr id="25604" name="Text Box 4">
            <a:extLst>
              <a:ext uri="{FF2B5EF4-FFF2-40B4-BE49-F238E27FC236}">
                <a16:creationId xmlns:a16="http://schemas.microsoft.com/office/drawing/2014/main" id="{E16C8F35-D85D-4B5A-849E-838A08B825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5605" name="Rectangle 5">
            <a:extLst>
              <a:ext uri="{FF2B5EF4-FFF2-40B4-BE49-F238E27FC236}">
                <a16:creationId xmlns:a16="http://schemas.microsoft.com/office/drawing/2014/main" id="{414769DD-2F8A-46D1-96AF-6F8D5242318E}"/>
              </a:ext>
            </a:extLst>
          </p:cNvPr>
          <p:cNvSpPr>
            <a:spLocks noGrp="1" noChangeArrowheads="1"/>
          </p:cNvSpPr>
          <p:nvPr>
            <p:ph type="body" idx="1"/>
          </p:nvPr>
        </p:nvSpPr>
        <p:spPr>
          <a:xfrm>
            <a:off x="381000" y="2819400"/>
            <a:ext cx="8763000" cy="4038600"/>
          </a:xfrm>
        </p:spPr>
        <p:txBody>
          <a:bodyPr/>
          <a:lstStyle/>
          <a:p>
            <a:pPr eaLnBrk="1" hangingPunct="1">
              <a:lnSpc>
                <a:spcPct val="90000"/>
              </a:lnSpc>
            </a:pPr>
            <a:r>
              <a:rPr lang="zh-CN" altLang="en-US" b="1">
                <a:solidFill>
                  <a:srgbClr val="FF0000"/>
                </a:solidFill>
                <a:latin typeface="黑体" panose="02010609060101010101" pitchFamily="49" charset="-122"/>
                <a:ea typeface="黑体" panose="02010609060101010101" pitchFamily="49" charset="-122"/>
              </a:rPr>
              <a:t>优点</a:t>
            </a:r>
            <a:r>
              <a:rPr lang="zh-CN" altLang="en-US" b="1">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1.简单</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2.适应面广(对表的结构无任何要求)</a:t>
            </a:r>
          </a:p>
          <a:p>
            <a:pPr eaLnBrk="1" hangingPunct="1">
              <a:lnSpc>
                <a:spcPct val="90000"/>
              </a:lnSpc>
            </a:pPr>
            <a:endParaRPr lang="zh-CN" altLang="en-US" b="1">
              <a:latin typeface="黑体" panose="02010609060101010101" pitchFamily="49" charset="-122"/>
              <a:ea typeface="黑体" panose="02010609060101010101" pitchFamily="49" charset="-122"/>
            </a:endParaRPr>
          </a:p>
          <a:p>
            <a:pPr eaLnBrk="1" hangingPunct="1">
              <a:lnSpc>
                <a:spcPct val="90000"/>
              </a:lnSpc>
            </a:pPr>
            <a:r>
              <a:rPr lang="zh-CN" altLang="en-US" b="1">
                <a:solidFill>
                  <a:srgbClr val="FF0000"/>
                </a:solidFill>
                <a:latin typeface="黑体" panose="02010609060101010101" pitchFamily="49" charset="-122"/>
                <a:ea typeface="黑体" panose="02010609060101010101" pitchFamily="49" charset="-122"/>
              </a:rPr>
              <a:t>缺点</a:t>
            </a:r>
            <a:r>
              <a:rPr lang="zh-CN" altLang="en-US" b="1">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1.平均查找长度较大</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2.特别是当</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很大时，查找效率很低</a:t>
            </a:r>
          </a:p>
        </p:txBody>
      </p:sp>
      <p:sp>
        <p:nvSpPr>
          <p:cNvPr id="25606" name="Rectangle 6">
            <a:extLst>
              <a:ext uri="{FF2B5EF4-FFF2-40B4-BE49-F238E27FC236}">
                <a16:creationId xmlns:a16="http://schemas.microsoft.com/office/drawing/2014/main" id="{D5FD4BA4-1192-4431-8CC4-31A99D373CE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
            <a:extLst>
              <a:ext uri="{FF2B5EF4-FFF2-40B4-BE49-F238E27FC236}">
                <a16:creationId xmlns:a16="http://schemas.microsoft.com/office/drawing/2014/main" id="{C2B46CBC-552B-45F1-9E8C-56FB89FDE2B0}"/>
              </a:ext>
            </a:extLst>
          </p:cNvPr>
          <p:cNvSpPr>
            <a:spLocks noChangeArrowheads="1"/>
          </p:cNvSpPr>
          <p:nvPr/>
        </p:nvSpPr>
        <p:spPr bwMode="auto">
          <a:xfrm>
            <a:off x="428625" y="1268760"/>
            <a:ext cx="8286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latin typeface="Times New Roman" panose="02020603050405020304" pitchFamily="18" charset="0"/>
              </a:rPr>
              <a:t>3.</a:t>
            </a:r>
            <a:r>
              <a:rPr lang="zh-CN" altLang="en-US" sz="2800" b="1" dirty="0">
                <a:latin typeface="Times New Roman" panose="02020603050405020304" pitchFamily="18" charset="0"/>
              </a:rPr>
              <a:t>己知线性表的元素为</a:t>
            </a:r>
            <a:r>
              <a:rPr lang="en-US" altLang="zh-CN" sz="2800" b="1" dirty="0">
                <a:latin typeface="Times New Roman" panose="02020603050405020304" pitchFamily="18" charset="0"/>
              </a:rPr>
              <a:t>(87,25,310,8,27,132,68,95,187,123,70,63,47),</a:t>
            </a:r>
            <a:r>
              <a:rPr lang="zh-CN" altLang="en-US" sz="2800" b="1" dirty="0">
                <a:latin typeface="Times New Roman" panose="02020603050405020304" pitchFamily="18" charset="0"/>
              </a:rPr>
              <a:t>散列函数为</a:t>
            </a:r>
            <a:r>
              <a:rPr lang="en-US" altLang="zh-CN" sz="2800" b="1" dirty="0">
                <a:latin typeface="Times New Roman" panose="02020603050405020304" pitchFamily="18" charset="0"/>
              </a:rPr>
              <a:t>h(k)=k%13,</a:t>
            </a:r>
            <a:r>
              <a:rPr lang="zh-CN" altLang="en-US" sz="2800" b="1" dirty="0">
                <a:latin typeface="Times New Roman" panose="02020603050405020304" pitchFamily="18" charset="0"/>
              </a:rPr>
              <a:t>采用链接法处理冲突。设计出这种链表结构</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并计算查找成功的</a:t>
            </a:r>
            <a:r>
              <a:rPr lang="en-US" altLang="zh-CN" sz="2800" b="1" dirty="0">
                <a:latin typeface="Times New Roman" panose="02020603050405020304" pitchFamily="18" charset="0"/>
              </a:rPr>
              <a:t>ASL</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82" name="Text Box 3">
            <a:extLst>
              <a:ext uri="{FF2B5EF4-FFF2-40B4-BE49-F238E27FC236}">
                <a16:creationId xmlns:a16="http://schemas.microsoft.com/office/drawing/2014/main" id="{BD63350E-DC6E-43BE-AE29-0C103B6F5A5D}"/>
              </a:ext>
            </a:extLst>
          </p:cNvPr>
          <p:cNvSpPr txBox="1">
            <a:spLocks noChangeArrowheads="1"/>
          </p:cNvSpPr>
          <p:nvPr/>
        </p:nvSpPr>
        <p:spPr bwMode="auto">
          <a:xfrm>
            <a:off x="8305800" y="640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284265B-5364-4764-A83C-7925FDFC267C}" type="slidenum">
              <a:rPr lang="zh-CN" altLang="en-US" sz="2400"/>
              <a:pPr algn="r" eaLnBrk="1" hangingPunct="1">
                <a:spcBef>
                  <a:spcPct val="50000"/>
                </a:spcBef>
                <a:buClrTx/>
                <a:buSzTx/>
                <a:buFontTx/>
                <a:buNone/>
              </a:pPr>
              <a:t>150</a:t>
            </a:fld>
            <a:endParaRPr lang="en-US" altLang="zh-CN" sz="2400" dirty="0"/>
          </a:p>
        </p:txBody>
      </p:sp>
    </p:spTree>
    <p:extLst>
      <p:ext uri="{BB962C8B-B14F-4D97-AF65-F5344CB8AC3E}">
        <p14:creationId xmlns:p14="http://schemas.microsoft.com/office/powerpoint/2010/main" val="1728590357"/>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3">
            <a:extLst>
              <a:ext uri="{FF2B5EF4-FFF2-40B4-BE49-F238E27FC236}">
                <a16:creationId xmlns:a16="http://schemas.microsoft.com/office/drawing/2014/main" id="{AE5B5C2C-E46D-4348-88EF-72230662634B}"/>
              </a:ext>
            </a:extLst>
          </p:cNvPr>
          <p:cNvSpPr>
            <a:spLocks noGrp="1"/>
          </p:cNvSpPr>
          <p:nvPr>
            <p:ph type="sldNum" sz="quarter" idx="4294967295"/>
          </p:nvPr>
        </p:nvSpPr>
        <p:spPr bwMode="auto">
          <a:xfrm>
            <a:off x="8388424" y="6400800"/>
            <a:ext cx="9286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8F3400E-8BA2-42D1-8F9A-24F4E6A01BBC}" type="slidenum">
              <a:rPr lang="en-US" altLang="zh-CN" sz="2800"/>
              <a:pPr eaLnBrk="1" hangingPunct="1">
                <a:spcBef>
                  <a:spcPct val="0"/>
                </a:spcBef>
                <a:buClrTx/>
                <a:buSzTx/>
                <a:buFontTx/>
                <a:buNone/>
              </a:pPr>
              <a:t>151</a:t>
            </a:fld>
            <a:endParaRPr lang="en-US" altLang="zh-CN" sz="2800" dirty="0"/>
          </a:p>
        </p:txBody>
      </p:sp>
      <p:sp>
        <p:nvSpPr>
          <p:cNvPr id="222211" name="Rectangle 2">
            <a:extLst>
              <a:ext uri="{FF2B5EF4-FFF2-40B4-BE49-F238E27FC236}">
                <a16:creationId xmlns:a16="http://schemas.microsoft.com/office/drawing/2014/main" id="{C2B46CBC-552B-45F1-9E8C-56FB89FDE2B0}"/>
              </a:ext>
            </a:extLst>
          </p:cNvPr>
          <p:cNvSpPr>
            <a:spLocks noChangeArrowheads="1"/>
          </p:cNvSpPr>
          <p:nvPr/>
        </p:nvSpPr>
        <p:spPr bwMode="auto">
          <a:xfrm>
            <a:off x="428625" y="1160818"/>
            <a:ext cx="8286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rPr>
              <a:t>答：链表结构如下：</a:t>
            </a:r>
            <a:endParaRPr lang="en-US" altLang="zh-CN" sz="2800" b="1" dirty="0">
              <a:latin typeface="Times New Roman" panose="02020603050405020304" pitchFamily="18" charset="0"/>
            </a:endParaRPr>
          </a:p>
        </p:txBody>
      </p:sp>
      <p:graphicFrame>
        <p:nvGraphicFramePr>
          <p:cNvPr id="44" name="Group 107">
            <a:extLst>
              <a:ext uri="{FF2B5EF4-FFF2-40B4-BE49-F238E27FC236}">
                <a16:creationId xmlns:a16="http://schemas.microsoft.com/office/drawing/2014/main" id="{FAEEF487-3DFE-4A5D-B200-53D622F2B16F}"/>
              </a:ext>
            </a:extLst>
          </p:cNvPr>
          <p:cNvGraphicFramePr>
            <a:graphicFrameLocks noGrp="1"/>
          </p:cNvGraphicFramePr>
          <p:nvPr>
            <p:extLst>
              <p:ext uri="{D42A27DB-BD31-4B8C-83A1-F6EECF244321}">
                <p14:modId xmlns:p14="http://schemas.microsoft.com/office/powerpoint/2010/main" val="1684130122"/>
              </p:ext>
            </p:extLst>
          </p:nvPr>
        </p:nvGraphicFramePr>
        <p:xfrm>
          <a:off x="4139952" y="1412776"/>
          <a:ext cx="609600" cy="3814765"/>
        </p:xfrm>
        <a:graphic>
          <a:graphicData uri="http://schemas.openxmlformats.org/drawingml/2006/table">
            <a:tbl>
              <a:tblPr/>
              <a:tblGrid>
                <a:gridCol w="609600">
                  <a:extLst>
                    <a:ext uri="{9D8B030D-6E8A-4147-A177-3AD203B41FA5}">
                      <a16:colId xmlns:a16="http://schemas.microsoft.com/office/drawing/2014/main" val="20000"/>
                    </a:ext>
                  </a:extLst>
                </a:gridCol>
              </a:tblGrid>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defRPr/>
                      </a:pPr>
                      <a:r>
                        <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endPar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defRPr/>
                      </a:pPr>
                      <a:endPar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60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5" name="Text Box 133">
            <a:extLst>
              <a:ext uri="{FF2B5EF4-FFF2-40B4-BE49-F238E27FC236}">
                <a16:creationId xmlns:a16="http://schemas.microsoft.com/office/drawing/2014/main" id="{6F1A8185-08AA-4E6A-856E-A9435B6F5CAB}"/>
              </a:ext>
            </a:extLst>
          </p:cNvPr>
          <p:cNvSpPr txBox="1">
            <a:spLocks noChangeArrowheads="1"/>
          </p:cNvSpPr>
          <p:nvPr/>
        </p:nvSpPr>
        <p:spPr bwMode="auto">
          <a:xfrm>
            <a:off x="3682752" y="1412776"/>
            <a:ext cx="533400"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13000"/>
              </a:spcBef>
              <a:buClrTx/>
              <a:buSzTx/>
              <a:buFontTx/>
              <a:buNone/>
            </a:pPr>
            <a:r>
              <a:rPr lang="zh-CN" altLang="en-US" sz="2000" dirty="0">
                <a:solidFill>
                  <a:srgbClr val="00FF00"/>
                </a:solidFill>
              </a:rPr>
              <a:t>0</a:t>
            </a:r>
          </a:p>
          <a:p>
            <a:pPr algn="ctr" eaLnBrk="1" hangingPunct="1">
              <a:spcBef>
                <a:spcPct val="13000"/>
              </a:spcBef>
              <a:buClrTx/>
              <a:buSzTx/>
              <a:buFontTx/>
              <a:buNone/>
            </a:pPr>
            <a:r>
              <a:rPr lang="zh-CN" altLang="en-US" sz="2000" dirty="0">
                <a:solidFill>
                  <a:srgbClr val="00FF00"/>
                </a:solidFill>
              </a:rPr>
              <a:t>1</a:t>
            </a:r>
          </a:p>
          <a:p>
            <a:pPr algn="ctr" eaLnBrk="1" hangingPunct="1">
              <a:spcBef>
                <a:spcPct val="13000"/>
              </a:spcBef>
              <a:buClrTx/>
              <a:buSzTx/>
              <a:buFontTx/>
              <a:buNone/>
            </a:pPr>
            <a:r>
              <a:rPr lang="zh-CN" altLang="en-US" sz="2000" dirty="0">
                <a:solidFill>
                  <a:srgbClr val="00FF00"/>
                </a:solidFill>
              </a:rPr>
              <a:t>2</a:t>
            </a:r>
          </a:p>
          <a:p>
            <a:pPr algn="ctr" eaLnBrk="1" hangingPunct="1">
              <a:spcBef>
                <a:spcPct val="13000"/>
              </a:spcBef>
              <a:buClrTx/>
              <a:buSzTx/>
              <a:buFontTx/>
              <a:buNone/>
            </a:pPr>
            <a:r>
              <a:rPr lang="zh-CN" altLang="en-US" sz="2000" dirty="0">
                <a:solidFill>
                  <a:srgbClr val="00FF00"/>
                </a:solidFill>
              </a:rPr>
              <a:t>3</a:t>
            </a:r>
          </a:p>
          <a:p>
            <a:pPr algn="ctr" eaLnBrk="1" hangingPunct="1">
              <a:spcBef>
                <a:spcPct val="13000"/>
              </a:spcBef>
              <a:buClrTx/>
              <a:buSzTx/>
              <a:buFontTx/>
              <a:buNone/>
            </a:pPr>
            <a:r>
              <a:rPr lang="zh-CN" altLang="en-US" sz="2000" dirty="0">
                <a:solidFill>
                  <a:srgbClr val="00FF00"/>
                </a:solidFill>
              </a:rPr>
              <a:t>4</a:t>
            </a:r>
          </a:p>
          <a:p>
            <a:pPr algn="ctr" eaLnBrk="1" hangingPunct="1">
              <a:spcBef>
                <a:spcPct val="13000"/>
              </a:spcBef>
              <a:buClrTx/>
              <a:buSzTx/>
              <a:buFontTx/>
              <a:buNone/>
            </a:pPr>
            <a:r>
              <a:rPr lang="zh-CN" altLang="en-US" sz="2000" dirty="0">
                <a:solidFill>
                  <a:srgbClr val="00FF00"/>
                </a:solidFill>
              </a:rPr>
              <a:t>5</a:t>
            </a:r>
          </a:p>
          <a:p>
            <a:pPr algn="ctr" eaLnBrk="1" hangingPunct="1">
              <a:spcBef>
                <a:spcPct val="13000"/>
              </a:spcBef>
              <a:buClrTx/>
              <a:buSzTx/>
              <a:buFontTx/>
              <a:buNone/>
            </a:pPr>
            <a:r>
              <a:rPr lang="zh-CN" altLang="en-US" sz="2000" dirty="0">
                <a:solidFill>
                  <a:srgbClr val="00FF00"/>
                </a:solidFill>
              </a:rPr>
              <a:t>6</a:t>
            </a:r>
          </a:p>
          <a:p>
            <a:pPr algn="ctr" eaLnBrk="1" hangingPunct="1">
              <a:spcBef>
                <a:spcPct val="13000"/>
              </a:spcBef>
              <a:buClrTx/>
              <a:buSzTx/>
              <a:buFontTx/>
              <a:buNone/>
            </a:pPr>
            <a:r>
              <a:rPr lang="zh-CN" altLang="en-US" sz="2000" dirty="0">
                <a:solidFill>
                  <a:srgbClr val="00FF00"/>
                </a:solidFill>
              </a:rPr>
              <a:t>7</a:t>
            </a:r>
          </a:p>
          <a:p>
            <a:pPr algn="ctr" eaLnBrk="1" hangingPunct="1">
              <a:spcBef>
                <a:spcPct val="13000"/>
              </a:spcBef>
              <a:buClrTx/>
              <a:buSzTx/>
              <a:buFontTx/>
              <a:buNone/>
            </a:pPr>
            <a:r>
              <a:rPr lang="zh-CN" altLang="en-US" sz="2000" dirty="0">
                <a:solidFill>
                  <a:srgbClr val="00FF00"/>
                </a:solidFill>
              </a:rPr>
              <a:t>8</a:t>
            </a:r>
          </a:p>
          <a:p>
            <a:pPr algn="ctr" eaLnBrk="1" hangingPunct="1">
              <a:spcBef>
                <a:spcPct val="13000"/>
              </a:spcBef>
              <a:buClrTx/>
              <a:buSzTx/>
              <a:buFontTx/>
              <a:buNone/>
            </a:pPr>
            <a:r>
              <a:rPr lang="zh-CN" altLang="en-US" sz="2000" dirty="0">
                <a:solidFill>
                  <a:srgbClr val="00FF00"/>
                </a:solidFill>
              </a:rPr>
              <a:t>9</a:t>
            </a:r>
          </a:p>
          <a:p>
            <a:pPr algn="ctr" eaLnBrk="1" hangingPunct="1">
              <a:spcBef>
                <a:spcPct val="13000"/>
              </a:spcBef>
              <a:buClrTx/>
              <a:buSzTx/>
              <a:buFontTx/>
              <a:buNone/>
            </a:pPr>
            <a:r>
              <a:rPr lang="zh-CN" altLang="en-US" sz="2000" dirty="0">
                <a:solidFill>
                  <a:srgbClr val="00FF00"/>
                </a:solidFill>
              </a:rPr>
              <a:t>10</a:t>
            </a:r>
            <a:endParaRPr lang="en-US" altLang="zh-CN" sz="2000" dirty="0">
              <a:solidFill>
                <a:srgbClr val="00FF00"/>
              </a:solidFill>
            </a:endParaRPr>
          </a:p>
          <a:p>
            <a:pPr algn="ctr" eaLnBrk="1" hangingPunct="1">
              <a:spcBef>
                <a:spcPct val="13000"/>
              </a:spcBef>
              <a:buClrTx/>
              <a:buSzTx/>
              <a:buFontTx/>
              <a:buNone/>
            </a:pPr>
            <a:r>
              <a:rPr lang="en-US" altLang="zh-CN" sz="2000" dirty="0">
                <a:solidFill>
                  <a:srgbClr val="00FF00"/>
                </a:solidFill>
              </a:rPr>
              <a:t>11</a:t>
            </a:r>
          </a:p>
          <a:p>
            <a:pPr algn="ctr" eaLnBrk="1" hangingPunct="1">
              <a:spcBef>
                <a:spcPct val="13000"/>
              </a:spcBef>
              <a:buClrTx/>
              <a:buSzTx/>
              <a:buFontTx/>
              <a:buNone/>
            </a:pPr>
            <a:r>
              <a:rPr lang="en-US" altLang="zh-CN" sz="2000" dirty="0">
                <a:solidFill>
                  <a:srgbClr val="00FF00"/>
                </a:solidFill>
              </a:rPr>
              <a:t>12</a:t>
            </a:r>
            <a:endParaRPr lang="zh-CN" altLang="en-US" sz="2000" dirty="0">
              <a:solidFill>
                <a:srgbClr val="00FF00"/>
              </a:solidFill>
            </a:endParaRPr>
          </a:p>
        </p:txBody>
      </p:sp>
      <p:grpSp>
        <p:nvGrpSpPr>
          <p:cNvPr id="46" name="Group 134">
            <a:extLst>
              <a:ext uri="{FF2B5EF4-FFF2-40B4-BE49-F238E27FC236}">
                <a16:creationId xmlns:a16="http://schemas.microsoft.com/office/drawing/2014/main" id="{6EC33627-6694-4646-A60C-6A0D66FB2E98}"/>
              </a:ext>
            </a:extLst>
          </p:cNvPr>
          <p:cNvGrpSpPr>
            <a:grpSpLocks/>
          </p:cNvGrpSpPr>
          <p:nvPr/>
        </p:nvGrpSpPr>
        <p:grpSpPr bwMode="auto">
          <a:xfrm>
            <a:off x="5128964" y="4610299"/>
            <a:ext cx="762000" cy="246063"/>
            <a:chOff x="4176" y="3552"/>
            <a:chExt cx="480" cy="155"/>
          </a:xfrm>
        </p:grpSpPr>
        <p:sp>
          <p:nvSpPr>
            <p:cNvPr id="47" name="Text Box 135">
              <a:extLst>
                <a:ext uri="{FF2B5EF4-FFF2-40B4-BE49-F238E27FC236}">
                  <a16:creationId xmlns:a16="http://schemas.microsoft.com/office/drawing/2014/main" id="{A807876D-BA6E-4832-BBC2-4DAF1194F041}"/>
                </a:ext>
              </a:extLst>
            </p:cNvPr>
            <p:cNvSpPr txBox="1">
              <a:spLocks noChangeArrowheads="1"/>
            </p:cNvSpPr>
            <p:nvPr/>
          </p:nvSpPr>
          <p:spPr bwMode="auto">
            <a:xfrm>
              <a:off x="4176" y="3552"/>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87</a:t>
              </a:r>
              <a:endParaRPr lang="zh-CN" altLang="en-US" sz="1600" dirty="0"/>
            </a:p>
          </p:txBody>
        </p:sp>
        <p:sp>
          <p:nvSpPr>
            <p:cNvPr id="48" name="Text Box 136">
              <a:extLst>
                <a:ext uri="{FF2B5EF4-FFF2-40B4-BE49-F238E27FC236}">
                  <a16:creationId xmlns:a16="http://schemas.microsoft.com/office/drawing/2014/main" id="{A7914CB2-1297-4C18-A544-413182C718CF}"/>
                </a:ext>
              </a:extLst>
            </p:cNvPr>
            <p:cNvSpPr txBox="1">
              <a:spLocks noChangeArrowheads="1"/>
            </p:cNvSpPr>
            <p:nvPr/>
          </p:nvSpPr>
          <p:spPr bwMode="auto">
            <a:xfrm>
              <a:off x="4464" y="3552"/>
              <a:ext cx="192"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dirty="0"/>
            </a:p>
          </p:txBody>
        </p:sp>
      </p:grpSp>
      <p:grpSp>
        <p:nvGrpSpPr>
          <p:cNvPr id="52" name="Group 140">
            <a:extLst>
              <a:ext uri="{FF2B5EF4-FFF2-40B4-BE49-F238E27FC236}">
                <a16:creationId xmlns:a16="http://schemas.microsoft.com/office/drawing/2014/main" id="{CC602E9F-E574-4E99-8114-262D7B010CAF}"/>
              </a:ext>
            </a:extLst>
          </p:cNvPr>
          <p:cNvGrpSpPr>
            <a:grpSpLocks/>
          </p:cNvGrpSpPr>
          <p:nvPr/>
        </p:nvGrpSpPr>
        <p:grpSpPr bwMode="auto">
          <a:xfrm>
            <a:off x="5130552" y="2555776"/>
            <a:ext cx="762000" cy="615950"/>
            <a:chOff x="4176" y="2256"/>
            <a:chExt cx="480" cy="388"/>
          </a:xfrm>
        </p:grpSpPr>
        <p:sp>
          <p:nvSpPr>
            <p:cNvPr id="53" name="Text Box 141">
              <a:extLst>
                <a:ext uri="{FF2B5EF4-FFF2-40B4-BE49-F238E27FC236}">
                  <a16:creationId xmlns:a16="http://schemas.microsoft.com/office/drawing/2014/main" id="{5CC944DA-91A9-43C1-ADAB-544930EAB285}"/>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68</a:t>
              </a:r>
              <a:endParaRPr lang="zh-CN" altLang="en-US" sz="1600" dirty="0"/>
            </a:p>
          </p:txBody>
        </p:sp>
        <p:sp>
          <p:nvSpPr>
            <p:cNvPr id="54" name="Text Box 142">
              <a:extLst>
                <a:ext uri="{FF2B5EF4-FFF2-40B4-BE49-F238E27FC236}">
                  <a16:creationId xmlns:a16="http://schemas.microsoft.com/office/drawing/2014/main" id="{E212BB4D-4B9F-4C31-A64B-8923D3CAA4D0}"/>
                </a:ext>
              </a:extLst>
            </p:cNvPr>
            <p:cNvSpPr txBox="1">
              <a:spLocks noChangeArrowheads="1"/>
            </p:cNvSpPr>
            <p:nvPr/>
          </p:nvSpPr>
          <p:spPr bwMode="auto">
            <a:xfrm>
              <a:off x="4464" y="2256"/>
              <a:ext cx="192" cy="388"/>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None/>
              </a:pPr>
              <a:r>
                <a:rPr lang="zh-CN" altLang="en-US" sz="1600" dirty="0"/>
                <a:t>^</a:t>
              </a:r>
            </a:p>
            <a:p>
              <a:pPr algn="ctr" eaLnBrk="1" hangingPunct="1">
                <a:spcBef>
                  <a:spcPct val="50000"/>
                </a:spcBef>
                <a:buClrTx/>
                <a:buSzTx/>
                <a:buFontTx/>
                <a:buNone/>
              </a:pPr>
              <a:endParaRPr lang="zh-CN" altLang="en-US" sz="1600" dirty="0"/>
            </a:p>
          </p:txBody>
        </p:sp>
      </p:grpSp>
      <p:grpSp>
        <p:nvGrpSpPr>
          <p:cNvPr id="58" name="Group 146">
            <a:extLst>
              <a:ext uri="{FF2B5EF4-FFF2-40B4-BE49-F238E27FC236}">
                <a16:creationId xmlns:a16="http://schemas.microsoft.com/office/drawing/2014/main" id="{41F9C624-1B87-4239-9A14-F59C173B3D20}"/>
              </a:ext>
            </a:extLst>
          </p:cNvPr>
          <p:cNvGrpSpPr>
            <a:grpSpLocks/>
          </p:cNvGrpSpPr>
          <p:nvPr/>
        </p:nvGrpSpPr>
        <p:grpSpPr bwMode="auto">
          <a:xfrm>
            <a:off x="5133727" y="2177951"/>
            <a:ext cx="762000" cy="273050"/>
            <a:chOff x="4176" y="2256"/>
            <a:chExt cx="480" cy="172"/>
          </a:xfrm>
        </p:grpSpPr>
        <p:sp>
          <p:nvSpPr>
            <p:cNvPr id="59" name="Text Box 147">
              <a:extLst>
                <a:ext uri="{FF2B5EF4-FFF2-40B4-BE49-F238E27FC236}">
                  <a16:creationId xmlns:a16="http://schemas.microsoft.com/office/drawing/2014/main" id="{8303B372-763D-46D9-9D0F-EC1F83CEF2BA}"/>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132</a:t>
              </a:r>
              <a:endParaRPr lang="zh-CN" altLang="en-US" sz="1600" dirty="0"/>
            </a:p>
          </p:txBody>
        </p:sp>
        <p:sp>
          <p:nvSpPr>
            <p:cNvPr id="60" name="Text Box 148">
              <a:extLst>
                <a:ext uri="{FF2B5EF4-FFF2-40B4-BE49-F238E27FC236}">
                  <a16:creationId xmlns:a16="http://schemas.microsoft.com/office/drawing/2014/main" id="{83A2B0C1-F5A4-4E77-BD36-5279E5B71AA2}"/>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grpSp>
        <p:nvGrpSpPr>
          <p:cNvPr id="61" name="Group 149">
            <a:extLst>
              <a:ext uri="{FF2B5EF4-FFF2-40B4-BE49-F238E27FC236}">
                <a16:creationId xmlns:a16="http://schemas.microsoft.com/office/drawing/2014/main" id="{646A1E44-3461-490E-8D3D-F500367485F6}"/>
              </a:ext>
            </a:extLst>
          </p:cNvPr>
          <p:cNvGrpSpPr>
            <a:grpSpLocks/>
          </p:cNvGrpSpPr>
          <p:nvPr/>
        </p:nvGrpSpPr>
        <p:grpSpPr bwMode="auto">
          <a:xfrm>
            <a:off x="5128964" y="5198880"/>
            <a:ext cx="762000" cy="246063"/>
            <a:chOff x="4176" y="2256"/>
            <a:chExt cx="480" cy="155"/>
          </a:xfrm>
        </p:grpSpPr>
        <p:sp>
          <p:nvSpPr>
            <p:cNvPr id="62" name="Text Box 150">
              <a:extLst>
                <a:ext uri="{FF2B5EF4-FFF2-40B4-BE49-F238E27FC236}">
                  <a16:creationId xmlns:a16="http://schemas.microsoft.com/office/drawing/2014/main" id="{95920F4A-64BC-4A92-8A1B-0D902B47C92F}"/>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310</a:t>
              </a:r>
              <a:endParaRPr lang="zh-CN" altLang="en-US" sz="1600" dirty="0"/>
            </a:p>
          </p:txBody>
        </p:sp>
        <p:sp>
          <p:nvSpPr>
            <p:cNvPr id="63" name="Text Box 151">
              <a:extLst>
                <a:ext uri="{FF2B5EF4-FFF2-40B4-BE49-F238E27FC236}">
                  <a16:creationId xmlns:a16="http://schemas.microsoft.com/office/drawing/2014/main" id="{8EAC5E0A-F04A-40CA-9A44-5798A5642128}"/>
                </a:ext>
              </a:extLst>
            </p:cNvPr>
            <p:cNvSpPr txBox="1">
              <a:spLocks noChangeArrowheads="1"/>
            </p:cNvSpPr>
            <p:nvPr/>
          </p:nvSpPr>
          <p:spPr bwMode="auto">
            <a:xfrm>
              <a:off x="4464" y="2256"/>
              <a:ext cx="192"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dirty="0"/>
            </a:p>
          </p:txBody>
        </p:sp>
      </p:grpSp>
      <p:grpSp>
        <p:nvGrpSpPr>
          <p:cNvPr id="64" name="Group 152">
            <a:extLst>
              <a:ext uri="{FF2B5EF4-FFF2-40B4-BE49-F238E27FC236}">
                <a16:creationId xmlns:a16="http://schemas.microsoft.com/office/drawing/2014/main" id="{67CADBEE-A69A-4629-9BC6-2B55983F22AF}"/>
              </a:ext>
            </a:extLst>
          </p:cNvPr>
          <p:cNvGrpSpPr>
            <a:grpSpLocks/>
          </p:cNvGrpSpPr>
          <p:nvPr/>
        </p:nvGrpSpPr>
        <p:grpSpPr bwMode="auto">
          <a:xfrm>
            <a:off x="5136821" y="3186965"/>
            <a:ext cx="762000" cy="246063"/>
            <a:chOff x="4176" y="2256"/>
            <a:chExt cx="480" cy="155"/>
          </a:xfrm>
        </p:grpSpPr>
        <p:sp>
          <p:nvSpPr>
            <p:cNvPr id="65" name="Text Box 153">
              <a:extLst>
                <a:ext uri="{FF2B5EF4-FFF2-40B4-BE49-F238E27FC236}">
                  <a16:creationId xmlns:a16="http://schemas.microsoft.com/office/drawing/2014/main" id="{7FB508B4-F020-426C-BA51-35DC1D0B3087}"/>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187</a:t>
              </a:r>
              <a:endParaRPr lang="zh-CN" altLang="en-US" sz="1600" dirty="0"/>
            </a:p>
          </p:txBody>
        </p:sp>
        <p:sp>
          <p:nvSpPr>
            <p:cNvPr id="66" name="Text Box 154">
              <a:extLst>
                <a:ext uri="{FF2B5EF4-FFF2-40B4-BE49-F238E27FC236}">
                  <a16:creationId xmlns:a16="http://schemas.microsoft.com/office/drawing/2014/main" id="{47427A64-8488-4F21-88DC-DD6C8C3D9F8A}"/>
                </a:ext>
              </a:extLst>
            </p:cNvPr>
            <p:cNvSpPr txBox="1">
              <a:spLocks noChangeArrowheads="1"/>
            </p:cNvSpPr>
            <p:nvPr/>
          </p:nvSpPr>
          <p:spPr bwMode="auto">
            <a:xfrm>
              <a:off x="4464" y="2256"/>
              <a:ext cx="192"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dirty="0"/>
            </a:p>
          </p:txBody>
        </p:sp>
      </p:grpSp>
      <p:grpSp>
        <p:nvGrpSpPr>
          <p:cNvPr id="67" name="Group 155">
            <a:extLst>
              <a:ext uri="{FF2B5EF4-FFF2-40B4-BE49-F238E27FC236}">
                <a16:creationId xmlns:a16="http://schemas.microsoft.com/office/drawing/2014/main" id="{923D41FD-234A-4470-9101-B4F3429D3155}"/>
              </a:ext>
            </a:extLst>
          </p:cNvPr>
          <p:cNvGrpSpPr>
            <a:grpSpLocks/>
          </p:cNvGrpSpPr>
          <p:nvPr/>
        </p:nvGrpSpPr>
        <p:grpSpPr bwMode="auto">
          <a:xfrm>
            <a:off x="6240698" y="4198326"/>
            <a:ext cx="762000" cy="273050"/>
            <a:chOff x="4176" y="2256"/>
            <a:chExt cx="480" cy="172"/>
          </a:xfrm>
        </p:grpSpPr>
        <p:sp>
          <p:nvSpPr>
            <p:cNvPr id="68" name="Text Box 156">
              <a:extLst>
                <a:ext uri="{FF2B5EF4-FFF2-40B4-BE49-F238E27FC236}">
                  <a16:creationId xmlns:a16="http://schemas.microsoft.com/office/drawing/2014/main" id="{BA39ED16-F0F6-47B3-8F28-AF4A491D2547}"/>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47</a:t>
              </a:r>
              <a:endParaRPr lang="zh-CN" altLang="en-US" sz="1600" dirty="0"/>
            </a:p>
          </p:txBody>
        </p:sp>
        <p:sp>
          <p:nvSpPr>
            <p:cNvPr id="69" name="Text Box 157">
              <a:extLst>
                <a:ext uri="{FF2B5EF4-FFF2-40B4-BE49-F238E27FC236}">
                  <a16:creationId xmlns:a16="http://schemas.microsoft.com/office/drawing/2014/main" id="{91503ECE-BECA-4CD0-B731-67EB6C33FE1B}"/>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a:t>
              </a:r>
            </a:p>
          </p:txBody>
        </p:sp>
      </p:grpSp>
      <p:sp>
        <p:nvSpPr>
          <p:cNvPr id="71" name="Line 159">
            <a:extLst>
              <a:ext uri="{FF2B5EF4-FFF2-40B4-BE49-F238E27FC236}">
                <a16:creationId xmlns:a16="http://schemas.microsoft.com/office/drawing/2014/main" id="{3BFB1B8E-85CC-4074-AC49-1A4E46DD18BF}"/>
              </a:ext>
            </a:extLst>
          </p:cNvPr>
          <p:cNvSpPr>
            <a:spLocks noChangeShapeType="1"/>
          </p:cNvSpPr>
          <p:nvPr/>
        </p:nvSpPr>
        <p:spPr bwMode="auto">
          <a:xfrm>
            <a:off x="4597152" y="1946176"/>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60">
            <a:extLst>
              <a:ext uri="{FF2B5EF4-FFF2-40B4-BE49-F238E27FC236}">
                <a16:creationId xmlns:a16="http://schemas.microsoft.com/office/drawing/2014/main" id="{BF8ED4C9-DF0C-432F-92FF-B8B5B337A5F5}"/>
              </a:ext>
            </a:extLst>
          </p:cNvPr>
          <p:cNvSpPr>
            <a:spLocks noChangeShapeType="1"/>
          </p:cNvSpPr>
          <p:nvPr/>
        </p:nvSpPr>
        <p:spPr bwMode="auto">
          <a:xfrm>
            <a:off x="4597152" y="2327176"/>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61">
            <a:extLst>
              <a:ext uri="{FF2B5EF4-FFF2-40B4-BE49-F238E27FC236}">
                <a16:creationId xmlns:a16="http://schemas.microsoft.com/office/drawing/2014/main" id="{015DAF05-E69F-4E33-8AF8-F866585F1E44}"/>
              </a:ext>
            </a:extLst>
          </p:cNvPr>
          <p:cNvSpPr>
            <a:spLocks noChangeShapeType="1"/>
          </p:cNvSpPr>
          <p:nvPr/>
        </p:nvSpPr>
        <p:spPr bwMode="auto">
          <a:xfrm>
            <a:off x="4597152" y="2708176"/>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62">
            <a:extLst>
              <a:ext uri="{FF2B5EF4-FFF2-40B4-BE49-F238E27FC236}">
                <a16:creationId xmlns:a16="http://schemas.microsoft.com/office/drawing/2014/main" id="{5F93285E-04F1-43FE-9E6D-F8A913ECA861}"/>
              </a:ext>
            </a:extLst>
          </p:cNvPr>
          <p:cNvSpPr>
            <a:spLocks noChangeShapeType="1"/>
          </p:cNvSpPr>
          <p:nvPr/>
        </p:nvSpPr>
        <p:spPr bwMode="auto">
          <a:xfrm>
            <a:off x="4572000" y="332015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63">
            <a:extLst>
              <a:ext uri="{FF2B5EF4-FFF2-40B4-BE49-F238E27FC236}">
                <a16:creationId xmlns:a16="http://schemas.microsoft.com/office/drawing/2014/main" id="{562018C2-CF0A-4568-B57E-B72CE8620313}"/>
              </a:ext>
            </a:extLst>
          </p:cNvPr>
          <p:cNvSpPr>
            <a:spLocks noChangeShapeType="1"/>
          </p:cNvSpPr>
          <p:nvPr/>
        </p:nvSpPr>
        <p:spPr bwMode="auto">
          <a:xfrm>
            <a:off x="4597152" y="4384576"/>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64">
            <a:extLst>
              <a:ext uri="{FF2B5EF4-FFF2-40B4-BE49-F238E27FC236}">
                <a16:creationId xmlns:a16="http://schemas.microsoft.com/office/drawing/2014/main" id="{86CA1486-CEC0-4117-8AED-075775EB0C6E}"/>
              </a:ext>
            </a:extLst>
          </p:cNvPr>
          <p:cNvSpPr>
            <a:spLocks noChangeShapeType="1"/>
          </p:cNvSpPr>
          <p:nvPr/>
        </p:nvSpPr>
        <p:spPr bwMode="auto">
          <a:xfrm>
            <a:off x="4618026" y="535519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Line 166">
            <a:extLst>
              <a:ext uri="{FF2B5EF4-FFF2-40B4-BE49-F238E27FC236}">
                <a16:creationId xmlns:a16="http://schemas.microsoft.com/office/drawing/2014/main" id="{0D789AD2-56F1-4D3C-9FD3-5E6C7E8D97F9}"/>
              </a:ext>
            </a:extLst>
          </p:cNvPr>
          <p:cNvSpPr>
            <a:spLocks noChangeShapeType="1"/>
          </p:cNvSpPr>
          <p:nvPr/>
        </p:nvSpPr>
        <p:spPr bwMode="auto">
          <a:xfrm>
            <a:off x="5715000" y="4340754"/>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9" name="Group 167">
            <a:extLst>
              <a:ext uri="{FF2B5EF4-FFF2-40B4-BE49-F238E27FC236}">
                <a16:creationId xmlns:a16="http://schemas.microsoft.com/office/drawing/2014/main" id="{DEF39A70-A74E-4F23-B447-3BCCC08E6CBB}"/>
              </a:ext>
            </a:extLst>
          </p:cNvPr>
          <p:cNvGrpSpPr>
            <a:grpSpLocks/>
          </p:cNvGrpSpPr>
          <p:nvPr/>
        </p:nvGrpSpPr>
        <p:grpSpPr bwMode="auto">
          <a:xfrm>
            <a:off x="5128964" y="1813684"/>
            <a:ext cx="762000" cy="273050"/>
            <a:chOff x="4176" y="2256"/>
            <a:chExt cx="480" cy="172"/>
          </a:xfrm>
        </p:grpSpPr>
        <p:sp>
          <p:nvSpPr>
            <p:cNvPr id="80" name="Text Box 168">
              <a:extLst>
                <a:ext uri="{FF2B5EF4-FFF2-40B4-BE49-F238E27FC236}">
                  <a16:creationId xmlns:a16="http://schemas.microsoft.com/office/drawing/2014/main" id="{FCC7EAAF-288B-45CA-8AF2-3E03D6224F78}"/>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27</a:t>
              </a:r>
              <a:endParaRPr lang="zh-CN" altLang="en-US" sz="1600" dirty="0"/>
            </a:p>
          </p:txBody>
        </p:sp>
        <p:sp>
          <p:nvSpPr>
            <p:cNvPr id="81" name="Text Box 169">
              <a:extLst>
                <a:ext uri="{FF2B5EF4-FFF2-40B4-BE49-F238E27FC236}">
                  <a16:creationId xmlns:a16="http://schemas.microsoft.com/office/drawing/2014/main" id="{2465CAB8-A6A4-4697-ABAB-912694DA1AA1}"/>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
        <p:nvSpPr>
          <p:cNvPr id="82" name="Rectangle 2">
            <a:extLst>
              <a:ext uri="{FF2B5EF4-FFF2-40B4-BE49-F238E27FC236}">
                <a16:creationId xmlns:a16="http://schemas.microsoft.com/office/drawing/2014/main" id="{26908BCA-EE68-4FD3-847D-68808A750EEB}"/>
              </a:ext>
            </a:extLst>
          </p:cNvPr>
          <p:cNvSpPr>
            <a:spLocks noChangeArrowheads="1"/>
          </p:cNvSpPr>
          <p:nvPr/>
        </p:nvSpPr>
        <p:spPr bwMode="auto">
          <a:xfrm>
            <a:off x="857250" y="6143953"/>
            <a:ext cx="82867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None/>
            </a:pPr>
            <a:r>
              <a:rPr lang="zh-CN" altLang="en-US" sz="2800" b="1" dirty="0">
                <a:latin typeface="Times New Roman" panose="02020603050405020304" pitchFamily="18" charset="0"/>
              </a:rPr>
              <a:t>查找成功的</a:t>
            </a:r>
            <a:r>
              <a:rPr lang="en-US" altLang="zh-CN" sz="2800" b="1" dirty="0">
                <a:latin typeface="Times New Roman" panose="02020603050405020304" pitchFamily="18" charset="0"/>
              </a:rPr>
              <a:t>ASL </a:t>
            </a:r>
            <a:r>
              <a:rPr lang="en-US" altLang="zh-CN" sz="2800" b="1" dirty="0">
                <a:latin typeface="黑体" panose="02010609060101010101" pitchFamily="49" charset="-122"/>
                <a:ea typeface="黑体" panose="02010609060101010101" pitchFamily="49" charset="-122"/>
              </a:rPr>
              <a:t>=(1/13)(1x10 + 2x3)= 2</a:t>
            </a:r>
          </a:p>
          <a:p>
            <a:pPr eaLnBrk="1" hangingPunct="1">
              <a:spcBef>
                <a:spcPct val="50000"/>
              </a:spcBef>
              <a:buClrTx/>
              <a:buSzTx/>
              <a:buFontTx/>
              <a:buNone/>
            </a:pPr>
            <a:endParaRPr lang="en-US" altLang="zh-CN" sz="2800" b="1" dirty="0">
              <a:latin typeface="Times New Roman" panose="02020603050405020304" pitchFamily="18" charset="0"/>
            </a:endParaRPr>
          </a:p>
        </p:txBody>
      </p:sp>
      <p:cxnSp>
        <p:nvCxnSpPr>
          <p:cNvPr id="3" name="直接连接符 2">
            <a:extLst>
              <a:ext uri="{FF2B5EF4-FFF2-40B4-BE49-F238E27FC236}">
                <a16:creationId xmlns:a16="http://schemas.microsoft.com/office/drawing/2014/main" id="{AB55471A-7A6F-413D-9525-DB79C682BDE3}"/>
              </a:ext>
            </a:extLst>
          </p:cNvPr>
          <p:cNvCxnSpPr/>
          <p:nvPr/>
        </p:nvCxnSpPr>
        <p:spPr bwMode="auto">
          <a:xfrm>
            <a:off x="4139952" y="5227540"/>
            <a:ext cx="0" cy="61200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5" name="直接连接符 84">
            <a:extLst>
              <a:ext uri="{FF2B5EF4-FFF2-40B4-BE49-F238E27FC236}">
                <a16:creationId xmlns:a16="http://schemas.microsoft.com/office/drawing/2014/main" id="{8BBD9C18-630A-4628-903C-31DA3F939D2F}"/>
              </a:ext>
            </a:extLst>
          </p:cNvPr>
          <p:cNvCxnSpPr/>
          <p:nvPr/>
        </p:nvCxnSpPr>
        <p:spPr bwMode="auto">
          <a:xfrm>
            <a:off x="4749552" y="5227540"/>
            <a:ext cx="0" cy="61200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2209" name="直接连接符 222208">
            <a:extLst>
              <a:ext uri="{FF2B5EF4-FFF2-40B4-BE49-F238E27FC236}">
                <a16:creationId xmlns:a16="http://schemas.microsoft.com/office/drawing/2014/main" id="{BDD5F8E1-332A-4705-9887-3AD522AE91DA}"/>
              </a:ext>
            </a:extLst>
          </p:cNvPr>
          <p:cNvCxnSpPr/>
          <p:nvPr/>
        </p:nvCxnSpPr>
        <p:spPr bwMode="auto">
          <a:xfrm>
            <a:off x="4139952" y="5543958"/>
            <a:ext cx="609600" cy="0"/>
          </a:xfrm>
          <a:prstGeom prst="line">
            <a:avLst/>
          </a:prstGeom>
          <a:solidFill>
            <a:schemeClr val="accent1"/>
          </a:solidFill>
          <a:ln w="19050" cap="flat" cmpd="sng" algn="ctr">
            <a:solidFill>
              <a:schemeClr val="tx1"/>
            </a:solidFill>
            <a:prstDash val="solid"/>
            <a:miter lim="800000"/>
            <a:headEnd type="none" w="med" len="med"/>
            <a:tailEnd type="none" w="med" len="med"/>
          </a:ln>
          <a:effectLst/>
        </p:spPr>
      </p:cxnSp>
      <p:cxnSp>
        <p:nvCxnSpPr>
          <p:cNvPr id="88" name="直接连接符 87">
            <a:extLst>
              <a:ext uri="{FF2B5EF4-FFF2-40B4-BE49-F238E27FC236}">
                <a16:creationId xmlns:a16="http://schemas.microsoft.com/office/drawing/2014/main" id="{D836BBCA-46BC-4ED2-9B0E-5DD23B056E52}"/>
              </a:ext>
            </a:extLst>
          </p:cNvPr>
          <p:cNvCxnSpPr/>
          <p:nvPr/>
        </p:nvCxnSpPr>
        <p:spPr bwMode="auto">
          <a:xfrm>
            <a:off x="4139952" y="5831958"/>
            <a:ext cx="609600" cy="0"/>
          </a:xfrm>
          <a:prstGeom prst="line">
            <a:avLst/>
          </a:prstGeom>
          <a:solidFill>
            <a:schemeClr val="accent1"/>
          </a:solidFill>
          <a:ln w="19050" cap="flat" cmpd="sng" algn="ctr">
            <a:solidFill>
              <a:schemeClr val="tx1"/>
            </a:solidFill>
            <a:prstDash val="solid"/>
            <a:miter lim="800000"/>
            <a:headEnd type="none" w="med" len="med"/>
            <a:tailEnd type="none" w="med" len="med"/>
          </a:ln>
          <a:effectLst/>
        </p:spPr>
      </p:cxnSp>
      <p:grpSp>
        <p:nvGrpSpPr>
          <p:cNvPr id="91" name="Group 134">
            <a:extLst>
              <a:ext uri="{FF2B5EF4-FFF2-40B4-BE49-F238E27FC236}">
                <a16:creationId xmlns:a16="http://schemas.microsoft.com/office/drawing/2014/main" id="{0FBC860B-5D4E-4A4B-8789-8DC81584A718}"/>
              </a:ext>
            </a:extLst>
          </p:cNvPr>
          <p:cNvGrpSpPr>
            <a:grpSpLocks/>
          </p:cNvGrpSpPr>
          <p:nvPr/>
        </p:nvGrpSpPr>
        <p:grpSpPr bwMode="auto">
          <a:xfrm>
            <a:off x="5151426" y="5548744"/>
            <a:ext cx="762000" cy="273050"/>
            <a:chOff x="4176" y="3552"/>
            <a:chExt cx="480" cy="172"/>
          </a:xfrm>
        </p:grpSpPr>
        <p:sp>
          <p:nvSpPr>
            <p:cNvPr id="92" name="Text Box 135">
              <a:extLst>
                <a:ext uri="{FF2B5EF4-FFF2-40B4-BE49-F238E27FC236}">
                  <a16:creationId xmlns:a16="http://schemas.microsoft.com/office/drawing/2014/main" id="{79A8737B-37C3-4076-AE12-8CFF974EAF4D}"/>
                </a:ext>
              </a:extLst>
            </p:cNvPr>
            <p:cNvSpPr txBox="1">
              <a:spLocks noChangeArrowheads="1"/>
            </p:cNvSpPr>
            <p:nvPr/>
          </p:nvSpPr>
          <p:spPr bwMode="auto">
            <a:xfrm>
              <a:off x="4176" y="3552"/>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25</a:t>
              </a:r>
              <a:endParaRPr lang="zh-CN" altLang="en-US" sz="1600" dirty="0"/>
            </a:p>
          </p:txBody>
        </p:sp>
        <p:sp>
          <p:nvSpPr>
            <p:cNvPr id="93" name="Text Box 136">
              <a:extLst>
                <a:ext uri="{FF2B5EF4-FFF2-40B4-BE49-F238E27FC236}">
                  <a16:creationId xmlns:a16="http://schemas.microsoft.com/office/drawing/2014/main" id="{527CE6AC-9BF6-465B-928F-9594FB9E667F}"/>
                </a:ext>
              </a:extLst>
            </p:cNvPr>
            <p:cNvSpPr txBox="1">
              <a:spLocks noChangeArrowheads="1"/>
            </p:cNvSpPr>
            <p:nvPr/>
          </p:nvSpPr>
          <p:spPr bwMode="auto">
            <a:xfrm>
              <a:off x="4464" y="3552"/>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a:t>
              </a:r>
            </a:p>
          </p:txBody>
        </p:sp>
      </p:grpSp>
      <p:sp>
        <p:nvSpPr>
          <p:cNvPr id="94" name="Line 163">
            <a:extLst>
              <a:ext uri="{FF2B5EF4-FFF2-40B4-BE49-F238E27FC236}">
                <a16:creationId xmlns:a16="http://schemas.microsoft.com/office/drawing/2014/main" id="{AA69B678-3FD3-4AAF-84F2-B8D9E8F13535}"/>
              </a:ext>
            </a:extLst>
          </p:cNvPr>
          <p:cNvSpPr>
            <a:spLocks noChangeShapeType="1"/>
          </p:cNvSpPr>
          <p:nvPr/>
        </p:nvSpPr>
        <p:spPr bwMode="auto">
          <a:xfrm>
            <a:off x="4629317" y="5718219"/>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6" name="Group 155">
            <a:extLst>
              <a:ext uri="{FF2B5EF4-FFF2-40B4-BE49-F238E27FC236}">
                <a16:creationId xmlns:a16="http://schemas.microsoft.com/office/drawing/2014/main" id="{FF55E8D3-035F-4CDA-A240-2948B799D94E}"/>
              </a:ext>
            </a:extLst>
          </p:cNvPr>
          <p:cNvGrpSpPr>
            <a:grpSpLocks/>
          </p:cNvGrpSpPr>
          <p:nvPr/>
        </p:nvGrpSpPr>
        <p:grpSpPr bwMode="auto">
          <a:xfrm>
            <a:off x="5105400" y="4217723"/>
            <a:ext cx="762000" cy="246063"/>
            <a:chOff x="4176" y="2256"/>
            <a:chExt cx="480" cy="155"/>
          </a:xfrm>
        </p:grpSpPr>
        <p:sp>
          <p:nvSpPr>
            <p:cNvPr id="97" name="Text Box 156">
              <a:extLst>
                <a:ext uri="{FF2B5EF4-FFF2-40B4-BE49-F238E27FC236}">
                  <a16:creationId xmlns:a16="http://schemas.microsoft.com/office/drawing/2014/main" id="{4B537424-6094-4627-B674-79D316C165B6}"/>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8</a:t>
              </a:r>
              <a:endParaRPr lang="zh-CN" altLang="en-US" sz="1600" dirty="0"/>
            </a:p>
          </p:txBody>
        </p:sp>
        <p:sp>
          <p:nvSpPr>
            <p:cNvPr id="98" name="Text Box 157">
              <a:extLst>
                <a:ext uri="{FF2B5EF4-FFF2-40B4-BE49-F238E27FC236}">
                  <a16:creationId xmlns:a16="http://schemas.microsoft.com/office/drawing/2014/main" id="{A74B6918-E7DE-4FAD-9EC7-31A0CF25C99A}"/>
                </a:ext>
              </a:extLst>
            </p:cNvPr>
            <p:cNvSpPr txBox="1">
              <a:spLocks noChangeArrowheads="1"/>
            </p:cNvSpPr>
            <p:nvPr/>
          </p:nvSpPr>
          <p:spPr bwMode="auto">
            <a:xfrm>
              <a:off x="4464" y="2256"/>
              <a:ext cx="192"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en-US" sz="1600" dirty="0"/>
            </a:p>
          </p:txBody>
        </p:sp>
      </p:grpSp>
      <p:sp>
        <p:nvSpPr>
          <p:cNvPr id="99" name="Line 162">
            <a:extLst>
              <a:ext uri="{FF2B5EF4-FFF2-40B4-BE49-F238E27FC236}">
                <a16:creationId xmlns:a16="http://schemas.microsoft.com/office/drawing/2014/main" id="{95F2AD65-5D4A-4CBA-B796-4039658B9EFD}"/>
              </a:ext>
            </a:extLst>
          </p:cNvPr>
          <p:cNvSpPr>
            <a:spLocks noChangeShapeType="1"/>
          </p:cNvSpPr>
          <p:nvPr/>
        </p:nvSpPr>
        <p:spPr bwMode="auto">
          <a:xfrm>
            <a:off x="4618026" y="296087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0" name="Group 152">
            <a:extLst>
              <a:ext uri="{FF2B5EF4-FFF2-40B4-BE49-F238E27FC236}">
                <a16:creationId xmlns:a16="http://schemas.microsoft.com/office/drawing/2014/main" id="{34818F7C-2CE9-4072-9EF1-CEFA97AD4BD5}"/>
              </a:ext>
            </a:extLst>
          </p:cNvPr>
          <p:cNvGrpSpPr>
            <a:grpSpLocks/>
          </p:cNvGrpSpPr>
          <p:nvPr/>
        </p:nvGrpSpPr>
        <p:grpSpPr bwMode="auto">
          <a:xfrm>
            <a:off x="5136821" y="2860576"/>
            <a:ext cx="762000" cy="273050"/>
            <a:chOff x="4176" y="2256"/>
            <a:chExt cx="480" cy="172"/>
          </a:xfrm>
        </p:grpSpPr>
        <p:sp>
          <p:nvSpPr>
            <p:cNvPr id="101" name="Text Box 153">
              <a:extLst>
                <a:ext uri="{FF2B5EF4-FFF2-40B4-BE49-F238E27FC236}">
                  <a16:creationId xmlns:a16="http://schemas.microsoft.com/office/drawing/2014/main" id="{C4CF5891-8894-409B-8325-052C7BCE8F5B}"/>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95</a:t>
              </a:r>
              <a:endParaRPr lang="zh-CN" altLang="en-US" sz="1600" dirty="0"/>
            </a:p>
          </p:txBody>
        </p:sp>
        <p:sp>
          <p:nvSpPr>
            <p:cNvPr id="102" name="Text Box 154">
              <a:extLst>
                <a:ext uri="{FF2B5EF4-FFF2-40B4-BE49-F238E27FC236}">
                  <a16:creationId xmlns:a16="http://schemas.microsoft.com/office/drawing/2014/main" id="{2ADCA392-7092-41B8-88E8-ED3C8B67A21F}"/>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a:t>
              </a:r>
            </a:p>
          </p:txBody>
        </p:sp>
      </p:grpSp>
      <p:sp>
        <p:nvSpPr>
          <p:cNvPr id="103" name="Line 163">
            <a:extLst>
              <a:ext uri="{FF2B5EF4-FFF2-40B4-BE49-F238E27FC236}">
                <a16:creationId xmlns:a16="http://schemas.microsoft.com/office/drawing/2014/main" id="{38472DFB-9AAF-4EB8-B9D3-951EB96C40EB}"/>
              </a:ext>
            </a:extLst>
          </p:cNvPr>
          <p:cNvSpPr>
            <a:spLocks noChangeShapeType="1"/>
          </p:cNvSpPr>
          <p:nvPr/>
        </p:nvSpPr>
        <p:spPr bwMode="auto">
          <a:xfrm>
            <a:off x="4572000" y="3699556"/>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4" name="Group 134">
            <a:extLst>
              <a:ext uri="{FF2B5EF4-FFF2-40B4-BE49-F238E27FC236}">
                <a16:creationId xmlns:a16="http://schemas.microsoft.com/office/drawing/2014/main" id="{CBE9C21A-BA1E-4DC8-851A-9B93B40FA37D}"/>
              </a:ext>
            </a:extLst>
          </p:cNvPr>
          <p:cNvGrpSpPr>
            <a:grpSpLocks/>
          </p:cNvGrpSpPr>
          <p:nvPr/>
        </p:nvGrpSpPr>
        <p:grpSpPr bwMode="auto">
          <a:xfrm>
            <a:off x="5136464" y="3590285"/>
            <a:ext cx="762000" cy="246063"/>
            <a:chOff x="4176" y="3552"/>
            <a:chExt cx="480" cy="155"/>
          </a:xfrm>
        </p:grpSpPr>
        <p:sp>
          <p:nvSpPr>
            <p:cNvPr id="105" name="Text Box 135">
              <a:extLst>
                <a:ext uri="{FF2B5EF4-FFF2-40B4-BE49-F238E27FC236}">
                  <a16:creationId xmlns:a16="http://schemas.microsoft.com/office/drawing/2014/main" id="{67AF76A2-09BD-464E-BDAC-BBBC11ABA6E2}"/>
                </a:ext>
              </a:extLst>
            </p:cNvPr>
            <p:cNvSpPr txBox="1">
              <a:spLocks noChangeArrowheads="1"/>
            </p:cNvSpPr>
            <p:nvPr/>
          </p:nvSpPr>
          <p:spPr bwMode="auto">
            <a:xfrm>
              <a:off x="4176" y="3552"/>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123</a:t>
              </a:r>
              <a:endParaRPr lang="zh-CN" altLang="en-US" sz="1600" dirty="0"/>
            </a:p>
          </p:txBody>
        </p:sp>
        <p:sp>
          <p:nvSpPr>
            <p:cNvPr id="106" name="Text Box 136">
              <a:extLst>
                <a:ext uri="{FF2B5EF4-FFF2-40B4-BE49-F238E27FC236}">
                  <a16:creationId xmlns:a16="http://schemas.microsoft.com/office/drawing/2014/main" id="{8B3B1E2B-59A9-4896-8D0B-15BA0607A156}"/>
                </a:ext>
              </a:extLst>
            </p:cNvPr>
            <p:cNvSpPr txBox="1">
              <a:spLocks noChangeArrowheads="1"/>
            </p:cNvSpPr>
            <p:nvPr/>
          </p:nvSpPr>
          <p:spPr bwMode="auto">
            <a:xfrm>
              <a:off x="4464" y="3552"/>
              <a:ext cx="192"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None/>
              </a:pPr>
              <a:r>
                <a:rPr lang="zh-CN" altLang="en-US" sz="1600" dirty="0"/>
                <a:t>^</a:t>
              </a:r>
            </a:p>
          </p:txBody>
        </p:sp>
      </p:grpSp>
      <p:sp>
        <p:nvSpPr>
          <p:cNvPr id="107" name="Line 166">
            <a:extLst>
              <a:ext uri="{FF2B5EF4-FFF2-40B4-BE49-F238E27FC236}">
                <a16:creationId xmlns:a16="http://schemas.microsoft.com/office/drawing/2014/main" id="{AC340019-9547-494F-86CE-81920B7EEF45}"/>
              </a:ext>
            </a:extLst>
          </p:cNvPr>
          <p:cNvSpPr>
            <a:spLocks noChangeShapeType="1"/>
          </p:cNvSpPr>
          <p:nvPr/>
        </p:nvSpPr>
        <p:spPr bwMode="auto">
          <a:xfrm>
            <a:off x="5736977" y="3334663"/>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8" name="Group 155">
            <a:extLst>
              <a:ext uri="{FF2B5EF4-FFF2-40B4-BE49-F238E27FC236}">
                <a16:creationId xmlns:a16="http://schemas.microsoft.com/office/drawing/2014/main" id="{2B0BF176-86FC-40E9-A0EB-A6FB477DD5A3}"/>
              </a:ext>
            </a:extLst>
          </p:cNvPr>
          <p:cNvGrpSpPr>
            <a:grpSpLocks/>
          </p:cNvGrpSpPr>
          <p:nvPr/>
        </p:nvGrpSpPr>
        <p:grpSpPr bwMode="auto">
          <a:xfrm>
            <a:off x="6298980" y="3183883"/>
            <a:ext cx="762000" cy="273050"/>
            <a:chOff x="4176" y="2256"/>
            <a:chExt cx="480" cy="172"/>
          </a:xfrm>
        </p:grpSpPr>
        <p:sp>
          <p:nvSpPr>
            <p:cNvPr id="109" name="Text Box 156">
              <a:extLst>
                <a:ext uri="{FF2B5EF4-FFF2-40B4-BE49-F238E27FC236}">
                  <a16:creationId xmlns:a16="http://schemas.microsoft.com/office/drawing/2014/main" id="{57526910-45CF-4832-B595-1078E59E04F5}"/>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70</a:t>
              </a:r>
              <a:endParaRPr lang="zh-CN" altLang="en-US" sz="1600" dirty="0"/>
            </a:p>
          </p:txBody>
        </p:sp>
        <p:sp>
          <p:nvSpPr>
            <p:cNvPr id="110" name="Text Box 157">
              <a:extLst>
                <a:ext uri="{FF2B5EF4-FFF2-40B4-BE49-F238E27FC236}">
                  <a16:creationId xmlns:a16="http://schemas.microsoft.com/office/drawing/2014/main" id="{2E121A90-3BDA-4233-B2DB-647C70527E78}"/>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a:t>
              </a:r>
            </a:p>
          </p:txBody>
        </p:sp>
      </p:grpSp>
      <p:sp>
        <p:nvSpPr>
          <p:cNvPr id="113" name="Line 166">
            <a:extLst>
              <a:ext uri="{FF2B5EF4-FFF2-40B4-BE49-F238E27FC236}">
                <a16:creationId xmlns:a16="http://schemas.microsoft.com/office/drawing/2014/main" id="{618D3028-C772-4CCB-896F-14E32FB0E3FA}"/>
              </a:ext>
            </a:extLst>
          </p:cNvPr>
          <p:cNvSpPr>
            <a:spLocks noChangeShapeType="1"/>
          </p:cNvSpPr>
          <p:nvPr/>
        </p:nvSpPr>
        <p:spPr bwMode="auto">
          <a:xfrm>
            <a:off x="5736977" y="535519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14" name="Group 167">
            <a:extLst>
              <a:ext uri="{FF2B5EF4-FFF2-40B4-BE49-F238E27FC236}">
                <a16:creationId xmlns:a16="http://schemas.microsoft.com/office/drawing/2014/main" id="{AF946BB0-39C9-4E6E-9D8F-A695200D5386}"/>
              </a:ext>
            </a:extLst>
          </p:cNvPr>
          <p:cNvGrpSpPr>
            <a:grpSpLocks/>
          </p:cNvGrpSpPr>
          <p:nvPr/>
        </p:nvGrpSpPr>
        <p:grpSpPr bwMode="auto">
          <a:xfrm>
            <a:off x="6270377" y="5227540"/>
            <a:ext cx="762000" cy="273050"/>
            <a:chOff x="4176" y="2256"/>
            <a:chExt cx="480" cy="172"/>
          </a:xfrm>
        </p:grpSpPr>
        <p:sp>
          <p:nvSpPr>
            <p:cNvPr id="115" name="Text Box 168">
              <a:extLst>
                <a:ext uri="{FF2B5EF4-FFF2-40B4-BE49-F238E27FC236}">
                  <a16:creationId xmlns:a16="http://schemas.microsoft.com/office/drawing/2014/main" id="{2DF417E7-143F-44B4-A5CD-07AEFC8AD3B9}"/>
                </a:ext>
              </a:extLst>
            </p:cNvPr>
            <p:cNvSpPr txBox="1">
              <a:spLocks noChangeArrowheads="1"/>
            </p:cNvSpPr>
            <p:nvPr/>
          </p:nvSpPr>
          <p:spPr bwMode="auto">
            <a:xfrm>
              <a:off x="4176" y="2256"/>
              <a:ext cx="288" cy="15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dirty="0"/>
                <a:t>63</a:t>
              </a:r>
              <a:endParaRPr lang="zh-CN" altLang="en-US" sz="1600" dirty="0"/>
            </a:p>
          </p:txBody>
        </p:sp>
        <p:sp>
          <p:nvSpPr>
            <p:cNvPr id="116" name="Text Box 169">
              <a:extLst>
                <a:ext uri="{FF2B5EF4-FFF2-40B4-BE49-F238E27FC236}">
                  <a16:creationId xmlns:a16="http://schemas.microsoft.com/office/drawing/2014/main" id="{3918E14A-4EF0-4CE1-849D-1B76809BEA56}"/>
                </a:ext>
              </a:extLst>
            </p:cNvPr>
            <p:cNvSpPr txBox="1">
              <a:spLocks noChangeArrowheads="1"/>
            </p:cNvSpPr>
            <p:nvPr/>
          </p:nvSpPr>
          <p:spPr bwMode="auto">
            <a:xfrm>
              <a:off x="4464" y="2256"/>
              <a:ext cx="192" cy="17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600"/>
                <a:t>^</a:t>
              </a:r>
            </a:p>
          </p:txBody>
        </p:sp>
      </p:grpSp>
      <p:sp>
        <p:nvSpPr>
          <p:cNvPr id="117" name="Line 163">
            <a:extLst>
              <a:ext uri="{FF2B5EF4-FFF2-40B4-BE49-F238E27FC236}">
                <a16:creationId xmlns:a16="http://schemas.microsoft.com/office/drawing/2014/main" id="{D89B7A56-94CF-4F5B-893D-573A17C17CBF}"/>
              </a:ext>
            </a:extLst>
          </p:cNvPr>
          <p:cNvSpPr>
            <a:spLocks noChangeShapeType="1"/>
          </p:cNvSpPr>
          <p:nvPr/>
        </p:nvSpPr>
        <p:spPr bwMode="auto">
          <a:xfrm>
            <a:off x="4603064" y="4761078"/>
            <a:ext cx="533400" cy="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文本框 76">
            <a:extLst>
              <a:ext uri="{FF2B5EF4-FFF2-40B4-BE49-F238E27FC236}">
                <a16:creationId xmlns:a16="http://schemas.microsoft.com/office/drawing/2014/main" id="{DA95DDEA-0D25-4F0A-BE2D-DBE935D6A82E}"/>
              </a:ext>
            </a:extLst>
          </p:cNvPr>
          <p:cNvSpPr txBox="1"/>
          <p:nvPr/>
        </p:nvSpPr>
        <p:spPr>
          <a:xfrm>
            <a:off x="5543338" y="4553419"/>
            <a:ext cx="304800" cy="338554"/>
          </a:xfrm>
          <a:prstGeom prst="rect">
            <a:avLst/>
          </a:prstGeom>
          <a:noFill/>
        </p:spPr>
        <p:txBody>
          <a:bodyPr wrap="square">
            <a:spAutoFit/>
          </a:bodyPr>
          <a:lstStyle/>
          <a:p>
            <a:r>
              <a:rPr lang="en-US" altLang="zh-CN" sz="1600" dirty="0"/>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31C10FF-0CF8-4651-A71D-9C75A121E85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D0A72E3F-5D82-4C15-A94D-B9AF6C66AC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33A0C-F2CD-4ACC-B584-62CF64AAFF61}" type="slidenum">
              <a:rPr lang="zh-CN" altLang="en-US" sz="2400"/>
              <a:pPr algn="r" eaLnBrk="1" hangingPunct="1">
                <a:spcBef>
                  <a:spcPct val="50000"/>
                </a:spcBef>
                <a:buClrTx/>
                <a:buSzTx/>
                <a:buFontTx/>
                <a:buNone/>
              </a:pPr>
              <a:t>16</a:t>
            </a:fld>
            <a:endParaRPr lang="en-US" altLang="zh-CN" sz="2400"/>
          </a:p>
        </p:txBody>
      </p:sp>
      <p:sp>
        <p:nvSpPr>
          <p:cNvPr id="26628" name="Text Box 4">
            <a:extLst>
              <a:ext uri="{FF2B5EF4-FFF2-40B4-BE49-F238E27FC236}">
                <a16:creationId xmlns:a16="http://schemas.microsoft.com/office/drawing/2014/main" id="{033EF1DC-1077-4FD7-94C8-4FDAB54FE14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6629" name="Rectangle 5">
            <a:extLst>
              <a:ext uri="{FF2B5EF4-FFF2-40B4-BE49-F238E27FC236}">
                <a16:creationId xmlns:a16="http://schemas.microsoft.com/office/drawing/2014/main" id="{C4E2FC65-0623-4ACE-9F81-CB0039972A8B}"/>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折半查找算法是</a:t>
            </a:r>
            <a:r>
              <a:rPr lang="zh-CN" altLang="en-US" b="1">
                <a:solidFill>
                  <a:schemeClr val="hlink"/>
                </a:solidFill>
                <a:latin typeface="黑体" panose="02010609060101010101" pitchFamily="49" charset="-122"/>
                <a:ea typeface="黑体" panose="02010609060101010101" pitchFamily="49" charset="-122"/>
              </a:rPr>
              <a:t>有序表</a:t>
            </a:r>
            <a:r>
              <a:rPr lang="zh-CN" altLang="en-US" b="1">
                <a:latin typeface="黑体" panose="02010609060101010101" pitchFamily="49" charset="-122"/>
                <a:ea typeface="黑体" panose="02010609060101010101" pitchFamily="49" charset="-122"/>
              </a:rPr>
              <a:t>的查找方法</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在折半查找算法中，静态查找表按关键字大小的次序，有序地存放在</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中</a:t>
            </a:r>
          </a:p>
          <a:p>
            <a:pPr eaLnBrk="1" hangingPunct="1">
              <a:lnSpc>
                <a:spcPct val="90000"/>
              </a:lnSpc>
              <a:spcBef>
                <a:spcPct val="100000"/>
              </a:spcBef>
            </a:pPr>
            <a:r>
              <a:rPr lang="zh-CN" altLang="en-US" b="1">
                <a:latin typeface="黑体" panose="02010609060101010101" pitchFamily="49" charset="-122"/>
                <a:ea typeface="黑体" panose="02010609060101010101" pitchFamily="49" charset="-122"/>
              </a:rPr>
              <a:t>折半查找的原理是：</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1.先确定待查记录所在的范围(前部分或后部分)</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2.逐步缩小(一半)范围直到找(不)到该记录为止</a:t>
            </a:r>
          </a:p>
        </p:txBody>
      </p:sp>
      <p:sp>
        <p:nvSpPr>
          <p:cNvPr id="26630" name="Rectangle 6">
            <a:extLst>
              <a:ext uri="{FF2B5EF4-FFF2-40B4-BE49-F238E27FC236}">
                <a16:creationId xmlns:a16="http://schemas.microsoft.com/office/drawing/2014/main" id="{CA3E89E1-C15B-4651-9EC7-50824CC6309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928269-F6DF-49C5-A576-7669D2EBFAF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二、折半查找(算法)</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458AFEE8-A6E5-4860-AE0C-A1B430729AB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D5AEE4-6B77-435B-A2C0-FE8C9A7B65EB}" type="slidenum">
              <a:rPr lang="zh-CN" altLang="en-US" sz="2400"/>
              <a:pPr algn="r" eaLnBrk="1" hangingPunct="1">
                <a:spcBef>
                  <a:spcPct val="50000"/>
                </a:spcBef>
                <a:buClrTx/>
                <a:buSzTx/>
                <a:buFontTx/>
                <a:buNone/>
              </a:pPr>
              <a:t>17</a:t>
            </a:fld>
            <a:endParaRPr lang="en-US" altLang="zh-CN" sz="2400"/>
          </a:p>
        </p:txBody>
      </p:sp>
      <p:sp>
        <p:nvSpPr>
          <p:cNvPr id="28676" name="Text Box 4">
            <a:extLst>
              <a:ext uri="{FF2B5EF4-FFF2-40B4-BE49-F238E27FC236}">
                <a16:creationId xmlns:a16="http://schemas.microsoft.com/office/drawing/2014/main" id="{9B5CC45E-2155-4EFA-B8D1-29172410DED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8677" name="Rectangle 5">
            <a:extLst>
              <a:ext uri="{FF2B5EF4-FFF2-40B4-BE49-F238E27FC236}">
                <a16:creationId xmlns:a16="http://schemas.microsoft.com/office/drawing/2014/main" id="{26887216-085B-4777-9A59-1BBB3096EFB2}"/>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1.n</a:t>
            </a:r>
            <a:r>
              <a:rPr lang="zh-CN" altLang="en-US" sz="2800" b="1" dirty="0">
                <a:latin typeface="黑体" panose="02010609060101010101" pitchFamily="49" charset="-122"/>
                <a:ea typeface="黑体" panose="02010609060101010101" pitchFamily="49" charset="-122"/>
              </a:rPr>
              <a:t>个对象从小到大存放在有序顺序表</a:t>
            </a:r>
            <a:r>
              <a:rPr lang="en-US" altLang="zh-CN" sz="2800" b="1" dirty="0">
                <a:latin typeface="黑体" panose="02010609060101010101" pitchFamily="49" charset="-122"/>
                <a:ea typeface="黑体" panose="02010609060101010101" pitchFamily="49" charset="-122"/>
              </a:rPr>
              <a:t>ST</a:t>
            </a:r>
            <a:r>
              <a:rPr lang="zh-CN" altLang="en-US" sz="2800" b="1" dirty="0">
                <a:latin typeface="黑体" panose="02010609060101010101" pitchFamily="49" charset="-122"/>
                <a:ea typeface="黑体" panose="02010609060101010101" pitchFamily="49" charset="-122"/>
              </a:rPr>
              <a:t>中</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为给定值</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2.设</a:t>
            </a:r>
            <a:r>
              <a:rPr lang="en-US" altLang="zh-CN" sz="2800" b="1" dirty="0" err="1">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指向待查元素所在区间的下界、上界，即</a:t>
            </a:r>
            <a:r>
              <a:rPr lang="en-US" altLang="zh-CN" sz="2800" b="1" dirty="0">
                <a:latin typeface="黑体" panose="02010609060101010101" pitchFamily="49" charset="-122"/>
                <a:ea typeface="黑体" panose="02010609060101010101" pitchFamily="49" charset="-122"/>
              </a:rPr>
              <a:t>low=1, high=n</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3.设</a:t>
            </a:r>
            <a:r>
              <a:rPr lang="en-US" altLang="zh-CN" sz="2800" b="1" dirty="0">
                <a:latin typeface="黑体" panose="02010609060101010101" pitchFamily="49" charset="-122"/>
                <a:ea typeface="黑体" panose="02010609060101010101" pitchFamily="49" charset="-122"/>
              </a:rPr>
              <a:t>mid</a:t>
            </a:r>
            <a:r>
              <a:rPr lang="zh-CN" altLang="en-US" sz="2800" b="1" dirty="0">
                <a:latin typeface="黑体" panose="02010609060101010101" pitchFamily="49" charset="-122"/>
                <a:ea typeface="黑体" panose="02010609060101010101" pitchFamily="49" charset="-122"/>
              </a:rPr>
              <a:t>指向待查区间的中点，即</a:t>
            </a:r>
            <a:r>
              <a:rPr lang="en-US" altLang="zh-CN" sz="2800" b="1" dirty="0">
                <a:latin typeface="黑体" panose="02010609060101010101" pitchFamily="49" charset="-122"/>
                <a:ea typeface="黑体" panose="02010609060101010101" pitchFamily="49" charset="-122"/>
              </a:rPr>
              <a:t>mid=(</a:t>
            </a:r>
            <a:r>
              <a:rPr lang="en-US" altLang="zh-CN" sz="2800" b="1" dirty="0" err="1">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)/2</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4.让</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与</a:t>
            </a:r>
            <a:r>
              <a:rPr lang="en-US" altLang="zh-CN" sz="2800" b="1" dirty="0">
                <a:latin typeface="黑体" panose="02010609060101010101" pitchFamily="49" charset="-122"/>
                <a:ea typeface="黑体" panose="02010609060101010101" pitchFamily="49" charset="-122"/>
              </a:rPr>
              <a:t>mid</a:t>
            </a:r>
            <a:r>
              <a:rPr lang="zh-CN" altLang="en-US" sz="2800" b="1" dirty="0">
                <a:latin typeface="黑体" panose="02010609060101010101" pitchFamily="49" charset="-122"/>
                <a:ea typeface="黑体" panose="02010609060101010101" pitchFamily="49" charset="-122"/>
              </a:rPr>
              <a:t>指向的记录比较</a:t>
            </a: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k=ST[mid].key，</a:t>
            </a:r>
            <a:r>
              <a:rPr lang="zh-CN" altLang="en-US" sz="2800" b="1" dirty="0">
                <a:latin typeface="黑体" panose="02010609060101010101" pitchFamily="49" charset="-122"/>
                <a:ea typeface="黑体" panose="02010609060101010101" pitchFamily="49" charset="-122"/>
              </a:rPr>
              <a:t>查找成功，结束</a:t>
            </a:r>
            <a:endParaRPr lang="en-US" altLang="zh-CN" sz="2800"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k&lt;ST[mid].key，</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high=mid-1	[</a:t>
            </a:r>
            <a:r>
              <a:rPr lang="zh-CN" altLang="en-US" sz="2800" b="1" dirty="0">
                <a:latin typeface="黑体" panose="02010609060101010101" pitchFamily="49" charset="-122"/>
                <a:ea typeface="黑体" panose="02010609060101010101" pitchFamily="49" charset="-122"/>
              </a:rPr>
              <a:t>上半区间]</a:t>
            </a: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k&gt;ST[mid].key，</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low=mid+1		[</a:t>
            </a:r>
            <a:r>
              <a:rPr lang="zh-CN" altLang="en-US" sz="2800" b="1" dirty="0">
                <a:latin typeface="黑体" panose="02010609060101010101" pitchFamily="49" charset="-122"/>
                <a:ea typeface="黑体" panose="02010609060101010101" pitchFamily="49" charset="-122"/>
              </a:rPr>
              <a:t>下半区间]</a:t>
            </a:r>
          </a:p>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重复3,4操作，直至</a:t>
            </a:r>
            <a:r>
              <a:rPr lang="en-US" altLang="zh-CN" sz="2800" b="1" dirty="0">
                <a:solidFill>
                  <a:srgbClr val="FF0000"/>
                </a:solidFill>
                <a:latin typeface="黑体" panose="02010609060101010101" pitchFamily="49" charset="-122"/>
                <a:ea typeface="黑体" panose="02010609060101010101" pitchFamily="49" charset="-122"/>
              </a:rPr>
              <a:t>low&gt;high</a:t>
            </a:r>
            <a:r>
              <a:rPr lang="zh-CN" altLang="en-US" sz="2800" b="1" dirty="0">
                <a:latin typeface="黑体" panose="02010609060101010101" pitchFamily="49" charset="-122"/>
                <a:ea typeface="黑体" panose="02010609060101010101" pitchFamily="49" charset="-122"/>
              </a:rPr>
              <a:t>时，查找失败。</a:t>
            </a:r>
          </a:p>
        </p:txBody>
      </p:sp>
      <p:sp>
        <p:nvSpPr>
          <p:cNvPr id="28678" name="Rectangle 6">
            <a:extLst>
              <a:ext uri="{FF2B5EF4-FFF2-40B4-BE49-F238E27FC236}">
                <a16:creationId xmlns:a16="http://schemas.microsoft.com/office/drawing/2014/main" id="{CD7106D0-28E5-462A-8E28-6D1FE76A26D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A083275-3B89-4AF2-9BFB-2E1CD047FE0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二、折半查找(举例－成功)</a:t>
            </a:r>
            <a:endParaRPr lang="en-US" altLang="zh-CN" sz="32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A2F8ACB5-59D3-4C0A-92EB-7422636753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7D96D2-4266-4FB5-B08C-296232F64824}" type="slidenum">
              <a:rPr lang="zh-CN" altLang="en-US" sz="2400"/>
              <a:pPr algn="r" eaLnBrk="1" hangingPunct="1">
                <a:spcBef>
                  <a:spcPct val="50000"/>
                </a:spcBef>
                <a:buClrTx/>
                <a:buSzTx/>
                <a:buFontTx/>
                <a:buNone/>
              </a:pPr>
              <a:t>18</a:t>
            </a:fld>
            <a:endParaRPr lang="en-US" altLang="zh-CN" sz="2400"/>
          </a:p>
        </p:txBody>
      </p:sp>
      <p:sp>
        <p:nvSpPr>
          <p:cNvPr id="30724" name="Text Box 4">
            <a:extLst>
              <a:ext uri="{FF2B5EF4-FFF2-40B4-BE49-F238E27FC236}">
                <a16:creationId xmlns:a16="http://schemas.microsoft.com/office/drawing/2014/main" id="{B8F552A3-2ED0-4C21-A4F2-8930E915D75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0725" name="Rectangle 6">
            <a:extLst>
              <a:ext uri="{FF2B5EF4-FFF2-40B4-BE49-F238E27FC236}">
                <a16:creationId xmlns:a16="http://schemas.microsoft.com/office/drawing/2014/main" id="{86BB1E2F-0B03-4AAF-A071-62079F94106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0726" name="AutoShape 25">
            <a:extLst>
              <a:ext uri="{FF2B5EF4-FFF2-40B4-BE49-F238E27FC236}">
                <a16:creationId xmlns:a16="http://schemas.microsoft.com/office/drawing/2014/main" id="{689FBEFD-FD2D-4962-A6B1-E11D9EABFB99}"/>
              </a:ext>
            </a:extLst>
          </p:cNvPr>
          <p:cNvSpPr>
            <a:spLocks noChangeArrowheads="1"/>
          </p:cNvSpPr>
          <p:nvPr/>
        </p:nvSpPr>
        <p:spPr bwMode="auto">
          <a:xfrm>
            <a:off x="4648200" y="2362200"/>
            <a:ext cx="1622425" cy="369888"/>
          </a:xfrm>
          <a:prstGeom prst="wedgeEllipseCallout">
            <a:avLst>
              <a:gd name="adj1" fmla="val -31407"/>
              <a:gd name="adj2" fmla="val 90773"/>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grpSp>
        <p:nvGrpSpPr>
          <p:cNvPr id="30727" name="Group 77">
            <a:extLst>
              <a:ext uri="{FF2B5EF4-FFF2-40B4-BE49-F238E27FC236}">
                <a16:creationId xmlns:a16="http://schemas.microsoft.com/office/drawing/2014/main" id="{43125CDE-4729-40BD-BF11-B0C3A5979321}"/>
              </a:ext>
            </a:extLst>
          </p:cNvPr>
          <p:cNvGrpSpPr>
            <a:grpSpLocks/>
          </p:cNvGrpSpPr>
          <p:nvPr/>
        </p:nvGrpSpPr>
        <p:grpSpPr bwMode="auto">
          <a:xfrm>
            <a:off x="990600" y="2819400"/>
            <a:ext cx="6934200" cy="1317625"/>
            <a:chOff x="624" y="1776"/>
            <a:chExt cx="4368" cy="830"/>
          </a:xfrm>
        </p:grpSpPr>
        <p:grpSp>
          <p:nvGrpSpPr>
            <p:cNvPr id="30769" name="Group 24">
              <a:extLst>
                <a:ext uri="{FF2B5EF4-FFF2-40B4-BE49-F238E27FC236}">
                  <a16:creationId xmlns:a16="http://schemas.microsoft.com/office/drawing/2014/main" id="{AB2E6432-C098-46D3-A4DC-DB759E7B0A64}"/>
                </a:ext>
              </a:extLst>
            </p:cNvPr>
            <p:cNvGrpSpPr>
              <a:grpSpLocks/>
            </p:cNvGrpSpPr>
            <p:nvPr/>
          </p:nvGrpSpPr>
          <p:grpSpPr bwMode="auto">
            <a:xfrm>
              <a:off x="768" y="1776"/>
              <a:ext cx="4152" cy="466"/>
              <a:chOff x="1032" y="1805"/>
              <a:chExt cx="4152" cy="466"/>
            </a:xfrm>
          </p:grpSpPr>
          <p:sp>
            <p:nvSpPr>
              <p:cNvPr id="30776" name="Text Box 8">
                <a:extLst>
                  <a:ext uri="{FF2B5EF4-FFF2-40B4-BE49-F238E27FC236}">
                    <a16:creationId xmlns:a16="http://schemas.microsoft.com/office/drawing/2014/main" id="{D1A5D743-2319-4652-B781-BEC3B24C0D51}"/>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77" name="Group 23">
                <a:extLst>
                  <a:ext uri="{FF2B5EF4-FFF2-40B4-BE49-F238E27FC236}">
                    <a16:creationId xmlns:a16="http://schemas.microsoft.com/office/drawing/2014/main" id="{99018F11-69E0-4855-AA45-D0C91F64B33D}"/>
                  </a:ext>
                </a:extLst>
              </p:cNvPr>
              <p:cNvGrpSpPr>
                <a:grpSpLocks/>
              </p:cNvGrpSpPr>
              <p:nvPr/>
            </p:nvGrpSpPr>
            <p:grpSpPr bwMode="auto">
              <a:xfrm>
                <a:off x="1032" y="2016"/>
                <a:ext cx="3960" cy="255"/>
                <a:chOff x="1032" y="2016"/>
                <a:chExt cx="3960" cy="255"/>
              </a:xfrm>
            </p:grpSpPr>
            <p:sp>
              <p:nvSpPr>
                <p:cNvPr id="30778" name="Rectangle 11">
                  <a:extLst>
                    <a:ext uri="{FF2B5EF4-FFF2-40B4-BE49-F238E27FC236}">
                      <a16:creationId xmlns:a16="http://schemas.microsoft.com/office/drawing/2014/main" id="{BC78151C-1F7F-48E6-A083-FC82D9C54AAD}"/>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79" name="Rectangle 12">
                  <a:extLst>
                    <a:ext uri="{FF2B5EF4-FFF2-40B4-BE49-F238E27FC236}">
                      <a16:creationId xmlns:a16="http://schemas.microsoft.com/office/drawing/2014/main" id="{8DB720EE-E35B-4BB8-8019-EA7F44F23F17}"/>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80" name="Rectangle 13">
                  <a:extLst>
                    <a:ext uri="{FF2B5EF4-FFF2-40B4-BE49-F238E27FC236}">
                      <a16:creationId xmlns:a16="http://schemas.microsoft.com/office/drawing/2014/main" id="{4FCA2D96-3DAE-45DE-83A9-2B60D5CBFEDF}"/>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81" name="Rectangle 14">
                  <a:extLst>
                    <a:ext uri="{FF2B5EF4-FFF2-40B4-BE49-F238E27FC236}">
                      <a16:creationId xmlns:a16="http://schemas.microsoft.com/office/drawing/2014/main" id="{EA478819-B34E-4B84-B775-F299C9560D47}"/>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82" name="Rectangle 15">
                  <a:extLst>
                    <a:ext uri="{FF2B5EF4-FFF2-40B4-BE49-F238E27FC236}">
                      <a16:creationId xmlns:a16="http://schemas.microsoft.com/office/drawing/2014/main" id="{B8AB9B24-114D-45C9-A46A-02DE28E8696F}"/>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83" name="Rectangle 16">
                  <a:extLst>
                    <a:ext uri="{FF2B5EF4-FFF2-40B4-BE49-F238E27FC236}">
                      <a16:creationId xmlns:a16="http://schemas.microsoft.com/office/drawing/2014/main" id="{C259B697-6D26-4A68-8FCE-1CE46A36FFAD}"/>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84" name="Rectangle 17">
                  <a:extLst>
                    <a:ext uri="{FF2B5EF4-FFF2-40B4-BE49-F238E27FC236}">
                      <a16:creationId xmlns:a16="http://schemas.microsoft.com/office/drawing/2014/main" id="{CA729BBD-6117-402F-83F7-EA1E35EED5EF}"/>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85" name="Rectangle 18">
                  <a:extLst>
                    <a:ext uri="{FF2B5EF4-FFF2-40B4-BE49-F238E27FC236}">
                      <a16:creationId xmlns:a16="http://schemas.microsoft.com/office/drawing/2014/main" id="{53036B89-C6F5-4798-A713-3E46E34A2F1B}"/>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86" name="Rectangle 19">
                  <a:extLst>
                    <a:ext uri="{FF2B5EF4-FFF2-40B4-BE49-F238E27FC236}">
                      <a16:creationId xmlns:a16="http://schemas.microsoft.com/office/drawing/2014/main" id="{DA9614A2-D896-4F4B-BA0E-B3B18D2C8821}"/>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87" name="Rectangle 20">
                  <a:extLst>
                    <a:ext uri="{FF2B5EF4-FFF2-40B4-BE49-F238E27FC236}">
                      <a16:creationId xmlns:a16="http://schemas.microsoft.com/office/drawing/2014/main" id="{83C07DF7-20C9-4C55-95CF-948789E32920}"/>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88" name="Rectangle 21">
                  <a:extLst>
                    <a:ext uri="{FF2B5EF4-FFF2-40B4-BE49-F238E27FC236}">
                      <a16:creationId xmlns:a16="http://schemas.microsoft.com/office/drawing/2014/main" id="{8EB2B9D1-72BB-4B42-816B-7666D4518696}"/>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70" name="Line 26">
              <a:extLst>
                <a:ext uri="{FF2B5EF4-FFF2-40B4-BE49-F238E27FC236}">
                  <a16:creationId xmlns:a16="http://schemas.microsoft.com/office/drawing/2014/main" id="{FC46C0D5-4BF5-4F39-912E-F54E41736A52}"/>
                </a:ext>
              </a:extLst>
            </p:cNvPr>
            <p:cNvSpPr>
              <a:spLocks noChangeShapeType="1"/>
            </p:cNvSpPr>
            <p:nvPr/>
          </p:nvSpPr>
          <p:spPr bwMode="auto">
            <a:xfrm flipH="1" flipV="1">
              <a:off x="961" y="2244"/>
              <a:ext cx="1" cy="237"/>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Text Box 27">
              <a:extLst>
                <a:ext uri="{FF2B5EF4-FFF2-40B4-BE49-F238E27FC236}">
                  <a16:creationId xmlns:a16="http://schemas.microsoft.com/office/drawing/2014/main" id="{B72A67FC-85B5-4433-96DF-B80B8FE52AB0}"/>
                </a:ext>
              </a:extLst>
            </p:cNvPr>
            <p:cNvSpPr txBox="1">
              <a:spLocks noChangeArrowheads="1"/>
            </p:cNvSpPr>
            <p:nvPr/>
          </p:nvSpPr>
          <p:spPr bwMode="auto">
            <a:xfrm>
              <a:off x="624" y="235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CDD07"/>
                  </a:solidFill>
                  <a:latin typeface="Times New Roman" panose="02020603050405020304" pitchFamily="18" charset="0"/>
                </a:rPr>
                <a:t>Low=1</a:t>
              </a:r>
            </a:p>
          </p:txBody>
        </p:sp>
        <p:sp>
          <p:nvSpPr>
            <p:cNvPr id="30772" name="Line 28">
              <a:extLst>
                <a:ext uri="{FF2B5EF4-FFF2-40B4-BE49-F238E27FC236}">
                  <a16:creationId xmlns:a16="http://schemas.microsoft.com/office/drawing/2014/main" id="{6BA3E49A-76DB-4B7F-84BF-EEDC2D5384AC}"/>
                </a:ext>
              </a:extLst>
            </p:cNvPr>
            <p:cNvSpPr>
              <a:spLocks noChangeShapeType="1"/>
            </p:cNvSpPr>
            <p:nvPr/>
          </p:nvSpPr>
          <p:spPr bwMode="auto">
            <a:xfrm flipV="1">
              <a:off x="4598" y="2257"/>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Text Box 29">
              <a:extLst>
                <a:ext uri="{FF2B5EF4-FFF2-40B4-BE49-F238E27FC236}">
                  <a16:creationId xmlns:a16="http://schemas.microsoft.com/office/drawing/2014/main" id="{1CA8CCAE-CD09-4A66-93B7-624E4E0A9B7C}"/>
                </a:ext>
              </a:extLst>
            </p:cNvPr>
            <p:cNvSpPr txBox="1">
              <a:spLocks noChangeArrowheads="1"/>
            </p:cNvSpPr>
            <p:nvPr/>
          </p:nvSpPr>
          <p:spPr bwMode="auto">
            <a:xfrm>
              <a:off x="4272" y="235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High=11</a:t>
              </a:r>
            </a:p>
          </p:txBody>
        </p:sp>
        <p:sp>
          <p:nvSpPr>
            <p:cNvPr id="30774" name="Line 30">
              <a:extLst>
                <a:ext uri="{FF2B5EF4-FFF2-40B4-BE49-F238E27FC236}">
                  <a16:creationId xmlns:a16="http://schemas.microsoft.com/office/drawing/2014/main" id="{51C1C022-EC7A-4010-A382-B0371A7E5212}"/>
                </a:ext>
              </a:extLst>
            </p:cNvPr>
            <p:cNvSpPr>
              <a:spLocks noChangeShapeType="1"/>
            </p:cNvSpPr>
            <p:nvPr/>
          </p:nvSpPr>
          <p:spPr bwMode="auto">
            <a:xfrm flipV="1">
              <a:off x="2739" y="2244"/>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5" name="Text Box 31">
              <a:extLst>
                <a:ext uri="{FF2B5EF4-FFF2-40B4-BE49-F238E27FC236}">
                  <a16:creationId xmlns:a16="http://schemas.microsoft.com/office/drawing/2014/main" id="{9F952205-8EAD-475F-9768-4B92D1634E7F}"/>
                </a:ext>
              </a:extLst>
            </p:cNvPr>
            <p:cNvSpPr txBox="1">
              <a:spLocks noChangeArrowheads="1"/>
            </p:cNvSpPr>
            <p:nvPr/>
          </p:nvSpPr>
          <p:spPr bwMode="auto">
            <a:xfrm>
              <a:off x="2448" y="233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mid=6</a:t>
              </a:r>
            </a:p>
          </p:txBody>
        </p:sp>
      </p:grpSp>
      <p:grpSp>
        <p:nvGrpSpPr>
          <p:cNvPr id="30728" name="Group 78">
            <a:extLst>
              <a:ext uri="{FF2B5EF4-FFF2-40B4-BE49-F238E27FC236}">
                <a16:creationId xmlns:a16="http://schemas.microsoft.com/office/drawing/2014/main" id="{E7FFE4F7-3902-45C5-B3A0-D80466C1D115}"/>
              </a:ext>
            </a:extLst>
          </p:cNvPr>
          <p:cNvGrpSpPr>
            <a:grpSpLocks/>
          </p:cNvGrpSpPr>
          <p:nvPr/>
        </p:nvGrpSpPr>
        <p:grpSpPr bwMode="auto">
          <a:xfrm>
            <a:off x="1219200" y="4038600"/>
            <a:ext cx="6705600" cy="1311275"/>
            <a:chOff x="768" y="2544"/>
            <a:chExt cx="4224" cy="826"/>
          </a:xfrm>
        </p:grpSpPr>
        <p:grpSp>
          <p:nvGrpSpPr>
            <p:cNvPr id="30749" name="Group 34">
              <a:extLst>
                <a:ext uri="{FF2B5EF4-FFF2-40B4-BE49-F238E27FC236}">
                  <a16:creationId xmlns:a16="http://schemas.microsoft.com/office/drawing/2014/main" id="{E6B05354-9CA9-43A0-9BAB-81F9B8E57B69}"/>
                </a:ext>
              </a:extLst>
            </p:cNvPr>
            <p:cNvGrpSpPr>
              <a:grpSpLocks/>
            </p:cNvGrpSpPr>
            <p:nvPr/>
          </p:nvGrpSpPr>
          <p:grpSpPr bwMode="auto">
            <a:xfrm>
              <a:off x="768" y="2544"/>
              <a:ext cx="4152" cy="466"/>
              <a:chOff x="1032" y="1805"/>
              <a:chExt cx="4152" cy="466"/>
            </a:xfrm>
          </p:grpSpPr>
          <p:sp>
            <p:nvSpPr>
              <p:cNvPr id="30756" name="Text Box 35">
                <a:extLst>
                  <a:ext uri="{FF2B5EF4-FFF2-40B4-BE49-F238E27FC236}">
                    <a16:creationId xmlns:a16="http://schemas.microsoft.com/office/drawing/2014/main" id="{F6333374-17F8-4089-8277-0485101E3583}"/>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57" name="Group 36">
                <a:extLst>
                  <a:ext uri="{FF2B5EF4-FFF2-40B4-BE49-F238E27FC236}">
                    <a16:creationId xmlns:a16="http://schemas.microsoft.com/office/drawing/2014/main" id="{CCFEB5E2-49C6-4020-89CD-8B62A9DDD67D}"/>
                  </a:ext>
                </a:extLst>
              </p:cNvPr>
              <p:cNvGrpSpPr>
                <a:grpSpLocks/>
              </p:cNvGrpSpPr>
              <p:nvPr/>
            </p:nvGrpSpPr>
            <p:grpSpPr bwMode="auto">
              <a:xfrm>
                <a:off x="1032" y="2016"/>
                <a:ext cx="3960" cy="255"/>
                <a:chOff x="1032" y="2016"/>
                <a:chExt cx="3960" cy="255"/>
              </a:xfrm>
            </p:grpSpPr>
            <p:sp>
              <p:nvSpPr>
                <p:cNvPr id="30758" name="Rectangle 37">
                  <a:extLst>
                    <a:ext uri="{FF2B5EF4-FFF2-40B4-BE49-F238E27FC236}">
                      <a16:creationId xmlns:a16="http://schemas.microsoft.com/office/drawing/2014/main" id="{3C748C53-BDC8-4DBC-BED3-0C4ADA042A5E}"/>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59" name="Rectangle 38">
                  <a:extLst>
                    <a:ext uri="{FF2B5EF4-FFF2-40B4-BE49-F238E27FC236}">
                      <a16:creationId xmlns:a16="http://schemas.microsoft.com/office/drawing/2014/main" id="{BC7B1B34-B42D-4DEB-BD2F-2235BAEAD4C5}"/>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60" name="Rectangle 39">
                  <a:extLst>
                    <a:ext uri="{FF2B5EF4-FFF2-40B4-BE49-F238E27FC236}">
                      <a16:creationId xmlns:a16="http://schemas.microsoft.com/office/drawing/2014/main" id="{314F5A21-C20A-4C0B-9AFF-890DA3049CB3}"/>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61" name="Rectangle 40">
                  <a:extLst>
                    <a:ext uri="{FF2B5EF4-FFF2-40B4-BE49-F238E27FC236}">
                      <a16:creationId xmlns:a16="http://schemas.microsoft.com/office/drawing/2014/main" id="{87E9EAB3-456E-4B0A-BDE4-9064FAC98A58}"/>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62" name="Rectangle 41">
                  <a:extLst>
                    <a:ext uri="{FF2B5EF4-FFF2-40B4-BE49-F238E27FC236}">
                      <a16:creationId xmlns:a16="http://schemas.microsoft.com/office/drawing/2014/main" id="{A5CDECAF-C05E-43A5-896C-4615C4C8CFC2}"/>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63" name="Rectangle 42">
                  <a:extLst>
                    <a:ext uri="{FF2B5EF4-FFF2-40B4-BE49-F238E27FC236}">
                      <a16:creationId xmlns:a16="http://schemas.microsoft.com/office/drawing/2014/main" id="{30D2029B-6D66-4B3A-8DDC-F4BC257D1F27}"/>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64" name="Rectangle 43">
                  <a:extLst>
                    <a:ext uri="{FF2B5EF4-FFF2-40B4-BE49-F238E27FC236}">
                      <a16:creationId xmlns:a16="http://schemas.microsoft.com/office/drawing/2014/main" id="{2DF206C9-65B8-48BA-8B3B-EF62FC4FD855}"/>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65" name="Rectangle 44">
                  <a:extLst>
                    <a:ext uri="{FF2B5EF4-FFF2-40B4-BE49-F238E27FC236}">
                      <a16:creationId xmlns:a16="http://schemas.microsoft.com/office/drawing/2014/main" id="{D3A52925-E164-41EC-9BC1-62ADF8A1AFF7}"/>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66" name="Rectangle 45">
                  <a:extLst>
                    <a:ext uri="{FF2B5EF4-FFF2-40B4-BE49-F238E27FC236}">
                      <a16:creationId xmlns:a16="http://schemas.microsoft.com/office/drawing/2014/main" id="{29264322-08B3-4A8D-B471-84EAAE0CE75D}"/>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67" name="Rectangle 46">
                  <a:extLst>
                    <a:ext uri="{FF2B5EF4-FFF2-40B4-BE49-F238E27FC236}">
                      <a16:creationId xmlns:a16="http://schemas.microsoft.com/office/drawing/2014/main" id="{1A25A4BA-E781-48EF-9CB7-21B55938972D}"/>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68" name="Rectangle 47">
                  <a:extLst>
                    <a:ext uri="{FF2B5EF4-FFF2-40B4-BE49-F238E27FC236}">
                      <a16:creationId xmlns:a16="http://schemas.microsoft.com/office/drawing/2014/main" id="{E1C87147-EF79-45D9-93B0-5B342F3EB61D}"/>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50" name="Line 48">
              <a:extLst>
                <a:ext uri="{FF2B5EF4-FFF2-40B4-BE49-F238E27FC236}">
                  <a16:creationId xmlns:a16="http://schemas.microsoft.com/office/drawing/2014/main" id="{5472A186-D089-44BC-8EFD-718D3DB2A77E}"/>
                </a:ext>
              </a:extLst>
            </p:cNvPr>
            <p:cNvSpPr>
              <a:spLocks noChangeShapeType="1"/>
            </p:cNvSpPr>
            <p:nvPr/>
          </p:nvSpPr>
          <p:spPr bwMode="auto">
            <a:xfrm flipH="1" flipV="1">
              <a:off x="3120" y="3024"/>
              <a:ext cx="0" cy="24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Text Box 49">
              <a:extLst>
                <a:ext uri="{FF2B5EF4-FFF2-40B4-BE49-F238E27FC236}">
                  <a16:creationId xmlns:a16="http://schemas.microsoft.com/office/drawing/2014/main" id="{DBD10FF7-FD67-4B67-8772-3C0B3D1959BA}"/>
                </a:ext>
              </a:extLst>
            </p:cNvPr>
            <p:cNvSpPr txBox="1">
              <a:spLocks noChangeArrowheads="1"/>
            </p:cNvSpPr>
            <p:nvPr/>
          </p:nvSpPr>
          <p:spPr bwMode="auto">
            <a:xfrm>
              <a:off x="2832" y="312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CDD07"/>
                  </a:solidFill>
                  <a:latin typeface="Times New Roman" panose="02020603050405020304" pitchFamily="18" charset="0"/>
                </a:rPr>
                <a:t>Low=7</a:t>
              </a:r>
            </a:p>
          </p:txBody>
        </p:sp>
        <p:sp>
          <p:nvSpPr>
            <p:cNvPr id="30752" name="Line 50">
              <a:extLst>
                <a:ext uri="{FF2B5EF4-FFF2-40B4-BE49-F238E27FC236}">
                  <a16:creationId xmlns:a16="http://schemas.microsoft.com/office/drawing/2014/main" id="{0A12CDB2-6500-4565-BD70-A1BFF36B5E36}"/>
                </a:ext>
              </a:extLst>
            </p:cNvPr>
            <p:cNvSpPr>
              <a:spLocks noChangeShapeType="1"/>
            </p:cNvSpPr>
            <p:nvPr/>
          </p:nvSpPr>
          <p:spPr bwMode="auto">
            <a:xfrm flipV="1">
              <a:off x="4598" y="3025"/>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Text Box 51">
              <a:extLst>
                <a:ext uri="{FF2B5EF4-FFF2-40B4-BE49-F238E27FC236}">
                  <a16:creationId xmlns:a16="http://schemas.microsoft.com/office/drawing/2014/main" id="{760B4929-CDB2-424E-84B5-371A220B11E2}"/>
                </a:ext>
              </a:extLst>
            </p:cNvPr>
            <p:cNvSpPr txBox="1">
              <a:spLocks noChangeArrowheads="1"/>
            </p:cNvSpPr>
            <p:nvPr/>
          </p:nvSpPr>
          <p:spPr bwMode="auto">
            <a:xfrm>
              <a:off x="4272" y="311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High=11</a:t>
              </a:r>
            </a:p>
          </p:txBody>
        </p:sp>
        <p:sp>
          <p:nvSpPr>
            <p:cNvPr id="30754" name="Line 52">
              <a:extLst>
                <a:ext uri="{FF2B5EF4-FFF2-40B4-BE49-F238E27FC236}">
                  <a16:creationId xmlns:a16="http://schemas.microsoft.com/office/drawing/2014/main" id="{CF75DC54-D792-4876-B1CE-1C8FDF67DD83}"/>
                </a:ext>
              </a:extLst>
            </p:cNvPr>
            <p:cNvSpPr>
              <a:spLocks noChangeShapeType="1"/>
            </p:cNvSpPr>
            <p:nvPr/>
          </p:nvSpPr>
          <p:spPr bwMode="auto">
            <a:xfrm flipV="1">
              <a:off x="3840" y="3024"/>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5" name="Text Box 53">
              <a:extLst>
                <a:ext uri="{FF2B5EF4-FFF2-40B4-BE49-F238E27FC236}">
                  <a16:creationId xmlns:a16="http://schemas.microsoft.com/office/drawing/2014/main" id="{2C0C632E-B322-4BC4-AEA2-198827C65AD4}"/>
                </a:ext>
              </a:extLst>
            </p:cNvPr>
            <p:cNvSpPr txBox="1">
              <a:spLocks noChangeArrowheads="1"/>
            </p:cNvSpPr>
            <p:nvPr/>
          </p:nvSpPr>
          <p:spPr bwMode="auto">
            <a:xfrm>
              <a:off x="3600" y="312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mid=9</a:t>
              </a:r>
            </a:p>
          </p:txBody>
        </p:sp>
      </p:grpSp>
      <p:grpSp>
        <p:nvGrpSpPr>
          <p:cNvPr id="30729" name="Group 79">
            <a:extLst>
              <a:ext uri="{FF2B5EF4-FFF2-40B4-BE49-F238E27FC236}">
                <a16:creationId xmlns:a16="http://schemas.microsoft.com/office/drawing/2014/main" id="{50652F61-EB9F-49D2-AEC5-B3029FAC4241}"/>
              </a:ext>
            </a:extLst>
          </p:cNvPr>
          <p:cNvGrpSpPr>
            <a:grpSpLocks/>
          </p:cNvGrpSpPr>
          <p:nvPr/>
        </p:nvGrpSpPr>
        <p:grpSpPr bwMode="auto">
          <a:xfrm>
            <a:off x="1219200" y="5410200"/>
            <a:ext cx="6591300" cy="1447800"/>
            <a:chOff x="768" y="3408"/>
            <a:chExt cx="4152" cy="912"/>
          </a:xfrm>
        </p:grpSpPr>
        <p:grpSp>
          <p:nvGrpSpPr>
            <p:cNvPr id="30730" name="Group 57">
              <a:extLst>
                <a:ext uri="{FF2B5EF4-FFF2-40B4-BE49-F238E27FC236}">
                  <a16:creationId xmlns:a16="http://schemas.microsoft.com/office/drawing/2014/main" id="{933048F8-890D-482C-BFD2-58EDF011659F}"/>
                </a:ext>
              </a:extLst>
            </p:cNvPr>
            <p:cNvGrpSpPr>
              <a:grpSpLocks/>
            </p:cNvGrpSpPr>
            <p:nvPr/>
          </p:nvGrpSpPr>
          <p:grpSpPr bwMode="auto">
            <a:xfrm>
              <a:off x="768" y="3408"/>
              <a:ext cx="4152" cy="466"/>
              <a:chOff x="1032" y="1805"/>
              <a:chExt cx="4152" cy="466"/>
            </a:xfrm>
          </p:grpSpPr>
          <p:sp>
            <p:nvSpPr>
              <p:cNvPr id="30736" name="Text Box 58">
                <a:extLst>
                  <a:ext uri="{FF2B5EF4-FFF2-40B4-BE49-F238E27FC236}">
                    <a16:creationId xmlns:a16="http://schemas.microsoft.com/office/drawing/2014/main" id="{3F973B28-CA63-45C1-9E5B-F0E0B9C9E8EB}"/>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37" name="Group 59">
                <a:extLst>
                  <a:ext uri="{FF2B5EF4-FFF2-40B4-BE49-F238E27FC236}">
                    <a16:creationId xmlns:a16="http://schemas.microsoft.com/office/drawing/2014/main" id="{2F5887B9-D7AE-4081-9F36-4CA9EC698977}"/>
                  </a:ext>
                </a:extLst>
              </p:cNvPr>
              <p:cNvGrpSpPr>
                <a:grpSpLocks/>
              </p:cNvGrpSpPr>
              <p:nvPr/>
            </p:nvGrpSpPr>
            <p:grpSpPr bwMode="auto">
              <a:xfrm>
                <a:off x="1032" y="2016"/>
                <a:ext cx="3960" cy="255"/>
                <a:chOff x="1032" y="2016"/>
                <a:chExt cx="3960" cy="255"/>
              </a:xfrm>
            </p:grpSpPr>
            <p:sp>
              <p:nvSpPr>
                <p:cNvPr id="30738" name="Rectangle 60">
                  <a:extLst>
                    <a:ext uri="{FF2B5EF4-FFF2-40B4-BE49-F238E27FC236}">
                      <a16:creationId xmlns:a16="http://schemas.microsoft.com/office/drawing/2014/main" id="{DD3DDAEB-F0A9-4632-96D3-DA6F918DC83D}"/>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39" name="Rectangle 61">
                  <a:extLst>
                    <a:ext uri="{FF2B5EF4-FFF2-40B4-BE49-F238E27FC236}">
                      <a16:creationId xmlns:a16="http://schemas.microsoft.com/office/drawing/2014/main" id="{45D7D5FF-9F86-4F9E-8C05-305E5606A571}"/>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40" name="Rectangle 62">
                  <a:extLst>
                    <a:ext uri="{FF2B5EF4-FFF2-40B4-BE49-F238E27FC236}">
                      <a16:creationId xmlns:a16="http://schemas.microsoft.com/office/drawing/2014/main" id="{5D40F74D-15F0-4F9E-816E-BC6A994A4F9A}"/>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41" name="Rectangle 63">
                  <a:extLst>
                    <a:ext uri="{FF2B5EF4-FFF2-40B4-BE49-F238E27FC236}">
                      <a16:creationId xmlns:a16="http://schemas.microsoft.com/office/drawing/2014/main" id="{0903F526-80C5-48AA-A4ED-82AB340A02A7}"/>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42" name="Rectangle 64">
                  <a:extLst>
                    <a:ext uri="{FF2B5EF4-FFF2-40B4-BE49-F238E27FC236}">
                      <a16:creationId xmlns:a16="http://schemas.microsoft.com/office/drawing/2014/main" id="{D2735A43-B210-4BAB-AA3F-8832753DEFA7}"/>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43" name="Rectangle 65">
                  <a:extLst>
                    <a:ext uri="{FF2B5EF4-FFF2-40B4-BE49-F238E27FC236}">
                      <a16:creationId xmlns:a16="http://schemas.microsoft.com/office/drawing/2014/main" id="{101A3106-D1CB-402D-8779-495D04D2A4EC}"/>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44" name="Rectangle 66">
                  <a:extLst>
                    <a:ext uri="{FF2B5EF4-FFF2-40B4-BE49-F238E27FC236}">
                      <a16:creationId xmlns:a16="http://schemas.microsoft.com/office/drawing/2014/main" id="{D0FFA762-8E5A-4E76-8CD0-B1756D2F6B66}"/>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45" name="Rectangle 67">
                  <a:extLst>
                    <a:ext uri="{FF2B5EF4-FFF2-40B4-BE49-F238E27FC236}">
                      <a16:creationId xmlns:a16="http://schemas.microsoft.com/office/drawing/2014/main" id="{44666101-9CF5-4A55-AEBB-A028516A5BC8}"/>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46" name="Rectangle 68">
                  <a:extLst>
                    <a:ext uri="{FF2B5EF4-FFF2-40B4-BE49-F238E27FC236}">
                      <a16:creationId xmlns:a16="http://schemas.microsoft.com/office/drawing/2014/main" id="{9D3ED33C-B248-4368-BEB1-62DC1DE06414}"/>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47" name="Rectangle 69">
                  <a:extLst>
                    <a:ext uri="{FF2B5EF4-FFF2-40B4-BE49-F238E27FC236}">
                      <a16:creationId xmlns:a16="http://schemas.microsoft.com/office/drawing/2014/main" id="{10A7C890-5D59-43C0-9379-9E371CD36606}"/>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48" name="Rectangle 70">
                  <a:extLst>
                    <a:ext uri="{FF2B5EF4-FFF2-40B4-BE49-F238E27FC236}">
                      <a16:creationId xmlns:a16="http://schemas.microsoft.com/office/drawing/2014/main" id="{18FADBA3-0790-4F3A-9FC7-3FCCE1ED9799}"/>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31" name="Line 71">
              <a:extLst>
                <a:ext uri="{FF2B5EF4-FFF2-40B4-BE49-F238E27FC236}">
                  <a16:creationId xmlns:a16="http://schemas.microsoft.com/office/drawing/2014/main" id="{44043149-8FC0-47EA-ABED-8E5CF0DF2266}"/>
                </a:ext>
              </a:extLst>
            </p:cNvPr>
            <p:cNvSpPr>
              <a:spLocks noChangeShapeType="1"/>
            </p:cNvSpPr>
            <p:nvPr/>
          </p:nvSpPr>
          <p:spPr bwMode="auto">
            <a:xfrm flipH="1" flipV="1">
              <a:off x="3120" y="3888"/>
              <a:ext cx="0" cy="24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Text Box 72">
              <a:extLst>
                <a:ext uri="{FF2B5EF4-FFF2-40B4-BE49-F238E27FC236}">
                  <a16:creationId xmlns:a16="http://schemas.microsoft.com/office/drawing/2014/main" id="{6C336A7D-001B-42C6-83F2-001AAF64DFB3}"/>
                </a:ext>
              </a:extLst>
            </p:cNvPr>
            <p:cNvSpPr txBox="1">
              <a:spLocks noChangeArrowheads="1"/>
            </p:cNvSpPr>
            <p:nvPr/>
          </p:nvSpPr>
          <p:spPr bwMode="auto">
            <a:xfrm>
              <a:off x="2784" y="4070"/>
              <a:ext cx="5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lang="en-US" altLang="zh-CN" sz="2000" b="1">
                  <a:solidFill>
                    <a:srgbClr val="0CDD07"/>
                  </a:solidFill>
                  <a:latin typeface="Times New Roman" panose="02020603050405020304" pitchFamily="18" charset="0"/>
                </a:rPr>
                <a:t>Low=7</a:t>
              </a:r>
            </a:p>
            <a:p>
              <a:pPr algn="ctr" eaLnBrk="1" hangingPunct="1">
                <a:lnSpc>
                  <a:spcPct val="60000"/>
                </a:lnSpc>
                <a:spcBef>
                  <a:spcPct val="0"/>
                </a:spcBef>
                <a:buClrTx/>
                <a:buSzTx/>
                <a:buFontTx/>
                <a:buNone/>
              </a:pPr>
              <a:r>
                <a:rPr lang="en-US" altLang="zh-CN" sz="2000" b="1">
                  <a:solidFill>
                    <a:srgbClr val="0CDD07"/>
                  </a:solidFill>
                  <a:latin typeface="Times New Roman" panose="02020603050405020304" pitchFamily="18" charset="0"/>
                </a:rPr>
                <a:t>mid=7</a:t>
              </a:r>
            </a:p>
          </p:txBody>
        </p:sp>
        <p:sp>
          <p:nvSpPr>
            <p:cNvPr id="30733" name="Line 73">
              <a:extLst>
                <a:ext uri="{FF2B5EF4-FFF2-40B4-BE49-F238E27FC236}">
                  <a16:creationId xmlns:a16="http://schemas.microsoft.com/office/drawing/2014/main" id="{12ED2600-111D-4C65-B5F2-83E618DD9FD0}"/>
                </a:ext>
              </a:extLst>
            </p:cNvPr>
            <p:cNvSpPr>
              <a:spLocks noChangeShapeType="1"/>
            </p:cNvSpPr>
            <p:nvPr/>
          </p:nvSpPr>
          <p:spPr bwMode="auto">
            <a:xfrm flipV="1">
              <a:off x="3504" y="3888"/>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Text Box 74">
              <a:extLst>
                <a:ext uri="{FF2B5EF4-FFF2-40B4-BE49-F238E27FC236}">
                  <a16:creationId xmlns:a16="http://schemas.microsoft.com/office/drawing/2014/main" id="{F7E5C361-B47C-4B3B-8098-B2AA0B5EF31A}"/>
                </a:ext>
              </a:extLst>
            </p:cNvPr>
            <p:cNvSpPr txBox="1">
              <a:spLocks noChangeArrowheads="1"/>
            </p:cNvSpPr>
            <p:nvPr/>
          </p:nvSpPr>
          <p:spPr bwMode="auto">
            <a:xfrm>
              <a:off x="3408" y="407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High=8</a:t>
              </a:r>
            </a:p>
          </p:txBody>
        </p:sp>
        <p:sp>
          <p:nvSpPr>
            <p:cNvPr id="30735" name="Line 75">
              <a:extLst>
                <a:ext uri="{FF2B5EF4-FFF2-40B4-BE49-F238E27FC236}">
                  <a16:creationId xmlns:a16="http://schemas.microsoft.com/office/drawing/2014/main" id="{8D5CE18C-DEB0-4F60-84F7-98F0121855F2}"/>
                </a:ext>
              </a:extLst>
            </p:cNvPr>
            <p:cNvSpPr>
              <a:spLocks noChangeShapeType="1"/>
            </p:cNvSpPr>
            <p:nvPr/>
          </p:nvSpPr>
          <p:spPr bwMode="auto">
            <a:xfrm flipV="1">
              <a:off x="3216" y="3888"/>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CD6F63D-C5BD-423B-9C7D-685614E457A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二、折半查找(举例－不成功)</a:t>
            </a:r>
            <a:endParaRPr lang="en-US" altLang="zh-CN" sz="3200">
              <a:latin typeface="黑体" panose="02010609060101010101" pitchFamily="49" charset="-122"/>
              <a:ea typeface="黑体" panose="02010609060101010101" pitchFamily="49" charset="-122"/>
            </a:endParaRPr>
          </a:p>
        </p:txBody>
      </p:sp>
      <p:sp>
        <p:nvSpPr>
          <p:cNvPr id="31747" name="Text Box 3">
            <a:extLst>
              <a:ext uri="{FF2B5EF4-FFF2-40B4-BE49-F238E27FC236}">
                <a16:creationId xmlns:a16="http://schemas.microsoft.com/office/drawing/2014/main" id="{2D206993-3AB1-40BF-A12F-60FE60C7AB1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06EB3F4-99F4-4574-BB68-8156C8C12B15}" type="slidenum">
              <a:rPr lang="zh-CN" altLang="en-US" sz="2400"/>
              <a:pPr algn="r" eaLnBrk="1" hangingPunct="1">
                <a:spcBef>
                  <a:spcPct val="50000"/>
                </a:spcBef>
                <a:buClrTx/>
                <a:buSzTx/>
                <a:buFontTx/>
                <a:buNone/>
              </a:pPr>
              <a:t>19</a:t>
            </a:fld>
            <a:endParaRPr lang="en-US" altLang="zh-CN" sz="2400"/>
          </a:p>
        </p:txBody>
      </p:sp>
      <p:sp>
        <p:nvSpPr>
          <p:cNvPr id="31748" name="Text Box 4">
            <a:extLst>
              <a:ext uri="{FF2B5EF4-FFF2-40B4-BE49-F238E27FC236}">
                <a16:creationId xmlns:a16="http://schemas.microsoft.com/office/drawing/2014/main" id="{96954A47-7972-41F2-B3DA-B0A0409AC94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1749" name="Rectangle 5">
            <a:extLst>
              <a:ext uri="{FF2B5EF4-FFF2-40B4-BE49-F238E27FC236}">
                <a16:creationId xmlns:a16="http://schemas.microsoft.com/office/drawing/2014/main" id="{0596C487-45E4-4B4B-BFC3-61BB7D0A03F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当下界</a:t>
            </a:r>
            <a:r>
              <a:rPr lang="en-US" altLang="zh-CN" b="1" dirty="0">
                <a:latin typeface="黑体" panose="02010609060101010101" pitchFamily="49" charset="-122"/>
                <a:ea typeface="黑体" panose="02010609060101010101" pitchFamily="49" charset="-122"/>
              </a:rPr>
              <a:t>low</a:t>
            </a:r>
            <a:r>
              <a:rPr lang="zh-CN" altLang="en-US" b="1" dirty="0">
                <a:solidFill>
                  <a:srgbClr val="FF0000"/>
                </a:solidFill>
                <a:latin typeface="黑体" panose="02010609060101010101" pitchFamily="49" charset="-122"/>
                <a:ea typeface="黑体" panose="02010609060101010101" pitchFamily="49" charset="-122"/>
              </a:rPr>
              <a:t>大于</a:t>
            </a:r>
            <a:r>
              <a:rPr lang="zh-CN" altLang="en-US" b="1" dirty="0">
                <a:latin typeface="黑体" panose="02010609060101010101" pitchFamily="49" charset="-122"/>
                <a:ea typeface="黑体" panose="02010609060101010101" pitchFamily="49" charset="-122"/>
              </a:rPr>
              <a:t>上界</a:t>
            </a:r>
            <a:r>
              <a:rPr lang="en-US" altLang="zh-CN" b="1" dirty="0">
                <a:latin typeface="黑体" panose="02010609060101010101" pitchFamily="49" charset="-122"/>
                <a:ea typeface="黑体" panose="02010609060101010101" pitchFamily="49" charset="-122"/>
              </a:rPr>
              <a:t>high</a:t>
            </a:r>
            <a:r>
              <a:rPr lang="zh-CN" altLang="en-US" b="1" dirty="0">
                <a:latin typeface="黑体" panose="02010609060101010101" pitchFamily="49" charset="-122"/>
                <a:ea typeface="黑体" panose="02010609060101010101" pitchFamily="49" charset="-122"/>
              </a:rPr>
              <a:t>时，说明有序表中没有关键字等于</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的元素，查找不成功</a:t>
            </a:r>
          </a:p>
        </p:txBody>
      </p:sp>
      <p:sp>
        <p:nvSpPr>
          <p:cNvPr id="31750" name="Rectangle 6">
            <a:extLst>
              <a:ext uri="{FF2B5EF4-FFF2-40B4-BE49-F238E27FC236}">
                <a16:creationId xmlns:a16="http://schemas.microsoft.com/office/drawing/2014/main" id="{6A3F8DE6-ED20-4A97-B616-4561207DA12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31751" name="Group 8">
            <a:extLst>
              <a:ext uri="{FF2B5EF4-FFF2-40B4-BE49-F238E27FC236}">
                <a16:creationId xmlns:a16="http://schemas.microsoft.com/office/drawing/2014/main" id="{AF8F25AB-AB41-4917-9B5F-F33C5A68C624}"/>
              </a:ext>
            </a:extLst>
          </p:cNvPr>
          <p:cNvGrpSpPr>
            <a:grpSpLocks/>
          </p:cNvGrpSpPr>
          <p:nvPr/>
        </p:nvGrpSpPr>
        <p:grpSpPr bwMode="auto">
          <a:xfrm>
            <a:off x="1219200" y="3429000"/>
            <a:ext cx="6591300" cy="739775"/>
            <a:chOff x="1032" y="1805"/>
            <a:chExt cx="4152" cy="466"/>
          </a:xfrm>
        </p:grpSpPr>
        <p:sp>
          <p:nvSpPr>
            <p:cNvPr id="31757" name="Text Box 9">
              <a:extLst>
                <a:ext uri="{FF2B5EF4-FFF2-40B4-BE49-F238E27FC236}">
                  <a16:creationId xmlns:a16="http://schemas.microsoft.com/office/drawing/2014/main" id="{7B40DF7F-3FDF-4064-BB0C-F02A08BDBEAC}"/>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1758" name="Group 10">
              <a:extLst>
                <a:ext uri="{FF2B5EF4-FFF2-40B4-BE49-F238E27FC236}">
                  <a16:creationId xmlns:a16="http://schemas.microsoft.com/office/drawing/2014/main" id="{90780B8A-B7C1-4063-A6A7-67B8C5BD41B4}"/>
                </a:ext>
              </a:extLst>
            </p:cNvPr>
            <p:cNvGrpSpPr>
              <a:grpSpLocks/>
            </p:cNvGrpSpPr>
            <p:nvPr/>
          </p:nvGrpSpPr>
          <p:grpSpPr bwMode="auto">
            <a:xfrm>
              <a:off x="1032" y="2016"/>
              <a:ext cx="3960" cy="255"/>
              <a:chOff x="1032" y="2016"/>
              <a:chExt cx="3960" cy="255"/>
            </a:xfrm>
          </p:grpSpPr>
          <p:sp>
            <p:nvSpPr>
              <p:cNvPr id="31759" name="Rectangle 11">
                <a:extLst>
                  <a:ext uri="{FF2B5EF4-FFF2-40B4-BE49-F238E27FC236}">
                    <a16:creationId xmlns:a16="http://schemas.microsoft.com/office/drawing/2014/main" id="{CED1AB60-EDF7-40DD-B581-0D94CCCB12DE}"/>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1760" name="Rectangle 12">
                <a:extLst>
                  <a:ext uri="{FF2B5EF4-FFF2-40B4-BE49-F238E27FC236}">
                    <a16:creationId xmlns:a16="http://schemas.microsoft.com/office/drawing/2014/main" id="{329D5E0D-DC1E-4508-887E-9147F42D6F99}"/>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1761" name="Rectangle 13">
                <a:extLst>
                  <a:ext uri="{FF2B5EF4-FFF2-40B4-BE49-F238E27FC236}">
                    <a16:creationId xmlns:a16="http://schemas.microsoft.com/office/drawing/2014/main" id="{21B16FAA-B736-4155-8012-45A83977F29B}"/>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1762" name="Rectangle 14">
                <a:extLst>
                  <a:ext uri="{FF2B5EF4-FFF2-40B4-BE49-F238E27FC236}">
                    <a16:creationId xmlns:a16="http://schemas.microsoft.com/office/drawing/2014/main" id="{70519828-9671-4F4D-9032-4B3C515A8B80}"/>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1763" name="Rectangle 15">
                <a:extLst>
                  <a:ext uri="{FF2B5EF4-FFF2-40B4-BE49-F238E27FC236}">
                    <a16:creationId xmlns:a16="http://schemas.microsoft.com/office/drawing/2014/main" id="{CC897F73-01DE-4F4D-AD94-F9A5726C8338}"/>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1764" name="Rectangle 16">
                <a:extLst>
                  <a:ext uri="{FF2B5EF4-FFF2-40B4-BE49-F238E27FC236}">
                    <a16:creationId xmlns:a16="http://schemas.microsoft.com/office/drawing/2014/main" id="{01C3169E-57A2-4F8E-9534-769904814ACC}"/>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1765" name="Rectangle 17">
                <a:extLst>
                  <a:ext uri="{FF2B5EF4-FFF2-40B4-BE49-F238E27FC236}">
                    <a16:creationId xmlns:a16="http://schemas.microsoft.com/office/drawing/2014/main" id="{02A8C6B5-D9BA-48C0-94A8-F6F70A8B57D4}"/>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Times New Roman" panose="02020603050405020304" pitchFamily="18" charset="0"/>
                  </a:rPr>
                  <a:t>64</a:t>
                </a:r>
              </a:p>
            </p:txBody>
          </p:sp>
          <p:sp>
            <p:nvSpPr>
              <p:cNvPr id="31766" name="Rectangle 18">
                <a:extLst>
                  <a:ext uri="{FF2B5EF4-FFF2-40B4-BE49-F238E27FC236}">
                    <a16:creationId xmlns:a16="http://schemas.microsoft.com/office/drawing/2014/main" id="{AF15A5C8-5BA0-4685-AF25-1BD74800BAE4}"/>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1767" name="Rectangle 19">
                <a:extLst>
                  <a:ext uri="{FF2B5EF4-FFF2-40B4-BE49-F238E27FC236}">
                    <a16:creationId xmlns:a16="http://schemas.microsoft.com/office/drawing/2014/main" id="{49EBCB12-7D32-45C4-BDCC-FF348915552E}"/>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1768" name="Rectangle 20">
                <a:extLst>
                  <a:ext uri="{FF2B5EF4-FFF2-40B4-BE49-F238E27FC236}">
                    <a16:creationId xmlns:a16="http://schemas.microsoft.com/office/drawing/2014/main" id="{FC856D4F-A1D0-45AC-88BE-A9668007AC8D}"/>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1769" name="Rectangle 21">
                <a:extLst>
                  <a:ext uri="{FF2B5EF4-FFF2-40B4-BE49-F238E27FC236}">
                    <a16:creationId xmlns:a16="http://schemas.microsoft.com/office/drawing/2014/main" id="{C0C034D8-0393-456A-BC89-24C847B110BF}"/>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1752" name="Line 24">
            <a:extLst>
              <a:ext uri="{FF2B5EF4-FFF2-40B4-BE49-F238E27FC236}">
                <a16:creationId xmlns:a16="http://schemas.microsoft.com/office/drawing/2014/main" id="{04D61662-9C36-4B7D-B163-DC8B7DD41BCA}"/>
              </a:ext>
            </a:extLst>
          </p:cNvPr>
          <p:cNvSpPr>
            <a:spLocks noChangeShapeType="1"/>
          </p:cNvSpPr>
          <p:nvPr/>
        </p:nvSpPr>
        <p:spPr bwMode="auto">
          <a:xfrm flipV="1">
            <a:off x="4343400" y="4114800"/>
            <a:ext cx="0" cy="34925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Text Box 25">
            <a:extLst>
              <a:ext uri="{FF2B5EF4-FFF2-40B4-BE49-F238E27FC236}">
                <a16:creationId xmlns:a16="http://schemas.microsoft.com/office/drawing/2014/main" id="{8BD35728-049B-4534-8295-38CE3857D571}"/>
              </a:ext>
            </a:extLst>
          </p:cNvPr>
          <p:cNvSpPr txBox="1">
            <a:spLocks noChangeArrowheads="1"/>
          </p:cNvSpPr>
          <p:nvPr/>
        </p:nvSpPr>
        <p:spPr bwMode="auto">
          <a:xfrm>
            <a:off x="3733800" y="43434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High=6</a:t>
            </a:r>
          </a:p>
        </p:txBody>
      </p:sp>
      <p:sp>
        <p:nvSpPr>
          <p:cNvPr id="31754" name="Line 26">
            <a:extLst>
              <a:ext uri="{FF2B5EF4-FFF2-40B4-BE49-F238E27FC236}">
                <a16:creationId xmlns:a16="http://schemas.microsoft.com/office/drawing/2014/main" id="{F0A3F14C-2AD5-4D2A-85DF-21FFC00F6111}"/>
              </a:ext>
            </a:extLst>
          </p:cNvPr>
          <p:cNvSpPr>
            <a:spLocks noChangeShapeType="1"/>
          </p:cNvSpPr>
          <p:nvPr/>
        </p:nvSpPr>
        <p:spPr bwMode="auto">
          <a:xfrm flipV="1">
            <a:off x="4953000" y="4114800"/>
            <a:ext cx="0" cy="347663"/>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Text Box 27">
            <a:extLst>
              <a:ext uri="{FF2B5EF4-FFF2-40B4-BE49-F238E27FC236}">
                <a16:creationId xmlns:a16="http://schemas.microsoft.com/office/drawing/2014/main" id="{5A4C147D-6CE1-4BB6-9194-32A039971653}"/>
              </a:ext>
            </a:extLst>
          </p:cNvPr>
          <p:cNvSpPr txBox="1">
            <a:spLocks noChangeArrowheads="1"/>
          </p:cNvSpPr>
          <p:nvPr/>
        </p:nvSpPr>
        <p:spPr bwMode="auto">
          <a:xfrm>
            <a:off x="4648200" y="4343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Low=7</a:t>
            </a:r>
          </a:p>
        </p:txBody>
      </p:sp>
      <p:sp>
        <p:nvSpPr>
          <p:cNvPr id="31756" name="AutoShape 28">
            <a:extLst>
              <a:ext uri="{FF2B5EF4-FFF2-40B4-BE49-F238E27FC236}">
                <a16:creationId xmlns:a16="http://schemas.microsoft.com/office/drawing/2014/main" id="{7EC9245A-D13B-4D8A-8110-97A6F21DE6BD}"/>
              </a:ext>
            </a:extLst>
          </p:cNvPr>
          <p:cNvSpPr>
            <a:spLocks noChangeArrowheads="1"/>
          </p:cNvSpPr>
          <p:nvPr/>
        </p:nvSpPr>
        <p:spPr bwMode="auto">
          <a:xfrm>
            <a:off x="4267200" y="3048000"/>
            <a:ext cx="1622425" cy="369888"/>
          </a:xfrm>
          <a:prstGeom prst="wedgeEllipseCallout">
            <a:avLst>
              <a:gd name="adj1" fmla="val -28278"/>
              <a:gd name="adj2" fmla="val 144421"/>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找59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E517769-4C15-46D0-B738-22743A7BEB6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一、查找表(</a:t>
            </a:r>
            <a:r>
              <a:rPr lang="en-US" altLang="zh-CN" sz="3200">
                <a:latin typeface="黑体" panose="02010609060101010101" pitchFamily="49" charset="-122"/>
                <a:ea typeface="黑体" panose="02010609060101010101" pitchFamily="49" charset="-122"/>
              </a:rPr>
              <a:t>Search Table)</a:t>
            </a:r>
          </a:p>
        </p:txBody>
      </p:sp>
      <p:sp>
        <p:nvSpPr>
          <p:cNvPr id="7171" name="Text Box 3">
            <a:extLst>
              <a:ext uri="{FF2B5EF4-FFF2-40B4-BE49-F238E27FC236}">
                <a16:creationId xmlns:a16="http://schemas.microsoft.com/office/drawing/2014/main" id="{7BF266DC-0714-4E21-B05A-73AA626CB5C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8D3C613-FC7D-4938-B150-DB8770F114A5}" type="slidenum">
              <a:rPr lang="zh-CN" altLang="en-US" sz="2400"/>
              <a:pPr algn="r" eaLnBrk="1" hangingPunct="1">
                <a:spcBef>
                  <a:spcPct val="50000"/>
                </a:spcBef>
                <a:buClrTx/>
                <a:buSzTx/>
                <a:buFontTx/>
                <a:buNone/>
              </a:pPr>
              <a:t>2</a:t>
            </a:fld>
            <a:endParaRPr lang="en-US" altLang="zh-CN" sz="2400"/>
          </a:p>
        </p:txBody>
      </p:sp>
      <p:sp>
        <p:nvSpPr>
          <p:cNvPr id="7172" name="Text Box 4">
            <a:extLst>
              <a:ext uri="{FF2B5EF4-FFF2-40B4-BE49-F238E27FC236}">
                <a16:creationId xmlns:a16="http://schemas.microsoft.com/office/drawing/2014/main" id="{F02EA453-45A1-4AC3-9D38-57886F12057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7173" name="Rectangle 5">
            <a:extLst>
              <a:ext uri="{FF2B5EF4-FFF2-40B4-BE49-F238E27FC236}">
                <a16:creationId xmlns:a16="http://schemas.microsoft.com/office/drawing/2014/main" id="{891F6456-AC0C-49CD-AC07-4C2BDF6D1139}"/>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查找表是由</a:t>
            </a:r>
            <a:r>
              <a:rPr lang="zh-CN" altLang="en-US" b="1" dirty="0">
                <a:solidFill>
                  <a:srgbClr val="FF0000"/>
                </a:solidFill>
                <a:latin typeface="黑体" panose="02010609060101010101" pitchFamily="49" charset="-122"/>
                <a:ea typeface="黑体" panose="02010609060101010101" pitchFamily="49" charset="-122"/>
              </a:rPr>
              <a:t>同一类型</a:t>
            </a:r>
            <a:r>
              <a:rPr lang="zh-CN" altLang="en-US" b="1" dirty="0">
                <a:latin typeface="黑体" panose="02010609060101010101" pitchFamily="49" charset="-122"/>
                <a:ea typeface="黑体" panose="02010609060101010101" pitchFamily="49" charset="-122"/>
              </a:rPr>
              <a:t>的数据元素(或记录)构成的集合</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对查找表的操作:</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zh-CN" altLang="en-US" b="1" dirty="0">
                <a:solidFill>
                  <a:srgbClr val="FF0000"/>
                </a:solidFill>
                <a:latin typeface="黑体" panose="02010609060101010101" pitchFamily="49" charset="-122"/>
                <a:ea typeface="黑体" panose="02010609060101010101" pitchFamily="49" charset="-122"/>
              </a:rPr>
              <a:t>查询</a:t>
            </a:r>
            <a:r>
              <a:rPr lang="zh-CN" altLang="en-US" b="1" dirty="0">
                <a:latin typeface="黑体" panose="02010609060101010101" pitchFamily="49" charset="-122"/>
                <a:ea typeface="黑体" panose="02010609060101010101" pitchFamily="49" charset="-122"/>
              </a:rPr>
              <a:t>某个</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特定的</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数据元素是否在查找表中；</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检索</a:t>
            </a:r>
            <a:r>
              <a:rPr lang="zh-CN" altLang="en-US" b="1" dirty="0">
                <a:latin typeface="黑体" panose="02010609060101010101" pitchFamily="49" charset="-122"/>
                <a:ea typeface="黑体" panose="02010609060101010101" pitchFamily="49" charset="-122"/>
              </a:rPr>
              <a:t>某个</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特定的</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数据元素的各种属性；</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3.在查找表中</a:t>
            </a:r>
            <a:r>
              <a:rPr lang="zh-CN" altLang="en-US" b="1" dirty="0">
                <a:solidFill>
                  <a:srgbClr val="FF0000"/>
                </a:solidFill>
                <a:latin typeface="黑体" panose="02010609060101010101" pitchFamily="49" charset="-122"/>
                <a:ea typeface="黑体" panose="02010609060101010101" pitchFamily="49" charset="-122"/>
              </a:rPr>
              <a:t>插入</a:t>
            </a:r>
            <a:r>
              <a:rPr lang="zh-CN" altLang="en-US" b="1" dirty="0">
                <a:latin typeface="黑体" panose="02010609060101010101" pitchFamily="49" charset="-122"/>
                <a:ea typeface="黑体" panose="02010609060101010101" pitchFamily="49" charset="-122"/>
              </a:rPr>
              <a:t>一个数据元素；</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4.从查找表中</a:t>
            </a:r>
            <a:r>
              <a:rPr lang="zh-CN" altLang="en-US" b="1" dirty="0">
                <a:solidFill>
                  <a:srgbClr val="FF0000"/>
                </a:solidFill>
                <a:latin typeface="黑体" panose="02010609060101010101" pitchFamily="49" charset="-122"/>
                <a:ea typeface="黑体" panose="02010609060101010101" pitchFamily="49" charset="-122"/>
              </a:rPr>
              <a:t>删去</a:t>
            </a:r>
            <a:r>
              <a:rPr lang="zh-CN" altLang="en-US" b="1" dirty="0">
                <a:latin typeface="黑体" panose="02010609060101010101" pitchFamily="49" charset="-122"/>
                <a:ea typeface="黑体" panose="02010609060101010101" pitchFamily="49" charset="-122"/>
              </a:rPr>
              <a:t>某个数据元素</a:t>
            </a:r>
          </a:p>
        </p:txBody>
      </p:sp>
      <p:sp>
        <p:nvSpPr>
          <p:cNvPr id="7174" name="Rectangle 6">
            <a:extLst>
              <a:ext uri="{FF2B5EF4-FFF2-40B4-BE49-F238E27FC236}">
                <a16:creationId xmlns:a16="http://schemas.microsoft.com/office/drawing/2014/main" id="{3F069385-BAE7-47AC-BED0-43A54016A2E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B74E97D-F6F2-4CFE-AB83-D3C6F712ECE6}"/>
              </a:ext>
            </a:extLst>
          </p:cNvPr>
          <p:cNvSpPr>
            <a:spLocks noGrp="1" noChangeArrowheads="1"/>
          </p:cNvSpPr>
          <p:nvPr>
            <p:ph type="title"/>
          </p:nvPr>
        </p:nvSpPr>
        <p:spPr>
          <a:xfrm>
            <a:off x="395288" y="1844675"/>
            <a:ext cx="6278562"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二、折半查找(算法实现)</a:t>
            </a:r>
          </a:p>
        </p:txBody>
      </p:sp>
      <p:sp>
        <p:nvSpPr>
          <p:cNvPr id="32771" name="Text Box 3">
            <a:extLst>
              <a:ext uri="{FF2B5EF4-FFF2-40B4-BE49-F238E27FC236}">
                <a16:creationId xmlns:a16="http://schemas.microsoft.com/office/drawing/2014/main" id="{FAF63D30-E61A-4AF7-B496-7536C5C7D2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FE9072-79CA-4C4B-A4BC-2EA2B5281EE3}" type="slidenum">
              <a:rPr lang="zh-CN" altLang="en-US" sz="2400"/>
              <a:pPr algn="r" eaLnBrk="1" hangingPunct="1">
                <a:spcBef>
                  <a:spcPct val="50000"/>
                </a:spcBef>
                <a:buClrTx/>
                <a:buSzTx/>
                <a:buFontTx/>
                <a:buNone/>
              </a:pPr>
              <a:t>20</a:t>
            </a:fld>
            <a:endParaRPr lang="en-US" altLang="zh-CN" sz="2400"/>
          </a:p>
        </p:txBody>
      </p:sp>
      <p:sp>
        <p:nvSpPr>
          <p:cNvPr id="32772" name="Text Box 4">
            <a:extLst>
              <a:ext uri="{FF2B5EF4-FFF2-40B4-BE49-F238E27FC236}">
                <a16:creationId xmlns:a16="http://schemas.microsoft.com/office/drawing/2014/main" id="{FDA75C43-2E9A-4B74-93AD-ADC97C61FE3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1733" name="Rectangle 5">
            <a:extLst>
              <a:ext uri="{FF2B5EF4-FFF2-40B4-BE49-F238E27FC236}">
                <a16:creationId xmlns:a16="http://schemas.microsoft.com/office/drawing/2014/main" id="{B109F281-3C17-4FCB-8EC7-B0742D55EB54}"/>
              </a:ext>
            </a:extLst>
          </p:cNvPr>
          <p:cNvSpPr>
            <a:spLocks noGrp="1" noChangeArrowheads="1"/>
          </p:cNvSpPr>
          <p:nvPr>
            <p:ph type="body" idx="1"/>
          </p:nvPr>
        </p:nvSpPr>
        <p:spPr>
          <a:xfrm>
            <a:off x="468313" y="2590800"/>
            <a:ext cx="8497887" cy="3200400"/>
          </a:xfrm>
        </p:spPr>
        <p:txBody>
          <a:bodyPr/>
          <a:lstStyle/>
          <a:p>
            <a:pPr algn="just" eaLnBrk="1" hangingPunct="1">
              <a:lnSpc>
                <a:spcPct val="95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定义折半查找算法所有用到的变量：</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BinList;	//有序表 </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BinListLen;	//有序表长度</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//以下是最终输出的结果</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BinSuccess;	//查找是否成功（1--成功，0--不成功）</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BinPos;	//查找位置（0表示不成功）</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BinCount;	//查找次数</a:t>
            </a:r>
          </a:p>
          <a:p>
            <a:pPr eaLnBrk="1" hangingPunct="1">
              <a:lnSpc>
                <a:spcPct val="80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p>
        </p:txBody>
      </p:sp>
      <p:sp>
        <p:nvSpPr>
          <p:cNvPr id="32774" name="Rectangle 6">
            <a:extLst>
              <a:ext uri="{FF2B5EF4-FFF2-40B4-BE49-F238E27FC236}">
                <a16:creationId xmlns:a16="http://schemas.microsoft.com/office/drawing/2014/main" id="{8E221315-7897-41DF-972B-33800E6682D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wipe(left)">
                                      <p:cBhvr>
                                        <p:cTn id="7"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5C5530B-FC54-44A0-A848-2B231B57F59B}"/>
              </a:ext>
            </a:extLst>
          </p:cNvPr>
          <p:cNvSpPr>
            <a:spLocks noGrp="1" noChangeArrowheads="1"/>
          </p:cNvSpPr>
          <p:nvPr>
            <p:ph type="title"/>
          </p:nvPr>
        </p:nvSpPr>
        <p:spPr>
          <a:xfrm>
            <a:off x="415538" y="177281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二、折半查找(算法实现)</a:t>
            </a:r>
            <a:endParaRPr lang="en-US" altLang="zh-CN" sz="3200" dirty="0">
              <a:latin typeface="黑体" panose="02010609060101010101" pitchFamily="49" charset="-122"/>
              <a:ea typeface="黑体" panose="02010609060101010101" pitchFamily="49" charset="-122"/>
            </a:endParaRPr>
          </a:p>
        </p:txBody>
      </p:sp>
      <p:sp>
        <p:nvSpPr>
          <p:cNvPr id="33795" name="Text Box 3">
            <a:extLst>
              <a:ext uri="{FF2B5EF4-FFF2-40B4-BE49-F238E27FC236}">
                <a16:creationId xmlns:a16="http://schemas.microsoft.com/office/drawing/2014/main" id="{99722FF8-9726-4077-8E0E-60FCE3BFA4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7E1CCA0-D7C6-4E5A-9A04-C672D7283CFE}" type="slidenum">
              <a:rPr lang="zh-CN" altLang="en-US" sz="2400"/>
              <a:pPr algn="r" eaLnBrk="1" hangingPunct="1">
                <a:spcBef>
                  <a:spcPct val="50000"/>
                </a:spcBef>
                <a:buClrTx/>
                <a:buSzTx/>
                <a:buFontTx/>
                <a:buNone/>
              </a:pPr>
              <a:t>21</a:t>
            </a:fld>
            <a:endParaRPr lang="en-US" altLang="zh-CN" sz="2400"/>
          </a:p>
        </p:txBody>
      </p:sp>
      <p:sp>
        <p:nvSpPr>
          <p:cNvPr id="33796" name="Text Box 4">
            <a:extLst>
              <a:ext uri="{FF2B5EF4-FFF2-40B4-BE49-F238E27FC236}">
                <a16:creationId xmlns:a16="http://schemas.microsoft.com/office/drawing/2014/main" id="{4ECB2A04-A568-4746-BA73-069EC1071EF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3797" name="Rectangle 5">
            <a:extLst>
              <a:ext uri="{FF2B5EF4-FFF2-40B4-BE49-F238E27FC236}">
                <a16:creationId xmlns:a16="http://schemas.microsoft.com/office/drawing/2014/main" id="{F9F723BF-702D-4C3F-97DF-13AD5C75563F}"/>
              </a:ext>
            </a:extLst>
          </p:cNvPr>
          <p:cNvSpPr>
            <a:spLocks noGrp="1" noChangeArrowheads="1"/>
          </p:cNvSpPr>
          <p:nvPr>
            <p:ph type="body" idx="1"/>
          </p:nvPr>
        </p:nvSpPr>
        <p:spPr>
          <a:xfrm>
            <a:off x="381000" y="2523282"/>
            <a:ext cx="8763000" cy="4038600"/>
          </a:xfrm>
        </p:spPr>
        <p:txBody>
          <a:bodyPr/>
          <a:lstStyle/>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int </a:t>
            </a:r>
            <a:r>
              <a:rPr lang="en-US" altLang="zh-CN" sz="1800" b="1" dirty="0" err="1">
                <a:latin typeface="黑体" panose="02010609060101010101" pitchFamily="49" charset="-122"/>
                <a:ea typeface="黑体" panose="02010609060101010101" pitchFamily="49" charset="-122"/>
              </a:rPr>
              <a:t>BinSearchKey</a:t>
            </a:r>
            <a:r>
              <a:rPr lang="en-US" altLang="zh-CN" sz="1800" b="1" dirty="0">
                <a:latin typeface="黑体" panose="02010609060101010101" pitchFamily="49" charset="-122"/>
                <a:ea typeface="黑体" panose="02010609060101010101" pitchFamily="49" charset="-122"/>
              </a:rPr>
              <a:t>(int Key)</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int Low, Mid, High;</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Low = 1;				// low</a:t>
            </a:r>
            <a:r>
              <a:rPr lang="zh-CN" altLang="en-US" sz="1800" b="1" dirty="0">
                <a:latin typeface="黑体" panose="02010609060101010101" pitchFamily="49" charset="-122"/>
                <a:ea typeface="黑体" panose="02010609060101010101" pitchFamily="49" charset="-122"/>
              </a:rPr>
              <a:t>指向待查元素所在区间的下界</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High = </a:t>
            </a:r>
            <a:r>
              <a:rPr lang="en-US" altLang="zh-CN" sz="1800" b="1" dirty="0" err="1">
                <a:latin typeface="黑体" panose="02010609060101010101" pitchFamily="49" charset="-122"/>
                <a:ea typeface="黑体" panose="02010609060101010101" pitchFamily="49" charset="-122"/>
              </a:rPr>
              <a:t>BinListLen</a:t>
            </a:r>
            <a:r>
              <a:rPr lang="en-US" altLang="zh-CN" sz="1800" b="1" dirty="0">
                <a:latin typeface="黑体" panose="02010609060101010101" pitchFamily="49" charset="-122"/>
                <a:ea typeface="黑体" panose="02010609060101010101" pitchFamily="49" charset="-122"/>
              </a:rPr>
              <a:t>;			// high</a:t>
            </a:r>
            <a:r>
              <a:rPr lang="zh-CN" altLang="en-US" sz="1800" b="1" dirty="0">
                <a:latin typeface="黑体" panose="02010609060101010101" pitchFamily="49" charset="-122"/>
                <a:ea typeface="黑体" panose="02010609060101010101" pitchFamily="49" charset="-122"/>
              </a:rPr>
              <a:t>指向待查元素所在区间的上界</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BinSuccess</a:t>
            </a:r>
            <a:r>
              <a:rPr lang="en-US" altLang="zh-CN" sz="1800" b="1" dirty="0">
                <a:latin typeface="黑体" panose="02010609060101010101" pitchFamily="49" charset="-122"/>
                <a:ea typeface="黑体" panose="02010609060101010101" pitchFamily="49" charset="-122"/>
              </a:rPr>
              <a:t> = 0; </a:t>
            </a:r>
            <a:r>
              <a:rPr lang="en-US" altLang="zh-CN" sz="1800" b="1" dirty="0" err="1">
                <a:latin typeface="黑体" panose="02010609060101010101" pitchFamily="49" charset="-122"/>
                <a:ea typeface="黑体" panose="02010609060101010101" pitchFamily="49" charset="-122"/>
              </a:rPr>
              <a:t>BinPos</a:t>
            </a:r>
            <a:r>
              <a:rPr lang="en-US" altLang="zh-CN" sz="1800" b="1" dirty="0">
                <a:latin typeface="黑体" panose="02010609060101010101" pitchFamily="49" charset="-122"/>
                <a:ea typeface="黑体" panose="02010609060101010101" pitchFamily="49" charset="-122"/>
              </a:rPr>
              <a:t> = 0;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0;</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while (Low &lt;= High) {</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Mid = (</a:t>
            </a:r>
            <a:r>
              <a:rPr lang="en-US" altLang="zh-CN" sz="1800" b="1" dirty="0" err="1">
                <a:latin typeface="黑体" panose="02010609060101010101" pitchFamily="49" charset="-122"/>
                <a:ea typeface="黑体" panose="02010609060101010101" pitchFamily="49" charset="-122"/>
              </a:rPr>
              <a:t>Low+High</a:t>
            </a:r>
            <a:r>
              <a:rPr lang="en-US" altLang="zh-CN" sz="1800" b="1" dirty="0">
                <a:latin typeface="黑体" panose="02010609060101010101" pitchFamily="49" charset="-122"/>
                <a:ea typeface="黑体" panose="02010609060101010101" pitchFamily="49" charset="-122"/>
              </a:rPr>
              <a:t>) / 2;</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a:t>
            </a:r>
            <a:r>
              <a:rPr lang="zh-CN" altLang="en-US" sz="1800" b="1" dirty="0">
                <a:latin typeface="黑体" panose="02010609060101010101" pitchFamily="49" charset="-122"/>
                <a:ea typeface="黑体" panose="02010609060101010101" pitchFamily="49" charset="-122"/>
              </a:rPr>
              <a:t>查找次数</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if (Key == </a:t>
            </a:r>
            <a:r>
              <a:rPr lang="en-US" altLang="zh-CN" sz="1800" b="1" dirty="0" err="1">
                <a:latin typeface="黑体" panose="02010609060101010101" pitchFamily="49" charset="-122"/>
                <a:ea typeface="黑体" panose="02010609060101010101" pitchFamily="49" charset="-122"/>
              </a:rPr>
              <a:t>BinList</a:t>
            </a:r>
            <a:r>
              <a:rPr lang="en-US" altLang="zh-CN" sz="1800" b="1" dirty="0">
                <a:latin typeface="黑体" panose="02010609060101010101" pitchFamily="49" charset="-122"/>
                <a:ea typeface="黑体" panose="02010609060101010101" pitchFamily="49" charset="-122"/>
              </a:rPr>
              <a:t>[Mid]) {</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BinSuccess</a:t>
            </a:r>
            <a:r>
              <a:rPr lang="en-US" altLang="zh-CN" sz="1800" b="1" dirty="0">
                <a:latin typeface="黑体" panose="02010609060101010101" pitchFamily="49" charset="-122"/>
                <a:ea typeface="黑体" panose="02010609060101010101" pitchFamily="49" charset="-122"/>
              </a:rPr>
              <a:t> = 1;		   // </a:t>
            </a:r>
            <a:r>
              <a:rPr lang="zh-CN" altLang="en-US" sz="1800" b="1" dirty="0">
                <a:latin typeface="黑体" panose="02010609060101010101" pitchFamily="49" charset="-122"/>
                <a:ea typeface="黑体" panose="02010609060101010101" pitchFamily="49" charset="-122"/>
              </a:rPr>
              <a:t>查找成功</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BinPos</a:t>
            </a:r>
            <a:r>
              <a:rPr lang="en-US" altLang="zh-CN" sz="1800" b="1" dirty="0">
                <a:latin typeface="黑体" panose="02010609060101010101" pitchFamily="49" charset="-122"/>
                <a:ea typeface="黑体" panose="02010609060101010101" pitchFamily="49" charset="-122"/>
              </a:rPr>
              <a:t> = Mid;		   // </a:t>
            </a:r>
            <a:r>
              <a:rPr lang="zh-CN" altLang="en-US" sz="1800" b="1" dirty="0">
                <a:latin typeface="黑体" panose="02010609060101010101" pitchFamily="49" charset="-122"/>
                <a:ea typeface="黑体" panose="02010609060101010101" pitchFamily="49" charset="-122"/>
              </a:rPr>
              <a:t>查找成功的位置</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break;}</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if (Key&lt;</a:t>
            </a:r>
            <a:r>
              <a:rPr lang="en-US" altLang="zh-CN" sz="1800" b="1" dirty="0" err="1">
                <a:latin typeface="黑体" panose="02010609060101010101" pitchFamily="49" charset="-122"/>
                <a:ea typeface="黑体" panose="02010609060101010101" pitchFamily="49" charset="-122"/>
              </a:rPr>
              <a:t>BinList</a:t>
            </a:r>
            <a:r>
              <a:rPr lang="en-US" altLang="zh-CN" sz="1800" b="1" dirty="0">
                <a:latin typeface="黑体" panose="02010609060101010101" pitchFamily="49" charset="-122"/>
                <a:ea typeface="黑体" panose="02010609060101010101" pitchFamily="49" charset="-122"/>
              </a:rPr>
              <a:t>[Mid])  High=Mid-1;  // </a:t>
            </a:r>
            <a:r>
              <a:rPr lang="zh-CN" altLang="en-US" sz="1800" b="1" dirty="0">
                <a:latin typeface="黑体" panose="02010609060101010101" pitchFamily="49" charset="-122"/>
                <a:ea typeface="黑体" panose="02010609060101010101" pitchFamily="49" charset="-122"/>
              </a:rPr>
              <a:t>上半区间</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else  Low  = Mid + 1;}		    // </a:t>
            </a:r>
            <a:r>
              <a:rPr lang="zh-CN" altLang="en-US" sz="1800" b="1" dirty="0">
                <a:latin typeface="黑体" panose="02010609060101010101" pitchFamily="49" charset="-122"/>
                <a:ea typeface="黑体" panose="02010609060101010101" pitchFamily="49" charset="-122"/>
              </a:rPr>
              <a:t>下半区间</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return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 </a:t>
            </a:r>
            <a:r>
              <a:rPr lang="zh-CN" altLang="en-US" sz="1800" b="1" dirty="0">
                <a:latin typeface="黑体" panose="02010609060101010101" pitchFamily="49" charset="-122"/>
                <a:ea typeface="黑体" panose="02010609060101010101" pitchFamily="49" charset="-122"/>
              </a:rPr>
              <a:t>返回查找次数</a:t>
            </a:r>
          </a:p>
        </p:txBody>
      </p:sp>
      <p:sp>
        <p:nvSpPr>
          <p:cNvPr id="33798" name="Rectangle 6">
            <a:extLst>
              <a:ext uri="{FF2B5EF4-FFF2-40B4-BE49-F238E27FC236}">
                <a16:creationId xmlns:a16="http://schemas.microsoft.com/office/drawing/2014/main" id="{50B63CB1-804A-43E2-8250-2AE982B509C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5E0DEA45-14A2-4EC7-A932-3A57390D1AC2}"/>
              </a:ext>
            </a:extLst>
          </p:cNvPr>
          <p:cNvSpPr>
            <a:spLocks noGrp="1" noChangeArrowheads="1"/>
          </p:cNvSpPr>
          <p:nvPr>
            <p:ph idx="1"/>
          </p:nvPr>
        </p:nvSpPr>
        <p:spPr>
          <a:xfrm>
            <a:off x="500062" y="1268760"/>
            <a:ext cx="8143875" cy="500063"/>
          </a:xfrm>
        </p:spPr>
        <p:txBody>
          <a:bodyPr/>
          <a:lstStyle/>
          <a:p>
            <a:pPr>
              <a:buFont typeface="Wingdings" panose="05000000000000000000" pitchFamily="2" charset="2"/>
              <a:buNone/>
            </a:pPr>
            <a:r>
              <a:rPr lang="zh-CN" altLang="en-US" sz="2800" b="1" dirty="0">
                <a:solidFill>
                  <a:srgbClr val="002060"/>
                </a:solidFill>
                <a:latin typeface="黑体" panose="02010609060101010101" pitchFamily="49" charset="-122"/>
                <a:ea typeface="黑体" panose="02010609060101010101" pitchFamily="49" charset="-122"/>
              </a:rPr>
              <a:t>习题：</a:t>
            </a:r>
            <a:r>
              <a:rPr lang="zh-CN" altLang="en-US" sz="2800" b="1" dirty="0">
                <a:latin typeface="黑体" panose="02010609060101010101" pitchFamily="49" charset="-122"/>
                <a:ea typeface="黑体" panose="02010609060101010101" pitchFamily="49" charset="-122"/>
              </a:rPr>
              <a:t>试将折半查找的算法改写成递归算法。 </a:t>
            </a:r>
          </a:p>
        </p:txBody>
      </p:sp>
      <p:sp>
        <p:nvSpPr>
          <p:cNvPr id="160769" name="Rectangle 1">
            <a:extLst>
              <a:ext uri="{FF2B5EF4-FFF2-40B4-BE49-F238E27FC236}">
                <a16:creationId xmlns:a16="http://schemas.microsoft.com/office/drawing/2014/main" id="{A31B4361-484A-4CF1-B806-5762035DACF6}"/>
              </a:ext>
            </a:extLst>
          </p:cNvPr>
          <p:cNvSpPr>
            <a:spLocks noChangeArrowheads="1"/>
          </p:cNvSpPr>
          <p:nvPr/>
        </p:nvSpPr>
        <p:spPr bwMode="auto">
          <a:xfrm>
            <a:off x="323528" y="2014101"/>
            <a:ext cx="8143875"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int </a:t>
            </a:r>
            <a:r>
              <a:rPr lang="en-US" altLang="zh-CN" sz="2200" b="1" dirty="0" err="1">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(int *r , int key , int low , int high)</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if (low&gt;high)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0;              //</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不成功</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int mid=(</a:t>
            </a:r>
            <a:r>
              <a:rPr lang="en-US" altLang="zh-CN" sz="2200" b="1" dirty="0" err="1">
                <a:latin typeface="黑体" panose="02010609060101010101" pitchFamily="49" charset="-122"/>
                <a:ea typeface="黑体" panose="02010609060101010101" pitchFamily="49" charset="-122"/>
                <a:cs typeface="Times New Roman" panose="02020603050405020304" pitchFamily="18" charset="0"/>
              </a:rPr>
              <a:t>low+high</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)/2;</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if (key == r[mid])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mid;     //</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成功</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if (key &lt; r[mid])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a:t>
            </a:r>
            <a:r>
              <a:rPr lang="en-US" altLang="zh-CN" sz="22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(r,key,low,mid-1);</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a:t>
            </a:r>
            <a:r>
              <a:rPr lang="en-US" altLang="zh-CN" sz="22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(r,key,mid+1,high);</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0769">
                                            <p:txEl>
                                              <p:pRg st="0" end="0"/>
                                            </p:txEl>
                                          </p:spTgt>
                                        </p:tgtEl>
                                        <p:attrNameLst>
                                          <p:attrName>style.visibility</p:attrName>
                                        </p:attrNameLst>
                                      </p:cBhvr>
                                      <p:to>
                                        <p:strVal val="visible"/>
                                      </p:to>
                                    </p:set>
                                    <p:animEffect transition="in" filter="wipe(down)">
                                      <p:cBhvr>
                                        <p:cTn id="7" dur="500"/>
                                        <p:tgtEl>
                                          <p:spTgt spid="16076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0769">
                                            <p:txEl>
                                              <p:pRg st="1" end="1"/>
                                            </p:txEl>
                                          </p:spTgt>
                                        </p:tgtEl>
                                        <p:attrNameLst>
                                          <p:attrName>style.visibility</p:attrName>
                                        </p:attrNameLst>
                                      </p:cBhvr>
                                      <p:to>
                                        <p:strVal val="visible"/>
                                      </p:to>
                                    </p:set>
                                    <p:animEffect transition="in" filter="wipe(down)">
                                      <p:cBhvr>
                                        <p:cTn id="10" dur="500"/>
                                        <p:tgtEl>
                                          <p:spTgt spid="16076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0769">
                                            <p:txEl>
                                              <p:pRg st="2" end="2"/>
                                            </p:txEl>
                                          </p:spTgt>
                                        </p:tgtEl>
                                        <p:attrNameLst>
                                          <p:attrName>style.visibility</p:attrName>
                                        </p:attrNameLst>
                                      </p:cBhvr>
                                      <p:to>
                                        <p:strVal val="visible"/>
                                      </p:to>
                                    </p:set>
                                    <p:animEffect transition="in" filter="wipe(down)">
                                      <p:cBhvr>
                                        <p:cTn id="13" dur="500"/>
                                        <p:tgtEl>
                                          <p:spTgt spid="16076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0769">
                                            <p:txEl>
                                              <p:pRg st="3" end="3"/>
                                            </p:txEl>
                                          </p:spTgt>
                                        </p:tgtEl>
                                        <p:attrNameLst>
                                          <p:attrName>style.visibility</p:attrName>
                                        </p:attrNameLst>
                                      </p:cBhvr>
                                      <p:to>
                                        <p:strVal val="visible"/>
                                      </p:to>
                                    </p:set>
                                    <p:animEffect transition="in" filter="wipe(down)">
                                      <p:cBhvr>
                                        <p:cTn id="16" dur="500"/>
                                        <p:tgtEl>
                                          <p:spTgt spid="16076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0769">
                                            <p:txEl>
                                              <p:pRg st="4" end="4"/>
                                            </p:txEl>
                                          </p:spTgt>
                                        </p:tgtEl>
                                        <p:attrNameLst>
                                          <p:attrName>style.visibility</p:attrName>
                                        </p:attrNameLst>
                                      </p:cBhvr>
                                      <p:to>
                                        <p:strVal val="visible"/>
                                      </p:to>
                                    </p:set>
                                    <p:animEffect transition="in" filter="wipe(down)">
                                      <p:cBhvr>
                                        <p:cTn id="19" dur="500"/>
                                        <p:tgtEl>
                                          <p:spTgt spid="16076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0769">
                                            <p:txEl>
                                              <p:pRg st="5" end="5"/>
                                            </p:txEl>
                                          </p:spTgt>
                                        </p:tgtEl>
                                        <p:attrNameLst>
                                          <p:attrName>style.visibility</p:attrName>
                                        </p:attrNameLst>
                                      </p:cBhvr>
                                      <p:to>
                                        <p:strVal val="visible"/>
                                      </p:to>
                                    </p:set>
                                    <p:animEffect transition="in" filter="wipe(down)">
                                      <p:cBhvr>
                                        <p:cTn id="22" dur="500"/>
                                        <p:tgtEl>
                                          <p:spTgt spid="16076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0769">
                                            <p:txEl>
                                              <p:pRg st="6" end="6"/>
                                            </p:txEl>
                                          </p:spTgt>
                                        </p:tgtEl>
                                        <p:attrNameLst>
                                          <p:attrName>style.visibility</p:attrName>
                                        </p:attrNameLst>
                                      </p:cBhvr>
                                      <p:to>
                                        <p:strVal val="visible"/>
                                      </p:to>
                                    </p:set>
                                    <p:animEffect transition="in" filter="wipe(down)">
                                      <p:cBhvr>
                                        <p:cTn id="25" dur="500"/>
                                        <p:tgtEl>
                                          <p:spTgt spid="16076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0769">
                                            <p:txEl>
                                              <p:pRg st="7" end="7"/>
                                            </p:txEl>
                                          </p:spTgt>
                                        </p:tgtEl>
                                        <p:attrNameLst>
                                          <p:attrName>style.visibility</p:attrName>
                                        </p:attrNameLst>
                                      </p:cBhvr>
                                      <p:to>
                                        <p:strVal val="visible"/>
                                      </p:to>
                                    </p:set>
                                    <p:animEffect transition="in" filter="wipe(down)">
                                      <p:cBhvr>
                                        <p:cTn id="28" dur="500"/>
                                        <p:tgtEl>
                                          <p:spTgt spid="16076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0769">
                                            <p:txEl>
                                              <p:pRg st="8" end="8"/>
                                            </p:txEl>
                                          </p:spTgt>
                                        </p:tgtEl>
                                        <p:attrNameLst>
                                          <p:attrName>style.visibility</p:attrName>
                                        </p:attrNameLst>
                                      </p:cBhvr>
                                      <p:to>
                                        <p:strVal val="visible"/>
                                      </p:to>
                                    </p:set>
                                    <p:animEffect transition="in" filter="wipe(down)">
                                      <p:cBhvr>
                                        <p:cTn id="31" dur="500"/>
                                        <p:tgtEl>
                                          <p:spTgt spid="16076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0769">
                                            <p:txEl>
                                              <p:pRg st="9" end="9"/>
                                            </p:txEl>
                                          </p:spTgt>
                                        </p:tgtEl>
                                        <p:attrNameLst>
                                          <p:attrName>style.visibility</p:attrName>
                                        </p:attrNameLst>
                                      </p:cBhvr>
                                      <p:to>
                                        <p:strVal val="visible"/>
                                      </p:to>
                                    </p:set>
                                    <p:animEffect transition="in" filter="wipe(down)">
                                      <p:cBhvr>
                                        <p:cTn id="34" dur="500"/>
                                        <p:tgtEl>
                                          <p:spTgt spid="16076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0769">
                                            <p:txEl>
                                              <p:pRg st="10" end="10"/>
                                            </p:txEl>
                                          </p:spTgt>
                                        </p:tgtEl>
                                        <p:attrNameLst>
                                          <p:attrName>style.visibility</p:attrName>
                                        </p:attrNameLst>
                                      </p:cBhvr>
                                      <p:to>
                                        <p:strVal val="visible"/>
                                      </p:to>
                                    </p:set>
                                    <p:animEffect transition="in" filter="wipe(down)">
                                      <p:cBhvr>
                                        <p:cTn id="37" dur="500"/>
                                        <p:tgtEl>
                                          <p:spTgt spid="16076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0769">
                                            <p:txEl>
                                              <p:pRg st="11" end="11"/>
                                            </p:txEl>
                                          </p:spTgt>
                                        </p:tgtEl>
                                        <p:attrNameLst>
                                          <p:attrName>style.visibility</p:attrName>
                                        </p:attrNameLst>
                                      </p:cBhvr>
                                      <p:to>
                                        <p:strVal val="visible"/>
                                      </p:to>
                                    </p:set>
                                    <p:animEffect transition="in" filter="wipe(down)">
                                      <p:cBhvr>
                                        <p:cTn id="40" dur="500"/>
                                        <p:tgtEl>
                                          <p:spTgt spid="16076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0769">
                                            <p:txEl>
                                              <p:pRg st="12" end="12"/>
                                            </p:txEl>
                                          </p:spTgt>
                                        </p:tgtEl>
                                        <p:attrNameLst>
                                          <p:attrName>style.visibility</p:attrName>
                                        </p:attrNameLst>
                                      </p:cBhvr>
                                      <p:to>
                                        <p:strVal val="visible"/>
                                      </p:to>
                                    </p:set>
                                    <p:animEffect transition="in" filter="wipe(down)">
                                      <p:cBhvr>
                                        <p:cTn id="43" dur="500"/>
                                        <p:tgtEl>
                                          <p:spTgt spid="16076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9"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B536C1A-0DD1-42DB-BA43-F68C3FB78D50}"/>
              </a:ext>
            </a:extLst>
          </p:cNvPr>
          <p:cNvSpPr>
            <a:spLocks noGrp="1" noChangeArrowheads="1"/>
          </p:cNvSpPr>
          <p:nvPr>
            <p:ph type="title"/>
          </p:nvPr>
        </p:nvSpPr>
        <p:spPr>
          <a:xfrm>
            <a:off x="450013" y="179410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二、折半查找(判定树)</a:t>
            </a:r>
            <a:endParaRPr lang="en-US" altLang="zh-CN" sz="3200" dirty="0">
              <a:latin typeface="黑体" panose="02010609060101010101" pitchFamily="49" charset="-122"/>
              <a:ea typeface="黑体" panose="02010609060101010101" pitchFamily="49" charset="-122"/>
            </a:endParaRPr>
          </a:p>
        </p:txBody>
      </p:sp>
      <p:sp>
        <p:nvSpPr>
          <p:cNvPr id="35843" name="Text Box 4">
            <a:extLst>
              <a:ext uri="{FF2B5EF4-FFF2-40B4-BE49-F238E27FC236}">
                <a16:creationId xmlns:a16="http://schemas.microsoft.com/office/drawing/2014/main" id="{1D2013C8-482A-42B0-AEDC-34988366031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5844" name="Rectangle 5">
            <a:extLst>
              <a:ext uri="{FF2B5EF4-FFF2-40B4-BE49-F238E27FC236}">
                <a16:creationId xmlns:a16="http://schemas.microsoft.com/office/drawing/2014/main" id="{47048911-C5BE-4C16-9D03-A510CB9CF3F8}"/>
              </a:ext>
            </a:extLst>
          </p:cNvPr>
          <p:cNvSpPr>
            <a:spLocks noGrp="1" noChangeArrowheads="1"/>
          </p:cNvSpPr>
          <p:nvPr>
            <p:ph type="body" idx="1"/>
          </p:nvPr>
        </p:nvSpPr>
        <p:spPr>
          <a:xfrm>
            <a:off x="453143" y="2628220"/>
            <a:ext cx="7820261"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判定树：描述查找过程的二叉树。</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个结点的判定树的深度为</a:t>
            </a:r>
            <a:r>
              <a:rPr lang="zh-CN"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(n+1)</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折半查找法在查找过程中进行的     </a:t>
            </a:r>
            <a:endParaRPr lang="en-US" altLang="zh-CN" b="1" dirty="0">
              <a:latin typeface="黑体" panose="02010609060101010101" pitchFamily="49" charset="-122"/>
              <a:ea typeface="黑体" panose="02010609060101010101" pitchFamily="49" charset="-122"/>
            </a:endParaRPr>
          </a:p>
          <a:p>
            <a:pPr marL="0" indent="0" eaLnBrk="1" hangingPunct="1">
              <a:lnSpc>
                <a:spcPct val="90000"/>
              </a:lnSpc>
              <a:spcBef>
                <a:spcPct val="3000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比较次数最多不超过</a:t>
            </a:r>
            <a:r>
              <a:rPr lang="zh-CN" altLang="zh-CN" sz="2400" b="1" dirty="0">
                <a:latin typeface="Times New Roman" panose="02020603050405020304" pitchFamily="18" charset="0"/>
                <a:ea typeface="楷体_GB2312"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rPr>
              <a:t>log</a:t>
            </a:r>
            <a:r>
              <a:rPr lang="en-US" altLang="zh-CN" sz="2800" b="1" baseline="-25000"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(n+1)</a:t>
            </a:r>
            <a:r>
              <a:rPr lang="en-US" altLang="zh-CN" sz="2400" b="1" dirty="0">
                <a:latin typeface="Times New Roman" panose="02020603050405020304" pitchFamily="18" charset="0"/>
                <a:ea typeface="楷体_GB2312" pitchFamily="49" charset="-122"/>
                <a:sym typeface="Symbol" panose="05050102010706020507" pitchFamily="18" charset="2"/>
              </a:rPr>
              <a:t></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有11个元素的表的例子</a:t>
            </a:r>
            <a:endParaRPr lang="en-US" altLang="zh-CN" b="1" dirty="0">
              <a:latin typeface="黑体" panose="02010609060101010101" pitchFamily="49" charset="-122"/>
              <a:ea typeface="黑体" panose="02010609060101010101" pitchFamily="49" charset="-122"/>
            </a:endParaRPr>
          </a:p>
        </p:txBody>
      </p:sp>
      <p:sp>
        <p:nvSpPr>
          <p:cNvPr id="35845" name="Rectangle 6">
            <a:extLst>
              <a:ext uri="{FF2B5EF4-FFF2-40B4-BE49-F238E27FC236}">
                <a16:creationId xmlns:a16="http://schemas.microsoft.com/office/drawing/2014/main" id="{B149C5A6-4FFC-42FD-A5FD-2779265DC8F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240945" name="Group 305">
            <a:extLst>
              <a:ext uri="{FF2B5EF4-FFF2-40B4-BE49-F238E27FC236}">
                <a16:creationId xmlns:a16="http://schemas.microsoft.com/office/drawing/2014/main" id="{9CF2FAE9-AEEF-49E4-87CC-DEB88CED0D1F}"/>
              </a:ext>
            </a:extLst>
          </p:cNvPr>
          <p:cNvGraphicFramePr>
            <a:graphicFrameLocks noGrp="1"/>
          </p:cNvGraphicFramePr>
          <p:nvPr>
            <p:extLst>
              <p:ext uri="{D42A27DB-BD31-4B8C-83A1-F6EECF244321}">
                <p14:modId xmlns:p14="http://schemas.microsoft.com/office/powerpoint/2010/main" val="814449090"/>
              </p:ext>
            </p:extLst>
          </p:nvPr>
        </p:nvGraphicFramePr>
        <p:xfrm>
          <a:off x="409346" y="5650454"/>
          <a:ext cx="5257800" cy="914400"/>
        </p:xfrm>
        <a:graphic>
          <a:graphicData uri="http://schemas.openxmlformats.org/drawingml/2006/table">
            <a:tbl>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8150">
                  <a:extLst>
                    <a:ext uri="{9D8B030D-6E8A-4147-A177-3AD203B41FA5}">
                      <a16:colId xmlns:a16="http://schemas.microsoft.com/office/drawing/2014/main" val="20008"/>
                    </a:ext>
                  </a:extLst>
                </a:gridCol>
                <a:gridCol w="438150">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38150">
                  <a:extLst>
                    <a:ext uri="{9D8B030D-6E8A-4147-A177-3AD203B41FA5}">
                      <a16:colId xmlns:a16="http://schemas.microsoft.com/office/drawing/2014/main" val="20011"/>
                    </a:ext>
                  </a:extLst>
                </a:gridCol>
              </a:tblGrid>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i</a:t>
                      </a:r>
                    </a:p>
                  </a:txBody>
                  <a:tcPr marL="0" marR="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1</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5</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00B050"/>
                          </a:solidFill>
                          <a:effectLst/>
                          <a:latin typeface="Tahoma" panose="020B0604030504040204" pitchFamily="34" charset="0"/>
                          <a:ea typeface="宋体" panose="02010600030101010101" pitchFamily="2" charset="-122"/>
                        </a:rPr>
                        <a:t>6</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7</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8</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9</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10</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11</a:t>
                      </a:r>
                    </a:p>
                  </a:txBody>
                  <a:tcPr marL="0" marR="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C</a:t>
                      </a:r>
                      <a:r>
                        <a:rPr kumimoji="1" lang="en-US" altLang="zh-CN" sz="2400" b="1" i="0" u="none" strike="noStrike" cap="none" normalizeH="0" baseline="-25000">
                          <a:ln>
                            <a:noFill/>
                          </a:ln>
                          <a:solidFill>
                            <a:schemeClr val="tx1"/>
                          </a:solidFill>
                          <a:effectLst/>
                          <a:latin typeface="Tahoma" panose="020B0604030504040204" pitchFamily="34" charset="0"/>
                          <a:ea typeface="宋体" panose="02010600030101010101" pitchFamily="2" charset="-122"/>
                        </a:rPr>
                        <a:t>i</a:t>
                      </a:r>
                    </a:p>
                  </a:txBody>
                  <a:tcPr marL="0" marR="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5887" name="Group 306">
            <a:extLst>
              <a:ext uri="{FF2B5EF4-FFF2-40B4-BE49-F238E27FC236}">
                <a16:creationId xmlns:a16="http://schemas.microsoft.com/office/drawing/2014/main" id="{324D9CC0-9736-473D-B381-0163A88EE0F0}"/>
              </a:ext>
            </a:extLst>
          </p:cNvPr>
          <p:cNvGrpSpPr>
            <a:grpSpLocks/>
          </p:cNvGrpSpPr>
          <p:nvPr/>
        </p:nvGrpSpPr>
        <p:grpSpPr bwMode="auto">
          <a:xfrm>
            <a:off x="5867400" y="4419600"/>
            <a:ext cx="3276600" cy="2286000"/>
            <a:chOff x="912" y="2784"/>
            <a:chExt cx="3312" cy="1344"/>
          </a:xfrm>
        </p:grpSpPr>
        <p:sp>
          <p:nvSpPr>
            <p:cNvPr id="35888" name="Oval 307">
              <a:extLst>
                <a:ext uri="{FF2B5EF4-FFF2-40B4-BE49-F238E27FC236}">
                  <a16:creationId xmlns:a16="http://schemas.microsoft.com/office/drawing/2014/main" id="{D3BE9C34-7373-45DF-92A7-E5694BE0CF34}"/>
                </a:ext>
              </a:extLst>
            </p:cNvPr>
            <p:cNvSpPr>
              <a:spLocks noChangeArrowheads="1"/>
            </p:cNvSpPr>
            <p:nvPr/>
          </p:nvSpPr>
          <p:spPr bwMode="auto">
            <a:xfrm>
              <a:off x="2465" y="2784"/>
              <a:ext cx="235" cy="235"/>
            </a:xfrm>
            <a:prstGeom prst="ellipse">
              <a:avLst/>
            </a:prstGeom>
            <a:solidFill>
              <a:srgbClr val="CCFFCC"/>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a:t>
              </a:r>
            </a:p>
          </p:txBody>
        </p:sp>
        <p:sp>
          <p:nvSpPr>
            <p:cNvPr id="35889" name="Oval 308">
              <a:extLst>
                <a:ext uri="{FF2B5EF4-FFF2-40B4-BE49-F238E27FC236}">
                  <a16:creationId xmlns:a16="http://schemas.microsoft.com/office/drawing/2014/main" id="{E6D48802-7C24-4208-96F3-CEB2AB74BAA0}"/>
                </a:ext>
              </a:extLst>
            </p:cNvPr>
            <p:cNvSpPr>
              <a:spLocks noChangeArrowheads="1"/>
            </p:cNvSpPr>
            <p:nvPr/>
          </p:nvSpPr>
          <p:spPr bwMode="auto">
            <a:xfrm>
              <a:off x="1322" y="2986"/>
              <a:ext cx="235" cy="235"/>
            </a:xfrm>
            <a:prstGeom prst="ellipse">
              <a:avLst/>
            </a:prstGeom>
            <a:solidFill>
              <a:schemeClr val="hlink"/>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a:t>
              </a:r>
            </a:p>
          </p:txBody>
        </p:sp>
        <p:sp>
          <p:nvSpPr>
            <p:cNvPr id="35890" name="Oval 309">
              <a:extLst>
                <a:ext uri="{FF2B5EF4-FFF2-40B4-BE49-F238E27FC236}">
                  <a16:creationId xmlns:a16="http://schemas.microsoft.com/office/drawing/2014/main" id="{16BD5669-9F54-4B07-8F09-88081E190970}"/>
                </a:ext>
              </a:extLst>
            </p:cNvPr>
            <p:cNvSpPr>
              <a:spLocks noChangeArrowheads="1"/>
            </p:cNvSpPr>
            <p:nvPr/>
          </p:nvSpPr>
          <p:spPr bwMode="auto">
            <a:xfrm>
              <a:off x="3286" y="2986"/>
              <a:ext cx="235" cy="235"/>
            </a:xfrm>
            <a:prstGeom prst="ellipse">
              <a:avLst/>
            </a:prstGeom>
            <a:solidFill>
              <a:schemeClr val="hlink"/>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a:t>
              </a:r>
            </a:p>
          </p:txBody>
        </p:sp>
        <p:sp>
          <p:nvSpPr>
            <p:cNvPr id="35891" name="Oval 310">
              <a:extLst>
                <a:ext uri="{FF2B5EF4-FFF2-40B4-BE49-F238E27FC236}">
                  <a16:creationId xmlns:a16="http://schemas.microsoft.com/office/drawing/2014/main" id="{5EF6DD4A-1B70-4587-B84F-2B3542EF6FB8}"/>
                </a:ext>
              </a:extLst>
            </p:cNvPr>
            <p:cNvSpPr>
              <a:spLocks noChangeArrowheads="1"/>
            </p:cNvSpPr>
            <p:nvPr/>
          </p:nvSpPr>
          <p:spPr bwMode="auto">
            <a:xfrm>
              <a:off x="971" y="3254"/>
              <a:ext cx="234" cy="236"/>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a:t>
              </a:r>
            </a:p>
          </p:txBody>
        </p:sp>
        <p:sp>
          <p:nvSpPr>
            <p:cNvPr id="35892" name="Oval 311">
              <a:extLst>
                <a:ext uri="{FF2B5EF4-FFF2-40B4-BE49-F238E27FC236}">
                  <a16:creationId xmlns:a16="http://schemas.microsoft.com/office/drawing/2014/main" id="{9227531A-566B-49A8-9ACD-90165F812045}"/>
                </a:ext>
              </a:extLst>
            </p:cNvPr>
            <p:cNvSpPr>
              <a:spLocks noChangeArrowheads="1"/>
            </p:cNvSpPr>
            <p:nvPr/>
          </p:nvSpPr>
          <p:spPr bwMode="auto">
            <a:xfrm>
              <a:off x="1703" y="3221"/>
              <a:ext cx="235" cy="235"/>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4</a:t>
              </a:r>
            </a:p>
          </p:txBody>
        </p:sp>
        <p:sp>
          <p:nvSpPr>
            <p:cNvPr id="35893" name="Rectangle 312">
              <a:extLst>
                <a:ext uri="{FF2B5EF4-FFF2-40B4-BE49-F238E27FC236}">
                  <a16:creationId xmlns:a16="http://schemas.microsoft.com/office/drawing/2014/main" id="{C22675D7-8AD8-4A1D-8377-2161CE66ADC5}"/>
                </a:ext>
              </a:extLst>
            </p:cNvPr>
            <p:cNvSpPr>
              <a:spLocks noChangeArrowheads="1"/>
            </p:cNvSpPr>
            <p:nvPr/>
          </p:nvSpPr>
          <p:spPr bwMode="auto">
            <a:xfrm>
              <a:off x="912" y="3725"/>
              <a:ext cx="117" cy="201"/>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4" name="Rectangle 313">
              <a:extLst>
                <a:ext uri="{FF2B5EF4-FFF2-40B4-BE49-F238E27FC236}">
                  <a16:creationId xmlns:a16="http://schemas.microsoft.com/office/drawing/2014/main" id="{52A71148-580B-49CF-9442-44341F47E147}"/>
                </a:ext>
              </a:extLst>
            </p:cNvPr>
            <p:cNvSpPr>
              <a:spLocks noChangeArrowheads="1"/>
            </p:cNvSpPr>
            <p:nvPr/>
          </p:nvSpPr>
          <p:spPr bwMode="auto">
            <a:xfrm>
              <a:off x="1234" y="3926"/>
              <a:ext cx="118"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5" name="Rectangle 314">
              <a:extLst>
                <a:ext uri="{FF2B5EF4-FFF2-40B4-BE49-F238E27FC236}">
                  <a16:creationId xmlns:a16="http://schemas.microsoft.com/office/drawing/2014/main" id="{5C9DDF74-7BE5-452D-B7B0-36200CE5B0EB}"/>
                </a:ext>
              </a:extLst>
            </p:cNvPr>
            <p:cNvSpPr>
              <a:spLocks noChangeArrowheads="1"/>
            </p:cNvSpPr>
            <p:nvPr/>
          </p:nvSpPr>
          <p:spPr bwMode="auto">
            <a:xfrm>
              <a:off x="1528"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6" name="Rectangle 315">
              <a:extLst>
                <a:ext uri="{FF2B5EF4-FFF2-40B4-BE49-F238E27FC236}">
                  <a16:creationId xmlns:a16="http://schemas.microsoft.com/office/drawing/2014/main" id="{91CC9803-741B-438F-8531-163800C1DA07}"/>
                </a:ext>
              </a:extLst>
            </p:cNvPr>
            <p:cNvSpPr>
              <a:spLocks noChangeArrowheads="1"/>
            </p:cNvSpPr>
            <p:nvPr/>
          </p:nvSpPr>
          <p:spPr bwMode="auto">
            <a:xfrm>
              <a:off x="1733"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7" name="Rectangle 316">
              <a:extLst>
                <a:ext uri="{FF2B5EF4-FFF2-40B4-BE49-F238E27FC236}">
                  <a16:creationId xmlns:a16="http://schemas.microsoft.com/office/drawing/2014/main" id="{FDB4B1A1-3A40-40ED-BFFF-B56C9E079C08}"/>
                </a:ext>
              </a:extLst>
            </p:cNvPr>
            <p:cNvSpPr>
              <a:spLocks noChangeArrowheads="1"/>
            </p:cNvSpPr>
            <p:nvPr/>
          </p:nvSpPr>
          <p:spPr bwMode="auto">
            <a:xfrm>
              <a:off x="2026"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8" name="Rectangle 317">
              <a:extLst>
                <a:ext uri="{FF2B5EF4-FFF2-40B4-BE49-F238E27FC236}">
                  <a16:creationId xmlns:a16="http://schemas.microsoft.com/office/drawing/2014/main" id="{D64CCC98-6FB2-4EF6-93F4-AAD5F99EECA4}"/>
                </a:ext>
              </a:extLst>
            </p:cNvPr>
            <p:cNvSpPr>
              <a:spLocks noChangeArrowheads="1"/>
            </p:cNvSpPr>
            <p:nvPr/>
          </p:nvSpPr>
          <p:spPr bwMode="auto">
            <a:xfrm>
              <a:off x="2319"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9" name="Rectangle 318">
              <a:extLst>
                <a:ext uri="{FF2B5EF4-FFF2-40B4-BE49-F238E27FC236}">
                  <a16:creationId xmlns:a16="http://schemas.microsoft.com/office/drawing/2014/main" id="{4EB52CB1-633B-44E9-9FAE-D4EF4E1C9C05}"/>
                </a:ext>
              </a:extLst>
            </p:cNvPr>
            <p:cNvSpPr>
              <a:spLocks noChangeArrowheads="1"/>
            </p:cNvSpPr>
            <p:nvPr/>
          </p:nvSpPr>
          <p:spPr bwMode="auto">
            <a:xfrm>
              <a:off x="2583"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0" name="Rectangle 319">
              <a:extLst>
                <a:ext uri="{FF2B5EF4-FFF2-40B4-BE49-F238E27FC236}">
                  <a16:creationId xmlns:a16="http://schemas.microsoft.com/office/drawing/2014/main" id="{86E7B72D-6E79-4F49-81D7-3A47AC4C2523}"/>
                </a:ext>
              </a:extLst>
            </p:cNvPr>
            <p:cNvSpPr>
              <a:spLocks noChangeArrowheads="1"/>
            </p:cNvSpPr>
            <p:nvPr/>
          </p:nvSpPr>
          <p:spPr bwMode="auto">
            <a:xfrm>
              <a:off x="2905"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1" name="Rectangle 320">
              <a:extLst>
                <a:ext uri="{FF2B5EF4-FFF2-40B4-BE49-F238E27FC236}">
                  <a16:creationId xmlns:a16="http://schemas.microsoft.com/office/drawing/2014/main" id="{F7548954-F1E6-4B7A-9A04-2689C9741FB6}"/>
                </a:ext>
              </a:extLst>
            </p:cNvPr>
            <p:cNvSpPr>
              <a:spLocks noChangeArrowheads="1"/>
            </p:cNvSpPr>
            <p:nvPr/>
          </p:nvSpPr>
          <p:spPr bwMode="auto">
            <a:xfrm>
              <a:off x="3198"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2" name="Rectangle 321">
              <a:extLst>
                <a:ext uri="{FF2B5EF4-FFF2-40B4-BE49-F238E27FC236}">
                  <a16:creationId xmlns:a16="http://schemas.microsoft.com/office/drawing/2014/main" id="{59B93C6E-08CB-4E61-B7B2-8A51D32827ED}"/>
                </a:ext>
              </a:extLst>
            </p:cNvPr>
            <p:cNvSpPr>
              <a:spLocks noChangeArrowheads="1"/>
            </p:cNvSpPr>
            <p:nvPr/>
          </p:nvSpPr>
          <p:spPr bwMode="auto">
            <a:xfrm>
              <a:off x="3491"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3" name="Rectangle 322">
              <a:extLst>
                <a:ext uri="{FF2B5EF4-FFF2-40B4-BE49-F238E27FC236}">
                  <a16:creationId xmlns:a16="http://schemas.microsoft.com/office/drawing/2014/main" id="{D0C9C972-510D-43EE-A3BD-A004A835E64A}"/>
                </a:ext>
              </a:extLst>
            </p:cNvPr>
            <p:cNvSpPr>
              <a:spLocks noChangeArrowheads="1"/>
            </p:cNvSpPr>
            <p:nvPr/>
          </p:nvSpPr>
          <p:spPr bwMode="auto">
            <a:xfrm>
              <a:off x="3843"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4" name="Rectangle 323">
              <a:extLst>
                <a:ext uri="{FF2B5EF4-FFF2-40B4-BE49-F238E27FC236}">
                  <a16:creationId xmlns:a16="http://schemas.microsoft.com/office/drawing/2014/main" id="{8AF2F284-2364-4267-9B4C-DC8563851949}"/>
                </a:ext>
              </a:extLst>
            </p:cNvPr>
            <p:cNvSpPr>
              <a:spLocks noChangeArrowheads="1"/>
            </p:cNvSpPr>
            <p:nvPr/>
          </p:nvSpPr>
          <p:spPr bwMode="auto">
            <a:xfrm>
              <a:off x="4107"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5" name="Oval 324">
              <a:extLst>
                <a:ext uri="{FF2B5EF4-FFF2-40B4-BE49-F238E27FC236}">
                  <a16:creationId xmlns:a16="http://schemas.microsoft.com/office/drawing/2014/main" id="{1919FA23-E218-4785-BE4B-30E8ADB39B74}"/>
                </a:ext>
              </a:extLst>
            </p:cNvPr>
            <p:cNvSpPr>
              <a:spLocks noChangeArrowheads="1"/>
            </p:cNvSpPr>
            <p:nvPr/>
          </p:nvSpPr>
          <p:spPr bwMode="auto">
            <a:xfrm>
              <a:off x="1322" y="3557"/>
              <a:ext cx="235"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a:t>
              </a:r>
            </a:p>
          </p:txBody>
        </p:sp>
        <p:sp>
          <p:nvSpPr>
            <p:cNvPr id="35906" name="Oval 325">
              <a:extLst>
                <a:ext uri="{FF2B5EF4-FFF2-40B4-BE49-F238E27FC236}">
                  <a16:creationId xmlns:a16="http://schemas.microsoft.com/office/drawing/2014/main" id="{16A227F6-802B-4AA8-A985-DDCEEEF8E009}"/>
                </a:ext>
              </a:extLst>
            </p:cNvPr>
            <p:cNvSpPr>
              <a:spLocks noChangeArrowheads="1"/>
            </p:cNvSpPr>
            <p:nvPr/>
          </p:nvSpPr>
          <p:spPr bwMode="auto">
            <a:xfrm>
              <a:off x="2114" y="3523"/>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35907" name="Oval 326">
              <a:extLst>
                <a:ext uri="{FF2B5EF4-FFF2-40B4-BE49-F238E27FC236}">
                  <a16:creationId xmlns:a16="http://schemas.microsoft.com/office/drawing/2014/main" id="{10065716-96A0-4C6E-83A1-FED0DF90DD73}"/>
                </a:ext>
              </a:extLst>
            </p:cNvPr>
            <p:cNvSpPr>
              <a:spLocks noChangeArrowheads="1"/>
            </p:cNvSpPr>
            <p:nvPr/>
          </p:nvSpPr>
          <p:spPr bwMode="auto">
            <a:xfrm>
              <a:off x="2729" y="3221"/>
              <a:ext cx="235" cy="235"/>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a:t>
              </a:r>
            </a:p>
          </p:txBody>
        </p:sp>
        <p:sp>
          <p:nvSpPr>
            <p:cNvPr id="35908" name="Oval 327">
              <a:extLst>
                <a:ext uri="{FF2B5EF4-FFF2-40B4-BE49-F238E27FC236}">
                  <a16:creationId xmlns:a16="http://schemas.microsoft.com/office/drawing/2014/main" id="{585E38FF-F8C2-464F-9C97-6B9A11ABA819}"/>
                </a:ext>
              </a:extLst>
            </p:cNvPr>
            <p:cNvSpPr>
              <a:spLocks noChangeArrowheads="1"/>
            </p:cNvSpPr>
            <p:nvPr/>
          </p:nvSpPr>
          <p:spPr bwMode="auto">
            <a:xfrm>
              <a:off x="2993" y="3523"/>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a:t>
              </a:r>
            </a:p>
          </p:txBody>
        </p:sp>
        <p:sp>
          <p:nvSpPr>
            <p:cNvPr id="35909" name="Oval 328">
              <a:extLst>
                <a:ext uri="{FF2B5EF4-FFF2-40B4-BE49-F238E27FC236}">
                  <a16:creationId xmlns:a16="http://schemas.microsoft.com/office/drawing/2014/main" id="{E004C538-65FB-4AA9-A368-4539FBC0FCD7}"/>
                </a:ext>
              </a:extLst>
            </p:cNvPr>
            <p:cNvSpPr>
              <a:spLocks noChangeArrowheads="1"/>
            </p:cNvSpPr>
            <p:nvPr/>
          </p:nvSpPr>
          <p:spPr bwMode="auto">
            <a:xfrm>
              <a:off x="3638" y="3254"/>
              <a:ext cx="234" cy="236"/>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10</a:t>
              </a:r>
            </a:p>
          </p:txBody>
        </p:sp>
        <p:sp>
          <p:nvSpPr>
            <p:cNvPr id="35910" name="Oval 329">
              <a:extLst>
                <a:ext uri="{FF2B5EF4-FFF2-40B4-BE49-F238E27FC236}">
                  <a16:creationId xmlns:a16="http://schemas.microsoft.com/office/drawing/2014/main" id="{E4CE622D-AB95-42FE-AAFC-B086012C4B0A}"/>
                </a:ext>
              </a:extLst>
            </p:cNvPr>
            <p:cNvSpPr>
              <a:spLocks noChangeArrowheads="1"/>
            </p:cNvSpPr>
            <p:nvPr/>
          </p:nvSpPr>
          <p:spPr bwMode="auto">
            <a:xfrm>
              <a:off x="3902" y="3557"/>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11</a:t>
              </a:r>
            </a:p>
          </p:txBody>
        </p:sp>
        <p:sp>
          <p:nvSpPr>
            <p:cNvPr id="35911" name="Line 330">
              <a:extLst>
                <a:ext uri="{FF2B5EF4-FFF2-40B4-BE49-F238E27FC236}">
                  <a16:creationId xmlns:a16="http://schemas.microsoft.com/office/drawing/2014/main" id="{3F06D9BE-E2A0-4B44-82F9-74B26EBA41C3}"/>
                </a:ext>
              </a:extLst>
            </p:cNvPr>
            <p:cNvSpPr>
              <a:spLocks noChangeShapeType="1"/>
            </p:cNvSpPr>
            <p:nvPr/>
          </p:nvSpPr>
          <p:spPr bwMode="auto">
            <a:xfrm flipH="1">
              <a:off x="1557" y="2918"/>
              <a:ext cx="87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2" name="Line 331">
              <a:extLst>
                <a:ext uri="{FF2B5EF4-FFF2-40B4-BE49-F238E27FC236}">
                  <a16:creationId xmlns:a16="http://schemas.microsoft.com/office/drawing/2014/main" id="{401F1E40-C89C-4F42-8826-537E97E539E0}"/>
                </a:ext>
              </a:extLst>
            </p:cNvPr>
            <p:cNvSpPr>
              <a:spLocks noChangeShapeType="1"/>
            </p:cNvSpPr>
            <p:nvPr/>
          </p:nvSpPr>
          <p:spPr bwMode="auto">
            <a:xfrm>
              <a:off x="2729" y="2918"/>
              <a:ext cx="586" cy="10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3" name="Line 332">
              <a:extLst>
                <a:ext uri="{FF2B5EF4-FFF2-40B4-BE49-F238E27FC236}">
                  <a16:creationId xmlns:a16="http://schemas.microsoft.com/office/drawing/2014/main" id="{A4E271BB-A7A4-41A2-A64F-8AD9E20BA61E}"/>
                </a:ext>
              </a:extLst>
            </p:cNvPr>
            <p:cNvSpPr>
              <a:spLocks noChangeShapeType="1"/>
            </p:cNvSpPr>
            <p:nvPr/>
          </p:nvSpPr>
          <p:spPr bwMode="auto">
            <a:xfrm flipH="1">
              <a:off x="1176" y="3187"/>
              <a:ext cx="146" cy="1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4" name="Line 333">
              <a:extLst>
                <a:ext uri="{FF2B5EF4-FFF2-40B4-BE49-F238E27FC236}">
                  <a16:creationId xmlns:a16="http://schemas.microsoft.com/office/drawing/2014/main" id="{6F35B3F7-5115-4EA6-B5DD-79FB9D236064}"/>
                </a:ext>
              </a:extLst>
            </p:cNvPr>
            <p:cNvSpPr>
              <a:spLocks noChangeShapeType="1"/>
            </p:cNvSpPr>
            <p:nvPr/>
          </p:nvSpPr>
          <p:spPr bwMode="auto">
            <a:xfrm flipH="1">
              <a:off x="971" y="3490"/>
              <a:ext cx="58" cy="23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5" name="Line 334">
              <a:extLst>
                <a:ext uri="{FF2B5EF4-FFF2-40B4-BE49-F238E27FC236}">
                  <a16:creationId xmlns:a16="http://schemas.microsoft.com/office/drawing/2014/main" id="{82C909EB-8548-4C28-B684-5C5B79DD362D}"/>
                </a:ext>
              </a:extLst>
            </p:cNvPr>
            <p:cNvSpPr>
              <a:spLocks noChangeShapeType="1"/>
            </p:cNvSpPr>
            <p:nvPr/>
          </p:nvSpPr>
          <p:spPr bwMode="auto">
            <a:xfrm>
              <a:off x="1205" y="3422"/>
              <a:ext cx="147"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6" name="Line 335">
              <a:extLst>
                <a:ext uri="{FF2B5EF4-FFF2-40B4-BE49-F238E27FC236}">
                  <a16:creationId xmlns:a16="http://schemas.microsoft.com/office/drawing/2014/main" id="{5FFBE5B9-F6B0-45C1-BBCA-9C3D3CCC8D3E}"/>
                </a:ext>
              </a:extLst>
            </p:cNvPr>
            <p:cNvSpPr>
              <a:spLocks noChangeShapeType="1"/>
            </p:cNvSpPr>
            <p:nvPr/>
          </p:nvSpPr>
          <p:spPr bwMode="auto">
            <a:xfrm flipH="1">
              <a:off x="1293" y="3758"/>
              <a:ext cx="5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7" name="Line 336">
              <a:extLst>
                <a:ext uri="{FF2B5EF4-FFF2-40B4-BE49-F238E27FC236}">
                  <a16:creationId xmlns:a16="http://schemas.microsoft.com/office/drawing/2014/main" id="{C9FE27CB-D4F2-43DF-B122-F41C69B9B44D}"/>
                </a:ext>
              </a:extLst>
            </p:cNvPr>
            <p:cNvSpPr>
              <a:spLocks noChangeShapeType="1"/>
            </p:cNvSpPr>
            <p:nvPr/>
          </p:nvSpPr>
          <p:spPr bwMode="auto">
            <a:xfrm>
              <a:off x="1528" y="3758"/>
              <a:ext cx="58"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8" name="Line 337">
              <a:extLst>
                <a:ext uri="{FF2B5EF4-FFF2-40B4-BE49-F238E27FC236}">
                  <a16:creationId xmlns:a16="http://schemas.microsoft.com/office/drawing/2014/main" id="{146A727A-3095-4E6D-A3B3-5DE1B2C5250E}"/>
                </a:ext>
              </a:extLst>
            </p:cNvPr>
            <p:cNvSpPr>
              <a:spLocks noChangeShapeType="1"/>
            </p:cNvSpPr>
            <p:nvPr/>
          </p:nvSpPr>
          <p:spPr bwMode="auto">
            <a:xfrm>
              <a:off x="1528" y="3187"/>
              <a:ext cx="175" cy="6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9" name="Line 338">
              <a:extLst>
                <a:ext uri="{FF2B5EF4-FFF2-40B4-BE49-F238E27FC236}">
                  <a16:creationId xmlns:a16="http://schemas.microsoft.com/office/drawing/2014/main" id="{309E3A46-7AF4-421C-9595-D83A0DE3FE66}"/>
                </a:ext>
              </a:extLst>
            </p:cNvPr>
            <p:cNvSpPr>
              <a:spLocks noChangeShapeType="1"/>
            </p:cNvSpPr>
            <p:nvPr/>
          </p:nvSpPr>
          <p:spPr bwMode="auto">
            <a:xfrm>
              <a:off x="1791" y="3456"/>
              <a:ext cx="0"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0" name="Line 339">
              <a:extLst>
                <a:ext uri="{FF2B5EF4-FFF2-40B4-BE49-F238E27FC236}">
                  <a16:creationId xmlns:a16="http://schemas.microsoft.com/office/drawing/2014/main" id="{70D4E1CE-1F30-4039-B412-85A04414A275}"/>
                </a:ext>
              </a:extLst>
            </p:cNvPr>
            <p:cNvSpPr>
              <a:spLocks noChangeShapeType="1"/>
            </p:cNvSpPr>
            <p:nvPr/>
          </p:nvSpPr>
          <p:spPr bwMode="auto">
            <a:xfrm>
              <a:off x="2290" y="3725"/>
              <a:ext cx="87" cy="2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1" name="Line 340">
              <a:extLst>
                <a:ext uri="{FF2B5EF4-FFF2-40B4-BE49-F238E27FC236}">
                  <a16:creationId xmlns:a16="http://schemas.microsoft.com/office/drawing/2014/main" id="{2A90C287-55BE-4A39-B7C2-C738C98276BB}"/>
                </a:ext>
              </a:extLst>
            </p:cNvPr>
            <p:cNvSpPr>
              <a:spLocks noChangeShapeType="1"/>
            </p:cNvSpPr>
            <p:nvPr/>
          </p:nvSpPr>
          <p:spPr bwMode="auto">
            <a:xfrm>
              <a:off x="1938" y="3389"/>
              <a:ext cx="205"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2" name="Line 341">
              <a:extLst>
                <a:ext uri="{FF2B5EF4-FFF2-40B4-BE49-F238E27FC236}">
                  <a16:creationId xmlns:a16="http://schemas.microsoft.com/office/drawing/2014/main" id="{31FB9290-DD43-48ED-890E-F9345EF66E5C}"/>
                </a:ext>
              </a:extLst>
            </p:cNvPr>
            <p:cNvSpPr>
              <a:spLocks noChangeShapeType="1"/>
            </p:cNvSpPr>
            <p:nvPr/>
          </p:nvSpPr>
          <p:spPr bwMode="auto">
            <a:xfrm flipH="1">
              <a:off x="2084" y="3725"/>
              <a:ext cx="59" cy="2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3" name="Line 342">
              <a:extLst>
                <a:ext uri="{FF2B5EF4-FFF2-40B4-BE49-F238E27FC236}">
                  <a16:creationId xmlns:a16="http://schemas.microsoft.com/office/drawing/2014/main" id="{925C5E86-86B8-4AC0-8E50-B8084FDB1CE9}"/>
                </a:ext>
              </a:extLst>
            </p:cNvPr>
            <p:cNvSpPr>
              <a:spLocks noChangeShapeType="1"/>
            </p:cNvSpPr>
            <p:nvPr/>
          </p:nvSpPr>
          <p:spPr bwMode="auto">
            <a:xfrm flipH="1">
              <a:off x="2934" y="3086"/>
              <a:ext cx="352" cy="20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4" name="Line 343">
              <a:extLst>
                <a:ext uri="{FF2B5EF4-FFF2-40B4-BE49-F238E27FC236}">
                  <a16:creationId xmlns:a16="http://schemas.microsoft.com/office/drawing/2014/main" id="{7BA9B68D-59B7-4528-92A5-7C7581E77DFC}"/>
                </a:ext>
              </a:extLst>
            </p:cNvPr>
            <p:cNvSpPr>
              <a:spLocks noChangeShapeType="1"/>
            </p:cNvSpPr>
            <p:nvPr/>
          </p:nvSpPr>
          <p:spPr bwMode="auto">
            <a:xfrm flipH="1">
              <a:off x="2641" y="3422"/>
              <a:ext cx="118" cy="20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5" name="Line 344">
              <a:extLst>
                <a:ext uri="{FF2B5EF4-FFF2-40B4-BE49-F238E27FC236}">
                  <a16:creationId xmlns:a16="http://schemas.microsoft.com/office/drawing/2014/main" id="{0A8CEACA-7D74-4BCA-B3C5-F2FAACFBE69F}"/>
                </a:ext>
              </a:extLst>
            </p:cNvPr>
            <p:cNvSpPr>
              <a:spLocks noChangeShapeType="1"/>
            </p:cNvSpPr>
            <p:nvPr/>
          </p:nvSpPr>
          <p:spPr bwMode="auto">
            <a:xfrm>
              <a:off x="2934" y="3422"/>
              <a:ext cx="118" cy="1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6" name="Line 345">
              <a:extLst>
                <a:ext uri="{FF2B5EF4-FFF2-40B4-BE49-F238E27FC236}">
                  <a16:creationId xmlns:a16="http://schemas.microsoft.com/office/drawing/2014/main" id="{542E269F-BA0E-4897-8950-7B8239EF637D}"/>
                </a:ext>
              </a:extLst>
            </p:cNvPr>
            <p:cNvSpPr>
              <a:spLocks noChangeShapeType="1"/>
            </p:cNvSpPr>
            <p:nvPr/>
          </p:nvSpPr>
          <p:spPr bwMode="auto">
            <a:xfrm flipH="1">
              <a:off x="2993" y="3758"/>
              <a:ext cx="5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7" name="Line 346">
              <a:extLst>
                <a:ext uri="{FF2B5EF4-FFF2-40B4-BE49-F238E27FC236}">
                  <a16:creationId xmlns:a16="http://schemas.microsoft.com/office/drawing/2014/main" id="{E60F018A-1D3B-4029-9743-E8C8992171C0}"/>
                </a:ext>
              </a:extLst>
            </p:cNvPr>
            <p:cNvSpPr>
              <a:spLocks noChangeShapeType="1"/>
            </p:cNvSpPr>
            <p:nvPr/>
          </p:nvSpPr>
          <p:spPr bwMode="auto">
            <a:xfrm>
              <a:off x="3169" y="3758"/>
              <a:ext cx="88"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8" name="Line 347">
              <a:extLst>
                <a:ext uri="{FF2B5EF4-FFF2-40B4-BE49-F238E27FC236}">
                  <a16:creationId xmlns:a16="http://schemas.microsoft.com/office/drawing/2014/main" id="{A9733CE7-64DF-4971-A3A1-9C9B60D34DF8}"/>
                </a:ext>
              </a:extLst>
            </p:cNvPr>
            <p:cNvSpPr>
              <a:spLocks noChangeShapeType="1"/>
            </p:cNvSpPr>
            <p:nvPr/>
          </p:nvSpPr>
          <p:spPr bwMode="auto">
            <a:xfrm>
              <a:off x="3521" y="3120"/>
              <a:ext cx="205" cy="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9" name="Line 348">
              <a:extLst>
                <a:ext uri="{FF2B5EF4-FFF2-40B4-BE49-F238E27FC236}">
                  <a16:creationId xmlns:a16="http://schemas.microsoft.com/office/drawing/2014/main" id="{D5D83DAF-B064-4095-9CE1-8B8858A4CDC6}"/>
                </a:ext>
              </a:extLst>
            </p:cNvPr>
            <p:cNvSpPr>
              <a:spLocks noChangeShapeType="1"/>
            </p:cNvSpPr>
            <p:nvPr/>
          </p:nvSpPr>
          <p:spPr bwMode="auto">
            <a:xfrm flipH="1">
              <a:off x="3550" y="3456"/>
              <a:ext cx="117"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0" name="Line 349">
              <a:extLst>
                <a:ext uri="{FF2B5EF4-FFF2-40B4-BE49-F238E27FC236}">
                  <a16:creationId xmlns:a16="http://schemas.microsoft.com/office/drawing/2014/main" id="{C001C47B-6C9A-4940-A8B0-56F787266BF4}"/>
                </a:ext>
              </a:extLst>
            </p:cNvPr>
            <p:cNvSpPr>
              <a:spLocks noChangeShapeType="1"/>
            </p:cNvSpPr>
            <p:nvPr/>
          </p:nvSpPr>
          <p:spPr bwMode="auto">
            <a:xfrm>
              <a:off x="3872" y="3422"/>
              <a:ext cx="118" cy="13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1" name="Line 350">
              <a:extLst>
                <a:ext uri="{FF2B5EF4-FFF2-40B4-BE49-F238E27FC236}">
                  <a16:creationId xmlns:a16="http://schemas.microsoft.com/office/drawing/2014/main" id="{D9EF7181-BC83-4587-9668-8BE27CF6FDC8}"/>
                </a:ext>
              </a:extLst>
            </p:cNvPr>
            <p:cNvSpPr>
              <a:spLocks noChangeShapeType="1"/>
            </p:cNvSpPr>
            <p:nvPr/>
          </p:nvSpPr>
          <p:spPr bwMode="auto">
            <a:xfrm flipH="1">
              <a:off x="3902" y="3792"/>
              <a:ext cx="58" cy="13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2" name="Line 351">
              <a:extLst>
                <a:ext uri="{FF2B5EF4-FFF2-40B4-BE49-F238E27FC236}">
                  <a16:creationId xmlns:a16="http://schemas.microsoft.com/office/drawing/2014/main" id="{E472ACD3-7367-4FB4-9543-A1DC2A11D808}"/>
                </a:ext>
              </a:extLst>
            </p:cNvPr>
            <p:cNvSpPr>
              <a:spLocks noChangeShapeType="1"/>
            </p:cNvSpPr>
            <p:nvPr/>
          </p:nvSpPr>
          <p:spPr bwMode="auto">
            <a:xfrm>
              <a:off x="4077" y="3792"/>
              <a:ext cx="59" cy="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EE8D7E3-1901-440F-8545-27CC6D92ADC5}"/>
              </a:ext>
            </a:extLst>
          </p:cNvPr>
          <p:cNvSpPr>
            <a:spLocks noGrp="1" noChangeArrowheads="1"/>
          </p:cNvSpPr>
          <p:nvPr>
            <p:ph type="title"/>
          </p:nvPr>
        </p:nvSpPr>
        <p:spPr>
          <a:xfrm>
            <a:off x="408783" y="181814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二、折半查找(性能分析)</a:t>
            </a:r>
            <a:endParaRPr lang="en-US" altLang="zh-CN" sz="3200" dirty="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398E56C6-1657-40BF-8AD6-831BF5809E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7892" name="Rectangle 4">
            <a:extLst>
              <a:ext uri="{FF2B5EF4-FFF2-40B4-BE49-F238E27FC236}">
                <a16:creationId xmlns:a16="http://schemas.microsoft.com/office/drawing/2014/main" id="{32397668-7BE4-45A3-B723-40C54760E9F3}"/>
              </a:ext>
            </a:extLst>
          </p:cNvPr>
          <p:cNvSpPr>
            <a:spLocks noGrp="1" noChangeArrowheads="1"/>
          </p:cNvSpPr>
          <p:nvPr>
            <p:ph type="body" idx="1"/>
          </p:nvPr>
        </p:nvSpPr>
        <p:spPr>
          <a:xfrm>
            <a:off x="408783" y="2657781"/>
            <a:ext cx="8915746"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设有序表的长度</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，树高为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，则有</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h-1</a:t>
            </a:r>
            <a:r>
              <a:rPr lang="en-US" altLang="zh-CN" b="1" dirty="0">
                <a:latin typeface="黑体" panose="02010609060101010101" pitchFamily="49" charset="-122"/>
                <a:ea typeface="黑体" panose="02010609060101010101" pitchFamily="49" charset="-122"/>
              </a:rPr>
              <a:t>-1&lt;n</a:t>
            </a:r>
          </a:p>
          <a:p>
            <a:pPr marL="0" indent="0" eaLnBrk="1" hangingPunct="1">
              <a:lnSpc>
                <a:spcPct val="90000"/>
              </a:lnSpc>
              <a:spcBef>
                <a:spcPct val="30000"/>
              </a:spcBef>
              <a:buNone/>
            </a:pPr>
            <a:r>
              <a:rPr lang="en-US" altLang="zh-CN" b="1" dirty="0">
                <a:latin typeface="黑体" panose="02010609060101010101" pitchFamily="49" charset="-122"/>
                <a:ea typeface="黑体" panose="02010609060101010101" pitchFamily="49" charset="-122"/>
              </a:rPr>
              <a:t>  &lt;=2</a:t>
            </a:r>
            <a:r>
              <a:rPr lang="en-US" altLang="zh-CN" b="1" baseline="30000" dirty="0">
                <a:latin typeface="黑体" panose="02010609060101010101" pitchFamily="49" charset="-122"/>
                <a:ea typeface="黑体" panose="02010609060101010101" pitchFamily="49" charset="-122"/>
              </a:rPr>
              <a:t>h</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，即</a:t>
            </a:r>
            <a:r>
              <a:rPr lang="en-US" altLang="zh-CN" b="1" dirty="0">
                <a:latin typeface="黑体" panose="02010609060101010101" pitchFamily="49" charset="-122"/>
                <a:ea typeface="黑体" panose="02010609060101010101" pitchFamily="49" charset="-122"/>
              </a:rPr>
              <a:t>h=</a:t>
            </a:r>
            <a:r>
              <a:rPr lang="zh-CN"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(n+1)</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b="1" dirty="0">
                <a:latin typeface="黑体" panose="02010609060101010101" pitchFamily="49" charset="-122"/>
                <a:ea typeface="黑体" panose="02010609060101010101" pitchFamily="49" charset="-122"/>
                <a:sym typeface="Symbol" panose="05050102010706020507" pitchFamily="18" charset="2"/>
              </a:rPr>
              <a:t>  </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树中层次为1的结点有1个，层次为2的结点有2个，层次为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的结点有2</a:t>
            </a:r>
            <a:r>
              <a:rPr lang="en-US" altLang="zh-CN" b="1" baseline="30000" dirty="0">
                <a:latin typeface="黑体" panose="02010609060101010101" pitchFamily="49" charset="-122"/>
                <a:ea typeface="黑体" panose="02010609060101010101" pitchFamily="49" charset="-122"/>
              </a:rPr>
              <a:t>h-1</a:t>
            </a:r>
            <a:r>
              <a:rPr lang="zh-CN" altLang="en-US" b="1" dirty="0">
                <a:latin typeface="黑体" panose="02010609060101010101" pitchFamily="49" charset="-122"/>
                <a:ea typeface="黑体" panose="02010609060101010101" pitchFamily="49" charset="-122"/>
              </a:rPr>
              <a:t>个</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假设表中每个记录的查找概率相等，则查找成功时折半查找的平均查找长度</a:t>
            </a:r>
            <a:endParaRPr lang="en-US" altLang="zh-CN" b="1" dirty="0">
              <a:latin typeface="黑体" panose="02010609060101010101" pitchFamily="49" charset="-122"/>
              <a:ea typeface="黑体" panose="02010609060101010101" pitchFamily="49" charset="-122"/>
            </a:endParaRPr>
          </a:p>
        </p:txBody>
      </p:sp>
      <p:sp>
        <p:nvSpPr>
          <p:cNvPr id="37893" name="Rectangle 5">
            <a:extLst>
              <a:ext uri="{FF2B5EF4-FFF2-40B4-BE49-F238E27FC236}">
                <a16:creationId xmlns:a16="http://schemas.microsoft.com/office/drawing/2014/main" id="{DDA80A65-6737-4224-8F30-C34A1C5BC3B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7895" name="Text Box 94">
            <a:extLst>
              <a:ext uri="{FF2B5EF4-FFF2-40B4-BE49-F238E27FC236}">
                <a16:creationId xmlns:a16="http://schemas.microsoft.com/office/drawing/2014/main" id="{4B882B99-6310-47F3-AAF4-6F4132439B9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CE0056-5AB9-41A4-B131-B902E74CAAD1}" type="slidenum">
              <a:rPr lang="zh-CN" altLang="en-US" sz="2400"/>
              <a:pPr algn="r" eaLnBrk="1" hangingPunct="1">
                <a:spcBef>
                  <a:spcPct val="50000"/>
                </a:spcBef>
                <a:buClrTx/>
                <a:buSzTx/>
                <a:buFontTx/>
                <a:buNone/>
              </a:pPr>
              <a:t>24</a:t>
            </a:fld>
            <a:endParaRPr lang="en-US" altLang="zh-CN" sz="2400"/>
          </a:p>
        </p:txBody>
      </p:sp>
      <p:sp>
        <p:nvSpPr>
          <p:cNvPr id="8" name="Object 93">
            <a:extLst>
              <a:ext uri="{FF2B5EF4-FFF2-40B4-BE49-F238E27FC236}">
                <a16:creationId xmlns:a16="http://schemas.microsoft.com/office/drawing/2014/main" id="{DC5D9F79-8DC6-4665-9E16-121672B8012A}"/>
              </a:ext>
            </a:extLst>
          </p:cNvPr>
          <p:cNvSpPr txBox="1">
            <a:spLocks noRot="1" noChangeAspect="1" noMove="1" noResize="1" noEditPoints="1" noAdjustHandles="1" noChangeArrowheads="1" noChangeShapeType="1" noTextEdit="1"/>
          </p:cNvSpPr>
          <p:nvPr/>
        </p:nvSpPr>
        <p:spPr bwMode="auto">
          <a:xfrm>
            <a:off x="765793" y="5638800"/>
            <a:ext cx="8378207" cy="1219200"/>
          </a:xfrm>
          <a:prstGeom prst="rect">
            <a:avLst/>
          </a:prstGeom>
          <a:blipFill>
            <a:blip r:embed="rId3" cstate="print"/>
            <a:stretch>
              <a:fillRect/>
            </a:stretch>
          </a:blipFill>
          <a:ln>
            <a:noFill/>
          </a:ln>
          <a:effectLst/>
        </p:spPr>
        <p:txBody>
          <a:bodyPr/>
          <a:lstStyle/>
          <a:p>
            <a:r>
              <a:rPr lang="zh-CN" altLang="en-US">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405DE0-BA7C-4BBA-B043-DB306BCB1D2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二、折半查找(特点)</a:t>
            </a:r>
            <a:endParaRPr lang="en-US" altLang="zh-CN" sz="320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52A3C7AC-0C17-459D-8846-148A6C0FC16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9940" name="Rectangle 4">
            <a:extLst>
              <a:ext uri="{FF2B5EF4-FFF2-40B4-BE49-F238E27FC236}">
                <a16:creationId xmlns:a16="http://schemas.microsoft.com/office/drawing/2014/main" id="{4FE3CC6D-FA28-497B-AB31-310E64FC2758}"/>
              </a:ext>
            </a:extLst>
          </p:cNvPr>
          <p:cNvSpPr>
            <a:spLocks noGrp="1" noChangeArrowheads="1"/>
          </p:cNvSpPr>
          <p:nvPr>
            <p:ph type="body" idx="1"/>
          </p:nvPr>
        </p:nvSpPr>
        <p:spPr>
          <a:xfrm>
            <a:off x="381000" y="2819400"/>
            <a:ext cx="8334375" cy="4038600"/>
          </a:xfrm>
        </p:spPr>
        <p:txBody>
          <a:bodyPr/>
          <a:lstStyle/>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折半查找的效率比顺序查找高(特别是在静态查找表的长度很长时)</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折半查找只能适用于</a:t>
            </a:r>
            <a:r>
              <a:rPr lang="zh-CN" altLang="en-US" b="1" dirty="0">
                <a:solidFill>
                  <a:srgbClr val="FF0000"/>
                </a:solidFill>
                <a:latin typeface="黑体" panose="02010609060101010101" pitchFamily="49" charset="-122"/>
                <a:ea typeface="黑体" panose="02010609060101010101" pitchFamily="49" charset="-122"/>
              </a:rPr>
              <a:t>有序</a:t>
            </a:r>
            <a:r>
              <a:rPr lang="zh-CN" altLang="en-US" b="1" dirty="0">
                <a:latin typeface="黑体" panose="02010609060101010101" pitchFamily="49" charset="-122"/>
                <a:ea typeface="黑体" panose="02010609060101010101" pitchFamily="49" charset="-122"/>
              </a:rPr>
              <a:t>表，并且以</a:t>
            </a:r>
            <a:r>
              <a:rPr lang="zh-CN" altLang="en-US" b="1" dirty="0">
                <a:solidFill>
                  <a:srgbClr val="FF0000"/>
                </a:solidFill>
                <a:latin typeface="黑体" panose="02010609060101010101" pitchFamily="49" charset="-122"/>
                <a:ea typeface="黑体" panose="02010609060101010101" pitchFamily="49" charset="-122"/>
              </a:rPr>
              <a:t>顺序</a:t>
            </a:r>
            <a:r>
              <a:rPr lang="zh-CN" altLang="en-US" b="1" dirty="0">
                <a:latin typeface="黑体" panose="02010609060101010101" pitchFamily="49" charset="-122"/>
                <a:ea typeface="黑体" panose="02010609060101010101" pitchFamily="49" charset="-122"/>
              </a:rPr>
              <a:t>存储结构存储（在进行插入和删除操作时，都必须移动大量结点）</a:t>
            </a:r>
            <a:endParaRPr lang="en-US" altLang="zh-CN" b="1" dirty="0">
              <a:latin typeface="黑体" panose="02010609060101010101" pitchFamily="49" charset="-122"/>
              <a:ea typeface="黑体" panose="02010609060101010101" pitchFamily="49" charset="-122"/>
            </a:endParaRPr>
          </a:p>
        </p:txBody>
      </p:sp>
      <p:sp>
        <p:nvSpPr>
          <p:cNvPr id="39941" name="Rectangle 5">
            <a:extLst>
              <a:ext uri="{FF2B5EF4-FFF2-40B4-BE49-F238E27FC236}">
                <a16:creationId xmlns:a16="http://schemas.microsoft.com/office/drawing/2014/main" id="{72E92BBC-0183-46B8-95CF-01EB47FBF9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9942" name="Text Box 7">
            <a:extLst>
              <a:ext uri="{FF2B5EF4-FFF2-40B4-BE49-F238E27FC236}">
                <a16:creationId xmlns:a16="http://schemas.microsoft.com/office/drawing/2014/main" id="{DE1F9BDC-3CAB-47A5-AC5A-E97CD14CE4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433E73-AE6D-4CFF-B439-B61878265881}" type="slidenum">
              <a:rPr lang="zh-CN" altLang="en-US" sz="2400"/>
              <a:pPr algn="r" eaLnBrk="1" hangingPunct="1">
                <a:spcBef>
                  <a:spcPct val="50000"/>
                </a:spcBef>
                <a:buClrTx/>
                <a:buSzTx/>
                <a:buFontTx/>
                <a:buNone/>
              </a:pPr>
              <a:t>25</a:t>
            </a:fld>
            <a:endParaRPr lang="en-US" altLang="zh-CN"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405DE0-BA7C-4BBA-B043-DB306BCB1D25}"/>
              </a:ext>
            </a:extLst>
          </p:cNvPr>
          <p:cNvSpPr>
            <a:spLocks noGrp="1" noChangeArrowheads="1"/>
          </p:cNvSpPr>
          <p:nvPr>
            <p:ph type="title"/>
          </p:nvPr>
        </p:nvSpPr>
        <p:spPr>
          <a:xfrm>
            <a:off x="457200" y="1981200"/>
            <a:ext cx="7787208"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二、折半查找和顺序查找适应情况比较</a:t>
            </a:r>
            <a:endParaRPr lang="en-US" altLang="zh-CN" sz="3200" dirty="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52A3C7AC-0C17-459D-8846-148A6C0FC16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9940" name="Rectangle 4">
            <a:extLst>
              <a:ext uri="{FF2B5EF4-FFF2-40B4-BE49-F238E27FC236}">
                <a16:creationId xmlns:a16="http://schemas.microsoft.com/office/drawing/2014/main" id="{4FE3CC6D-FA28-497B-AB31-310E64FC2758}"/>
              </a:ext>
            </a:extLst>
          </p:cNvPr>
          <p:cNvSpPr>
            <a:spLocks noGrp="1" noChangeArrowheads="1"/>
          </p:cNvSpPr>
          <p:nvPr>
            <p:ph type="body" idx="1"/>
          </p:nvPr>
        </p:nvSpPr>
        <p:spPr>
          <a:xfrm>
            <a:off x="381000" y="2819400"/>
            <a:ext cx="8334375" cy="4038600"/>
          </a:xfrm>
        </p:spPr>
        <p:txBody>
          <a:bodyPr/>
          <a:lstStyle/>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折半查找适合一经建立就很少移动，而又经常需要查找的线性表</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对于较少查找又经常需要改动的线性表，适宜采用链式存储，使用顺序查找</a:t>
            </a:r>
            <a:endParaRPr lang="en-US" altLang="zh-CN" b="1" dirty="0">
              <a:latin typeface="黑体" panose="02010609060101010101" pitchFamily="49" charset="-122"/>
              <a:ea typeface="黑体" panose="02010609060101010101" pitchFamily="49" charset="-122"/>
            </a:endParaRPr>
          </a:p>
        </p:txBody>
      </p:sp>
      <p:sp>
        <p:nvSpPr>
          <p:cNvPr id="39941" name="Rectangle 5">
            <a:extLst>
              <a:ext uri="{FF2B5EF4-FFF2-40B4-BE49-F238E27FC236}">
                <a16:creationId xmlns:a16="http://schemas.microsoft.com/office/drawing/2014/main" id="{72E92BBC-0183-46B8-95CF-01EB47FBF9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9942" name="Text Box 7">
            <a:extLst>
              <a:ext uri="{FF2B5EF4-FFF2-40B4-BE49-F238E27FC236}">
                <a16:creationId xmlns:a16="http://schemas.microsoft.com/office/drawing/2014/main" id="{DE1F9BDC-3CAB-47A5-AC5A-E97CD14CE4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433E73-AE6D-4CFF-B439-B61878265881}" type="slidenum">
              <a:rPr lang="zh-CN" altLang="en-US" sz="2400"/>
              <a:pPr algn="r" eaLnBrk="1" hangingPunct="1">
                <a:spcBef>
                  <a:spcPct val="50000"/>
                </a:spcBef>
                <a:buClrTx/>
                <a:buSzTx/>
                <a:buFontTx/>
                <a:buNone/>
              </a:pPr>
              <a:t>26</a:t>
            </a:fld>
            <a:endParaRPr lang="en-US" altLang="zh-CN" sz="2400"/>
          </a:p>
        </p:txBody>
      </p:sp>
    </p:spTree>
    <p:extLst>
      <p:ext uri="{BB962C8B-B14F-4D97-AF65-F5344CB8AC3E}">
        <p14:creationId xmlns:p14="http://schemas.microsoft.com/office/powerpoint/2010/main" val="348183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51239C0E-7983-429E-AA50-5A15C6A4BCCC}"/>
              </a:ext>
            </a:extLst>
          </p:cNvPr>
          <p:cNvSpPr>
            <a:spLocks noGrp="1" noChangeArrowheads="1"/>
          </p:cNvSpPr>
          <p:nvPr>
            <p:ph idx="1"/>
          </p:nvPr>
        </p:nvSpPr>
        <p:spPr>
          <a:xfrm>
            <a:off x="323056" y="1134718"/>
            <a:ext cx="8497887" cy="1428750"/>
          </a:xfrm>
        </p:spPr>
        <p:txBody>
          <a:bodyPr/>
          <a:lstStyle/>
          <a:p>
            <a:pPr>
              <a:buFont typeface="Wingdings" panose="05000000000000000000" pitchFamily="2" charset="2"/>
              <a:buNone/>
            </a:pPr>
            <a:r>
              <a:rPr lang="zh-CN" altLang="en-US" sz="2800" b="1" dirty="0">
                <a:solidFill>
                  <a:srgbClr val="002060"/>
                </a:solidFill>
                <a:latin typeface="黑体" panose="02010609060101010101" pitchFamily="49" charset="-122"/>
                <a:ea typeface="黑体" panose="02010609060101010101" pitchFamily="49" charset="-122"/>
              </a:rPr>
              <a:t>练习题：</a:t>
            </a:r>
            <a:r>
              <a:rPr lang="zh-CN" altLang="en-US" sz="2800" b="1" dirty="0">
                <a:latin typeface="黑体" panose="02010609060101010101" pitchFamily="49" charset="-122"/>
                <a:ea typeface="黑体" panose="02010609060101010101" pitchFamily="49" charset="-122"/>
              </a:rPr>
              <a:t>已知一个顺序存储的有序表为</a:t>
            </a:r>
            <a:r>
              <a:rPr lang="en-US" altLang="zh-CN" sz="2800" b="1" dirty="0">
                <a:latin typeface="黑体" panose="02010609060101010101" pitchFamily="49" charset="-122"/>
                <a:ea typeface="黑体" panose="02010609060101010101" pitchFamily="49" charset="-122"/>
              </a:rPr>
              <a:t>(15,26,34,39,45,56,58,63,74,76)</a:t>
            </a:r>
            <a:r>
              <a:rPr lang="zh-CN" altLang="en-US" sz="2800" b="1" dirty="0">
                <a:latin typeface="黑体" panose="02010609060101010101" pitchFamily="49" charset="-122"/>
                <a:ea typeface="黑体" panose="02010609060101010101" pitchFamily="49" charset="-122"/>
              </a:rPr>
              <a:t>，试画出对应的折半查找判定树，求出其查找成功和查找不成功两种情况下的平均查找长度。</a:t>
            </a:r>
          </a:p>
        </p:txBody>
      </p:sp>
      <p:sp>
        <p:nvSpPr>
          <p:cNvPr id="4" name="TextBox 3">
            <a:extLst>
              <a:ext uri="{FF2B5EF4-FFF2-40B4-BE49-F238E27FC236}">
                <a16:creationId xmlns:a16="http://schemas.microsoft.com/office/drawing/2014/main" id="{3A78E61D-AEDF-411C-8151-F3E39B9E9B12}"/>
              </a:ext>
            </a:extLst>
          </p:cNvPr>
          <p:cNvSpPr txBox="1">
            <a:spLocks noChangeArrowheads="1"/>
          </p:cNvSpPr>
          <p:nvPr/>
        </p:nvSpPr>
        <p:spPr bwMode="auto">
          <a:xfrm>
            <a:off x="392905" y="2987895"/>
            <a:ext cx="8358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黑体" panose="02010609060101010101" pitchFamily="49" charset="-122"/>
                <a:ea typeface="黑体" panose="02010609060101010101" pitchFamily="49" charset="-122"/>
              </a:rPr>
              <a:t>答：折半查找判定树如图所示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图中的结点与有序表中元素的对应关系如下表所示</a:t>
            </a:r>
            <a:r>
              <a:rPr lang="en-US"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graphicFrame>
        <p:nvGraphicFramePr>
          <p:cNvPr id="5" name="表格 4">
            <a:extLst>
              <a:ext uri="{FF2B5EF4-FFF2-40B4-BE49-F238E27FC236}">
                <a16:creationId xmlns:a16="http://schemas.microsoft.com/office/drawing/2014/main" id="{25A3F264-701C-4C24-A804-4F926C03A342}"/>
              </a:ext>
            </a:extLst>
          </p:cNvPr>
          <p:cNvGraphicFramePr>
            <a:graphicFrameLocks noGrp="1"/>
          </p:cNvGraphicFramePr>
          <p:nvPr>
            <p:extLst>
              <p:ext uri="{D42A27DB-BD31-4B8C-83A1-F6EECF244321}">
                <p14:modId xmlns:p14="http://schemas.microsoft.com/office/powerpoint/2010/main" val="1066714272"/>
              </p:ext>
            </p:extLst>
          </p:nvPr>
        </p:nvGraphicFramePr>
        <p:xfrm>
          <a:off x="1002590" y="4070300"/>
          <a:ext cx="3733799" cy="1214438"/>
        </p:xfrm>
        <a:graphic>
          <a:graphicData uri="http://schemas.openxmlformats.org/drawingml/2006/table">
            <a:tbl>
              <a:tblPr/>
              <a:tblGrid>
                <a:gridCol w="371412">
                  <a:extLst>
                    <a:ext uri="{9D8B030D-6E8A-4147-A177-3AD203B41FA5}">
                      <a16:colId xmlns:a16="http://schemas.microsoft.com/office/drawing/2014/main" val="20000"/>
                    </a:ext>
                  </a:extLst>
                </a:gridCol>
                <a:gridCol w="371412">
                  <a:extLst>
                    <a:ext uri="{9D8B030D-6E8A-4147-A177-3AD203B41FA5}">
                      <a16:colId xmlns:a16="http://schemas.microsoft.com/office/drawing/2014/main" val="20001"/>
                    </a:ext>
                  </a:extLst>
                </a:gridCol>
                <a:gridCol w="371412">
                  <a:extLst>
                    <a:ext uri="{9D8B030D-6E8A-4147-A177-3AD203B41FA5}">
                      <a16:colId xmlns:a16="http://schemas.microsoft.com/office/drawing/2014/main" val="20002"/>
                    </a:ext>
                  </a:extLst>
                </a:gridCol>
                <a:gridCol w="371412">
                  <a:extLst>
                    <a:ext uri="{9D8B030D-6E8A-4147-A177-3AD203B41FA5}">
                      <a16:colId xmlns:a16="http://schemas.microsoft.com/office/drawing/2014/main" val="20003"/>
                    </a:ext>
                  </a:extLst>
                </a:gridCol>
                <a:gridCol w="371412">
                  <a:extLst>
                    <a:ext uri="{9D8B030D-6E8A-4147-A177-3AD203B41FA5}">
                      <a16:colId xmlns:a16="http://schemas.microsoft.com/office/drawing/2014/main" val="20004"/>
                    </a:ext>
                  </a:extLst>
                </a:gridCol>
                <a:gridCol w="391091">
                  <a:extLst>
                    <a:ext uri="{9D8B030D-6E8A-4147-A177-3AD203B41FA5}">
                      <a16:colId xmlns:a16="http://schemas.microsoft.com/office/drawing/2014/main" val="20005"/>
                    </a:ext>
                  </a:extLst>
                </a:gridCol>
                <a:gridCol w="371412">
                  <a:extLst>
                    <a:ext uri="{9D8B030D-6E8A-4147-A177-3AD203B41FA5}">
                      <a16:colId xmlns:a16="http://schemas.microsoft.com/office/drawing/2014/main" val="20006"/>
                    </a:ext>
                  </a:extLst>
                </a:gridCol>
                <a:gridCol w="371412">
                  <a:extLst>
                    <a:ext uri="{9D8B030D-6E8A-4147-A177-3AD203B41FA5}">
                      <a16:colId xmlns:a16="http://schemas.microsoft.com/office/drawing/2014/main" val="20007"/>
                    </a:ext>
                  </a:extLst>
                </a:gridCol>
                <a:gridCol w="371412">
                  <a:extLst>
                    <a:ext uri="{9D8B030D-6E8A-4147-A177-3AD203B41FA5}">
                      <a16:colId xmlns:a16="http://schemas.microsoft.com/office/drawing/2014/main" val="20008"/>
                    </a:ext>
                  </a:extLst>
                </a:gridCol>
                <a:gridCol w="371412">
                  <a:extLst>
                    <a:ext uri="{9D8B030D-6E8A-4147-A177-3AD203B41FA5}">
                      <a16:colId xmlns:a16="http://schemas.microsoft.com/office/drawing/2014/main" val="20009"/>
                    </a:ext>
                  </a:extLst>
                </a:gridCol>
              </a:tblGrid>
              <a:tr h="607219">
                <a:tc>
                  <a:txBody>
                    <a:bodyPr/>
                    <a:lstStyle/>
                    <a:p>
                      <a:pPr algn="ctr">
                        <a:spcAft>
                          <a:spcPts val="0"/>
                        </a:spcAft>
                      </a:pPr>
                      <a:r>
                        <a:rPr lang="en-US" sz="1600" b="1" kern="100" dirty="0">
                          <a:latin typeface="Times New Roman"/>
                          <a:ea typeface="宋体"/>
                          <a:cs typeface="Times New Roman"/>
                        </a:rPr>
                        <a:t>1</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2</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3</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4</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5</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6</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8</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9</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10</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7219">
                <a:tc>
                  <a:txBody>
                    <a:bodyPr/>
                    <a:lstStyle/>
                    <a:p>
                      <a:pPr algn="ctr">
                        <a:spcAft>
                          <a:spcPts val="0"/>
                        </a:spcAft>
                      </a:pPr>
                      <a:r>
                        <a:rPr lang="en-US" sz="1600" b="1" kern="100">
                          <a:latin typeface="Times New Roman"/>
                          <a:ea typeface="宋体"/>
                          <a:cs typeface="Times New Roman"/>
                        </a:rPr>
                        <a:t>15</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26</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34</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39</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45</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56</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58</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63</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74</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76</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a:extLst>
              <a:ext uri="{FF2B5EF4-FFF2-40B4-BE49-F238E27FC236}">
                <a16:creationId xmlns:a16="http://schemas.microsoft.com/office/drawing/2014/main" id="{18CF6EDA-FA8B-4B1F-ACB8-86532BE3EE49}"/>
              </a:ext>
            </a:extLst>
          </p:cNvPr>
          <p:cNvGrpSpPr>
            <a:grpSpLocks/>
          </p:cNvGrpSpPr>
          <p:nvPr/>
        </p:nvGrpSpPr>
        <p:grpSpPr bwMode="auto">
          <a:xfrm>
            <a:off x="5405948" y="3530430"/>
            <a:ext cx="2955925" cy="2082800"/>
            <a:chOff x="2100" y="8423"/>
            <a:chExt cx="2271" cy="1716"/>
          </a:xfrm>
        </p:grpSpPr>
        <p:grpSp>
          <p:nvGrpSpPr>
            <p:cNvPr id="41001" name="Group 3">
              <a:extLst>
                <a:ext uri="{FF2B5EF4-FFF2-40B4-BE49-F238E27FC236}">
                  <a16:creationId xmlns:a16="http://schemas.microsoft.com/office/drawing/2014/main" id="{23B22C35-CCCF-4DCF-8C30-482830A8C135}"/>
                </a:ext>
              </a:extLst>
            </p:cNvPr>
            <p:cNvGrpSpPr>
              <a:grpSpLocks/>
            </p:cNvGrpSpPr>
            <p:nvPr/>
          </p:nvGrpSpPr>
          <p:grpSpPr bwMode="auto">
            <a:xfrm>
              <a:off x="3737" y="9600"/>
              <a:ext cx="634" cy="480"/>
              <a:chOff x="5790" y="6854"/>
              <a:chExt cx="634" cy="480"/>
            </a:xfrm>
          </p:grpSpPr>
          <p:sp>
            <p:nvSpPr>
              <p:cNvPr id="41038" name="Oval 4">
                <a:extLst>
                  <a:ext uri="{FF2B5EF4-FFF2-40B4-BE49-F238E27FC236}">
                    <a16:creationId xmlns:a16="http://schemas.microsoft.com/office/drawing/2014/main" id="{21BDF8E4-98CE-4F48-987C-7F55A0430F34}"/>
                  </a:ext>
                </a:extLst>
              </p:cNvPr>
              <p:cNvSpPr>
                <a:spLocks noChangeArrowheads="1"/>
              </p:cNvSpPr>
              <p:nvPr/>
            </p:nvSpPr>
            <p:spPr bwMode="auto">
              <a:xfrm>
                <a:off x="5790" y="688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9" name="Text Box 5">
                <a:extLst>
                  <a:ext uri="{FF2B5EF4-FFF2-40B4-BE49-F238E27FC236}">
                    <a16:creationId xmlns:a16="http://schemas.microsoft.com/office/drawing/2014/main" id="{FC5510E0-19F6-4728-992B-D33A9F5B5DFB}"/>
                  </a:ext>
                </a:extLst>
              </p:cNvPr>
              <p:cNvSpPr txBox="1">
                <a:spLocks noChangeArrowheads="1"/>
              </p:cNvSpPr>
              <p:nvPr/>
            </p:nvSpPr>
            <p:spPr bwMode="auto">
              <a:xfrm>
                <a:off x="5808" y="6854"/>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10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2" name="Group 6">
              <a:extLst>
                <a:ext uri="{FF2B5EF4-FFF2-40B4-BE49-F238E27FC236}">
                  <a16:creationId xmlns:a16="http://schemas.microsoft.com/office/drawing/2014/main" id="{B82A9F6C-CE77-4685-A2D5-4C382393B676}"/>
                </a:ext>
              </a:extLst>
            </p:cNvPr>
            <p:cNvGrpSpPr>
              <a:grpSpLocks/>
            </p:cNvGrpSpPr>
            <p:nvPr/>
          </p:nvGrpSpPr>
          <p:grpSpPr bwMode="auto">
            <a:xfrm>
              <a:off x="3135" y="9644"/>
              <a:ext cx="633" cy="495"/>
              <a:chOff x="7184" y="7154"/>
              <a:chExt cx="633" cy="495"/>
            </a:xfrm>
          </p:grpSpPr>
          <p:sp>
            <p:nvSpPr>
              <p:cNvPr id="41036" name="Oval 7">
                <a:extLst>
                  <a:ext uri="{FF2B5EF4-FFF2-40B4-BE49-F238E27FC236}">
                    <a16:creationId xmlns:a16="http://schemas.microsoft.com/office/drawing/2014/main" id="{59001817-3216-4B1F-BE3C-13441A66976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7" name="Text Box 8">
                <a:extLst>
                  <a:ext uri="{FF2B5EF4-FFF2-40B4-BE49-F238E27FC236}">
                    <a16:creationId xmlns:a16="http://schemas.microsoft.com/office/drawing/2014/main" id="{F0EE0040-A6E7-432C-8470-D190C100C072}"/>
                  </a:ext>
                </a:extLst>
              </p:cNvPr>
              <p:cNvSpPr txBox="1">
                <a:spLocks noChangeArrowheads="1"/>
              </p:cNvSpPr>
              <p:nvPr/>
            </p:nvSpPr>
            <p:spPr bwMode="auto">
              <a:xfrm>
                <a:off x="7201" y="7169"/>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7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3" name="Group 9">
              <a:extLst>
                <a:ext uri="{FF2B5EF4-FFF2-40B4-BE49-F238E27FC236}">
                  <a16:creationId xmlns:a16="http://schemas.microsoft.com/office/drawing/2014/main" id="{C1FFDD02-5543-49C8-A9BA-08D521035EA1}"/>
                </a:ext>
              </a:extLst>
            </p:cNvPr>
            <p:cNvGrpSpPr>
              <a:grpSpLocks/>
            </p:cNvGrpSpPr>
            <p:nvPr/>
          </p:nvGrpSpPr>
          <p:grpSpPr bwMode="auto">
            <a:xfrm>
              <a:off x="2799" y="9654"/>
              <a:ext cx="639" cy="485"/>
              <a:chOff x="7184" y="7154"/>
              <a:chExt cx="639" cy="485"/>
            </a:xfrm>
          </p:grpSpPr>
          <p:sp>
            <p:nvSpPr>
              <p:cNvPr id="41034" name="Oval 10">
                <a:extLst>
                  <a:ext uri="{FF2B5EF4-FFF2-40B4-BE49-F238E27FC236}">
                    <a16:creationId xmlns:a16="http://schemas.microsoft.com/office/drawing/2014/main" id="{DBF8C054-DC0C-40D5-95C0-26AA2ECD9228}"/>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5" name="Text Box 11">
                <a:extLst>
                  <a:ext uri="{FF2B5EF4-FFF2-40B4-BE49-F238E27FC236}">
                    <a16:creationId xmlns:a16="http://schemas.microsoft.com/office/drawing/2014/main" id="{45D3D082-0ED2-4003-8507-B511CCDD0859}"/>
                  </a:ext>
                </a:extLst>
              </p:cNvPr>
              <p:cNvSpPr txBox="1">
                <a:spLocks noChangeArrowheads="1"/>
              </p:cNvSpPr>
              <p:nvPr/>
            </p:nvSpPr>
            <p:spPr bwMode="auto">
              <a:xfrm>
                <a:off x="7207" y="7159"/>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4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04" name="Group 12">
              <a:extLst>
                <a:ext uri="{FF2B5EF4-FFF2-40B4-BE49-F238E27FC236}">
                  <a16:creationId xmlns:a16="http://schemas.microsoft.com/office/drawing/2014/main" id="{456CA785-6B89-449B-A096-37DDF71500A3}"/>
                </a:ext>
              </a:extLst>
            </p:cNvPr>
            <p:cNvGrpSpPr>
              <a:grpSpLocks/>
            </p:cNvGrpSpPr>
            <p:nvPr/>
          </p:nvGrpSpPr>
          <p:grpSpPr bwMode="auto">
            <a:xfrm>
              <a:off x="2822" y="8423"/>
              <a:ext cx="616" cy="480"/>
              <a:chOff x="7211" y="7138"/>
              <a:chExt cx="616" cy="480"/>
            </a:xfrm>
          </p:grpSpPr>
          <p:sp>
            <p:nvSpPr>
              <p:cNvPr id="41032" name="Oval 13">
                <a:extLst>
                  <a:ext uri="{FF2B5EF4-FFF2-40B4-BE49-F238E27FC236}">
                    <a16:creationId xmlns:a16="http://schemas.microsoft.com/office/drawing/2014/main" id="{C2E4C8B7-3DE2-4234-B5EA-9EC9A136AE03}"/>
                  </a:ext>
                </a:extLst>
              </p:cNvPr>
              <p:cNvSpPr>
                <a:spLocks noChangeArrowheads="1"/>
              </p:cNvSpPr>
              <p:nvPr/>
            </p:nvSpPr>
            <p:spPr bwMode="auto">
              <a:xfrm>
                <a:off x="7211" y="7138"/>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3" name="Text Box 14">
                <a:extLst>
                  <a:ext uri="{FF2B5EF4-FFF2-40B4-BE49-F238E27FC236}">
                    <a16:creationId xmlns:a16="http://schemas.microsoft.com/office/drawing/2014/main" id="{B9CD6408-B5AA-478D-9CAE-273ED98883AF}"/>
                  </a:ext>
                </a:extLst>
              </p:cNvPr>
              <p:cNvSpPr txBox="1">
                <a:spLocks noChangeArrowheads="1"/>
              </p:cNvSpPr>
              <p:nvPr/>
            </p:nvSpPr>
            <p:spPr bwMode="auto">
              <a:xfrm>
                <a:off x="7211" y="7138"/>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5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5" name="Group 15">
              <a:extLst>
                <a:ext uri="{FF2B5EF4-FFF2-40B4-BE49-F238E27FC236}">
                  <a16:creationId xmlns:a16="http://schemas.microsoft.com/office/drawing/2014/main" id="{DA4A75E3-2569-4E09-86AD-BFB1683E1FEA}"/>
                </a:ext>
              </a:extLst>
            </p:cNvPr>
            <p:cNvGrpSpPr>
              <a:grpSpLocks/>
            </p:cNvGrpSpPr>
            <p:nvPr/>
          </p:nvGrpSpPr>
          <p:grpSpPr bwMode="auto">
            <a:xfrm>
              <a:off x="2967" y="9170"/>
              <a:ext cx="636" cy="498"/>
              <a:chOff x="7184" y="7154"/>
              <a:chExt cx="636" cy="498"/>
            </a:xfrm>
          </p:grpSpPr>
          <p:sp>
            <p:nvSpPr>
              <p:cNvPr id="41030" name="Oval 16">
                <a:extLst>
                  <a:ext uri="{FF2B5EF4-FFF2-40B4-BE49-F238E27FC236}">
                    <a16:creationId xmlns:a16="http://schemas.microsoft.com/office/drawing/2014/main" id="{903B8EA1-3F35-46D4-8D11-3BC3A3EB85B1}"/>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1" name="Text Box 17">
                <a:extLst>
                  <a:ext uri="{FF2B5EF4-FFF2-40B4-BE49-F238E27FC236}">
                    <a16:creationId xmlns:a16="http://schemas.microsoft.com/office/drawing/2014/main" id="{EA7D56B6-4663-4946-9A35-7B8C809A779A}"/>
                  </a:ext>
                </a:extLst>
              </p:cNvPr>
              <p:cNvSpPr txBox="1">
                <a:spLocks noChangeArrowheads="1"/>
              </p:cNvSpPr>
              <p:nvPr/>
            </p:nvSpPr>
            <p:spPr bwMode="auto">
              <a:xfrm>
                <a:off x="7204" y="7172"/>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6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6" name="Group 18">
              <a:extLst>
                <a:ext uri="{FF2B5EF4-FFF2-40B4-BE49-F238E27FC236}">
                  <a16:creationId xmlns:a16="http://schemas.microsoft.com/office/drawing/2014/main" id="{A23B4584-912F-48F0-9840-4BA0DBEEF8DE}"/>
                </a:ext>
              </a:extLst>
            </p:cNvPr>
            <p:cNvGrpSpPr>
              <a:grpSpLocks/>
            </p:cNvGrpSpPr>
            <p:nvPr/>
          </p:nvGrpSpPr>
          <p:grpSpPr bwMode="auto">
            <a:xfrm>
              <a:off x="3522" y="9175"/>
              <a:ext cx="630" cy="493"/>
              <a:chOff x="7184" y="7154"/>
              <a:chExt cx="630" cy="493"/>
            </a:xfrm>
          </p:grpSpPr>
          <p:sp>
            <p:nvSpPr>
              <p:cNvPr id="41028" name="Oval 19">
                <a:extLst>
                  <a:ext uri="{FF2B5EF4-FFF2-40B4-BE49-F238E27FC236}">
                    <a16:creationId xmlns:a16="http://schemas.microsoft.com/office/drawing/2014/main" id="{192969C1-7FB1-4930-830D-C83404C11AC8}"/>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9" name="Text Box 20">
                <a:extLst>
                  <a:ext uri="{FF2B5EF4-FFF2-40B4-BE49-F238E27FC236}">
                    <a16:creationId xmlns:a16="http://schemas.microsoft.com/office/drawing/2014/main" id="{87385814-1856-45BE-9567-490C6DEF8E37}"/>
                  </a:ext>
                </a:extLst>
              </p:cNvPr>
              <p:cNvSpPr txBox="1">
                <a:spLocks noChangeArrowheads="1"/>
              </p:cNvSpPr>
              <p:nvPr/>
            </p:nvSpPr>
            <p:spPr bwMode="auto">
              <a:xfrm>
                <a:off x="7198" y="7167"/>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9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7" name="Group 21">
              <a:extLst>
                <a:ext uri="{FF2B5EF4-FFF2-40B4-BE49-F238E27FC236}">
                  <a16:creationId xmlns:a16="http://schemas.microsoft.com/office/drawing/2014/main" id="{170FE38E-FF56-4CAE-8908-A0BFE199A8AB}"/>
                </a:ext>
              </a:extLst>
            </p:cNvPr>
            <p:cNvGrpSpPr>
              <a:grpSpLocks/>
            </p:cNvGrpSpPr>
            <p:nvPr/>
          </p:nvGrpSpPr>
          <p:grpSpPr bwMode="auto">
            <a:xfrm>
              <a:off x="3253" y="8738"/>
              <a:ext cx="624" cy="518"/>
              <a:chOff x="7184" y="7154"/>
              <a:chExt cx="624" cy="518"/>
            </a:xfrm>
          </p:grpSpPr>
          <p:sp>
            <p:nvSpPr>
              <p:cNvPr id="41026" name="Oval 22">
                <a:extLst>
                  <a:ext uri="{FF2B5EF4-FFF2-40B4-BE49-F238E27FC236}">
                    <a16:creationId xmlns:a16="http://schemas.microsoft.com/office/drawing/2014/main" id="{9955AC14-362C-42AD-9EF5-764CDC7B8FE2}"/>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7" name="Text Box 23">
                <a:extLst>
                  <a:ext uri="{FF2B5EF4-FFF2-40B4-BE49-F238E27FC236}">
                    <a16:creationId xmlns:a16="http://schemas.microsoft.com/office/drawing/2014/main" id="{81AFE27E-EECE-4E93-96E6-9C94AE94F6A6}"/>
                  </a:ext>
                </a:extLst>
              </p:cNvPr>
              <p:cNvSpPr txBox="1">
                <a:spLocks noChangeArrowheads="1"/>
              </p:cNvSpPr>
              <p:nvPr/>
            </p:nvSpPr>
            <p:spPr bwMode="auto">
              <a:xfrm>
                <a:off x="7192" y="7192"/>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8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8" name="Group 24">
              <a:extLst>
                <a:ext uri="{FF2B5EF4-FFF2-40B4-BE49-F238E27FC236}">
                  <a16:creationId xmlns:a16="http://schemas.microsoft.com/office/drawing/2014/main" id="{7A80AD93-2C32-4144-B26F-B40BCF96DE5E}"/>
                </a:ext>
              </a:extLst>
            </p:cNvPr>
            <p:cNvGrpSpPr>
              <a:grpSpLocks/>
            </p:cNvGrpSpPr>
            <p:nvPr/>
          </p:nvGrpSpPr>
          <p:grpSpPr bwMode="auto">
            <a:xfrm>
              <a:off x="2100" y="9129"/>
              <a:ext cx="625" cy="480"/>
              <a:chOff x="7184" y="7134"/>
              <a:chExt cx="625" cy="480"/>
            </a:xfrm>
          </p:grpSpPr>
          <p:sp>
            <p:nvSpPr>
              <p:cNvPr id="41024" name="Oval 25">
                <a:extLst>
                  <a:ext uri="{FF2B5EF4-FFF2-40B4-BE49-F238E27FC236}">
                    <a16:creationId xmlns:a16="http://schemas.microsoft.com/office/drawing/2014/main" id="{0CE665EC-0768-45AD-A72A-982E04B7B64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5" name="Text Box 26">
                <a:extLst>
                  <a:ext uri="{FF2B5EF4-FFF2-40B4-BE49-F238E27FC236}">
                    <a16:creationId xmlns:a16="http://schemas.microsoft.com/office/drawing/2014/main" id="{A80153BC-484B-4732-B758-0E1AB7048B28}"/>
                  </a:ext>
                </a:extLst>
              </p:cNvPr>
              <p:cNvSpPr txBox="1">
                <a:spLocks noChangeArrowheads="1"/>
              </p:cNvSpPr>
              <p:nvPr/>
            </p:nvSpPr>
            <p:spPr bwMode="auto">
              <a:xfrm>
                <a:off x="7193" y="7134"/>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1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09" name="Group 27">
              <a:extLst>
                <a:ext uri="{FF2B5EF4-FFF2-40B4-BE49-F238E27FC236}">
                  <a16:creationId xmlns:a16="http://schemas.microsoft.com/office/drawing/2014/main" id="{C93B1498-1D9E-4241-9347-D013210D849D}"/>
                </a:ext>
              </a:extLst>
            </p:cNvPr>
            <p:cNvGrpSpPr>
              <a:grpSpLocks/>
            </p:cNvGrpSpPr>
            <p:nvPr/>
          </p:nvGrpSpPr>
          <p:grpSpPr bwMode="auto">
            <a:xfrm>
              <a:off x="2391" y="8717"/>
              <a:ext cx="663" cy="480"/>
              <a:chOff x="7184" y="7140"/>
              <a:chExt cx="663" cy="480"/>
            </a:xfrm>
          </p:grpSpPr>
          <p:sp>
            <p:nvSpPr>
              <p:cNvPr id="41022" name="Oval 28">
                <a:extLst>
                  <a:ext uri="{FF2B5EF4-FFF2-40B4-BE49-F238E27FC236}">
                    <a16:creationId xmlns:a16="http://schemas.microsoft.com/office/drawing/2014/main" id="{60357560-6388-47CE-A25C-F92B13DF5953}"/>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3" name="Text Box 29">
                <a:extLst>
                  <a:ext uri="{FF2B5EF4-FFF2-40B4-BE49-F238E27FC236}">
                    <a16:creationId xmlns:a16="http://schemas.microsoft.com/office/drawing/2014/main" id="{1DE539DD-B966-4B4D-ABA0-9873239021F7}"/>
                  </a:ext>
                </a:extLst>
              </p:cNvPr>
              <p:cNvSpPr txBox="1">
                <a:spLocks noChangeArrowheads="1"/>
              </p:cNvSpPr>
              <p:nvPr/>
            </p:nvSpPr>
            <p:spPr bwMode="auto">
              <a:xfrm>
                <a:off x="7231" y="7140"/>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2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10" name="Group 30">
              <a:extLst>
                <a:ext uri="{FF2B5EF4-FFF2-40B4-BE49-F238E27FC236}">
                  <a16:creationId xmlns:a16="http://schemas.microsoft.com/office/drawing/2014/main" id="{0F4EB8B0-F90B-41B5-8974-B7846638D8A2}"/>
                </a:ext>
              </a:extLst>
            </p:cNvPr>
            <p:cNvGrpSpPr>
              <a:grpSpLocks/>
            </p:cNvGrpSpPr>
            <p:nvPr/>
          </p:nvGrpSpPr>
          <p:grpSpPr bwMode="auto">
            <a:xfrm>
              <a:off x="2603" y="9174"/>
              <a:ext cx="616" cy="553"/>
              <a:chOff x="7161" y="7154"/>
              <a:chExt cx="616" cy="553"/>
            </a:xfrm>
          </p:grpSpPr>
          <p:sp>
            <p:nvSpPr>
              <p:cNvPr id="41020" name="Oval 31">
                <a:extLst>
                  <a:ext uri="{FF2B5EF4-FFF2-40B4-BE49-F238E27FC236}">
                    <a16:creationId xmlns:a16="http://schemas.microsoft.com/office/drawing/2014/main" id="{A57C7815-43EA-4C97-85AC-F87F720D891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1" name="Text Box 32">
                <a:extLst>
                  <a:ext uri="{FF2B5EF4-FFF2-40B4-BE49-F238E27FC236}">
                    <a16:creationId xmlns:a16="http://schemas.microsoft.com/office/drawing/2014/main" id="{3675C4D4-5ACD-4C8F-B8FD-8D374254BBBF}"/>
                  </a:ext>
                </a:extLst>
              </p:cNvPr>
              <p:cNvSpPr txBox="1">
                <a:spLocks noChangeArrowheads="1"/>
              </p:cNvSpPr>
              <p:nvPr/>
            </p:nvSpPr>
            <p:spPr bwMode="auto">
              <a:xfrm>
                <a:off x="7161" y="7168"/>
                <a:ext cx="616"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3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sp>
          <p:nvSpPr>
            <p:cNvPr id="41011" name="Line 33">
              <a:extLst>
                <a:ext uri="{FF2B5EF4-FFF2-40B4-BE49-F238E27FC236}">
                  <a16:creationId xmlns:a16="http://schemas.microsoft.com/office/drawing/2014/main" id="{535DF083-31B0-4B52-B0B5-76C5E7DC1A0B}"/>
                </a:ext>
              </a:extLst>
            </p:cNvPr>
            <p:cNvSpPr>
              <a:spLocks noChangeShapeType="1"/>
            </p:cNvSpPr>
            <p:nvPr/>
          </p:nvSpPr>
          <p:spPr bwMode="auto">
            <a:xfrm flipH="1">
              <a:off x="2652" y="8652"/>
              <a:ext cx="162"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34">
              <a:extLst>
                <a:ext uri="{FF2B5EF4-FFF2-40B4-BE49-F238E27FC236}">
                  <a16:creationId xmlns:a16="http://schemas.microsoft.com/office/drawing/2014/main" id="{404A3B6C-8C07-495C-85AB-D54FF6E358BB}"/>
                </a:ext>
              </a:extLst>
            </p:cNvPr>
            <p:cNvSpPr>
              <a:spLocks noChangeShapeType="1"/>
            </p:cNvSpPr>
            <p:nvPr/>
          </p:nvSpPr>
          <p:spPr bwMode="auto">
            <a:xfrm>
              <a:off x="3065" y="8634"/>
              <a:ext cx="193" cy="1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3" name="Line 35">
              <a:extLst>
                <a:ext uri="{FF2B5EF4-FFF2-40B4-BE49-F238E27FC236}">
                  <a16:creationId xmlns:a16="http://schemas.microsoft.com/office/drawing/2014/main" id="{0148295D-8568-469D-B587-0384A5844203}"/>
                </a:ext>
              </a:extLst>
            </p:cNvPr>
            <p:cNvSpPr>
              <a:spLocks noChangeShapeType="1"/>
            </p:cNvSpPr>
            <p:nvPr/>
          </p:nvSpPr>
          <p:spPr bwMode="auto">
            <a:xfrm flipH="1">
              <a:off x="2324" y="8975"/>
              <a:ext cx="94" cy="1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36">
              <a:extLst>
                <a:ext uri="{FF2B5EF4-FFF2-40B4-BE49-F238E27FC236}">
                  <a16:creationId xmlns:a16="http://schemas.microsoft.com/office/drawing/2014/main" id="{ED0C0B78-15C1-4AC4-BFE9-196301E3D563}"/>
                </a:ext>
              </a:extLst>
            </p:cNvPr>
            <p:cNvSpPr>
              <a:spLocks noChangeShapeType="1"/>
            </p:cNvSpPr>
            <p:nvPr/>
          </p:nvSpPr>
          <p:spPr bwMode="auto">
            <a:xfrm>
              <a:off x="2633" y="8978"/>
              <a:ext cx="66"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37">
              <a:extLst>
                <a:ext uri="{FF2B5EF4-FFF2-40B4-BE49-F238E27FC236}">
                  <a16:creationId xmlns:a16="http://schemas.microsoft.com/office/drawing/2014/main" id="{D6EE7F66-6AED-47A3-92EB-C859B0BBAAFD}"/>
                </a:ext>
              </a:extLst>
            </p:cNvPr>
            <p:cNvSpPr>
              <a:spLocks noChangeShapeType="1"/>
            </p:cNvSpPr>
            <p:nvPr/>
          </p:nvSpPr>
          <p:spPr bwMode="auto">
            <a:xfrm>
              <a:off x="2813" y="9455"/>
              <a:ext cx="66"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38">
              <a:extLst>
                <a:ext uri="{FF2B5EF4-FFF2-40B4-BE49-F238E27FC236}">
                  <a16:creationId xmlns:a16="http://schemas.microsoft.com/office/drawing/2014/main" id="{202CD3BB-E74C-4011-8D08-DA92495D691D}"/>
                </a:ext>
              </a:extLst>
            </p:cNvPr>
            <p:cNvSpPr>
              <a:spLocks noChangeShapeType="1"/>
            </p:cNvSpPr>
            <p:nvPr/>
          </p:nvSpPr>
          <p:spPr bwMode="auto">
            <a:xfrm flipH="1">
              <a:off x="3195" y="8993"/>
              <a:ext cx="94" cy="1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Line 39">
              <a:extLst>
                <a:ext uri="{FF2B5EF4-FFF2-40B4-BE49-F238E27FC236}">
                  <a16:creationId xmlns:a16="http://schemas.microsoft.com/office/drawing/2014/main" id="{B26E141F-0F27-46D0-AA79-8A929EC25A69}"/>
                </a:ext>
              </a:extLst>
            </p:cNvPr>
            <p:cNvSpPr>
              <a:spLocks noChangeShapeType="1"/>
            </p:cNvSpPr>
            <p:nvPr/>
          </p:nvSpPr>
          <p:spPr bwMode="auto">
            <a:xfrm>
              <a:off x="3488" y="9002"/>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8" name="Line 40">
              <a:extLst>
                <a:ext uri="{FF2B5EF4-FFF2-40B4-BE49-F238E27FC236}">
                  <a16:creationId xmlns:a16="http://schemas.microsoft.com/office/drawing/2014/main" id="{FB806412-D42E-4794-A49F-D3CDB3EDEA0A}"/>
                </a:ext>
              </a:extLst>
            </p:cNvPr>
            <p:cNvSpPr>
              <a:spLocks noChangeShapeType="1"/>
            </p:cNvSpPr>
            <p:nvPr/>
          </p:nvSpPr>
          <p:spPr bwMode="auto">
            <a:xfrm>
              <a:off x="3156" y="9449"/>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41">
              <a:extLst>
                <a:ext uri="{FF2B5EF4-FFF2-40B4-BE49-F238E27FC236}">
                  <a16:creationId xmlns:a16="http://schemas.microsoft.com/office/drawing/2014/main" id="{752B4868-B7CF-4F58-B936-E541342CC8BA}"/>
                </a:ext>
              </a:extLst>
            </p:cNvPr>
            <p:cNvSpPr>
              <a:spLocks noChangeShapeType="1"/>
            </p:cNvSpPr>
            <p:nvPr/>
          </p:nvSpPr>
          <p:spPr bwMode="auto">
            <a:xfrm>
              <a:off x="3711" y="9456"/>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13" name="TextBox 45">
            <a:extLst>
              <a:ext uri="{FF2B5EF4-FFF2-40B4-BE49-F238E27FC236}">
                <a16:creationId xmlns:a16="http://schemas.microsoft.com/office/drawing/2014/main" id="{E6AB199E-B905-4A4E-967F-FD14D2CC317C}"/>
              </a:ext>
            </a:extLst>
          </p:cNvPr>
          <p:cNvSpPr txBox="1">
            <a:spLocks noChangeArrowheads="1"/>
          </p:cNvSpPr>
          <p:nvPr/>
        </p:nvSpPr>
        <p:spPr bwMode="auto">
          <a:xfrm>
            <a:off x="474739" y="5995894"/>
            <a:ext cx="68557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t>查找成功：</a:t>
            </a:r>
            <a:r>
              <a:rPr lang="en-US" altLang="zh-CN" sz="2400" dirty="0"/>
              <a:t>ASL=(</a:t>
            </a:r>
            <a:r>
              <a:rPr lang="en-US" altLang="zh-CN" sz="2400" dirty="0">
                <a:solidFill>
                  <a:srgbClr val="C00000"/>
                </a:solidFill>
                <a:effectLst>
                  <a:outerShdw blurRad="38100" dist="38100" dir="2700000" algn="tl">
                    <a:srgbClr val="000000">
                      <a:alpha val="43137"/>
                    </a:srgbClr>
                  </a:outerShdw>
                </a:effectLst>
              </a:rPr>
              <a:t>1</a:t>
            </a:r>
            <a:r>
              <a:rPr lang="zh-CN" altLang="en-US" sz="2400" dirty="0"/>
              <a:t>*</a:t>
            </a:r>
            <a:r>
              <a:rPr lang="en-US" altLang="zh-CN" sz="2400" dirty="0"/>
              <a:t>1+</a:t>
            </a:r>
            <a:r>
              <a:rPr lang="en-US" altLang="zh-CN" sz="2400" dirty="0">
                <a:solidFill>
                  <a:srgbClr val="C00000"/>
                </a:solidFill>
                <a:effectLst>
                  <a:outerShdw blurRad="38100" dist="38100" dir="2700000" algn="tl">
                    <a:srgbClr val="000000">
                      <a:alpha val="43137"/>
                    </a:srgbClr>
                  </a:outerShdw>
                </a:effectLst>
              </a:rPr>
              <a:t>2</a:t>
            </a:r>
            <a:r>
              <a:rPr lang="en-US" altLang="zh-CN" sz="2400" dirty="0"/>
              <a:t>*2+</a:t>
            </a:r>
            <a:r>
              <a:rPr lang="en-US" altLang="zh-CN" sz="2400" dirty="0">
                <a:solidFill>
                  <a:srgbClr val="C00000"/>
                </a:solidFill>
                <a:effectLst>
                  <a:outerShdw blurRad="38100" dist="38100" dir="2700000" algn="tl">
                    <a:srgbClr val="000000">
                      <a:alpha val="43137"/>
                    </a:srgbClr>
                  </a:outerShdw>
                </a:effectLst>
              </a:rPr>
              <a:t>3</a:t>
            </a:r>
            <a:r>
              <a:rPr lang="en-US" altLang="zh-CN" sz="2400" dirty="0"/>
              <a:t>*4+</a:t>
            </a:r>
            <a:r>
              <a:rPr lang="en-US" altLang="zh-CN" sz="2400" dirty="0">
                <a:solidFill>
                  <a:srgbClr val="C00000"/>
                </a:solidFill>
                <a:effectLst>
                  <a:outerShdw blurRad="38100" dist="38100" dir="2700000" algn="tl">
                    <a:srgbClr val="000000">
                      <a:alpha val="43137"/>
                    </a:srgbClr>
                  </a:outerShdw>
                </a:effectLst>
              </a:rPr>
              <a:t>4</a:t>
            </a:r>
            <a:r>
              <a:rPr lang="en-US" altLang="zh-CN" sz="2400" dirty="0"/>
              <a:t>*3)/10=29/10</a:t>
            </a:r>
          </a:p>
          <a:p>
            <a:pPr eaLnBrk="1" hangingPunct="1">
              <a:spcBef>
                <a:spcPct val="0"/>
              </a:spcBef>
              <a:buClrTx/>
              <a:buSzTx/>
              <a:buNone/>
            </a:pPr>
            <a:r>
              <a:rPr lang="zh-CN" altLang="en-US" sz="2400" dirty="0"/>
              <a:t>查找不成功：</a:t>
            </a:r>
            <a:r>
              <a:rPr lang="en-US" altLang="zh-CN" sz="2400" dirty="0"/>
              <a:t>ASL=(</a:t>
            </a:r>
            <a:r>
              <a:rPr lang="en-US" altLang="zh-CN" sz="2400" dirty="0">
                <a:solidFill>
                  <a:srgbClr val="C00000"/>
                </a:solidFill>
                <a:effectLst>
                  <a:outerShdw blurRad="38100" dist="38100" dir="2700000" algn="tl">
                    <a:srgbClr val="000000">
                      <a:alpha val="43137"/>
                    </a:srgbClr>
                  </a:outerShdw>
                </a:effectLst>
              </a:rPr>
              <a:t>3</a:t>
            </a:r>
            <a:r>
              <a:rPr lang="en-US" altLang="zh-CN" sz="2400" dirty="0"/>
              <a:t>*5+</a:t>
            </a:r>
            <a:r>
              <a:rPr lang="en-US" altLang="zh-CN" sz="2400" dirty="0">
                <a:solidFill>
                  <a:srgbClr val="C00000"/>
                </a:solidFill>
                <a:effectLst>
                  <a:outerShdw blurRad="38100" dist="38100" dir="2700000" algn="tl">
                    <a:srgbClr val="000000">
                      <a:alpha val="43137"/>
                    </a:srgbClr>
                  </a:outerShdw>
                </a:effectLst>
              </a:rPr>
              <a:t>4</a:t>
            </a:r>
            <a:r>
              <a:rPr lang="en-US" altLang="zh-CN" sz="2400" dirty="0"/>
              <a:t>*6)/11=39/11</a:t>
            </a:r>
            <a:endParaRPr lang="zh-CN" altLang="en-US" sz="2400" dirty="0"/>
          </a:p>
          <a:p>
            <a:pPr eaLnBrk="1" hangingPunct="1">
              <a:spcBef>
                <a:spcPct val="0"/>
              </a:spcBef>
              <a:buClrTx/>
              <a:buSzTx/>
              <a:buFontTx/>
              <a:buNone/>
            </a:pPr>
            <a:endParaRPr lang="zh-CN" altLang="en-US" sz="2400" dirty="0"/>
          </a:p>
        </p:txBody>
      </p:sp>
      <p:grpSp>
        <p:nvGrpSpPr>
          <p:cNvPr id="3" name="组合 2">
            <a:extLst>
              <a:ext uri="{FF2B5EF4-FFF2-40B4-BE49-F238E27FC236}">
                <a16:creationId xmlns:a16="http://schemas.microsoft.com/office/drawing/2014/main" id="{BD82ACAE-55F8-44D5-8BDA-EF50458FA2C5}"/>
              </a:ext>
            </a:extLst>
          </p:cNvPr>
          <p:cNvGrpSpPr/>
          <p:nvPr/>
        </p:nvGrpSpPr>
        <p:grpSpPr>
          <a:xfrm>
            <a:off x="5342965" y="4783024"/>
            <a:ext cx="105140" cy="583815"/>
            <a:chOff x="5050901" y="4757534"/>
            <a:chExt cx="105140" cy="583815"/>
          </a:xfrm>
        </p:grpSpPr>
        <p:sp>
          <p:nvSpPr>
            <p:cNvPr id="46" name="Rectangle 317">
              <a:extLst>
                <a:ext uri="{FF2B5EF4-FFF2-40B4-BE49-F238E27FC236}">
                  <a16:creationId xmlns:a16="http://schemas.microsoft.com/office/drawing/2014/main" id="{70C125DB-C14C-4FBD-BF4B-5C01502A4927}"/>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 name="Line 333">
              <a:extLst>
                <a:ext uri="{FF2B5EF4-FFF2-40B4-BE49-F238E27FC236}">
                  <a16:creationId xmlns:a16="http://schemas.microsoft.com/office/drawing/2014/main" id="{64A9F496-DCE1-4908-BE11-31474B1A52EF}"/>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组合 48">
            <a:extLst>
              <a:ext uri="{FF2B5EF4-FFF2-40B4-BE49-F238E27FC236}">
                <a16:creationId xmlns:a16="http://schemas.microsoft.com/office/drawing/2014/main" id="{6D59F7E5-3CFF-4EF4-A2AE-0D4AE581F0C1}"/>
              </a:ext>
            </a:extLst>
          </p:cNvPr>
          <p:cNvGrpSpPr/>
          <p:nvPr/>
        </p:nvGrpSpPr>
        <p:grpSpPr>
          <a:xfrm>
            <a:off x="6073812" y="4769066"/>
            <a:ext cx="105140" cy="583815"/>
            <a:chOff x="5050901" y="4757534"/>
            <a:chExt cx="105140" cy="583815"/>
          </a:xfrm>
        </p:grpSpPr>
        <p:sp>
          <p:nvSpPr>
            <p:cNvPr id="50" name="Rectangle 317">
              <a:extLst>
                <a:ext uri="{FF2B5EF4-FFF2-40B4-BE49-F238E27FC236}">
                  <a16:creationId xmlns:a16="http://schemas.microsoft.com/office/drawing/2014/main" id="{6F5D9859-C630-4DC8-9E44-DB95DB1E305E}"/>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1" name="Line 333">
              <a:extLst>
                <a:ext uri="{FF2B5EF4-FFF2-40B4-BE49-F238E27FC236}">
                  <a16:creationId xmlns:a16="http://schemas.microsoft.com/office/drawing/2014/main" id="{1F5EC411-ED78-405C-8AEF-488620338521}"/>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 name="组合 51">
            <a:extLst>
              <a:ext uri="{FF2B5EF4-FFF2-40B4-BE49-F238E27FC236}">
                <a16:creationId xmlns:a16="http://schemas.microsoft.com/office/drawing/2014/main" id="{B234833B-BCA7-4E4F-ACAD-44FA00576A05}"/>
              </a:ext>
            </a:extLst>
          </p:cNvPr>
          <p:cNvGrpSpPr/>
          <p:nvPr/>
        </p:nvGrpSpPr>
        <p:grpSpPr>
          <a:xfrm>
            <a:off x="6642753" y="4787512"/>
            <a:ext cx="105140" cy="583815"/>
            <a:chOff x="5050901" y="4757534"/>
            <a:chExt cx="105140" cy="583815"/>
          </a:xfrm>
        </p:grpSpPr>
        <p:sp>
          <p:nvSpPr>
            <p:cNvPr id="53" name="Rectangle 317">
              <a:extLst>
                <a:ext uri="{FF2B5EF4-FFF2-40B4-BE49-F238E27FC236}">
                  <a16:creationId xmlns:a16="http://schemas.microsoft.com/office/drawing/2014/main" id="{798B934F-F988-4249-A5E1-B04E6236AFD9}"/>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 name="Line 333">
              <a:extLst>
                <a:ext uri="{FF2B5EF4-FFF2-40B4-BE49-F238E27FC236}">
                  <a16:creationId xmlns:a16="http://schemas.microsoft.com/office/drawing/2014/main" id="{E8FB95CB-648C-4988-B2E3-9E1DADD83C1E}"/>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 name="组合 54">
            <a:extLst>
              <a:ext uri="{FF2B5EF4-FFF2-40B4-BE49-F238E27FC236}">
                <a16:creationId xmlns:a16="http://schemas.microsoft.com/office/drawing/2014/main" id="{E72E15D7-0022-4F98-980E-8FE07F5B95DA}"/>
              </a:ext>
            </a:extLst>
          </p:cNvPr>
          <p:cNvGrpSpPr/>
          <p:nvPr/>
        </p:nvGrpSpPr>
        <p:grpSpPr>
          <a:xfrm>
            <a:off x="7315767" y="4772821"/>
            <a:ext cx="105140" cy="583815"/>
            <a:chOff x="5050901" y="4757534"/>
            <a:chExt cx="105140" cy="583815"/>
          </a:xfrm>
        </p:grpSpPr>
        <p:sp>
          <p:nvSpPr>
            <p:cNvPr id="56" name="Rectangle 317">
              <a:extLst>
                <a:ext uri="{FF2B5EF4-FFF2-40B4-BE49-F238E27FC236}">
                  <a16:creationId xmlns:a16="http://schemas.microsoft.com/office/drawing/2014/main" id="{10B3B04B-BEFC-4882-A286-7C832CB8CE36}"/>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7" name="Line 333">
              <a:extLst>
                <a:ext uri="{FF2B5EF4-FFF2-40B4-BE49-F238E27FC236}">
                  <a16:creationId xmlns:a16="http://schemas.microsoft.com/office/drawing/2014/main" id="{543C518F-5EDF-4F4D-87F1-E7E092ADA3BB}"/>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8" name="组合 57">
            <a:extLst>
              <a:ext uri="{FF2B5EF4-FFF2-40B4-BE49-F238E27FC236}">
                <a16:creationId xmlns:a16="http://schemas.microsoft.com/office/drawing/2014/main" id="{D04C7A0E-22A4-4014-B47C-9B5913F43FE0}"/>
              </a:ext>
            </a:extLst>
          </p:cNvPr>
          <p:cNvGrpSpPr/>
          <p:nvPr/>
        </p:nvGrpSpPr>
        <p:grpSpPr>
          <a:xfrm>
            <a:off x="6341286" y="5374235"/>
            <a:ext cx="105140" cy="583815"/>
            <a:chOff x="5050901" y="4757534"/>
            <a:chExt cx="105140" cy="583815"/>
          </a:xfrm>
        </p:grpSpPr>
        <p:sp>
          <p:nvSpPr>
            <p:cNvPr id="59" name="Rectangle 317">
              <a:extLst>
                <a:ext uri="{FF2B5EF4-FFF2-40B4-BE49-F238E27FC236}">
                  <a16:creationId xmlns:a16="http://schemas.microsoft.com/office/drawing/2014/main" id="{8E1829F9-0F5A-4EFD-8237-53E83C4EBD73}"/>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0" name="Line 333">
              <a:extLst>
                <a:ext uri="{FF2B5EF4-FFF2-40B4-BE49-F238E27FC236}">
                  <a16:creationId xmlns:a16="http://schemas.microsoft.com/office/drawing/2014/main" id="{7D4E5469-EAB3-4375-872C-288C6069D26B}"/>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 name="组合 60">
            <a:extLst>
              <a:ext uri="{FF2B5EF4-FFF2-40B4-BE49-F238E27FC236}">
                <a16:creationId xmlns:a16="http://schemas.microsoft.com/office/drawing/2014/main" id="{095E663B-76D4-40DC-A031-70B8250A8151}"/>
              </a:ext>
            </a:extLst>
          </p:cNvPr>
          <p:cNvGrpSpPr/>
          <p:nvPr/>
        </p:nvGrpSpPr>
        <p:grpSpPr>
          <a:xfrm>
            <a:off x="6850102" y="5358200"/>
            <a:ext cx="105140" cy="583815"/>
            <a:chOff x="5050901" y="4757534"/>
            <a:chExt cx="105140" cy="583815"/>
          </a:xfrm>
        </p:grpSpPr>
        <p:sp>
          <p:nvSpPr>
            <p:cNvPr id="62" name="Rectangle 317">
              <a:extLst>
                <a:ext uri="{FF2B5EF4-FFF2-40B4-BE49-F238E27FC236}">
                  <a16:creationId xmlns:a16="http://schemas.microsoft.com/office/drawing/2014/main" id="{56F13232-70AF-4D0D-885F-EE8B7D3C714C}"/>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3" name="Line 333">
              <a:extLst>
                <a:ext uri="{FF2B5EF4-FFF2-40B4-BE49-F238E27FC236}">
                  <a16:creationId xmlns:a16="http://schemas.microsoft.com/office/drawing/2014/main" id="{104B1DF4-AF75-43AA-952C-E67B5FEC71FA}"/>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 name="组合 63">
            <a:extLst>
              <a:ext uri="{FF2B5EF4-FFF2-40B4-BE49-F238E27FC236}">
                <a16:creationId xmlns:a16="http://schemas.microsoft.com/office/drawing/2014/main" id="{97DB8658-0E5E-40D1-8F69-9BD1DFB26114}"/>
              </a:ext>
            </a:extLst>
          </p:cNvPr>
          <p:cNvGrpSpPr/>
          <p:nvPr/>
        </p:nvGrpSpPr>
        <p:grpSpPr>
          <a:xfrm>
            <a:off x="7623868" y="5365737"/>
            <a:ext cx="105140" cy="583815"/>
            <a:chOff x="5050901" y="4757534"/>
            <a:chExt cx="105140" cy="583815"/>
          </a:xfrm>
        </p:grpSpPr>
        <p:sp>
          <p:nvSpPr>
            <p:cNvPr id="65" name="Rectangle 317">
              <a:extLst>
                <a:ext uri="{FF2B5EF4-FFF2-40B4-BE49-F238E27FC236}">
                  <a16:creationId xmlns:a16="http://schemas.microsoft.com/office/drawing/2014/main" id="{83E0DB12-8850-4F93-A500-2F13A01A0A00}"/>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 name="Line 333">
              <a:extLst>
                <a:ext uri="{FF2B5EF4-FFF2-40B4-BE49-F238E27FC236}">
                  <a16:creationId xmlns:a16="http://schemas.microsoft.com/office/drawing/2014/main" id="{37A93DA3-7852-4192-A84D-44161EFB4032}"/>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a:extLst>
              <a:ext uri="{FF2B5EF4-FFF2-40B4-BE49-F238E27FC236}">
                <a16:creationId xmlns:a16="http://schemas.microsoft.com/office/drawing/2014/main" id="{F5D8ADBE-60A6-4B9A-8487-3F6992B5D07F}"/>
              </a:ext>
            </a:extLst>
          </p:cNvPr>
          <p:cNvGrpSpPr/>
          <p:nvPr/>
        </p:nvGrpSpPr>
        <p:grpSpPr>
          <a:xfrm>
            <a:off x="5647791" y="4757534"/>
            <a:ext cx="134477" cy="605342"/>
            <a:chOff x="4809656" y="5206181"/>
            <a:chExt cx="134477" cy="605342"/>
          </a:xfrm>
        </p:grpSpPr>
        <p:sp>
          <p:nvSpPr>
            <p:cNvPr id="68" name="Rectangle 317">
              <a:extLst>
                <a:ext uri="{FF2B5EF4-FFF2-40B4-BE49-F238E27FC236}">
                  <a16:creationId xmlns:a16="http://schemas.microsoft.com/office/drawing/2014/main" id="{767BDA03-6076-4DA8-BBA2-2F9DC6EC793B}"/>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9" name="Line 333">
              <a:extLst>
                <a:ext uri="{FF2B5EF4-FFF2-40B4-BE49-F238E27FC236}">
                  <a16:creationId xmlns:a16="http://schemas.microsoft.com/office/drawing/2014/main" id="{E526695B-02B7-445D-B036-67FE72947E1A}"/>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4" name="组合 73">
            <a:extLst>
              <a:ext uri="{FF2B5EF4-FFF2-40B4-BE49-F238E27FC236}">
                <a16:creationId xmlns:a16="http://schemas.microsoft.com/office/drawing/2014/main" id="{3C1042BE-02C5-4AB2-AB3D-1B4DFE51879D}"/>
              </a:ext>
            </a:extLst>
          </p:cNvPr>
          <p:cNvGrpSpPr/>
          <p:nvPr/>
        </p:nvGrpSpPr>
        <p:grpSpPr>
          <a:xfrm>
            <a:off x="7826504" y="5352708"/>
            <a:ext cx="134477" cy="605342"/>
            <a:chOff x="4809656" y="5206181"/>
            <a:chExt cx="134477" cy="605342"/>
          </a:xfrm>
        </p:grpSpPr>
        <p:sp>
          <p:nvSpPr>
            <p:cNvPr id="75" name="Rectangle 317">
              <a:extLst>
                <a:ext uri="{FF2B5EF4-FFF2-40B4-BE49-F238E27FC236}">
                  <a16:creationId xmlns:a16="http://schemas.microsoft.com/office/drawing/2014/main" id="{CC3BADE1-E63B-4FBF-A797-253E8756CC83}"/>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6" name="Line 333">
              <a:extLst>
                <a:ext uri="{FF2B5EF4-FFF2-40B4-BE49-F238E27FC236}">
                  <a16:creationId xmlns:a16="http://schemas.microsoft.com/office/drawing/2014/main" id="{7C7C12F3-F39C-47CE-A818-4F7B01F00527}"/>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 name="组合 76">
            <a:extLst>
              <a:ext uri="{FF2B5EF4-FFF2-40B4-BE49-F238E27FC236}">
                <a16:creationId xmlns:a16="http://schemas.microsoft.com/office/drawing/2014/main" id="{A5F4AB0C-ADCE-4A52-80F7-8D9C030483BB}"/>
              </a:ext>
            </a:extLst>
          </p:cNvPr>
          <p:cNvGrpSpPr/>
          <p:nvPr/>
        </p:nvGrpSpPr>
        <p:grpSpPr>
          <a:xfrm>
            <a:off x="7058428" y="5341349"/>
            <a:ext cx="134477" cy="605342"/>
            <a:chOff x="4809656" y="5206181"/>
            <a:chExt cx="134477" cy="605342"/>
          </a:xfrm>
        </p:grpSpPr>
        <p:sp>
          <p:nvSpPr>
            <p:cNvPr id="78" name="Rectangle 317">
              <a:extLst>
                <a:ext uri="{FF2B5EF4-FFF2-40B4-BE49-F238E27FC236}">
                  <a16:creationId xmlns:a16="http://schemas.microsoft.com/office/drawing/2014/main" id="{7C20FA5C-6740-491D-903C-EE29B154A8E8}"/>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9" name="Line 333">
              <a:extLst>
                <a:ext uri="{FF2B5EF4-FFF2-40B4-BE49-F238E27FC236}">
                  <a16:creationId xmlns:a16="http://schemas.microsoft.com/office/drawing/2014/main" id="{D9D957E1-1B35-43E4-B49B-F1461C15E8A0}"/>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0" name="组合 79">
            <a:extLst>
              <a:ext uri="{FF2B5EF4-FFF2-40B4-BE49-F238E27FC236}">
                <a16:creationId xmlns:a16="http://schemas.microsoft.com/office/drawing/2014/main" id="{23000821-2F7E-4B0B-98F9-A33325DDDA50}"/>
              </a:ext>
            </a:extLst>
          </p:cNvPr>
          <p:cNvGrpSpPr/>
          <p:nvPr/>
        </p:nvGrpSpPr>
        <p:grpSpPr>
          <a:xfrm>
            <a:off x="6540935" y="5358376"/>
            <a:ext cx="134477" cy="605342"/>
            <a:chOff x="4809656" y="5206181"/>
            <a:chExt cx="134477" cy="605342"/>
          </a:xfrm>
        </p:grpSpPr>
        <p:sp>
          <p:nvSpPr>
            <p:cNvPr id="81" name="Rectangle 317">
              <a:extLst>
                <a:ext uri="{FF2B5EF4-FFF2-40B4-BE49-F238E27FC236}">
                  <a16:creationId xmlns:a16="http://schemas.microsoft.com/office/drawing/2014/main" id="{D8F7DDAA-40C9-4A3C-8E31-C4842C767033}"/>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 name="Line 333">
              <a:extLst>
                <a:ext uri="{FF2B5EF4-FFF2-40B4-BE49-F238E27FC236}">
                  <a16:creationId xmlns:a16="http://schemas.microsoft.com/office/drawing/2014/main" id="{FE20DA02-213D-4E30-8630-8C2B915E31E5}"/>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713"/>
                                        </p:tgtEl>
                                        <p:attrNameLst>
                                          <p:attrName>style.visibility</p:attrName>
                                        </p:attrNameLst>
                                      </p:cBhvr>
                                      <p:to>
                                        <p:strVal val="visible"/>
                                      </p:to>
                                    </p:set>
                                    <p:anim calcmode="lin" valueType="num">
                                      <p:cBhvr additive="base">
                                        <p:cTn id="21" dur="500" fill="hold"/>
                                        <p:tgtEl>
                                          <p:spTgt spid="28713"/>
                                        </p:tgtEl>
                                        <p:attrNameLst>
                                          <p:attrName>ppt_x</p:attrName>
                                        </p:attrNameLst>
                                      </p:cBhvr>
                                      <p:tavLst>
                                        <p:tav tm="0">
                                          <p:val>
                                            <p:strVal val="#ppt_x"/>
                                          </p:val>
                                        </p:tav>
                                        <p:tav tm="100000">
                                          <p:val>
                                            <p:strVal val="#ppt_x"/>
                                          </p:val>
                                        </p:tav>
                                      </p:tavLst>
                                    </p:anim>
                                    <p:anim calcmode="lin" valueType="num">
                                      <p:cBhvr additive="base">
                                        <p:cTn id="22" dur="500" fill="hold"/>
                                        <p:tgtEl>
                                          <p:spTgt spid="28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7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843BDC3-643E-4FDB-BE51-662A136DD67B}"/>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a:t>
            </a:r>
            <a:endParaRPr lang="en-US" altLang="zh-CN" sz="320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258FAF5B-D640-4AB9-85DE-340ECD63D5A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310EAB3-3961-4EE9-B3CE-5BB2010C796D}" type="slidenum">
              <a:rPr lang="zh-CN" altLang="en-US" sz="2400"/>
              <a:pPr algn="r" eaLnBrk="1" hangingPunct="1">
                <a:spcBef>
                  <a:spcPct val="50000"/>
                </a:spcBef>
                <a:buClrTx/>
                <a:buSzTx/>
                <a:buFontTx/>
                <a:buNone/>
              </a:pPr>
              <a:t>28</a:t>
            </a:fld>
            <a:endParaRPr lang="en-US" altLang="zh-CN" sz="2400"/>
          </a:p>
        </p:txBody>
      </p:sp>
      <p:sp>
        <p:nvSpPr>
          <p:cNvPr id="43012" name="Text Box 4">
            <a:extLst>
              <a:ext uri="{FF2B5EF4-FFF2-40B4-BE49-F238E27FC236}">
                <a16:creationId xmlns:a16="http://schemas.microsoft.com/office/drawing/2014/main" id="{E2E56D6D-B74C-425E-A276-CCCA7ADD4C5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3013" name="Rectangle 5">
            <a:extLst>
              <a:ext uri="{FF2B5EF4-FFF2-40B4-BE49-F238E27FC236}">
                <a16:creationId xmlns:a16="http://schemas.microsoft.com/office/drawing/2014/main" id="{3DB20FAF-3DCB-4791-BB0B-507091284987}"/>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分块查找是一种索引顺序表(分块有序表)查找方法，是</a:t>
            </a:r>
            <a:r>
              <a:rPr lang="zh-CN" altLang="en-US" b="1">
                <a:solidFill>
                  <a:srgbClr val="FF0000"/>
                </a:solidFill>
                <a:latin typeface="黑体" panose="02010609060101010101" pitchFamily="49" charset="-122"/>
                <a:ea typeface="黑体" panose="02010609060101010101" pitchFamily="49" charset="-122"/>
              </a:rPr>
              <a:t>折半查找和顺序查找</a:t>
            </a:r>
            <a:r>
              <a:rPr lang="zh-CN" altLang="en-US" b="1">
                <a:latin typeface="黑体" panose="02010609060101010101" pitchFamily="49" charset="-122"/>
                <a:ea typeface="黑体" panose="02010609060101010101" pitchFamily="49" charset="-122"/>
              </a:rPr>
              <a:t>的简单</a:t>
            </a:r>
            <a:r>
              <a:rPr lang="zh-CN" altLang="en-US" b="1">
                <a:solidFill>
                  <a:srgbClr val="FF0000"/>
                </a:solidFill>
                <a:latin typeface="黑体" panose="02010609060101010101" pitchFamily="49" charset="-122"/>
                <a:ea typeface="黑体" panose="02010609060101010101" pitchFamily="49" charset="-122"/>
              </a:rPr>
              <a:t>结合</a:t>
            </a:r>
          </a:p>
          <a:p>
            <a:pPr eaLnBrk="1" hangingPunct="1">
              <a:spcBef>
                <a:spcPct val="50000"/>
              </a:spcBef>
            </a:pPr>
            <a:r>
              <a:rPr lang="zh-CN" altLang="en-US" b="1">
                <a:latin typeface="黑体" panose="02010609060101010101" pitchFamily="49" charset="-122"/>
                <a:ea typeface="黑体" panose="02010609060101010101" pitchFamily="49" charset="-122"/>
              </a:rPr>
              <a:t>索引顺序表(分块有序表)将整个表分成几块，</a:t>
            </a:r>
            <a:r>
              <a:rPr lang="zh-CN" altLang="en-US" b="1">
                <a:solidFill>
                  <a:srgbClr val="FF0000"/>
                </a:solidFill>
                <a:latin typeface="黑体" panose="02010609060101010101" pitchFamily="49" charset="-122"/>
                <a:ea typeface="黑体" panose="02010609060101010101" pitchFamily="49" charset="-122"/>
              </a:rPr>
              <a:t>块内无序</a:t>
            </a:r>
            <a:r>
              <a:rPr lang="zh-CN" altLang="en-US" b="1">
                <a:latin typeface="黑体" panose="02010609060101010101" pitchFamily="49" charset="-122"/>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块间有序</a:t>
            </a:r>
          </a:p>
          <a:p>
            <a:pPr eaLnBrk="1" hangingPunct="1">
              <a:spcBef>
                <a:spcPct val="50000"/>
              </a:spcBef>
            </a:pPr>
            <a:r>
              <a:rPr lang="zh-CN" altLang="en-US" b="1">
                <a:latin typeface="黑体" panose="02010609060101010101" pitchFamily="49" charset="-122"/>
                <a:ea typeface="黑体" panose="02010609060101010101" pitchFamily="49" charset="-122"/>
              </a:rPr>
              <a:t>所谓块间有序是指后一块表中所有记录的关键字</a:t>
            </a:r>
            <a:r>
              <a:rPr lang="zh-CN" altLang="en-US" b="1">
                <a:solidFill>
                  <a:srgbClr val="FF0000"/>
                </a:solidFill>
                <a:latin typeface="黑体" panose="02010609060101010101" pitchFamily="49" charset="-122"/>
                <a:ea typeface="黑体" panose="02010609060101010101" pitchFamily="49" charset="-122"/>
              </a:rPr>
              <a:t>均大于</a:t>
            </a:r>
            <a:r>
              <a:rPr lang="zh-CN" altLang="en-US" b="1">
                <a:latin typeface="黑体" panose="02010609060101010101" pitchFamily="49" charset="-122"/>
                <a:ea typeface="黑体" panose="02010609060101010101" pitchFamily="49" charset="-122"/>
              </a:rPr>
              <a:t>前一块表中的最大关键字</a:t>
            </a:r>
          </a:p>
        </p:txBody>
      </p:sp>
      <p:sp>
        <p:nvSpPr>
          <p:cNvPr id="43014" name="Rectangle 6">
            <a:extLst>
              <a:ext uri="{FF2B5EF4-FFF2-40B4-BE49-F238E27FC236}">
                <a16:creationId xmlns:a16="http://schemas.microsoft.com/office/drawing/2014/main" id="{E82DAEE2-3A57-4A99-9163-096263A7431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0EC2584-CE67-40DC-95C8-F275DAD3F60D}"/>
              </a:ext>
            </a:extLst>
          </p:cNvPr>
          <p:cNvSpPr>
            <a:spLocks noGrp="1" noChangeArrowheads="1"/>
          </p:cNvSpPr>
          <p:nvPr>
            <p:ph type="title"/>
          </p:nvPr>
        </p:nvSpPr>
        <p:spPr>
          <a:xfrm>
            <a:off x="357188" y="185737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三、分块查找(分块有序表)</a:t>
            </a:r>
            <a:endParaRPr lang="en-US" altLang="zh-CN" sz="320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8DCD5A3A-616F-4AF2-9B67-E8CCD6F84AE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9022AC8-3062-4A18-AE26-E0B2352BF50D}" type="slidenum">
              <a:rPr lang="zh-CN" altLang="en-US" sz="2400"/>
              <a:pPr algn="r" eaLnBrk="1" hangingPunct="1">
                <a:spcBef>
                  <a:spcPct val="50000"/>
                </a:spcBef>
                <a:buClrTx/>
                <a:buSzTx/>
                <a:buFontTx/>
                <a:buNone/>
              </a:pPr>
              <a:t>29</a:t>
            </a:fld>
            <a:endParaRPr lang="en-US" altLang="zh-CN" sz="2400"/>
          </a:p>
        </p:txBody>
      </p:sp>
      <p:sp>
        <p:nvSpPr>
          <p:cNvPr id="44036" name="Text Box 4">
            <a:extLst>
              <a:ext uri="{FF2B5EF4-FFF2-40B4-BE49-F238E27FC236}">
                <a16:creationId xmlns:a16="http://schemas.microsoft.com/office/drawing/2014/main" id="{194FC082-8CCA-4AAC-B58A-251DF9129D8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4037" name="Rectangle 5">
            <a:extLst>
              <a:ext uri="{FF2B5EF4-FFF2-40B4-BE49-F238E27FC236}">
                <a16:creationId xmlns:a16="http://schemas.microsoft.com/office/drawing/2014/main" id="{9CBB4DD4-386F-4778-819E-C34AAF7DEFCE}"/>
              </a:ext>
            </a:extLst>
          </p:cNvPr>
          <p:cNvSpPr>
            <a:spLocks noGrp="1" noChangeArrowheads="1"/>
          </p:cNvSpPr>
          <p:nvPr>
            <p:ph type="body" idx="1"/>
          </p:nvPr>
        </p:nvSpPr>
        <p:spPr>
          <a:xfrm>
            <a:off x="428625" y="2571750"/>
            <a:ext cx="6096000" cy="4038600"/>
          </a:xfrm>
        </p:spPr>
        <p:txBody>
          <a:bodyPr/>
          <a:lstStyle/>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rPr>
              <a:t>主表</a:t>
            </a:r>
            <a:r>
              <a:rPr lang="zh-CN" altLang="en-US" b="1">
                <a:latin typeface="黑体" panose="02010609060101010101" pitchFamily="49" charset="-122"/>
                <a:ea typeface="黑体" panose="02010609060101010101" pitchFamily="49" charset="-122"/>
              </a:rPr>
              <a:t>：用数组存放待查记录,每个数据元素至少含有关键字域</a:t>
            </a:r>
          </a:p>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rPr>
              <a:t>索引表</a:t>
            </a:r>
            <a:r>
              <a:rPr lang="zh-CN" altLang="en-US" b="1">
                <a:latin typeface="黑体" panose="02010609060101010101" pitchFamily="49" charset="-122"/>
                <a:ea typeface="黑体" panose="02010609060101010101" pitchFamily="49" charset="-122"/>
              </a:rPr>
              <a:t>：每个结点含有</a:t>
            </a:r>
            <a:r>
              <a:rPr lang="zh-CN" altLang="en-US" b="1">
                <a:solidFill>
                  <a:srgbClr val="FF0000"/>
                </a:solidFill>
                <a:latin typeface="黑体" panose="02010609060101010101" pitchFamily="49" charset="-122"/>
                <a:ea typeface="黑体" panose="02010609060101010101" pitchFamily="49" charset="-122"/>
              </a:rPr>
              <a:t>最大关键字域</a:t>
            </a:r>
            <a:r>
              <a:rPr lang="zh-CN" altLang="en-US" b="1">
                <a:latin typeface="黑体" panose="02010609060101010101" pitchFamily="49" charset="-122"/>
                <a:ea typeface="黑体" panose="02010609060101010101" pitchFamily="49" charset="-122"/>
              </a:rPr>
              <a:t>和指向</a:t>
            </a:r>
            <a:r>
              <a:rPr lang="zh-CN" altLang="en-US" b="1">
                <a:solidFill>
                  <a:srgbClr val="FF0000"/>
                </a:solidFill>
                <a:latin typeface="黑体" panose="02010609060101010101" pitchFamily="49" charset="-122"/>
                <a:ea typeface="黑体" panose="02010609060101010101" pitchFamily="49" charset="-122"/>
              </a:rPr>
              <a:t>本块第一个结点</a:t>
            </a:r>
            <a:r>
              <a:rPr lang="zh-CN" altLang="en-US" b="1">
                <a:latin typeface="黑体" panose="02010609060101010101" pitchFamily="49" charset="-122"/>
                <a:ea typeface="黑体" panose="02010609060101010101" pitchFamily="49" charset="-122"/>
              </a:rPr>
              <a:t>的指针</a:t>
            </a:r>
          </a:p>
        </p:txBody>
      </p:sp>
      <p:sp>
        <p:nvSpPr>
          <p:cNvPr id="44038" name="Rectangle 6">
            <a:extLst>
              <a:ext uri="{FF2B5EF4-FFF2-40B4-BE49-F238E27FC236}">
                <a16:creationId xmlns:a16="http://schemas.microsoft.com/office/drawing/2014/main" id="{76F23EE7-43C3-4D13-B602-BD02A26964A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44039" name="Group 25">
            <a:extLst>
              <a:ext uri="{FF2B5EF4-FFF2-40B4-BE49-F238E27FC236}">
                <a16:creationId xmlns:a16="http://schemas.microsoft.com/office/drawing/2014/main" id="{CA83C72C-85CB-4DD0-9FD6-1634A73EA85F}"/>
              </a:ext>
            </a:extLst>
          </p:cNvPr>
          <p:cNvGrpSpPr>
            <a:grpSpLocks/>
          </p:cNvGrpSpPr>
          <p:nvPr/>
        </p:nvGrpSpPr>
        <p:grpSpPr bwMode="auto">
          <a:xfrm>
            <a:off x="2362200" y="5943600"/>
            <a:ext cx="6591300" cy="739775"/>
            <a:chOff x="960" y="3744"/>
            <a:chExt cx="4152" cy="466"/>
          </a:xfrm>
        </p:grpSpPr>
        <p:sp>
          <p:nvSpPr>
            <p:cNvPr id="44061" name="Text Box 8">
              <a:extLst>
                <a:ext uri="{FF2B5EF4-FFF2-40B4-BE49-F238E27FC236}">
                  <a16:creationId xmlns:a16="http://schemas.microsoft.com/office/drawing/2014/main" id="{3A3E4B1D-C7A5-405D-8662-ECD3FB7E21FB}"/>
                </a:ext>
              </a:extLst>
            </p:cNvPr>
            <p:cNvSpPr txBox="1">
              <a:spLocks noChangeArrowheads="1"/>
            </p:cNvSpPr>
            <p:nvPr/>
          </p:nvSpPr>
          <p:spPr bwMode="auto">
            <a:xfrm>
              <a:off x="1080" y="3744"/>
              <a:ext cx="4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sp>
          <p:nvSpPr>
            <p:cNvPr id="44062" name="Rectangle 11">
              <a:extLst>
                <a:ext uri="{FF2B5EF4-FFF2-40B4-BE49-F238E27FC236}">
                  <a16:creationId xmlns:a16="http://schemas.microsoft.com/office/drawing/2014/main" id="{F528EF0E-30CE-4B8F-BEF8-FDA54A6C93C4}"/>
                </a:ext>
              </a:extLst>
            </p:cNvPr>
            <p:cNvSpPr>
              <a:spLocks noChangeArrowheads="1"/>
            </p:cNvSpPr>
            <p:nvPr/>
          </p:nvSpPr>
          <p:spPr bwMode="auto">
            <a:xfrm>
              <a:off x="9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44063" name="Rectangle 12">
              <a:extLst>
                <a:ext uri="{FF2B5EF4-FFF2-40B4-BE49-F238E27FC236}">
                  <a16:creationId xmlns:a16="http://schemas.microsoft.com/office/drawing/2014/main" id="{F9A81706-8010-4625-ABA2-AEA5782ECD4E}"/>
                </a:ext>
              </a:extLst>
            </p:cNvPr>
            <p:cNvSpPr>
              <a:spLocks noChangeArrowheads="1"/>
            </p:cNvSpPr>
            <p:nvPr/>
          </p:nvSpPr>
          <p:spPr bwMode="auto">
            <a:xfrm>
              <a:off x="13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44064" name="Rectangle 13">
              <a:extLst>
                <a:ext uri="{FF2B5EF4-FFF2-40B4-BE49-F238E27FC236}">
                  <a16:creationId xmlns:a16="http://schemas.microsoft.com/office/drawing/2014/main" id="{8FEE960C-46A0-41ED-8392-7046A3E32E75}"/>
                </a:ext>
              </a:extLst>
            </p:cNvPr>
            <p:cNvSpPr>
              <a:spLocks noChangeArrowheads="1"/>
            </p:cNvSpPr>
            <p:nvPr/>
          </p:nvSpPr>
          <p:spPr bwMode="auto">
            <a:xfrm>
              <a:off x="16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44065" name="Rectangle 14">
              <a:extLst>
                <a:ext uri="{FF2B5EF4-FFF2-40B4-BE49-F238E27FC236}">
                  <a16:creationId xmlns:a16="http://schemas.microsoft.com/office/drawing/2014/main" id="{F66E10C1-E4A9-4AD9-961A-E9AB4AC492FF}"/>
                </a:ext>
              </a:extLst>
            </p:cNvPr>
            <p:cNvSpPr>
              <a:spLocks noChangeArrowheads="1"/>
            </p:cNvSpPr>
            <p:nvPr/>
          </p:nvSpPr>
          <p:spPr bwMode="auto">
            <a:xfrm>
              <a:off x="20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4066" name="Rectangle 15">
              <a:extLst>
                <a:ext uri="{FF2B5EF4-FFF2-40B4-BE49-F238E27FC236}">
                  <a16:creationId xmlns:a16="http://schemas.microsoft.com/office/drawing/2014/main" id="{D5E19DE4-5DCC-429B-B457-ED8618F8CFAD}"/>
                </a:ext>
              </a:extLst>
            </p:cNvPr>
            <p:cNvSpPr>
              <a:spLocks noChangeArrowheads="1"/>
            </p:cNvSpPr>
            <p:nvPr/>
          </p:nvSpPr>
          <p:spPr bwMode="auto">
            <a:xfrm>
              <a:off x="24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4067" name="Rectangle 16">
              <a:extLst>
                <a:ext uri="{FF2B5EF4-FFF2-40B4-BE49-F238E27FC236}">
                  <a16:creationId xmlns:a16="http://schemas.microsoft.com/office/drawing/2014/main" id="{4AD3514C-6126-44BA-B171-7A79FBC59605}"/>
                </a:ext>
              </a:extLst>
            </p:cNvPr>
            <p:cNvSpPr>
              <a:spLocks noChangeArrowheads="1"/>
            </p:cNvSpPr>
            <p:nvPr/>
          </p:nvSpPr>
          <p:spPr bwMode="auto">
            <a:xfrm>
              <a:off x="27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44068" name="Rectangle 17">
              <a:extLst>
                <a:ext uri="{FF2B5EF4-FFF2-40B4-BE49-F238E27FC236}">
                  <a16:creationId xmlns:a16="http://schemas.microsoft.com/office/drawing/2014/main" id="{9DF0C7DA-31EA-4321-8DD4-9CDF59724597}"/>
                </a:ext>
              </a:extLst>
            </p:cNvPr>
            <p:cNvSpPr>
              <a:spLocks noChangeArrowheads="1"/>
            </p:cNvSpPr>
            <p:nvPr/>
          </p:nvSpPr>
          <p:spPr bwMode="auto">
            <a:xfrm>
              <a:off x="31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44069" name="Rectangle 18">
              <a:extLst>
                <a:ext uri="{FF2B5EF4-FFF2-40B4-BE49-F238E27FC236}">
                  <a16:creationId xmlns:a16="http://schemas.microsoft.com/office/drawing/2014/main" id="{18B2B739-A3D4-4BE5-AECB-21A66FD38187}"/>
                </a:ext>
              </a:extLst>
            </p:cNvPr>
            <p:cNvSpPr>
              <a:spLocks noChangeArrowheads="1"/>
            </p:cNvSpPr>
            <p:nvPr/>
          </p:nvSpPr>
          <p:spPr bwMode="auto">
            <a:xfrm>
              <a:off x="34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44070" name="Rectangle 19">
              <a:extLst>
                <a:ext uri="{FF2B5EF4-FFF2-40B4-BE49-F238E27FC236}">
                  <a16:creationId xmlns:a16="http://schemas.microsoft.com/office/drawing/2014/main" id="{A112BA5F-5D3C-44C7-80D7-8751936752B1}"/>
                </a:ext>
              </a:extLst>
            </p:cNvPr>
            <p:cNvSpPr>
              <a:spLocks noChangeArrowheads="1"/>
            </p:cNvSpPr>
            <p:nvPr/>
          </p:nvSpPr>
          <p:spPr bwMode="auto">
            <a:xfrm>
              <a:off x="38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44071" name="Rectangle 20">
              <a:extLst>
                <a:ext uri="{FF2B5EF4-FFF2-40B4-BE49-F238E27FC236}">
                  <a16:creationId xmlns:a16="http://schemas.microsoft.com/office/drawing/2014/main" id="{4BADA28C-6E12-4857-BA74-F45FD287CCA6}"/>
                </a:ext>
              </a:extLst>
            </p:cNvPr>
            <p:cNvSpPr>
              <a:spLocks noChangeArrowheads="1"/>
            </p:cNvSpPr>
            <p:nvPr/>
          </p:nvSpPr>
          <p:spPr bwMode="auto">
            <a:xfrm>
              <a:off x="42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44072" name="Rectangle 21">
              <a:extLst>
                <a:ext uri="{FF2B5EF4-FFF2-40B4-BE49-F238E27FC236}">
                  <a16:creationId xmlns:a16="http://schemas.microsoft.com/office/drawing/2014/main" id="{1F96B300-8CD6-4DD7-9097-F64E4D8D41EB}"/>
                </a:ext>
              </a:extLst>
            </p:cNvPr>
            <p:cNvSpPr>
              <a:spLocks noChangeArrowheads="1"/>
            </p:cNvSpPr>
            <p:nvPr/>
          </p:nvSpPr>
          <p:spPr bwMode="auto">
            <a:xfrm>
              <a:off x="45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nvGrpSpPr>
          <p:cNvPr id="44040" name="Group 36">
            <a:extLst>
              <a:ext uri="{FF2B5EF4-FFF2-40B4-BE49-F238E27FC236}">
                <a16:creationId xmlns:a16="http://schemas.microsoft.com/office/drawing/2014/main" id="{66286C65-E8E7-455C-ACDB-2D7579ECA16E}"/>
              </a:ext>
            </a:extLst>
          </p:cNvPr>
          <p:cNvGrpSpPr>
            <a:grpSpLocks/>
          </p:cNvGrpSpPr>
          <p:nvPr/>
        </p:nvGrpSpPr>
        <p:grpSpPr bwMode="auto">
          <a:xfrm>
            <a:off x="6324600" y="4572000"/>
            <a:ext cx="1524000" cy="762000"/>
            <a:chOff x="2112" y="3216"/>
            <a:chExt cx="960" cy="480"/>
          </a:xfrm>
        </p:grpSpPr>
        <p:grpSp>
          <p:nvGrpSpPr>
            <p:cNvPr id="44052" name="Group 35">
              <a:extLst>
                <a:ext uri="{FF2B5EF4-FFF2-40B4-BE49-F238E27FC236}">
                  <a16:creationId xmlns:a16="http://schemas.microsoft.com/office/drawing/2014/main" id="{708D70DE-06A0-466E-8006-0A667974EDCC}"/>
                </a:ext>
              </a:extLst>
            </p:cNvPr>
            <p:cNvGrpSpPr>
              <a:grpSpLocks/>
            </p:cNvGrpSpPr>
            <p:nvPr/>
          </p:nvGrpSpPr>
          <p:grpSpPr bwMode="auto">
            <a:xfrm>
              <a:off x="2112" y="3216"/>
              <a:ext cx="336" cy="480"/>
              <a:chOff x="2112" y="3216"/>
              <a:chExt cx="336" cy="480"/>
            </a:xfrm>
          </p:grpSpPr>
          <p:sp>
            <p:nvSpPr>
              <p:cNvPr id="44059" name="Rectangle 24">
                <a:extLst>
                  <a:ext uri="{FF2B5EF4-FFF2-40B4-BE49-F238E27FC236}">
                    <a16:creationId xmlns:a16="http://schemas.microsoft.com/office/drawing/2014/main" id="{23786FD3-5CA4-4C45-B7CC-A9331CC6101B}"/>
                  </a:ext>
                </a:extLst>
              </p:cNvPr>
              <p:cNvSpPr>
                <a:spLocks noChangeArrowheads="1"/>
              </p:cNvSpPr>
              <p:nvPr/>
            </p:nvSpPr>
            <p:spPr bwMode="auto">
              <a:xfrm>
                <a:off x="2112" y="321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4060" name="Rectangle 26">
                <a:extLst>
                  <a:ext uri="{FF2B5EF4-FFF2-40B4-BE49-F238E27FC236}">
                    <a16:creationId xmlns:a16="http://schemas.microsoft.com/office/drawing/2014/main" id="{8AF2D81B-C119-4261-91C8-F9094D6CA3D4}"/>
                  </a:ext>
                </a:extLst>
              </p:cNvPr>
              <p:cNvSpPr>
                <a:spLocks noChangeArrowheads="1"/>
              </p:cNvSpPr>
              <p:nvPr/>
            </p:nvSpPr>
            <p:spPr bwMode="auto">
              <a:xfrm>
                <a:off x="2112" y="345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a:t>
                </a:r>
              </a:p>
            </p:txBody>
          </p:sp>
        </p:grpSp>
        <p:grpSp>
          <p:nvGrpSpPr>
            <p:cNvPr id="44053" name="Group 28">
              <a:extLst>
                <a:ext uri="{FF2B5EF4-FFF2-40B4-BE49-F238E27FC236}">
                  <a16:creationId xmlns:a16="http://schemas.microsoft.com/office/drawing/2014/main" id="{15F7E062-F850-434F-9400-03FCEC0BA236}"/>
                </a:ext>
              </a:extLst>
            </p:cNvPr>
            <p:cNvGrpSpPr>
              <a:grpSpLocks/>
            </p:cNvGrpSpPr>
            <p:nvPr/>
          </p:nvGrpSpPr>
          <p:grpSpPr bwMode="auto">
            <a:xfrm>
              <a:off x="2448" y="3216"/>
              <a:ext cx="288" cy="480"/>
              <a:chOff x="1488" y="3216"/>
              <a:chExt cx="360" cy="480"/>
            </a:xfrm>
          </p:grpSpPr>
          <p:sp>
            <p:nvSpPr>
              <p:cNvPr id="44057" name="Rectangle 29">
                <a:extLst>
                  <a:ext uri="{FF2B5EF4-FFF2-40B4-BE49-F238E27FC236}">
                    <a16:creationId xmlns:a16="http://schemas.microsoft.com/office/drawing/2014/main" id="{22F6C843-F8AB-4A11-8D0D-A199B482D4B1}"/>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4058" name="Rectangle 30">
                <a:extLst>
                  <a:ext uri="{FF2B5EF4-FFF2-40B4-BE49-F238E27FC236}">
                    <a16:creationId xmlns:a16="http://schemas.microsoft.com/office/drawing/2014/main" id="{1867E443-05FC-46B6-BADF-4A6FBEA54BE0}"/>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grpSp>
        <p:grpSp>
          <p:nvGrpSpPr>
            <p:cNvPr id="44054" name="Group 31">
              <a:extLst>
                <a:ext uri="{FF2B5EF4-FFF2-40B4-BE49-F238E27FC236}">
                  <a16:creationId xmlns:a16="http://schemas.microsoft.com/office/drawing/2014/main" id="{83FE14E0-294E-440B-A0B3-6228A5C2A1B9}"/>
                </a:ext>
              </a:extLst>
            </p:cNvPr>
            <p:cNvGrpSpPr>
              <a:grpSpLocks/>
            </p:cNvGrpSpPr>
            <p:nvPr/>
          </p:nvGrpSpPr>
          <p:grpSpPr bwMode="auto">
            <a:xfrm>
              <a:off x="2736" y="3216"/>
              <a:ext cx="336" cy="480"/>
              <a:chOff x="1488" y="3216"/>
              <a:chExt cx="360" cy="480"/>
            </a:xfrm>
          </p:grpSpPr>
          <p:sp>
            <p:nvSpPr>
              <p:cNvPr id="44055" name="Rectangle 32">
                <a:extLst>
                  <a:ext uri="{FF2B5EF4-FFF2-40B4-BE49-F238E27FC236}">
                    <a16:creationId xmlns:a16="http://schemas.microsoft.com/office/drawing/2014/main" id="{C5808011-F6A9-4B67-AE1B-829D448629DF}"/>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sp>
            <p:nvSpPr>
              <p:cNvPr id="44056" name="Rectangle 33">
                <a:extLst>
                  <a:ext uri="{FF2B5EF4-FFF2-40B4-BE49-F238E27FC236}">
                    <a16:creationId xmlns:a16="http://schemas.microsoft.com/office/drawing/2014/main" id="{029948DD-2E78-4148-8348-A9CD3D8C73C1}"/>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a:t>
                </a:r>
              </a:p>
            </p:txBody>
          </p:sp>
        </p:grpSp>
      </p:grpSp>
      <p:sp>
        <p:nvSpPr>
          <p:cNvPr id="44041" name="Line 38">
            <a:extLst>
              <a:ext uri="{FF2B5EF4-FFF2-40B4-BE49-F238E27FC236}">
                <a16:creationId xmlns:a16="http://schemas.microsoft.com/office/drawing/2014/main" id="{9F07BFF9-1617-4F93-A82F-6244E4B188FB}"/>
              </a:ext>
            </a:extLst>
          </p:cNvPr>
          <p:cNvSpPr>
            <a:spLocks noChangeShapeType="1"/>
          </p:cNvSpPr>
          <p:nvPr/>
        </p:nvSpPr>
        <p:spPr bwMode="auto">
          <a:xfrm>
            <a:off x="2514600" y="5638800"/>
            <a:ext cx="0" cy="6096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40">
            <a:extLst>
              <a:ext uri="{FF2B5EF4-FFF2-40B4-BE49-F238E27FC236}">
                <a16:creationId xmlns:a16="http://schemas.microsoft.com/office/drawing/2014/main" id="{8715C6CF-BFB2-4F9A-9B45-7658B5515C6B}"/>
              </a:ext>
            </a:extLst>
          </p:cNvPr>
          <p:cNvSpPr>
            <a:spLocks noChangeShapeType="1"/>
          </p:cNvSpPr>
          <p:nvPr/>
        </p:nvSpPr>
        <p:spPr bwMode="auto">
          <a:xfrm flipH="1" flipV="1">
            <a:off x="2514600" y="5638800"/>
            <a:ext cx="41148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41">
            <a:extLst>
              <a:ext uri="{FF2B5EF4-FFF2-40B4-BE49-F238E27FC236}">
                <a16:creationId xmlns:a16="http://schemas.microsoft.com/office/drawing/2014/main" id="{18F1038E-6FAB-416D-86D3-B0D3327CADC8}"/>
              </a:ext>
            </a:extLst>
          </p:cNvPr>
          <p:cNvSpPr>
            <a:spLocks noChangeShapeType="1"/>
          </p:cNvSpPr>
          <p:nvPr/>
        </p:nvSpPr>
        <p:spPr bwMode="auto">
          <a:xfrm flipH="1" flipV="1">
            <a:off x="6629400" y="5334000"/>
            <a:ext cx="0" cy="3048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42">
            <a:extLst>
              <a:ext uri="{FF2B5EF4-FFF2-40B4-BE49-F238E27FC236}">
                <a16:creationId xmlns:a16="http://schemas.microsoft.com/office/drawing/2014/main" id="{E431434F-5058-424A-BD93-E050E6792265}"/>
              </a:ext>
            </a:extLst>
          </p:cNvPr>
          <p:cNvSpPr>
            <a:spLocks noChangeShapeType="1"/>
          </p:cNvSpPr>
          <p:nvPr/>
        </p:nvSpPr>
        <p:spPr bwMode="auto">
          <a:xfrm>
            <a:off x="5029200" y="5791200"/>
            <a:ext cx="0" cy="4873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43">
            <a:extLst>
              <a:ext uri="{FF2B5EF4-FFF2-40B4-BE49-F238E27FC236}">
                <a16:creationId xmlns:a16="http://schemas.microsoft.com/office/drawing/2014/main" id="{998E344E-2475-410F-A284-1E20C35DCC97}"/>
              </a:ext>
            </a:extLst>
          </p:cNvPr>
          <p:cNvSpPr>
            <a:spLocks noChangeShapeType="1"/>
          </p:cNvSpPr>
          <p:nvPr/>
        </p:nvSpPr>
        <p:spPr bwMode="auto">
          <a:xfrm flipH="1" flipV="1">
            <a:off x="5029200" y="5791200"/>
            <a:ext cx="2057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44">
            <a:extLst>
              <a:ext uri="{FF2B5EF4-FFF2-40B4-BE49-F238E27FC236}">
                <a16:creationId xmlns:a16="http://schemas.microsoft.com/office/drawing/2014/main" id="{8AE7F5AD-A4A2-4CA3-9C4D-C6D695999DCF}"/>
              </a:ext>
            </a:extLst>
          </p:cNvPr>
          <p:cNvSpPr>
            <a:spLocks noChangeShapeType="1"/>
          </p:cNvSpPr>
          <p:nvPr/>
        </p:nvSpPr>
        <p:spPr bwMode="auto">
          <a:xfrm flipH="1" flipV="1">
            <a:off x="7086600" y="5334000"/>
            <a:ext cx="0" cy="45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45">
            <a:extLst>
              <a:ext uri="{FF2B5EF4-FFF2-40B4-BE49-F238E27FC236}">
                <a16:creationId xmlns:a16="http://schemas.microsoft.com/office/drawing/2014/main" id="{3AB65662-8689-4EC9-AFCB-D301C3AA8B4B}"/>
              </a:ext>
            </a:extLst>
          </p:cNvPr>
          <p:cNvSpPr>
            <a:spLocks noChangeShapeType="1"/>
          </p:cNvSpPr>
          <p:nvPr/>
        </p:nvSpPr>
        <p:spPr bwMode="auto">
          <a:xfrm>
            <a:off x="7391400" y="5943600"/>
            <a:ext cx="0" cy="3349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46">
            <a:extLst>
              <a:ext uri="{FF2B5EF4-FFF2-40B4-BE49-F238E27FC236}">
                <a16:creationId xmlns:a16="http://schemas.microsoft.com/office/drawing/2014/main" id="{0A284718-2E3F-4E9E-A7A9-97F06A84AD23}"/>
              </a:ext>
            </a:extLst>
          </p:cNvPr>
          <p:cNvSpPr>
            <a:spLocks noChangeShapeType="1"/>
          </p:cNvSpPr>
          <p:nvPr/>
        </p:nvSpPr>
        <p:spPr bwMode="auto">
          <a:xfrm flipH="1" flipV="1">
            <a:off x="7391400" y="5943600"/>
            <a:ext cx="228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47">
            <a:extLst>
              <a:ext uri="{FF2B5EF4-FFF2-40B4-BE49-F238E27FC236}">
                <a16:creationId xmlns:a16="http://schemas.microsoft.com/office/drawing/2014/main" id="{DCABB6E2-66FE-44CE-B0E3-7CDBC6141C3F}"/>
              </a:ext>
            </a:extLst>
          </p:cNvPr>
          <p:cNvSpPr>
            <a:spLocks noChangeShapeType="1"/>
          </p:cNvSpPr>
          <p:nvPr/>
        </p:nvSpPr>
        <p:spPr bwMode="auto">
          <a:xfrm flipH="1" flipV="1">
            <a:off x="7620000" y="5334000"/>
            <a:ext cx="0" cy="6096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Text Box 48">
            <a:extLst>
              <a:ext uri="{FF2B5EF4-FFF2-40B4-BE49-F238E27FC236}">
                <a16:creationId xmlns:a16="http://schemas.microsoft.com/office/drawing/2014/main" id="{3B634374-B4BC-4208-A057-8817FFBFFA0E}"/>
              </a:ext>
            </a:extLst>
          </p:cNvPr>
          <p:cNvSpPr txBox="1">
            <a:spLocks noChangeArrowheads="1"/>
          </p:cNvSpPr>
          <p:nvPr/>
        </p:nvSpPr>
        <p:spPr bwMode="auto">
          <a:xfrm>
            <a:off x="1600200" y="6248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t>主表</a:t>
            </a:r>
          </a:p>
        </p:txBody>
      </p:sp>
      <p:sp>
        <p:nvSpPr>
          <p:cNvPr id="44051" name="Text Box 49">
            <a:extLst>
              <a:ext uri="{FF2B5EF4-FFF2-40B4-BE49-F238E27FC236}">
                <a16:creationId xmlns:a16="http://schemas.microsoft.com/office/drawing/2014/main" id="{D4FE91D0-F05C-4478-B0ED-D8AD61DCF4F9}"/>
              </a:ext>
            </a:extLst>
          </p:cNvPr>
          <p:cNvSpPr txBox="1">
            <a:spLocks noChangeArrowheads="1"/>
          </p:cNvSpPr>
          <p:nvPr/>
        </p:nvSpPr>
        <p:spPr bwMode="auto">
          <a:xfrm>
            <a:off x="8001000" y="4800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索引表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EF7FA86-3BEE-417C-A9B6-B7968EF717A3}"/>
              </a:ext>
            </a:extLst>
          </p:cNvPr>
          <p:cNvSpPr>
            <a:spLocks noGrp="1" noChangeArrowheads="1"/>
          </p:cNvSpPr>
          <p:nvPr>
            <p:ph type="title"/>
          </p:nvPr>
        </p:nvSpPr>
        <p:spPr>
          <a:xfrm>
            <a:off x="428625" y="185737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一、查找表(分类</a:t>
            </a:r>
            <a:r>
              <a:rPr lang="en-US" altLang="zh-CN" sz="3200">
                <a:latin typeface="黑体" panose="02010609060101010101" pitchFamily="49" charset="-122"/>
                <a:ea typeface="黑体" panose="02010609060101010101" pitchFamily="49" charset="-122"/>
              </a:rPr>
              <a:t>)</a:t>
            </a:r>
          </a:p>
        </p:txBody>
      </p:sp>
      <p:sp>
        <p:nvSpPr>
          <p:cNvPr id="8195" name="Text Box 3">
            <a:extLst>
              <a:ext uri="{FF2B5EF4-FFF2-40B4-BE49-F238E27FC236}">
                <a16:creationId xmlns:a16="http://schemas.microsoft.com/office/drawing/2014/main" id="{87F65D0E-398E-4722-B8F3-FED8AA4FD27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1D7F2B1-510A-4489-B831-D7921A3A0F98}" type="slidenum">
              <a:rPr lang="zh-CN" altLang="en-US" sz="2400"/>
              <a:pPr algn="r" eaLnBrk="1" hangingPunct="1">
                <a:spcBef>
                  <a:spcPct val="50000"/>
                </a:spcBef>
                <a:buClrTx/>
                <a:buSzTx/>
                <a:buFontTx/>
                <a:buNone/>
              </a:pPr>
              <a:t>3</a:t>
            </a:fld>
            <a:endParaRPr lang="en-US" altLang="zh-CN" sz="2400"/>
          </a:p>
        </p:txBody>
      </p:sp>
      <p:sp>
        <p:nvSpPr>
          <p:cNvPr id="8196" name="Text Box 4">
            <a:extLst>
              <a:ext uri="{FF2B5EF4-FFF2-40B4-BE49-F238E27FC236}">
                <a16:creationId xmlns:a16="http://schemas.microsoft.com/office/drawing/2014/main" id="{B6E5BE81-0D0A-45F4-AEDE-E70E744E90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8197" name="Rectangle 5">
            <a:extLst>
              <a:ext uri="{FF2B5EF4-FFF2-40B4-BE49-F238E27FC236}">
                <a16:creationId xmlns:a16="http://schemas.microsoft.com/office/drawing/2014/main" id="{D7382CD4-8E89-44DB-89B7-FB852C0574AF}"/>
              </a:ext>
            </a:extLst>
          </p:cNvPr>
          <p:cNvSpPr>
            <a:spLocks noGrp="1" noChangeArrowheads="1"/>
          </p:cNvSpPr>
          <p:nvPr>
            <p:ph type="body" idx="1"/>
          </p:nvPr>
        </p:nvSpPr>
        <p:spPr>
          <a:xfrm>
            <a:off x="357188" y="2571750"/>
            <a:ext cx="8405812"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静态查找表</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仅作</a:t>
            </a:r>
            <a:r>
              <a:rPr lang="zh-CN" altLang="en-US" b="1" dirty="0">
                <a:solidFill>
                  <a:srgbClr val="FF0000"/>
                </a:solidFill>
                <a:latin typeface="黑体" panose="02010609060101010101" pitchFamily="49" charset="-122"/>
                <a:ea typeface="黑体" panose="02010609060101010101" pitchFamily="49" charset="-122"/>
              </a:rPr>
              <a:t>查询</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检索</a:t>
            </a:r>
            <a:r>
              <a:rPr lang="zh-CN" altLang="en-US" b="1" dirty="0">
                <a:latin typeface="黑体" panose="02010609060101010101" pitchFamily="49" charset="-122"/>
                <a:ea typeface="黑体" panose="02010609060101010101" pitchFamily="49" charset="-122"/>
              </a:rPr>
              <a:t>操作的查找表。</a:t>
            </a:r>
          </a:p>
          <a:p>
            <a:pPr eaLnBrk="1" hangingPunct="1">
              <a:lnSpc>
                <a:spcPct val="90000"/>
              </a:lnSpc>
              <a:spcBef>
                <a:spcPct val="3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动态查找表</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在查找过程中同时</a:t>
            </a:r>
            <a:r>
              <a:rPr lang="zh-CN" altLang="en-US" b="1" dirty="0">
                <a:solidFill>
                  <a:schemeClr val="hlink"/>
                </a:solidFill>
                <a:latin typeface="黑体" panose="02010609060101010101" pitchFamily="49" charset="-122"/>
                <a:ea typeface="黑体" panose="02010609060101010101" pitchFamily="49" charset="-122"/>
              </a:rPr>
              <a:t>插入</a:t>
            </a:r>
            <a:r>
              <a:rPr lang="zh-CN" altLang="en-US" b="1" dirty="0">
                <a:latin typeface="黑体" panose="02010609060101010101" pitchFamily="49" charset="-122"/>
                <a:ea typeface="黑体" panose="02010609060101010101" pitchFamily="49" charset="-122"/>
              </a:rPr>
              <a:t>查找表中不存在的数据元素，或者从查找表中</a:t>
            </a:r>
            <a:r>
              <a:rPr lang="zh-CN" altLang="en-US" b="1" dirty="0">
                <a:solidFill>
                  <a:schemeClr val="hlink"/>
                </a:solidFill>
                <a:latin typeface="黑体" panose="02010609060101010101" pitchFamily="49" charset="-122"/>
                <a:ea typeface="黑体" panose="02010609060101010101" pitchFamily="49" charset="-122"/>
              </a:rPr>
              <a:t>删除</a:t>
            </a:r>
            <a:r>
              <a:rPr lang="zh-CN" altLang="en-US" b="1" dirty="0">
                <a:latin typeface="黑体" panose="02010609060101010101" pitchFamily="49" charset="-122"/>
                <a:ea typeface="黑体" panose="02010609060101010101" pitchFamily="49" charset="-122"/>
              </a:rPr>
              <a:t>已存在的某个数据元素</a:t>
            </a:r>
          </a:p>
        </p:txBody>
      </p:sp>
      <p:sp>
        <p:nvSpPr>
          <p:cNvPr id="8198" name="Rectangle 6">
            <a:extLst>
              <a:ext uri="{FF2B5EF4-FFF2-40B4-BE49-F238E27FC236}">
                <a16:creationId xmlns:a16="http://schemas.microsoft.com/office/drawing/2014/main" id="{15AD19B2-C270-43D7-A593-4B84085DB92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9E4384E-5511-44DA-A6A2-B9C274C19FD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三、分块查找(举例)</a:t>
            </a:r>
            <a:endParaRPr lang="en-US" altLang="zh-CN" sz="320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5556B37C-C869-4E88-ABFF-E856CF7BCA3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0CBBDC2-9374-47EE-B7DD-F19E684B851A}" type="slidenum">
              <a:rPr lang="zh-CN" altLang="en-US" sz="2400"/>
              <a:pPr algn="r" eaLnBrk="1" hangingPunct="1">
                <a:spcBef>
                  <a:spcPct val="50000"/>
                </a:spcBef>
                <a:buClrTx/>
                <a:buSzTx/>
                <a:buFontTx/>
                <a:buNone/>
              </a:pPr>
              <a:t>30</a:t>
            </a:fld>
            <a:endParaRPr lang="en-US" altLang="zh-CN" sz="2400"/>
          </a:p>
        </p:txBody>
      </p:sp>
      <p:sp>
        <p:nvSpPr>
          <p:cNvPr id="45060" name="Text Box 4">
            <a:extLst>
              <a:ext uri="{FF2B5EF4-FFF2-40B4-BE49-F238E27FC236}">
                <a16:creationId xmlns:a16="http://schemas.microsoft.com/office/drawing/2014/main" id="{7452AA0B-F6CB-4C2E-92C3-014F925DB24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5061" name="Rectangle 5">
            <a:extLst>
              <a:ext uri="{FF2B5EF4-FFF2-40B4-BE49-F238E27FC236}">
                <a16:creationId xmlns:a16="http://schemas.microsoft.com/office/drawing/2014/main" id="{96BEA817-699B-4B7A-83B7-C6B243CD8AA6}"/>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采用</a:t>
            </a:r>
            <a:r>
              <a:rPr lang="zh-CN" altLang="en-US" b="1">
                <a:solidFill>
                  <a:srgbClr val="FF0000"/>
                </a:solidFill>
                <a:latin typeface="黑体" panose="02010609060101010101" pitchFamily="49" charset="-122"/>
                <a:ea typeface="黑体" panose="02010609060101010101" pitchFamily="49" charset="-122"/>
              </a:rPr>
              <a:t>折半查找</a:t>
            </a:r>
            <a:r>
              <a:rPr lang="zh-CN" altLang="en-US" b="1">
                <a:latin typeface="黑体" panose="02010609060101010101" pitchFamily="49" charset="-122"/>
                <a:ea typeface="黑体" panose="02010609060101010101" pitchFamily="49" charset="-122"/>
              </a:rPr>
              <a:t>方法在索引表中找到块[第2块]</a:t>
            </a:r>
          </a:p>
          <a:p>
            <a:pPr eaLnBrk="1" hangingPunct="1">
              <a:spcBef>
                <a:spcPct val="50000"/>
              </a:spcBef>
            </a:pPr>
            <a:r>
              <a:rPr lang="zh-CN" altLang="en-US" b="1">
                <a:latin typeface="黑体" panose="02010609060101010101" pitchFamily="49" charset="-122"/>
                <a:ea typeface="黑体" panose="02010609060101010101" pitchFamily="49" charset="-122"/>
              </a:rPr>
              <a:t>用</a:t>
            </a:r>
            <a:r>
              <a:rPr lang="zh-CN" altLang="en-US" b="1">
                <a:solidFill>
                  <a:srgbClr val="FF0000"/>
                </a:solidFill>
                <a:latin typeface="黑体" panose="02010609060101010101" pitchFamily="49" charset="-122"/>
                <a:ea typeface="黑体" panose="02010609060101010101" pitchFamily="49" charset="-122"/>
              </a:rPr>
              <a:t>顺序查找</a:t>
            </a:r>
            <a:r>
              <a:rPr lang="zh-CN" altLang="en-US" b="1">
                <a:latin typeface="黑体" panose="02010609060101010101" pitchFamily="49" charset="-122"/>
                <a:ea typeface="黑体" panose="02010609060101010101" pitchFamily="49" charset="-122"/>
              </a:rPr>
              <a:t>方法在主表对</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应块中找到记录[第3记录]</a:t>
            </a:r>
          </a:p>
        </p:txBody>
      </p:sp>
      <p:sp>
        <p:nvSpPr>
          <p:cNvPr id="45062" name="Rectangle 6">
            <a:extLst>
              <a:ext uri="{FF2B5EF4-FFF2-40B4-BE49-F238E27FC236}">
                <a16:creationId xmlns:a16="http://schemas.microsoft.com/office/drawing/2014/main" id="{B05BD520-CEA8-4624-B6A3-439866189E4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45063" name="Group 7">
            <a:extLst>
              <a:ext uri="{FF2B5EF4-FFF2-40B4-BE49-F238E27FC236}">
                <a16:creationId xmlns:a16="http://schemas.microsoft.com/office/drawing/2014/main" id="{2B4D73A5-25F0-41F2-84CF-21A784B8EF08}"/>
              </a:ext>
            </a:extLst>
          </p:cNvPr>
          <p:cNvGrpSpPr>
            <a:grpSpLocks/>
          </p:cNvGrpSpPr>
          <p:nvPr/>
        </p:nvGrpSpPr>
        <p:grpSpPr bwMode="auto">
          <a:xfrm>
            <a:off x="1981200" y="5562600"/>
            <a:ext cx="6591300" cy="739775"/>
            <a:chOff x="960" y="3744"/>
            <a:chExt cx="4152" cy="466"/>
          </a:xfrm>
        </p:grpSpPr>
        <p:sp>
          <p:nvSpPr>
            <p:cNvPr id="45090" name="Text Box 8">
              <a:extLst>
                <a:ext uri="{FF2B5EF4-FFF2-40B4-BE49-F238E27FC236}">
                  <a16:creationId xmlns:a16="http://schemas.microsoft.com/office/drawing/2014/main" id="{96DE9117-6EA0-4335-B1DC-7AF54C6EF570}"/>
                </a:ext>
              </a:extLst>
            </p:cNvPr>
            <p:cNvSpPr txBox="1">
              <a:spLocks noChangeArrowheads="1"/>
            </p:cNvSpPr>
            <p:nvPr/>
          </p:nvSpPr>
          <p:spPr bwMode="auto">
            <a:xfrm>
              <a:off x="1080" y="3744"/>
              <a:ext cx="4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sp>
          <p:nvSpPr>
            <p:cNvPr id="45091" name="Rectangle 9">
              <a:extLst>
                <a:ext uri="{FF2B5EF4-FFF2-40B4-BE49-F238E27FC236}">
                  <a16:creationId xmlns:a16="http://schemas.microsoft.com/office/drawing/2014/main" id="{A13EC2CD-4519-49B4-B798-6DBFCFF00F93}"/>
                </a:ext>
              </a:extLst>
            </p:cNvPr>
            <p:cNvSpPr>
              <a:spLocks noChangeArrowheads="1"/>
            </p:cNvSpPr>
            <p:nvPr/>
          </p:nvSpPr>
          <p:spPr bwMode="auto">
            <a:xfrm>
              <a:off x="9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45092" name="Rectangle 10">
              <a:extLst>
                <a:ext uri="{FF2B5EF4-FFF2-40B4-BE49-F238E27FC236}">
                  <a16:creationId xmlns:a16="http://schemas.microsoft.com/office/drawing/2014/main" id="{9B3062AA-4EBC-4F71-B270-2B83424D3951}"/>
                </a:ext>
              </a:extLst>
            </p:cNvPr>
            <p:cNvSpPr>
              <a:spLocks noChangeArrowheads="1"/>
            </p:cNvSpPr>
            <p:nvPr/>
          </p:nvSpPr>
          <p:spPr bwMode="auto">
            <a:xfrm>
              <a:off x="13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45093" name="Rectangle 11">
              <a:extLst>
                <a:ext uri="{FF2B5EF4-FFF2-40B4-BE49-F238E27FC236}">
                  <a16:creationId xmlns:a16="http://schemas.microsoft.com/office/drawing/2014/main" id="{89002430-236B-4B24-A8D0-93F6B18F2DFF}"/>
                </a:ext>
              </a:extLst>
            </p:cNvPr>
            <p:cNvSpPr>
              <a:spLocks noChangeArrowheads="1"/>
            </p:cNvSpPr>
            <p:nvPr/>
          </p:nvSpPr>
          <p:spPr bwMode="auto">
            <a:xfrm>
              <a:off x="16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45094" name="Rectangle 12">
              <a:extLst>
                <a:ext uri="{FF2B5EF4-FFF2-40B4-BE49-F238E27FC236}">
                  <a16:creationId xmlns:a16="http://schemas.microsoft.com/office/drawing/2014/main" id="{341C3D6A-253A-48E6-9954-1B471ED97A0C}"/>
                </a:ext>
              </a:extLst>
            </p:cNvPr>
            <p:cNvSpPr>
              <a:spLocks noChangeArrowheads="1"/>
            </p:cNvSpPr>
            <p:nvPr/>
          </p:nvSpPr>
          <p:spPr bwMode="auto">
            <a:xfrm>
              <a:off x="20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5095" name="Rectangle 13">
              <a:extLst>
                <a:ext uri="{FF2B5EF4-FFF2-40B4-BE49-F238E27FC236}">
                  <a16:creationId xmlns:a16="http://schemas.microsoft.com/office/drawing/2014/main" id="{664D7408-C2FC-41BB-BBBC-459BF36AF872}"/>
                </a:ext>
              </a:extLst>
            </p:cNvPr>
            <p:cNvSpPr>
              <a:spLocks noChangeArrowheads="1"/>
            </p:cNvSpPr>
            <p:nvPr/>
          </p:nvSpPr>
          <p:spPr bwMode="auto">
            <a:xfrm>
              <a:off x="24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5096" name="Rectangle 14">
              <a:extLst>
                <a:ext uri="{FF2B5EF4-FFF2-40B4-BE49-F238E27FC236}">
                  <a16:creationId xmlns:a16="http://schemas.microsoft.com/office/drawing/2014/main" id="{7A0EA156-B0CA-408E-ABD9-DE3FEC1DA259}"/>
                </a:ext>
              </a:extLst>
            </p:cNvPr>
            <p:cNvSpPr>
              <a:spLocks noChangeArrowheads="1"/>
            </p:cNvSpPr>
            <p:nvPr/>
          </p:nvSpPr>
          <p:spPr bwMode="auto">
            <a:xfrm>
              <a:off x="27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45097" name="Rectangle 15">
              <a:extLst>
                <a:ext uri="{FF2B5EF4-FFF2-40B4-BE49-F238E27FC236}">
                  <a16:creationId xmlns:a16="http://schemas.microsoft.com/office/drawing/2014/main" id="{F6F472F7-9DA7-44DF-876C-EADBED715C9A}"/>
                </a:ext>
              </a:extLst>
            </p:cNvPr>
            <p:cNvSpPr>
              <a:spLocks noChangeArrowheads="1"/>
            </p:cNvSpPr>
            <p:nvPr/>
          </p:nvSpPr>
          <p:spPr bwMode="auto">
            <a:xfrm>
              <a:off x="31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45098" name="Rectangle 16">
              <a:extLst>
                <a:ext uri="{FF2B5EF4-FFF2-40B4-BE49-F238E27FC236}">
                  <a16:creationId xmlns:a16="http://schemas.microsoft.com/office/drawing/2014/main" id="{2A8618A4-F0B1-4187-8F12-07F47F222CEC}"/>
                </a:ext>
              </a:extLst>
            </p:cNvPr>
            <p:cNvSpPr>
              <a:spLocks noChangeArrowheads="1"/>
            </p:cNvSpPr>
            <p:nvPr/>
          </p:nvSpPr>
          <p:spPr bwMode="auto">
            <a:xfrm>
              <a:off x="34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45099" name="Rectangle 17">
              <a:extLst>
                <a:ext uri="{FF2B5EF4-FFF2-40B4-BE49-F238E27FC236}">
                  <a16:creationId xmlns:a16="http://schemas.microsoft.com/office/drawing/2014/main" id="{FD8032B1-7BBE-4CF2-803E-AB0C049E3C8D}"/>
                </a:ext>
              </a:extLst>
            </p:cNvPr>
            <p:cNvSpPr>
              <a:spLocks noChangeArrowheads="1"/>
            </p:cNvSpPr>
            <p:nvPr/>
          </p:nvSpPr>
          <p:spPr bwMode="auto">
            <a:xfrm>
              <a:off x="38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45100" name="Rectangle 18">
              <a:extLst>
                <a:ext uri="{FF2B5EF4-FFF2-40B4-BE49-F238E27FC236}">
                  <a16:creationId xmlns:a16="http://schemas.microsoft.com/office/drawing/2014/main" id="{D5A73368-1401-47A2-853E-A75585D56ACD}"/>
                </a:ext>
              </a:extLst>
            </p:cNvPr>
            <p:cNvSpPr>
              <a:spLocks noChangeArrowheads="1"/>
            </p:cNvSpPr>
            <p:nvPr/>
          </p:nvSpPr>
          <p:spPr bwMode="auto">
            <a:xfrm>
              <a:off x="42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45101" name="Rectangle 19">
              <a:extLst>
                <a:ext uri="{FF2B5EF4-FFF2-40B4-BE49-F238E27FC236}">
                  <a16:creationId xmlns:a16="http://schemas.microsoft.com/office/drawing/2014/main" id="{8F230DC3-0262-4E96-B207-8002B8114960}"/>
                </a:ext>
              </a:extLst>
            </p:cNvPr>
            <p:cNvSpPr>
              <a:spLocks noChangeArrowheads="1"/>
            </p:cNvSpPr>
            <p:nvPr/>
          </p:nvSpPr>
          <p:spPr bwMode="auto">
            <a:xfrm>
              <a:off x="45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sp>
        <p:nvSpPr>
          <p:cNvPr id="45064" name="AutoShape 20">
            <a:extLst>
              <a:ext uri="{FF2B5EF4-FFF2-40B4-BE49-F238E27FC236}">
                <a16:creationId xmlns:a16="http://schemas.microsoft.com/office/drawing/2014/main" id="{A84513F6-4DA0-4702-87FC-FF2B6D6B7E78}"/>
              </a:ext>
            </a:extLst>
          </p:cNvPr>
          <p:cNvSpPr>
            <a:spLocks noChangeArrowheads="1"/>
          </p:cNvSpPr>
          <p:nvPr/>
        </p:nvSpPr>
        <p:spPr bwMode="auto">
          <a:xfrm>
            <a:off x="6096000" y="6445250"/>
            <a:ext cx="1622425" cy="369888"/>
          </a:xfrm>
          <a:prstGeom prst="wedgeEllipseCallout">
            <a:avLst>
              <a:gd name="adj1" fmla="val -64579"/>
              <a:gd name="adj2" fmla="val -66310"/>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grpSp>
        <p:nvGrpSpPr>
          <p:cNvPr id="45065" name="Group 21">
            <a:extLst>
              <a:ext uri="{FF2B5EF4-FFF2-40B4-BE49-F238E27FC236}">
                <a16:creationId xmlns:a16="http://schemas.microsoft.com/office/drawing/2014/main" id="{B17290DF-189E-467E-9241-D3F7EFCD9888}"/>
              </a:ext>
            </a:extLst>
          </p:cNvPr>
          <p:cNvGrpSpPr>
            <a:grpSpLocks/>
          </p:cNvGrpSpPr>
          <p:nvPr/>
        </p:nvGrpSpPr>
        <p:grpSpPr bwMode="auto">
          <a:xfrm>
            <a:off x="5943600" y="4191000"/>
            <a:ext cx="1524000" cy="762000"/>
            <a:chOff x="2112" y="3216"/>
            <a:chExt cx="960" cy="480"/>
          </a:xfrm>
        </p:grpSpPr>
        <p:grpSp>
          <p:nvGrpSpPr>
            <p:cNvPr id="45081" name="Group 22">
              <a:extLst>
                <a:ext uri="{FF2B5EF4-FFF2-40B4-BE49-F238E27FC236}">
                  <a16:creationId xmlns:a16="http://schemas.microsoft.com/office/drawing/2014/main" id="{3FBFB2B9-03A4-40A2-A2D9-EC24CB706182}"/>
                </a:ext>
              </a:extLst>
            </p:cNvPr>
            <p:cNvGrpSpPr>
              <a:grpSpLocks/>
            </p:cNvGrpSpPr>
            <p:nvPr/>
          </p:nvGrpSpPr>
          <p:grpSpPr bwMode="auto">
            <a:xfrm>
              <a:off x="2112" y="3216"/>
              <a:ext cx="336" cy="480"/>
              <a:chOff x="2112" y="3216"/>
              <a:chExt cx="336" cy="480"/>
            </a:xfrm>
          </p:grpSpPr>
          <p:sp>
            <p:nvSpPr>
              <p:cNvPr id="45088" name="Rectangle 23">
                <a:extLst>
                  <a:ext uri="{FF2B5EF4-FFF2-40B4-BE49-F238E27FC236}">
                    <a16:creationId xmlns:a16="http://schemas.microsoft.com/office/drawing/2014/main" id="{EC7DDC99-24C4-424C-BF13-5B76E92421E5}"/>
                  </a:ext>
                </a:extLst>
              </p:cNvPr>
              <p:cNvSpPr>
                <a:spLocks noChangeArrowheads="1"/>
              </p:cNvSpPr>
              <p:nvPr/>
            </p:nvSpPr>
            <p:spPr bwMode="auto">
              <a:xfrm>
                <a:off x="2112" y="321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5089" name="Rectangle 24">
                <a:extLst>
                  <a:ext uri="{FF2B5EF4-FFF2-40B4-BE49-F238E27FC236}">
                    <a16:creationId xmlns:a16="http://schemas.microsoft.com/office/drawing/2014/main" id="{FE31DF9A-CA77-4D5A-A9A5-C5F511C40741}"/>
                  </a:ext>
                </a:extLst>
              </p:cNvPr>
              <p:cNvSpPr>
                <a:spLocks noChangeArrowheads="1"/>
              </p:cNvSpPr>
              <p:nvPr/>
            </p:nvSpPr>
            <p:spPr bwMode="auto">
              <a:xfrm>
                <a:off x="2112" y="345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a:t>
                </a:r>
              </a:p>
            </p:txBody>
          </p:sp>
        </p:grpSp>
        <p:grpSp>
          <p:nvGrpSpPr>
            <p:cNvPr id="45082" name="Group 25">
              <a:extLst>
                <a:ext uri="{FF2B5EF4-FFF2-40B4-BE49-F238E27FC236}">
                  <a16:creationId xmlns:a16="http://schemas.microsoft.com/office/drawing/2014/main" id="{11CEE7BD-EC9C-4793-BC38-FFDD85EB9E4B}"/>
                </a:ext>
              </a:extLst>
            </p:cNvPr>
            <p:cNvGrpSpPr>
              <a:grpSpLocks/>
            </p:cNvGrpSpPr>
            <p:nvPr/>
          </p:nvGrpSpPr>
          <p:grpSpPr bwMode="auto">
            <a:xfrm>
              <a:off x="2448" y="3216"/>
              <a:ext cx="288" cy="480"/>
              <a:chOff x="1488" y="3216"/>
              <a:chExt cx="360" cy="480"/>
            </a:xfrm>
          </p:grpSpPr>
          <p:sp>
            <p:nvSpPr>
              <p:cNvPr id="45086" name="Rectangle 26">
                <a:extLst>
                  <a:ext uri="{FF2B5EF4-FFF2-40B4-BE49-F238E27FC236}">
                    <a16:creationId xmlns:a16="http://schemas.microsoft.com/office/drawing/2014/main" id="{ECDF8823-85AE-41ED-BB38-323A52599F0C}"/>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5087" name="Rectangle 27">
                <a:extLst>
                  <a:ext uri="{FF2B5EF4-FFF2-40B4-BE49-F238E27FC236}">
                    <a16:creationId xmlns:a16="http://schemas.microsoft.com/office/drawing/2014/main" id="{F66C6BE6-D80F-4F68-ADF2-7C35FDD9EE5D}"/>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grpSp>
        <p:grpSp>
          <p:nvGrpSpPr>
            <p:cNvPr id="45083" name="Group 28">
              <a:extLst>
                <a:ext uri="{FF2B5EF4-FFF2-40B4-BE49-F238E27FC236}">
                  <a16:creationId xmlns:a16="http://schemas.microsoft.com/office/drawing/2014/main" id="{0BD56A68-68EA-4165-9533-A5B77BC36C69}"/>
                </a:ext>
              </a:extLst>
            </p:cNvPr>
            <p:cNvGrpSpPr>
              <a:grpSpLocks/>
            </p:cNvGrpSpPr>
            <p:nvPr/>
          </p:nvGrpSpPr>
          <p:grpSpPr bwMode="auto">
            <a:xfrm>
              <a:off x="2736" y="3216"/>
              <a:ext cx="336" cy="480"/>
              <a:chOff x="1488" y="3216"/>
              <a:chExt cx="360" cy="480"/>
            </a:xfrm>
          </p:grpSpPr>
          <p:sp>
            <p:nvSpPr>
              <p:cNvPr id="45084" name="Rectangle 29">
                <a:extLst>
                  <a:ext uri="{FF2B5EF4-FFF2-40B4-BE49-F238E27FC236}">
                    <a16:creationId xmlns:a16="http://schemas.microsoft.com/office/drawing/2014/main" id="{6F09B461-817D-43B9-BC34-22E67200BEC2}"/>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sp>
            <p:nvSpPr>
              <p:cNvPr id="45085" name="Rectangle 30">
                <a:extLst>
                  <a:ext uri="{FF2B5EF4-FFF2-40B4-BE49-F238E27FC236}">
                    <a16:creationId xmlns:a16="http://schemas.microsoft.com/office/drawing/2014/main" id="{E4917E6A-1BAC-405F-AF6C-7FE5BC17CB0E}"/>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a:t>
                </a:r>
              </a:p>
            </p:txBody>
          </p:sp>
        </p:grpSp>
      </p:grpSp>
      <p:sp>
        <p:nvSpPr>
          <p:cNvPr id="45066" name="Line 31">
            <a:extLst>
              <a:ext uri="{FF2B5EF4-FFF2-40B4-BE49-F238E27FC236}">
                <a16:creationId xmlns:a16="http://schemas.microsoft.com/office/drawing/2014/main" id="{78E0ED94-783F-4140-B4BF-27C801BE40E0}"/>
              </a:ext>
            </a:extLst>
          </p:cNvPr>
          <p:cNvSpPr>
            <a:spLocks noChangeShapeType="1"/>
          </p:cNvSpPr>
          <p:nvPr/>
        </p:nvSpPr>
        <p:spPr bwMode="auto">
          <a:xfrm>
            <a:off x="2133600" y="5257800"/>
            <a:ext cx="0" cy="6096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32">
            <a:extLst>
              <a:ext uri="{FF2B5EF4-FFF2-40B4-BE49-F238E27FC236}">
                <a16:creationId xmlns:a16="http://schemas.microsoft.com/office/drawing/2014/main" id="{269B30DC-1B48-4116-BF38-17995AA3F94E}"/>
              </a:ext>
            </a:extLst>
          </p:cNvPr>
          <p:cNvSpPr>
            <a:spLocks noChangeShapeType="1"/>
          </p:cNvSpPr>
          <p:nvPr/>
        </p:nvSpPr>
        <p:spPr bwMode="auto">
          <a:xfrm flipH="1" flipV="1">
            <a:off x="2133600" y="5257800"/>
            <a:ext cx="41148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33">
            <a:extLst>
              <a:ext uri="{FF2B5EF4-FFF2-40B4-BE49-F238E27FC236}">
                <a16:creationId xmlns:a16="http://schemas.microsoft.com/office/drawing/2014/main" id="{59763618-CDD7-4843-90A5-0846C34CFB1D}"/>
              </a:ext>
            </a:extLst>
          </p:cNvPr>
          <p:cNvSpPr>
            <a:spLocks noChangeShapeType="1"/>
          </p:cNvSpPr>
          <p:nvPr/>
        </p:nvSpPr>
        <p:spPr bwMode="auto">
          <a:xfrm flipH="1" flipV="1">
            <a:off x="6248400" y="4953000"/>
            <a:ext cx="0" cy="3048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34">
            <a:extLst>
              <a:ext uri="{FF2B5EF4-FFF2-40B4-BE49-F238E27FC236}">
                <a16:creationId xmlns:a16="http://schemas.microsoft.com/office/drawing/2014/main" id="{F54527F6-0D73-43DE-8152-594C54BF4398}"/>
              </a:ext>
            </a:extLst>
          </p:cNvPr>
          <p:cNvSpPr>
            <a:spLocks noChangeShapeType="1"/>
          </p:cNvSpPr>
          <p:nvPr/>
        </p:nvSpPr>
        <p:spPr bwMode="auto">
          <a:xfrm>
            <a:off x="4648200" y="5410200"/>
            <a:ext cx="0" cy="4873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35">
            <a:extLst>
              <a:ext uri="{FF2B5EF4-FFF2-40B4-BE49-F238E27FC236}">
                <a16:creationId xmlns:a16="http://schemas.microsoft.com/office/drawing/2014/main" id="{249A6FCE-33D6-48D3-9FCC-29AF76ED33A8}"/>
              </a:ext>
            </a:extLst>
          </p:cNvPr>
          <p:cNvSpPr>
            <a:spLocks noChangeShapeType="1"/>
          </p:cNvSpPr>
          <p:nvPr/>
        </p:nvSpPr>
        <p:spPr bwMode="auto">
          <a:xfrm flipH="1" flipV="1">
            <a:off x="4648200" y="5410200"/>
            <a:ext cx="2057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36">
            <a:extLst>
              <a:ext uri="{FF2B5EF4-FFF2-40B4-BE49-F238E27FC236}">
                <a16:creationId xmlns:a16="http://schemas.microsoft.com/office/drawing/2014/main" id="{522E70EE-1C0A-4976-B4FB-FB7854850860}"/>
              </a:ext>
            </a:extLst>
          </p:cNvPr>
          <p:cNvSpPr>
            <a:spLocks noChangeShapeType="1"/>
          </p:cNvSpPr>
          <p:nvPr/>
        </p:nvSpPr>
        <p:spPr bwMode="auto">
          <a:xfrm flipH="1" flipV="1">
            <a:off x="6705600" y="4953000"/>
            <a:ext cx="0" cy="45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Line 37">
            <a:extLst>
              <a:ext uri="{FF2B5EF4-FFF2-40B4-BE49-F238E27FC236}">
                <a16:creationId xmlns:a16="http://schemas.microsoft.com/office/drawing/2014/main" id="{01822BBB-D2A0-487D-ADAC-A3342A89D76A}"/>
              </a:ext>
            </a:extLst>
          </p:cNvPr>
          <p:cNvSpPr>
            <a:spLocks noChangeShapeType="1"/>
          </p:cNvSpPr>
          <p:nvPr/>
        </p:nvSpPr>
        <p:spPr bwMode="auto">
          <a:xfrm>
            <a:off x="7010400" y="5562600"/>
            <a:ext cx="0" cy="3349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38">
            <a:extLst>
              <a:ext uri="{FF2B5EF4-FFF2-40B4-BE49-F238E27FC236}">
                <a16:creationId xmlns:a16="http://schemas.microsoft.com/office/drawing/2014/main" id="{10DBD89D-6A8E-48EE-8F2F-2BC90C8F6220}"/>
              </a:ext>
            </a:extLst>
          </p:cNvPr>
          <p:cNvSpPr>
            <a:spLocks noChangeShapeType="1"/>
          </p:cNvSpPr>
          <p:nvPr/>
        </p:nvSpPr>
        <p:spPr bwMode="auto">
          <a:xfrm flipH="1" flipV="1">
            <a:off x="7010400" y="5562600"/>
            <a:ext cx="228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39">
            <a:extLst>
              <a:ext uri="{FF2B5EF4-FFF2-40B4-BE49-F238E27FC236}">
                <a16:creationId xmlns:a16="http://schemas.microsoft.com/office/drawing/2014/main" id="{9CE364CC-0171-4987-8978-1CFEC62E1CC4}"/>
              </a:ext>
            </a:extLst>
          </p:cNvPr>
          <p:cNvSpPr>
            <a:spLocks noChangeShapeType="1"/>
          </p:cNvSpPr>
          <p:nvPr/>
        </p:nvSpPr>
        <p:spPr bwMode="auto">
          <a:xfrm flipH="1" flipV="1">
            <a:off x="7239000" y="4953000"/>
            <a:ext cx="0" cy="6096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40">
            <a:extLst>
              <a:ext uri="{FF2B5EF4-FFF2-40B4-BE49-F238E27FC236}">
                <a16:creationId xmlns:a16="http://schemas.microsoft.com/office/drawing/2014/main" id="{4FDAA451-D930-480C-865C-832EFAE4BE07}"/>
              </a:ext>
            </a:extLst>
          </p:cNvPr>
          <p:cNvSpPr txBox="1">
            <a:spLocks noChangeArrowheads="1"/>
          </p:cNvSpPr>
          <p:nvPr/>
        </p:nvSpPr>
        <p:spPr bwMode="auto">
          <a:xfrm>
            <a:off x="1219200" y="5867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t>主表</a:t>
            </a:r>
          </a:p>
        </p:txBody>
      </p:sp>
      <p:sp>
        <p:nvSpPr>
          <p:cNvPr id="45076" name="Text Box 41">
            <a:extLst>
              <a:ext uri="{FF2B5EF4-FFF2-40B4-BE49-F238E27FC236}">
                <a16:creationId xmlns:a16="http://schemas.microsoft.com/office/drawing/2014/main" id="{5A409777-4CDA-4DF9-8C10-FCED625830FD}"/>
              </a:ext>
            </a:extLst>
          </p:cNvPr>
          <p:cNvSpPr txBox="1">
            <a:spLocks noChangeArrowheads="1"/>
          </p:cNvSpPr>
          <p:nvPr/>
        </p:nvSpPr>
        <p:spPr bwMode="auto">
          <a:xfrm>
            <a:off x="7620000" y="4419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索引表</a:t>
            </a:r>
          </a:p>
        </p:txBody>
      </p:sp>
      <p:sp>
        <p:nvSpPr>
          <p:cNvPr id="45077" name="Line 42">
            <a:extLst>
              <a:ext uri="{FF2B5EF4-FFF2-40B4-BE49-F238E27FC236}">
                <a16:creationId xmlns:a16="http://schemas.microsoft.com/office/drawing/2014/main" id="{2DE97D79-67FA-43BC-93E5-DFE494563871}"/>
              </a:ext>
            </a:extLst>
          </p:cNvPr>
          <p:cNvSpPr>
            <a:spLocks noChangeShapeType="1"/>
          </p:cNvSpPr>
          <p:nvPr/>
        </p:nvSpPr>
        <p:spPr bwMode="auto">
          <a:xfrm>
            <a:off x="6705600" y="3810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8" name="Line 43">
            <a:extLst>
              <a:ext uri="{FF2B5EF4-FFF2-40B4-BE49-F238E27FC236}">
                <a16:creationId xmlns:a16="http://schemas.microsoft.com/office/drawing/2014/main" id="{C66B7376-6FAB-4CB1-ADCD-E1ED379276FC}"/>
              </a:ext>
            </a:extLst>
          </p:cNvPr>
          <p:cNvSpPr>
            <a:spLocks noChangeShapeType="1"/>
          </p:cNvSpPr>
          <p:nvPr/>
        </p:nvSpPr>
        <p:spPr bwMode="auto">
          <a:xfrm flipV="1">
            <a:off x="44958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44">
            <a:extLst>
              <a:ext uri="{FF2B5EF4-FFF2-40B4-BE49-F238E27FC236}">
                <a16:creationId xmlns:a16="http://schemas.microsoft.com/office/drawing/2014/main" id="{307B2A58-F10A-4816-85A5-1A77C75D7872}"/>
              </a:ext>
            </a:extLst>
          </p:cNvPr>
          <p:cNvSpPr>
            <a:spLocks noChangeShapeType="1"/>
          </p:cNvSpPr>
          <p:nvPr/>
        </p:nvSpPr>
        <p:spPr bwMode="auto">
          <a:xfrm flipV="1">
            <a:off x="51054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Line 45">
            <a:extLst>
              <a:ext uri="{FF2B5EF4-FFF2-40B4-BE49-F238E27FC236}">
                <a16:creationId xmlns:a16="http://schemas.microsoft.com/office/drawing/2014/main" id="{F17847D4-A973-4FBA-AD97-D2467A382BB4}"/>
              </a:ext>
            </a:extLst>
          </p:cNvPr>
          <p:cNvSpPr>
            <a:spLocks noChangeShapeType="1"/>
          </p:cNvSpPr>
          <p:nvPr/>
        </p:nvSpPr>
        <p:spPr bwMode="auto">
          <a:xfrm flipV="1">
            <a:off x="57150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637E0D-E44A-4C08-B174-3075D0D29567}"/>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三、分块查找(性能分析)</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97B5FC72-A676-48FE-A44F-1E146A0089B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D1142FF-1E82-4FC7-A69B-4C20D2FFE9FA}" type="slidenum">
              <a:rPr lang="zh-CN" altLang="en-US" sz="2400"/>
              <a:pPr algn="r" eaLnBrk="1" hangingPunct="1">
                <a:spcBef>
                  <a:spcPct val="50000"/>
                </a:spcBef>
                <a:buClrTx/>
                <a:buSzTx/>
                <a:buFontTx/>
                <a:buNone/>
              </a:pPr>
              <a:t>31</a:t>
            </a:fld>
            <a:endParaRPr lang="en-US" altLang="zh-CN" sz="2400"/>
          </a:p>
        </p:txBody>
      </p:sp>
      <p:sp>
        <p:nvSpPr>
          <p:cNvPr id="46084" name="Text Box 4">
            <a:extLst>
              <a:ext uri="{FF2B5EF4-FFF2-40B4-BE49-F238E27FC236}">
                <a16:creationId xmlns:a16="http://schemas.microsoft.com/office/drawing/2014/main" id="{07435FA2-157B-4AC2-9DD1-92A14400841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6085" name="Rectangle 5">
            <a:extLst>
              <a:ext uri="{FF2B5EF4-FFF2-40B4-BE49-F238E27FC236}">
                <a16:creationId xmlns:a16="http://schemas.microsoft.com/office/drawing/2014/main" id="{5F13E6B1-0C2B-4728-BAF9-82D5E46FD9F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若将长度为</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的表分成</a:t>
            </a: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块，每块含</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个记录，并设表中每个记录查找概率相等（</a:t>
            </a:r>
            <a:r>
              <a:rPr lang="en-US" altLang="zh-CN" b="1" dirty="0">
                <a:latin typeface="黑体" panose="02010609060101010101" pitchFamily="49" charset="-122"/>
                <a:ea typeface="黑体" panose="02010609060101010101" pitchFamily="49" charset="-122"/>
              </a:rPr>
              <a:t>b=n/s</a:t>
            </a:r>
            <a:r>
              <a:rPr lang="zh-CN" altLang="en-US" b="1" dirty="0">
                <a:latin typeface="黑体" panose="02010609060101010101" pitchFamily="49" charset="-122"/>
                <a:ea typeface="黑体" panose="02010609060101010101" pitchFamily="49" charset="-122"/>
              </a:rPr>
              <a:t>）</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用折半查找方法在索引表中查找索引块，　</a:t>
            </a:r>
            <a:r>
              <a:rPr lang="en-US" altLang="zh-CN" b="1" dirty="0">
                <a:latin typeface="黑体" panose="02010609060101010101" pitchFamily="49" charset="-122"/>
                <a:ea typeface="黑体" panose="02010609060101010101" pitchFamily="49" charset="-122"/>
              </a:rPr>
              <a:t>ASL</a:t>
            </a:r>
            <a:r>
              <a:rPr lang="zh-CN" altLang="en-US" b="1" baseline="-25000" dirty="0">
                <a:latin typeface="黑体" panose="02010609060101010101" pitchFamily="49" charset="-122"/>
                <a:ea typeface="黑体" panose="02010609060101010101" pitchFamily="49" charset="-122"/>
              </a:rPr>
              <a:t>块间</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(n/s+1)</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用顺序查找方法在主表对应块中查找记录，</a:t>
            </a:r>
            <a:r>
              <a:rPr lang="en-US" altLang="zh-CN" b="1" dirty="0">
                <a:latin typeface="黑体" panose="02010609060101010101" pitchFamily="49" charset="-122"/>
                <a:ea typeface="黑体" panose="02010609060101010101" pitchFamily="49" charset="-122"/>
              </a:rPr>
              <a:t>ASL</a:t>
            </a:r>
            <a:r>
              <a:rPr lang="zh-CN" altLang="en-US" b="1" baseline="-25000" dirty="0">
                <a:latin typeface="黑体" panose="02010609060101010101" pitchFamily="49" charset="-122"/>
                <a:ea typeface="黑体" panose="02010609060101010101" pitchFamily="49" charset="-122"/>
              </a:rPr>
              <a:t>块内</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s/2</a:t>
            </a:r>
          </a:p>
          <a:p>
            <a:pPr eaLnBrk="1" hangingPunct="1">
              <a:lnSpc>
                <a:spcPct val="90000"/>
              </a:lnSpc>
              <a:spcBef>
                <a:spcPct val="50000"/>
              </a:spcBef>
            </a:pPr>
            <a:r>
              <a:rPr lang="en-US" altLang="zh-CN" b="1" dirty="0">
                <a:latin typeface="黑体" panose="02010609060101010101" pitchFamily="49" charset="-122"/>
                <a:ea typeface="黑体" panose="02010609060101010101" pitchFamily="49" charset="-122"/>
              </a:rPr>
              <a:t>ASL</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(n/s+1) + s/2</a:t>
            </a:r>
          </a:p>
        </p:txBody>
      </p:sp>
      <p:sp>
        <p:nvSpPr>
          <p:cNvPr id="46086" name="Rectangle 6">
            <a:extLst>
              <a:ext uri="{FF2B5EF4-FFF2-40B4-BE49-F238E27FC236}">
                <a16:creationId xmlns:a16="http://schemas.microsoft.com/office/drawing/2014/main" id="{8E8167DA-1605-4DBE-BC74-8C5A160CA43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3E6172D-CA5B-4DE6-8CB2-109C9CA4C73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一、动态查找表</a:t>
            </a:r>
            <a:endParaRPr lang="en-US" altLang="zh-CN" sz="32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72E7A01F-A40F-4CC4-83E2-6A5291E8B8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2BF4EC-BB4B-4016-8EFF-360A10F76E6F}" type="slidenum">
              <a:rPr lang="zh-CN" altLang="en-US" sz="2400"/>
              <a:pPr algn="r" eaLnBrk="1" hangingPunct="1">
                <a:spcBef>
                  <a:spcPct val="50000"/>
                </a:spcBef>
                <a:buClrTx/>
                <a:buSzTx/>
                <a:buFontTx/>
                <a:buNone/>
              </a:pPr>
              <a:t>32</a:t>
            </a:fld>
            <a:endParaRPr lang="en-US" altLang="zh-CN" sz="2400"/>
          </a:p>
        </p:txBody>
      </p:sp>
      <p:sp>
        <p:nvSpPr>
          <p:cNvPr id="48132" name="Text Box 4">
            <a:extLst>
              <a:ext uri="{FF2B5EF4-FFF2-40B4-BE49-F238E27FC236}">
                <a16:creationId xmlns:a16="http://schemas.microsoft.com/office/drawing/2014/main" id="{5391D9CE-9ACB-4005-8AC3-B253690E7A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8133" name="Rectangle 5">
            <a:extLst>
              <a:ext uri="{FF2B5EF4-FFF2-40B4-BE49-F238E27FC236}">
                <a16:creationId xmlns:a16="http://schemas.microsoft.com/office/drawing/2014/main" id="{BCF86132-9CA7-41E6-A40A-838CB2378E95}"/>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表结构本身是在查找过程中</a:t>
            </a:r>
            <a:r>
              <a:rPr lang="zh-CN" altLang="en-US" b="1">
                <a:solidFill>
                  <a:srgbClr val="FF0000"/>
                </a:solidFill>
                <a:latin typeface="黑体" panose="02010609060101010101" pitchFamily="49" charset="-122"/>
                <a:ea typeface="黑体" panose="02010609060101010101" pitchFamily="49" charset="-122"/>
              </a:rPr>
              <a:t>动态生成</a:t>
            </a:r>
            <a:r>
              <a:rPr lang="zh-CN" altLang="en-US" b="1">
                <a:latin typeface="黑体" panose="02010609060101010101" pitchFamily="49" charset="-122"/>
                <a:ea typeface="黑体" panose="02010609060101010101" pitchFamily="49" charset="-122"/>
              </a:rPr>
              <a:t>的</a:t>
            </a:r>
          </a:p>
          <a:p>
            <a:pPr eaLnBrk="1" hangingPunct="1">
              <a:spcBef>
                <a:spcPct val="50000"/>
              </a:spcBef>
            </a:pPr>
            <a:r>
              <a:rPr lang="zh-CN" altLang="en-US" b="1">
                <a:latin typeface="黑体" panose="02010609060101010101" pitchFamily="49" charset="-122"/>
                <a:ea typeface="黑体" panose="02010609060101010101" pitchFamily="49" charset="-122"/>
              </a:rPr>
              <a:t>若表中存在其关键字等于给定值</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的记录,表明查找成功；</a:t>
            </a:r>
          </a:p>
          <a:p>
            <a:pPr eaLnBrk="1" hangingPunct="1">
              <a:spcBef>
                <a:spcPct val="50000"/>
              </a:spcBef>
            </a:pPr>
            <a:r>
              <a:rPr lang="zh-CN" altLang="en-US" b="1">
                <a:latin typeface="黑体" panose="02010609060101010101" pitchFamily="49" charset="-122"/>
                <a:ea typeface="黑体" panose="02010609060101010101" pitchFamily="49" charset="-122"/>
              </a:rPr>
              <a:t>否则</a:t>
            </a:r>
            <a:r>
              <a:rPr lang="zh-CN" altLang="en-US" b="1">
                <a:solidFill>
                  <a:srgbClr val="FF0000"/>
                </a:solidFill>
                <a:latin typeface="黑体" panose="02010609060101010101" pitchFamily="49" charset="-122"/>
                <a:ea typeface="黑体" panose="02010609060101010101" pitchFamily="49" charset="-122"/>
              </a:rPr>
              <a:t>插入</a:t>
            </a:r>
            <a:r>
              <a:rPr lang="zh-CN" altLang="en-US" b="1">
                <a:latin typeface="黑体" panose="02010609060101010101" pitchFamily="49" charset="-122"/>
                <a:ea typeface="黑体" panose="02010609060101010101" pitchFamily="49" charset="-122"/>
              </a:rPr>
              <a:t>关键字等于</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a:t>
            </a:r>
          </a:p>
        </p:txBody>
      </p:sp>
      <p:sp>
        <p:nvSpPr>
          <p:cNvPr id="48134" name="Rectangle 6">
            <a:extLst>
              <a:ext uri="{FF2B5EF4-FFF2-40B4-BE49-F238E27FC236}">
                <a16:creationId xmlns:a16="http://schemas.microsoft.com/office/drawing/2014/main" id="{5732CA12-F965-4CA8-A476-9E2234562DF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16EBF8-7EEF-4AA5-81C7-C66AC380169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EADD1176-B9EB-4034-9659-CF838B6DFB3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5B9B83-E47E-4744-B6E9-45F60963F8BF}" type="slidenum">
              <a:rPr lang="zh-CN" altLang="en-US" sz="2400"/>
              <a:pPr algn="r" eaLnBrk="1" hangingPunct="1">
                <a:spcBef>
                  <a:spcPct val="50000"/>
                </a:spcBef>
                <a:buClrTx/>
                <a:buSzTx/>
                <a:buFontTx/>
                <a:buNone/>
              </a:pPr>
              <a:t>33</a:t>
            </a:fld>
            <a:endParaRPr lang="en-US" altLang="zh-CN" sz="2400"/>
          </a:p>
        </p:txBody>
      </p:sp>
      <p:sp>
        <p:nvSpPr>
          <p:cNvPr id="49156" name="Text Box 4">
            <a:extLst>
              <a:ext uri="{FF2B5EF4-FFF2-40B4-BE49-F238E27FC236}">
                <a16:creationId xmlns:a16="http://schemas.microsoft.com/office/drawing/2014/main" id="{CE6A5808-2311-4E8F-86A5-6EDD896CD4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9157" name="Rectangle 5">
            <a:extLst>
              <a:ext uri="{FF2B5EF4-FFF2-40B4-BE49-F238E27FC236}">
                <a16:creationId xmlns:a16="http://schemas.microsoft.com/office/drawing/2014/main" id="{4CD855BF-CD05-43C9-84A0-7E036BC5D9D4}"/>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空树或者是具有如下特性的二叉树：</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⑴.若它的</a:t>
            </a:r>
            <a:r>
              <a:rPr lang="zh-CN" altLang="en-US" b="1">
                <a:solidFill>
                  <a:srgbClr val="FF0000"/>
                </a:solidFill>
                <a:latin typeface="黑体" panose="02010609060101010101" pitchFamily="49" charset="-122"/>
                <a:ea typeface="黑体" panose="02010609060101010101" pitchFamily="49" charset="-122"/>
              </a:rPr>
              <a:t>左子树</a:t>
            </a:r>
            <a:r>
              <a:rPr lang="zh-CN" altLang="en-US" b="1">
                <a:latin typeface="黑体" panose="02010609060101010101" pitchFamily="49" charset="-122"/>
                <a:ea typeface="黑体" panose="02010609060101010101" pitchFamily="49" charset="-122"/>
              </a:rPr>
              <a:t>不空，则左子树上所有结点的值均</a:t>
            </a:r>
            <a:r>
              <a:rPr lang="zh-CN" altLang="en-US" b="1">
                <a:solidFill>
                  <a:srgbClr val="FF0000"/>
                </a:solidFill>
                <a:latin typeface="黑体" panose="02010609060101010101" pitchFamily="49" charset="-122"/>
                <a:ea typeface="黑体" panose="02010609060101010101" pitchFamily="49" charset="-122"/>
              </a:rPr>
              <a:t>小于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⑵.若它的</a:t>
            </a:r>
            <a:r>
              <a:rPr lang="zh-CN" altLang="en-US" b="1">
                <a:solidFill>
                  <a:srgbClr val="FF0000"/>
                </a:solidFill>
                <a:latin typeface="黑体" panose="02010609060101010101" pitchFamily="49" charset="-122"/>
                <a:ea typeface="黑体" panose="02010609060101010101" pitchFamily="49" charset="-122"/>
              </a:rPr>
              <a:t>右子树</a:t>
            </a:r>
            <a:r>
              <a:rPr lang="zh-CN" altLang="en-US" b="1">
                <a:latin typeface="黑体" panose="02010609060101010101" pitchFamily="49" charset="-122"/>
                <a:ea typeface="黑体" panose="02010609060101010101" pitchFamily="49" charset="-122"/>
              </a:rPr>
              <a:t>不空，则右子树上所有结点的值均</a:t>
            </a:r>
            <a:r>
              <a:rPr lang="zh-CN" altLang="en-US" b="1">
                <a:solidFill>
                  <a:srgbClr val="FF0000"/>
                </a:solidFill>
                <a:latin typeface="黑体" panose="02010609060101010101" pitchFamily="49" charset="-122"/>
                <a:ea typeface="黑体" panose="02010609060101010101" pitchFamily="49" charset="-122"/>
              </a:rPr>
              <a:t>大于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⑶.它的左、右子树也都分别是</a:t>
            </a:r>
            <a:r>
              <a:rPr lang="zh-CN" altLang="en-US" b="1">
                <a:solidFill>
                  <a:srgbClr val="FF0000"/>
                </a:solidFill>
                <a:latin typeface="黑体" panose="02010609060101010101" pitchFamily="49" charset="-122"/>
                <a:ea typeface="黑体" panose="02010609060101010101" pitchFamily="49" charset="-122"/>
              </a:rPr>
              <a:t>二叉排序树</a:t>
            </a:r>
            <a:r>
              <a:rPr lang="zh-CN" altLang="en-US" b="1">
                <a:latin typeface="黑体" panose="02010609060101010101" pitchFamily="49" charset="-122"/>
                <a:ea typeface="黑体" panose="02010609060101010101" pitchFamily="49" charset="-122"/>
              </a:rPr>
              <a:t>。</a:t>
            </a:r>
          </a:p>
        </p:txBody>
      </p:sp>
      <p:sp>
        <p:nvSpPr>
          <p:cNvPr id="49158" name="Rectangle 6">
            <a:extLst>
              <a:ext uri="{FF2B5EF4-FFF2-40B4-BE49-F238E27FC236}">
                <a16:creationId xmlns:a16="http://schemas.microsoft.com/office/drawing/2014/main" id="{61CE5BD4-B495-428D-B098-C1742DDA961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412F53C-D4CE-45ED-9E33-F410967EFD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二、二叉排序树(举例)</a:t>
            </a:r>
            <a:endParaRPr lang="en-US" altLang="zh-CN" sz="32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739D6991-E867-4607-B613-CACE299032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9A6E964-9C36-4F1C-A797-B7A44C800E0F}" type="slidenum">
              <a:rPr lang="zh-CN" altLang="en-US" sz="2400"/>
              <a:pPr algn="r" eaLnBrk="1" hangingPunct="1">
                <a:spcBef>
                  <a:spcPct val="50000"/>
                </a:spcBef>
                <a:buClrTx/>
                <a:buSzTx/>
                <a:buFontTx/>
                <a:buNone/>
              </a:pPr>
              <a:t>34</a:t>
            </a:fld>
            <a:endParaRPr lang="en-US" altLang="zh-CN" sz="2400"/>
          </a:p>
        </p:txBody>
      </p:sp>
      <p:sp>
        <p:nvSpPr>
          <p:cNvPr id="51204" name="Text Box 4">
            <a:extLst>
              <a:ext uri="{FF2B5EF4-FFF2-40B4-BE49-F238E27FC236}">
                <a16:creationId xmlns:a16="http://schemas.microsoft.com/office/drawing/2014/main" id="{3468780C-09E7-40C0-99D5-924ADE368F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1205" name="Rectangle 6">
            <a:extLst>
              <a:ext uri="{FF2B5EF4-FFF2-40B4-BE49-F238E27FC236}">
                <a16:creationId xmlns:a16="http://schemas.microsoft.com/office/drawing/2014/main" id="{F881E099-8D3B-4F76-9F19-7B3DC49A0C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1206" name="Text Box 56">
            <a:extLst>
              <a:ext uri="{FF2B5EF4-FFF2-40B4-BE49-F238E27FC236}">
                <a16:creationId xmlns:a16="http://schemas.microsoft.com/office/drawing/2014/main" id="{71E26D44-E7B8-4BE8-B789-32ED6645AADF}"/>
              </a:ext>
            </a:extLst>
          </p:cNvPr>
          <p:cNvSpPr txBox="1">
            <a:spLocks noChangeArrowheads="1"/>
          </p:cNvSpPr>
          <p:nvPr/>
        </p:nvSpPr>
        <p:spPr bwMode="auto">
          <a:xfrm>
            <a:off x="12192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二叉排序树</a:t>
            </a:r>
          </a:p>
        </p:txBody>
      </p:sp>
      <p:sp>
        <p:nvSpPr>
          <p:cNvPr id="51207" name="Text Box 57">
            <a:extLst>
              <a:ext uri="{FF2B5EF4-FFF2-40B4-BE49-F238E27FC236}">
                <a16:creationId xmlns:a16="http://schemas.microsoft.com/office/drawing/2014/main" id="{E72CAE98-34E7-45E1-8BA6-9A8504C53118}"/>
              </a:ext>
            </a:extLst>
          </p:cNvPr>
          <p:cNvSpPr txBox="1">
            <a:spLocks noChangeArrowheads="1"/>
          </p:cNvSpPr>
          <p:nvPr/>
        </p:nvSpPr>
        <p:spPr bwMode="auto">
          <a:xfrm>
            <a:off x="60198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非二叉排序树</a:t>
            </a:r>
          </a:p>
        </p:txBody>
      </p:sp>
      <p:grpSp>
        <p:nvGrpSpPr>
          <p:cNvPr id="51208" name="Group 98">
            <a:extLst>
              <a:ext uri="{FF2B5EF4-FFF2-40B4-BE49-F238E27FC236}">
                <a16:creationId xmlns:a16="http://schemas.microsoft.com/office/drawing/2014/main" id="{78C4A056-8022-4067-98A2-E7E99FA7DFC2}"/>
              </a:ext>
            </a:extLst>
          </p:cNvPr>
          <p:cNvGrpSpPr>
            <a:grpSpLocks/>
          </p:cNvGrpSpPr>
          <p:nvPr/>
        </p:nvGrpSpPr>
        <p:grpSpPr bwMode="auto">
          <a:xfrm>
            <a:off x="381000" y="3276600"/>
            <a:ext cx="3679825" cy="2770188"/>
            <a:chOff x="240" y="2112"/>
            <a:chExt cx="2318" cy="1745"/>
          </a:xfrm>
        </p:grpSpPr>
        <p:sp>
          <p:nvSpPr>
            <p:cNvPr id="51233" name="Oval 8">
              <a:extLst>
                <a:ext uri="{FF2B5EF4-FFF2-40B4-BE49-F238E27FC236}">
                  <a16:creationId xmlns:a16="http://schemas.microsoft.com/office/drawing/2014/main" id="{4A8196DE-0419-43AA-82AA-30CBA978152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34" name="Oval 10">
              <a:extLst>
                <a:ext uri="{FF2B5EF4-FFF2-40B4-BE49-F238E27FC236}">
                  <a16:creationId xmlns:a16="http://schemas.microsoft.com/office/drawing/2014/main" id="{BAF9AFEC-B535-4FAD-94B4-CABDDF8B1A2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35" name="Oval 11">
              <a:extLst>
                <a:ext uri="{FF2B5EF4-FFF2-40B4-BE49-F238E27FC236}">
                  <a16:creationId xmlns:a16="http://schemas.microsoft.com/office/drawing/2014/main" id="{AC120442-65A7-461A-B1B0-D81D0825240A}"/>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36" name="Oval 12">
              <a:extLst>
                <a:ext uri="{FF2B5EF4-FFF2-40B4-BE49-F238E27FC236}">
                  <a16:creationId xmlns:a16="http://schemas.microsoft.com/office/drawing/2014/main" id="{261A4927-E0B1-4254-BDBF-D9A2B77D0289}"/>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37" name="Oval 14">
              <a:extLst>
                <a:ext uri="{FF2B5EF4-FFF2-40B4-BE49-F238E27FC236}">
                  <a16:creationId xmlns:a16="http://schemas.microsoft.com/office/drawing/2014/main" id="{460308F6-1C44-4594-A8BA-658BCE086609}"/>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38" name="Oval 16">
              <a:extLst>
                <a:ext uri="{FF2B5EF4-FFF2-40B4-BE49-F238E27FC236}">
                  <a16:creationId xmlns:a16="http://schemas.microsoft.com/office/drawing/2014/main" id="{A12D4AD1-A396-4B68-A7C2-D22AE56AAF4F}"/>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39" name="Line 17">
              <a:extLst>
                <a:ext uri="{FF2B5EF4-FFF2-40B4-BE49-F238E27FC236}">
                  <a16:creationId xmlns:a16="http://schemas.microsoft.com/office/drawing/2014/main" id="{D8121409-16C6-4AAF-ACC1-57F023171EC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18">
              <a:extLst>
                <a:ext uri="{FF2B5EF4-FFF2-40B4-BE49-F238E27FC236}">
                  <a16:creationId xmlns:a16="http://schemas.microsoft.com/office/drawing/2014/main" id="{7689B4CF-3F00-4D26-8A08-088E30A31744}"/>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19">
              <a:extLst>
                <a:ext uri="{FF2B5EF4-FFF2-40B4-BE49-F238E27FC236}">
                  <a16:creationId xmlns:a16="http://schemas.microsoft.com/office/drawing/2014/main" id="{429FB895-A1AD-467F-9F4F-5F3744F48FE8}"/>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20">
              <a:extLst>
                <a:ext uri="{FF2B5EF4-FFF2-40B4-BE49-F238E27FC236}">
                  <a16:creationId xmlns:a16="http://schemas.microsoft.com/office/drawing/2014/main" id="{F474B2AC-8FBB-42E0-B3FB-52BAB4F9AACD}"/>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21">
              <a:extLst>
                <a:ext uri="{FF2B5EF4-FFF2-40B4-BE49-F238E27FC236}">
                  <a16:creationId xmlns:a16="http://schemas.microsoft.com/office/drawing/2014/main" id="{2383902D-71DB-4D6A-BFCD-BDCF29E84E2B}"/>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Line 22">
              <a:extLst>
                <a:ext uri="{FF2B5EF4-FFF2-40B4-BE49-F238E27FC236}">
                  <a16:creationId xmlns:a16="http://schemas.microsoft.com/office/drawing/2014/main" id="{96DB7C09-1173-43BC-96A2-7C4B21DF3796}"/>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Line 23">
              <a:extLst>
                <a:ext uri="{FF2B5EF4-FFF2-40B4-BE49-F238E27FC236}">
                  <a16:creationId xmlns:a16="http://schemas.microsoft.com/office/drawing/2014/main" id="{CA0AB608-81AF-4C01-BFA7-6DE09AF578D9}"/>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6" name="Line 24">
              <a:extLst>
                <a:ext uri="{FF2B5EF4-FFF2-40B4-BE49-F238E27FC236}">
                  <a16:creationId xmlns:a16="http://schemas.microsoft.com/office/drawing/2014/main" id="{C29CD78F-39BD-42D7-BB45-E6DF71A2A68C}"/>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Oval 25">
              <a:extLst>
                <a:ext uri="{FF2B5EF4-FFF2-40B4-BE49-F238E27FC236}">
                  <a16:creationId xmlns:a16="http://schemas.microsoft.com/office/drawing/2014/main" id="{810FABAE-7AFC-4FDA-8350-B0542DEC8EE2}"/>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48" name="Line 26">
              <a:extLst>
                <a:ext uri="{FF2B5EF4-FFF2-40B4-BE49-F238E27FC236}">
                  <a16:creationId xmlns:a16="http://schemas.microsoft.com/office/drawing/2014/main" id="{433288DC-BE8F-412B-BBCA-DD8E22E1C1AD}"/>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Oval 28">
              <a:extLst>
                <a:ext uri="{FF2B5EF4-FFF2-40B4-BE49-F238E27FC236}">
                  <a16:creationId xmlns:a16="http://schemas.microsoft.com/office/drawing/2014/main" id="{5BC59672-27AF-4912-B253-C39D2E856820}"/>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50" name="Oval 29">
              <a:extLst>
                <a:ext uri="{FF2B5EF4-FFF2-40B4-BE49-F238E27FC236}">
                  <a16:creationId xmlns:a16="http://schemas.microsoft.com/office/drawing/2014/main" id="{6502A16A-C4B5-425B-8D65-1D2FAA5E4FB1}"/>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51" name="Oval 30">
              <a:extLst>
                <a:ext uri="{FF2B5EF4-FFF2-40B4-BE49-F238E27FC236}">
                  <a16:creationId xmlns:a16="http://schemas.microsoft.com/office/drawing/2014/main" id="{EAF6421B-AA99-42B5-AC20-91943EBF5E1A}"/>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52" name="Line 96">
              <a:extLst>
                <a:ext uri="{FF2B5EF4-FFF2-40B4-BE49-F238E27FC236}">
                  <a16:creationId xmlns:a16="http://schemas.microsoft.com/office/drawing/2014/main" id="{3D3E4929-A891-4842-A4AB-B5675583E765}"/>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Oval 97">
              <a:extLst>
                <a:ext uri="{FF2B5EF4-FFF2-40B4-BE49-F238E27FC236}">
                  <a16:creationId xmlns:a16="http://schemas.microsoft.com/office/drawing/2014/main" id="{8CD8EB45-D26A-4894-A3BB-3405EFFB8F82}"/>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51209" name="Group 123">
            <a:extLst>
              <a:ext uri="{FF2B5EF4-FFF2-40B4-BE49-F238E27FC236}">
                <a16:creationId xmlns:a16="http://schemas.microsoft.com/office/drawing/2014/main" id="{806F2511-9C3B-42C4-BE9B-DB6FA17AF219}"/>
              </a:ext>
            </a:extLst>
          </p:cNvPr>
          <p:cNvGrpSpPr>
            <a:grpSpLocks/>
          </p:cNvGrpSpPr>
          <p:nvPr/>
        </p:nvGrpSpPr>
        <p:grpSpPr bwMode="auto">
          <a:xfrm>
            <a:off x="5105400" y="3276600"/>
            <a:ext cx="3679825" cy="2770188"/>
            <a:chOff x="3216" y="2064"/>
            <a:chExt cx="2318" cy="1745"/>
          </a:xfrm>
        </p:grpSpPr>
        <p:sp>
          <p:nvSpPr>
            <p:cNvPr id="51210" name="Oval 100">
              <a:extLst>
                <a:ext uri="{FF2B5EF4-FFF2-40B4-BE49-F238E27FC236}">
                  <a16:creationId xmlns:a16="http://schemas.microsoft.com/office/drawing/2014/main" id="{A0EE269B-7CB9-4EBA-A330-3313D80BC663}"/>
                </a:ext>
              </a:extLst>
            </p:cNvPr>
            <p:cNvSpPr>
              <a:spLocks noChangeArrowheads="1"/>
            </p:cNvSpPr>
            <p:nvPr/>
          </p:nvSpPr>
          <p:spPr bwMode="auto">
            <a:xfrm>
              <a:off x="4179" y="2064"/>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11" name="Oval 101">
              <a:extLst>
                <a:ext uri="{FF2B5EF4-FFF2-40B4-BE49-F238E27FC236}">
                  <a16:creationId xmlns:a16="http://schemas.microsoft.com/office/drawing/2014/main" id="{96A8D596-ABE1-475B-9765-7BD2E847C08F}"/>
                </a:ext>
              </a:extLst>
            </p:cNvPr>
            <p:cNvSpPr>
              <a:spLocks noChangeArrowheads="1"/>
            </p:cNvSpPr>
            <p:nvPr/>
          </p:nvSpPr>
          <p:spPr bwMode="auto">
            <a:xfrm>
              <a:off x="4718"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12" name="Oval 102">
              <a:extLst>
                <a:ext uri="{FF2B5EF4-FFF2-40B4-BE49-F238E27FC236}">
                  <a16:creationId xmlns:a16="http://schemas.microsoft.com/office/drawing/2014/main" id="{3D32ABB5-5A12-4F5A-BFA6-B6A44F0F202D}"/>
                </a:ext>
              </a:extLst>
            </p:cNvPr>
            <p:cNvSpPr>
              <a:spLocks noChangeArrowheads="1"/>
            </p:cNvSpPr>
            <p:nvPr/>
          </p:nvSpPr>
          <p:spPr bwMode="auto">
            <a:xfrm>
              <a:off x="3216" y="2685"/>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13" name="Oval 103">
              <a:extLst>
                <a:ext uri="{FF2B5EF4-FFF2-40B4-BE49-F238E27FC236}">
                  <a16:creationId xmlns:a16="http://schemas.microsoft.com/office/drawing/2014/main" id="{C0F443C6-E138-4794-BA41-4A0F57A71FDE}"/>
                </a:ext>
              </a:extLst>
            </p:cNvPr>
            <p:cNvSpPr>
              <a:spLocks noChangeArrowheads="1"/>
            </p:cNvSpPr>
            <p:nvPr/>
          </p:nvSpPr>
          <p:spPr bwMode="auto">
            <a:xfrm>
              <a:off x="5143"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14" name="Oval 104">
              <a:extLst>
                <a:ext uri="{FF2B5EF4-FFF2-40B4-BE49-F238E27FC236}">
                  <a16:creationId xmlns:a16="http://schemas.microsoft.com/office/drawing/2014/main" id="{08D0DFC2-4FD3-4895-8A96-157FEF3F315F}"/>
                </a:ext>
              </a:extLst>
            </p:cNvPr>
            <p:cNvSpPr>
              <a:spLocks noChangeArrowheads="1"/>
            </p:cNvSpPr>
            <p:nvPr/>
          </p:nvSpPr>
          <p:spPr bwMode="auto">
            <a:xfrm>
              <a:off x="4066"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15" name="Oval 105">
              <a:extLst>
                <a:ext uri="{FF2B5EF4-FFF2-40B4-BE49-F238E27FC236}">
                  <a16:creationId xmlns:a16="http://schemas.microsoft.com/office/drawing/2014/main" id="{9434CD5F-46E1-4424-BE40-55240FAF75D5}"/>
                </a:ext>
              </a:extLst>
            </p:cNvPr>
            <p:cNvSpPr>
              <a:spLocks noChangeArrowheads="1"/>
            </p:cNvSpPr>
            <p:nvPr/>
          </p:nvSpPr>
          <p:spPr bwMode="auto">
            <a:xfrm>
              <a:off x="5280" y="3504"/>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16" name="Line 106">
              <a:extLst>
                <a:ext uri="{FF2B5EF4-FFF2-40B4-BE49-F238E27FC236}">
                  <a16:creationId xmlns:a16="http://schemas.microsoft.com/office/drawing/2014/main" id="{EB214068-DB41-4C1C-B1DC-2022EACEC749}"/>
                </a:ext>
              </a:extLst>
            </p:cNvPr>
            <p:cNvSpPr>
              <a:spLocks noChangeShapeType="1"/>
            </p:cNvSpPr>
            <p:nvPr/>
          </p:nvSpPr>
          <p:spPr bwMode="auto">
            <a:xfrm flipH="1">
              <a:off x="3869" y="2219"/>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07">
              <a:extLst>
                <a:ext uri="{FF2B5EF4-FFF2-40B4-BE49-F238E27FC236}">
                  <a16:creationId xmlns:a16="http://schemas.microsoft.com/office/drawing/2014/main" id="{E0BB66CD-3A28-4456-AA52-841B1A871964}"/>
                </a:ext>
              </a:extLst>
            </p:cNvPr>
            <p:cNvSpPr>
              <a:spLocks noChangeShapeType="1"/>
            </p:cNvSpPr>
            <p:nvPr/>
          </p:nvSpPr>
          <p:spPr bwMode="auto">
            <a:xfrm flipH="1">
              <a:off x="3442" y="2561"/>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08">
              <a:extLst>
                <a:ext uri="{FF2B5EF4-FFF2-40B4-BE49-F238E27FC236}">
                  <a16:creationId xmlns:a16="http://schemas.microsoft.com/office/drawing/2014/main" id="{DF480168-BE3E-45CB-86FD-99E573E11020}"/>
                </a:ext>
              </a:extLst>
            </p:cNvPr>
            <p:cNvSpPr>
              <a:spLocks noChangeShapeType="1"/>
            </p:cNvSpPr>
            <p:nvPr/>
          </p:nvSpPr>
          <p:spPr bwMode="auto">
            <a:xfrm>
              <a:off x="4435" y="2219"/>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109">
              <a:extLst>
                <a:ext uri="{FF2B5EF4-FFF2-40B4-BE49-F238E27FC236}">
                  <a16:creationId xmlns:a16="http://schemas.microsoft.com/office/drawing/2014/main" id="{608C7198-A698-4C34-9114-0238C3DDB9EE}"/>
                </a:ext>
              </a:extLst>
            </p:cNvPr>
            <p:cNvSpPr>
              <a:spLocks noChangeShapeType="1"/>
            </p:cNvSpPr>
            <p:nvPr/>
          </p:nvSpPr>
          <p:spPr bwMode="auto">
            <a:xfrm>
              <a:off x="3869" y="2530"/>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110">
              <a:extLst>
                <a:ext uri="{FF2B5EF4-FFF2-40B4-BE49-F238E27FC236}">
                  <a16:creationId xmlns:a16="http://schemas.microsoft.com/office/drawing/2014/main" id="{FBE6BF35-6805-4C3D-873F-CBA3F2A24A66}"/>
                </a:ext>
              </a:extLst>
            </p:cNvPr>
            <p:cNvSpPr>
              <a:spLocks noChangeShapeType="1"/>
            </p:cNvSpPr>
            <p:nvPr/>
          </p:nvSpPr>
          <p:spPr bwMode="auto">
            <a:xfrm flipH="1">
              <a:off x="3817" y="2918"/>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Line 111">
              <a:extLst>
                <a:ext uri="{FF2B5EF4-FFF2-40B4-BE49-F238E27FC236}">
                  <a16:creationId xmlns:a16="http://schemas.microsoft.com/office/drawing/2014/main" id="{CE914B79-94B4-41AC-BAB2-6BAF4AC0E13C}"/>
                </a:ext>
              </a:extLst>
            </p:cNvPr>
            <p:cNvSpPr>
              <a:spLocks noChangeShapeType="1"/>
            </p:cNvSpPr>
            <p:nvPr/>
          </p:nvSpPr>
          <p:spPr bwMode="auto">
            <a:xfrm>
              <a:off x="4945" y="2568"/>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Line 112">
              <a:extLst>
                <a:ext uri="{FF2B5EF4-FFF2-40B4-BE49-F238E27FC236}">
                  <a16:creationId xmlns:a16="http://schemas.microsoft.com/office/drawing/2014/main" id="{194ACC30-16E6-4990-9283-540FCB25382E}"/>
                </a:ext>
              </a:extLst>
            </p:cNvPr>
            <p:cNvSpPr>
              <a:spLocks noChangeShapeType="1"/>
            </p:cNvSpPr>
            <p:nvPr/>
          </p:nvSpPr>
          <p:spPr bwMode="auto">
            <a:xfrm flipH="1">
              <a:off x="5002" y="2945"/>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113">
              <a:extLst>
                <a:ext uri="{FF2B5EF4-FFF2-40B4-BE49-F238E27FC236}">
                  <a16:creationId xmlns:a16="http://schemas.microsoft.com/office/drawing/2014/main" id="{93C9F1F0-1CC1-449E-A3F6-85984E221D8A}"/>
                </a:ext>
              </a:extLst>
            </p:cNvPr>
            <p:cNvSpPr>
              <a:spLocks noChangeShapeType="1"/>
            </p:cNvSpPr>
            <p:nvPr/>
          </p:nvSpPr>
          <p:spPr bwMode="auto">
            <a:xfrm>
              <a:off x="5057" y="3343"/>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Oval 114">
              <a:extLst>
                <a:ext uri="{FF2B5EF4-FFF2-40B4-BE49-F238E27FC236}">
                  <a16:creationId xmlns:a16="http://schemas.microsoft.com/office/drawing/2014/main" id="{712253DB-BB94-4479-AE92-ECE48B4C0DE8}"/>
                </a:ext>
              </a:extLst>
            </p:cNvPr>
            <p:cNvSpPr>
              <a:spLocks noChangeArrowheads="1"/>
            </p:cNvSpPr>
            <p:nvPr/>
          </p:nvSpPr>
          <p:spPr bwMode="auto">
            <a:xfrm>
              <a:off x="3358" y="3537"/>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25" name="Line 115">
              <a:extLst>
                <a:ext uri="{FF2B5EF4-FFF2-40B4-BE49-F238E27FC236}">
                  <a16:creationId xmlns:a16="http://schemas.microsoft.com/office/drawing/2014/main" id="{3CB38385-D6C0-4532-8182-B8C67A59492F}"/>
                </a:ext>
              </a:extLst>
            </p:cNvPr>
            <p:cNvSpPr>
              <a:spLocks noChangeShapeType="1"/>
            </p:cNvSpPr>
            <p:nvPr/>
          </p:nvSpPr>
          <p:spPr bwMode="auto">
            <a:xfrm flipH="1">
              <a:off x="3528" y="3305"/>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Oval 116">
              <a:extLst>
                <a:ext uri="{FF2B5EF4-FFF2-40B4-BE49-F238E27FC236}">
                  <a16:creationId xmlns:a16="http://schemas.microsoft.com/office/drawing/2014/main" id="{A66D70B1-B64D-4281-B5F9-1B10740783CE}"/>
                </a:ext>
              </a:extLst>
            </p:cNvPr>
            <p:cNvSpPr>
              <a:spLocks noChangeArrowheads="1"/>
            </p:cNvSpPr>
            <p:nvPr/>
          </p:nvSpPr>
          <p:spPr bwMode="auto">
            <a:xfrm>
              <a:off x="4831" y="3112"/>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27" name="Oval 117">
              <a:extLst>
                <a:ext uri="{FF2B5EF4-FFF2-40B4-BE49-F238E27FC236}">
                  <a16:creationId xmlns:a16="http://schemas.microsoft.com/office/drawing/2014/main" id="{0B4D814E-D91B-46A6-98F9-F161CE8D5246}"/>
                </a:ext>
              </a:extLst>
            </p:cNvPr>
            <p:cNvSpPr>
              <a:spLocks noChangeArrowheads="1"/>
            </p:cNvSpPr>
            <p:nvPr/>
          </p:nvSpPr>
          <p:spPr bwMode="auto">
            <a:xfrm>
              <a:off x="3666" y="3089"/>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28" name="Oval 118">
              <a:extLst>
                <a:ext uri="{FF2B5EF4-FFF2-40B4-BE49-F238E27FC236}">
                  <a16:creationId xmlns:a16="http://schemas.microsoft.com/office/drawing/2014/main" id="{70E79633-C81C-4773-9763-BA57A205248D}"/>
                </a:ext>
              </a:extLst>
            </p:cNvPr>
            <p:cNvSpPr>
              <a:spLocks noChangeArrowheads="1"/>
            </p:cNvSpPr>
            <p:nvPr/>
          </p:nvSpPr>
          <p:spPr bwMode="auto">
            <a:xfrm>
              <a:off x="3641"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29" name="Line 119">
              <a:extLst>
                <a:ext uri="{FF2B5EF4-FFF2-40B4-BE49-F238E27FC236}">
                  <a16:creationId xmlns:a16="http://schemas.microsoft.com/office/drawing/2014/main" id="{17945579-4D53-41DE-B5DD-E59983ED6202}"/>
                </a:ext>
              </a:extLst>
            </p:cNvPr>
            <p:cNvSpPr>
              <a:spLocks noChangeShapeType="1"/>
            </p:cNvSpPr>
            <p:nvPr/>
          </p:nvSpPr>
          <p:spPr bwMode="auto">
            <a:xfrm flipH="1">
              <a:off x="4656" y="3360"/>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Oval 120">
              <a:extLst>
                <a:ext uri="{FF2B5EF4-FFF2-40B4-BE49-F238E27FC236}">
                  <a16:creationId xmlns:a16="http://schemas.microsoft.com/office/drawing/2014/main" id="{AFBCE7C5-E25F-468D-8CFB-791FF4B87B2D}"/>
                </a:ext>
              </a:extLst>
            </p:cNvPr>
            <p:cNvSpPr>
              <a:spLocks noChangeArrowheads="1"/>
            </p:cNvSpPr>
            <p:nvPr/>
          </p:nvSpPr>
          <p:spPr bwMode="auto">
            <a:xfrm>
              <a:off x="4485" y="352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51231" name="Oval 121">
              <a:extLst>
                <a:ext uri="{FF2B5EF4-FFF2-40B4-BE49-F238E27FC236}">
                  <a16:creationId xmlns:a16="http://schemas.microsoft.com/office/drawing/2014/main" id="{13659DBF-98C7-4510-9718-E33A733576A3}"/>
                </a:ext>
              </a:extLst>
            </p:cNvPr>
            <p:cNvSpPr>
              <a:spLocks noChangeArrowheads="1"/>
            </p:cNvSpPr>
            <p:nvPr/>
          </p:nvSpPr>
          <p:spPr bwMode="auto">
            <a:xfrm>
              <a:off x="4464" y="3072"/>
              <a:ext cx="255" cy="271"/>
            </a:xfrm>
            <a:prstGeom prst="ellipse">
              <a:avLst/>
            </a:prstGeom>
            <a:solidFill>
              <a:schemeClr val="hlink"/>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60</a:t>
              </a:r>
            </a:p>
          </p:txBody>
        </p:sp>
        <p:sp>
          <p:nvSpPr>
            <p:cNvPr id="51232" name="Line 122">
              <a:extLst>
                <a:ext uri="{FF2B5EF4-FFF2-40B4-BE49-F238E27FC236}">
                  <a16:creationId xmlns:a16="http://schemas.microsoft.com/office/drawing/2014/main" id="{87F6AD70-F4CB-44B2-BD2C-F1D1C00E8614}"/>
                </a:ext>
              </a:extLst>
            </p:cNvPr>
            <p:cNvSpPr>
              <a:spLocks noChangeShapeType="1"/>
            </p:cNvSpPr>
            <p:nvPr/>
          </p:nvSpPr>
          <p:spPr bwMode="auto">
            <a:xfrm>
              <a:off x="4267" y="2917"/>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78A294B-4C2D-4F2F-81C7-1B28C666ECC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a:t>
            </a:r>
            <a:endParaRPr lang="en-US" altLang="zh-CN" sz="32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40177E7B-4F0C-412C-A254-94007EE116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2B353F-A52F-400B-ACFA-5C78AC034971}" type="slidenum">
              <a:rPr lang="zh-CN" altLang="en-US" sz="2400"/>
              <a:pPr algn="r" eaLnBrk="1" hangingPunct="1">
                <a:spcBef>
                  <a:spcPct val="50000"/>
                </a:spcBef>
                <a:buClrTx/>
                <a:buSzTx/>
                <a:buFontTx/>
                <a:buNone/>
              </a:pPr>
              <a:t>35</a:t>
            </a:fld>
            <a:endParaRPr lang="en-US" altLang="zh-CN" sz="2400"/>
          </a:p>
        </p:txBody>
      </p:sp>
      <p:sp>
        <p:nvSpPr>
          <p:cNvPr id="53252" name="Text Box 4">
            <a:extLst>
              <a:ext uri="{FF2B5EF4-FFF2-40B4-BE49-F238E27FC236}">
                <a16:creationId xmlns:a16="http://schemas.microsoft.com/office/drawing/2014/main" id="{9546393C-2C41-46C1-929C-396FBDAF7F1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3253" name="Rectangle 5">
            <a:extLst>
              <a:ext uri="{FF2B5EF4-FFF2-40B4-BE49-F238E27FC236}">
                <a16:creationId xmlns:a16="http://schemas.microsoft.com/office/drawing/2014/main" id="{B7710436-699B-4AB4-A54B-012A9E3E2C87}"/>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二叉排序树又称二叉查找树</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查找算法：</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给定值与</a:t>
            </a:r>
            <a:r>
              <a:rPr lang="zh-CN" altLang="en-US" b="1">
                <a:solidFill>
                  <a:srgbClr val="FF0000"/>
                </a:solidFill>
                <a:latin typeface="黑体" panose="02010609060101010101" pitchFamily="49" charset="-122"/>
                <a:ea typeface="黑体" panose="02010609060101010101" pitchFamily="49" charset="-122"/>
              </a:rPr>
              <a:t>根结点</a:t>
            </a:r>
            <a:r>
              <a:rPr lang="zh-CN" altLang="en-US" b="1">
                <a:latin typeface="黑体" panose="02010609060101010101" pitchFamily="49" charset="-122"/>
                <a:ea typeface="黑体" panose="02010609060101010101" pitchFamily="49" charset="-122"/>
              </a:rPr>
              <a:t>比较：</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1.若相等，查找成功</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若小于，查找左子树</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若大于，查找右子树</a:t>
            </a:r>
          </a:p>
        </p:txBody>
      </p:sp>
      <p:sp>
        <p:nvSpPr>
          <p:cNvPr id="53254" name="Rectangle 6">
            <a:extLst>
              <a:ext uri="{FF2B5EF4-FFF2-40B4-BE49-F238E27FC236}">
                <a16:creationId xmlns:a16="http://schemas.microsoft.com/office/drawing/2014/main" id="{4614F83C-67AE-4CBB-9A73-8CFE30D85B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3255" name="Rectangle 46">
            <a:extLst>
              <a:ext uri="{FF2B5EF4-FFF2-40B4-BE49-F238E27FC236}">
                <a16:creationId xmlns:a16="http://schemas.microsoft.com/office/drawing/2014/main" id="{43DF695D-CA49-4E48-BACA-DF3FD35DDF0F}"/>
              </a:ext>
            </a:extLst>
          </p:cNvPr>
          <p:cNvSpPr>
            <a:spLocks noChangeArrowheads="1"/>
          </p:cNvSpPr>
          <p:nvPr/>
        </p:nvSpPr>
        <p:spPr bwMode="auto">
          <a:xfrm>
            <a:off x="5257800" y="5791200"/>
            <a:ext cx="350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CC3300"/>
                </a:solidFill>
                <a:latin typeface="黑体" panose="02010609060101010101" pitchFamily="49" charset="-122"/>
                <a:ea typeface="黑体" panose="02010609060101010101" pitchFamily="49" charset="-122"/>
              </a:rPr>
              <a:t>在二叉排序树中查找关键字值等于</a:t>
            </a:r>
            <a:r>
              <a:rPr lang="zh-CN" altLang="en-US" sz="2400" b="1">
                <a:latin typeface="黑体" panose="02010609060101010101" pitchFamily="49" charset="-122"/>
                <a:ea typeface="黑体" panose="02010609060101010101" pitchFamily="49" charset="-122"/>
              </a:rPr>
              <a:t>37</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chemeClr val="hlink"/>
                </a:solidFill>
                <a:latin typeface="黑体" panose="02010609060101010101" pitchFamily="49" charset="-122"/>
                <a:ea typeface="黑体" panose="02010609060101010101" pitchFamily="49" charset="-122"/>
              </a:rPr>
              <a:t>88</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rgbClr val="0CDD07"/>
                </a:solidFill>
                <a:latin typeface="黑体" panose="02010609060101010101" pitchFamily="49" charset="-122"/>
                <a:ea typeface="黑体" panose="02010609060101010101" pitchFamily="49" charset="-122"/>
              </a:rPr>
              <a:t>94</a:t>
            </a:r>
          </a:p>
        </p:txBody>
      </p:sp>
      <p:grpSp>
        <p:nvGrpSpPr>
          <p:cNvPr id="53256" name="Group 47">
            <a:extLst>
              <a:ext uri="{FF2B5EF4-FFF2-40B4-BE49-F238E27FC236}">
                <a16:creationId xmlns:a16="http://schemas.microsoft.com/office/drawing/2014/main" id="{A1D92E6C-348D-4CBE-AE5B-98AEC0A84575}"/>
              </a:ext>
            </a:extLst>
          </p:cNvPr>
          <p:cNvGrpSpPr>
            <a:grpSpLocks/>
          </p:cNvGrpSpPr>
          <p:nvPr/>
        </p:nvGrpSpPr>
        <p:grpSpPr bwMode="auto">
          <a:xfrm>
            <a:off x="5257800" y="2667000"/>
            <a:ext cx="3679825" cy="2770188"/>
            <a:chOff x="240" y="2112"/>
            <a:chExt cx="2318" cy="1745"/>
          </a:xfrm>
        </p:grpSpPr>
        <p:sp>
          <p:nvSpPr>
            <p:cNvPr id="53266" name="Oval 48">
              <a:extLst>
                <a:ext uri="{FF2B5EF4-FFF2-40B4-BE49-F238E27FC236}">
                  <a16:creationId xmlns:a16="http://schemas.microsoft.com/office/drawing/2014/main" id="{915D5C3A-0BFF-4BB8-A5CE-9175298190B0}"/>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3267" name="Oval 49">
              <a:extLst>
                <a:ext uri="{FF2B5EF4-FFF2-40B4-BE49-F238E27FC236}">
                  <a16:creationId xmlns:a16="http://schemas.microsoft.com/office/drawing/2014/main" id="{80B7CDC9-6A54-49D0-886B-BCA39A9E19F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3268" name="Oval 50">
              <a:extLst>
                <a:ext uri="{FF2B5EF4-FFF2-40B4-BE49-F238E27FC236}">
                  <a16:creationId xmlns:a16="http://schemas.microsoft.com/office/drawing/2014/main" id="{F435F120-35B7-46AC-8014-3B407D7243AC}"/>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3269" name="Oval 51">
              <a:extLst>
                <a:ext uri="{FF2B5EF4-FFF2-40B4-BE49-F238E27FC236}">
                  <a16:creationId xmlns:a16="http://schemas.microsoft.com/office/drawing/2014/main" id="{E97CA99C-7128-42B1-A15D-F4176262DB3F}"/>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3270" name="Oval 52">
              <a:extLst>
                <a:ext uri="{FF2B5EF4-FFF2-40B4-BE49-F238E27FC236}">
                  <a16:creationId xmlns:a16="http://schemas.microsoft.com/office/drawing/2014/main" id="{66166BDD-3B80-4645-8123-944850B4B60B}"/>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37</a:t>
              </a:r>
            </a:p>
          </p:txBody>
        </p:sp>
        <p:sp>
          <p:nvSpPr>
            <p:cNvPr id="53271" name="Oval 53">
              <a:extLst>
                <a:ext uri="{FF2B5EF4-FFF2-40B4-BE49-F238E27FC236}">
                  <a16:creationId xmlns:a16="http://schemas.microsoft.com/office/drawing/2014/main" id="{8007B259-E0D4-4F85-8505-84FC72ABE04B}"/>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88</a:t>
              </a:r>
            </a:p>
          </p:txBody>
        </p:sp>
        <p:sp>
          <p:nvSpPr>
            <p:cNvPr id="53272" name="Line 54">
              <a:extLst>
                <a:ext uri="{FF2B5EF4-FFF2-40B4-BE49-F238E27FC236}">
                  <a16:creationId xmlns:a16="http://schemas.microsoft.com/office/drawing/2014/main" id="{41B45E56-FD11-4A51-861A-5FDBD02821A8}"/>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55">
              <a:extLst>
                <a:ext uri="{FF2B5EF4-FFF2-40B4-BE49-F238E27FC236}">
                  <a16:creationId xmlns:a16="http://schemas.microsoft.com/office/drawing/2014/main" id="{D6446FED-043B-4AD8-BB24-B685EA4DDCBF}"/>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Line 56">
              <a:extLst>
                <a:ext uri="{FF2B5EF4-FFF2-40B4-BE49-F238E27FC236}">
                  <a16:creationId xmlns:a16="http://schemas.microsoft.com/office/drawing/2014/main" id="{F8F6D4F5-3906-49AE-81B9-A478B17C4386}"/>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5" name="Line 57">
              <a:extLst>
                <a:ext uri="{FF2B5EF4-FFF2-40B4-BE49-F238E27FC236}">
                  <a16:creationId xmlns:a16="http://schemas.microsoft.com/office/drawing/2014/main" id="{605775FB-8DC2-4E9E-8A51-4032E130B075}"/>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58">
              <a:extLst>
                <a:ext uri="{FF2B5EF4-FFF2-40B4-BE49-F238E27FC236}">
                  <a16:creationId xmlns:a16="http://schemas.microsoft.com/office/drawing/2014/main" id="{AB0E28C6-8CDD-48BE-BE3D-0623FAD533F1}"/>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59">
              <a:extLst>
                <a:ext uri="{FF2B5EF4-FFF2-40B4-BE49-F238E27FC236}">
                  <a16:creationId xmlns:a16="http://schemas.microsoft.com/office/drawing/2014/main" id="{F4DA6C48-33B8-439F-BDF3-1F00A79CAABE}"/>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60">
              <a:extLst>
                <a:ext uri="{FF2B5EF4-FFF2-40B4-BE49-F238E27FC236}">
                  <a16:creationId xmlns:a16="http://schemas.microsoft.com/office/drawing/2014/main" id="{EB1FC7B5-BB96-4113-8619-99A1A8C91E3E}"/>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Line 61">
              <a:extLst>
                <a:ext uri="{FF2B5EF4-FFF2-40B4-BE49-F238E27FC236}">
                  <a16:creationId xmlns:a16="http://schemas.microsoft.com/office/drawing/2014/main" id="{7B24D615-4143-46FA-8006-07DFF68AC4A5}"/>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Oval 62">
              <a:extLst>
                <a:ext uri="{FF2B5EF4-FFF2-40B4-BE49-F238E27FC236}">
                  <a16:creationId xmlns:a16="http://schemas.microsoft.com/office/drawing/2014/main" id="{9CA507B4-BF45-43BA-B683-186279A08461}"/>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3281" name="Line 63">
              <a:extLst>
                <a:ext uri="{FF2B5EF4-FFF2-40B4-BE49-F238E27FC236}">
                  <a16:creationId xmlns:a16="http://schemas.microsoft.com/office/drawing/2014/main" id="{8AB9DB1B-79EC-41E7-B359-A720BFFDEFC0}"/>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Oval 64">
              <a:extLst>
                <a:ext uri="{FF2B5EF4-FFF2-40B4-BE49-F238E27FC236}">
                  <a16:creationId xmlns:a16="http://schemas.microsoft.com/office/drawing/2014/main" id="{DEC00846-CD1D-4D80-B1E2-30799924B9FF}"/>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3283" name="Oval 65">
              <a:extLst>
                <a:ext uri="{FF2B5EF4-FFF2-40B4-BE49-F238E27FC236}">
                  <a16:creationId xmlns:a16="http://schemas.microsoft.com/office/drawing/2014/main" id="{9808A702-CAED-41AB-9C6F-F56E831B48F4}"/>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3284" name="Oval 66">
              <a:extLst>
                <a:ext uri="{FF2B5EF4-FFF2-40B4-BE49-F238E27FC236}">
                  <a16:creationId xmlns:a16="http://schemas.microsoft.com/office/drawing/2014/main" id="{E4776DEA-83DF-46D5-9A1C-7C7118E7A0D5}"/>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3285" name="Line 67">
              <a:extLst>
                <a:ext uri="{FF2B5EF4-FFF2-40B4-BE49-F238E27FC236}">
                  <a16:creationId xmlns:a16="http://schemas.microsoft.com/office/drawing/2014/main" id="{40CFCD44-9428-485E-AC8B-6B0BDA07A2E1}"/>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6" name="Oval 68">
              <a:extLst>
                <a:ext uri="{FF2B5EF4-FFF2-40B4-BE49-F238E27FC236}">
                  <a16:creationId xmlns:a16="http://schemas.microsoft.com/office/drawing/2014/main" id="{2EF748D5-D078-4682-A799-C69A05326BAF}"/>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53257" name="Line 69">
            <a:extLst>
              <a:ext uri="{FF2B5EF4-FFF2-40B4-BE49-F238E27FC236}">
                <a16:creationId xmlns:a16="http://schemas.microsoft.com/office/drawing/2014/main" id="{49B1EF58-B04A-404B-AE4F-626E4CF360DE}"/>
              </a:ext>
            </a:extLst>
          </p:cNvPr>
          <p:cNvSpPr>
            <a:spLocks noChangeShapeType="1"/>
          </p:cNvSpPr>
          <p:nvPr/>
        </p:nvSpPr>
        <p:spPr bwMode="auto">
          <a:xfrm flipH="1">
            <a:off x="6324600" y="2819400"/>
            <a:ext cx="381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70">
            <a:extLst>
              <a:ext uri="{FF2B5EF4-FFF2-40B4-BE49-F238E27FC236}">
                <a16:creationId xmlns:a16="http://schemas.microsoft.com/office/drawing/2014/main" id="{1CA9F6A7-B14D-43CA-82D2-298621AA18F2}"/>
              </a:ext>
            </a:extLst>
          </p:cNvPr>
          <p:cNvSpPr>
            <a:spLocks noChangeShapeType="1"/>
          </p:cNvSpPr>
          <p:nvPr/>
        </p:nvSpPr>
        <p:spPr bwMode="auto">
          <a:xfrm>
            <a:off x="6400800" y="3352800"/>
            <a:ext cx="3048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1">
            <a:extLst>
              <a:ext uri="{FF2B5EF4-FFF2-40B4-BE49-F238E27FC236}">
                <a16:creationId xmlns:a16="http://schemas.microsoft.com/office/drawing/2014/main" id="{EA0EFAFF-846C-4C6B-8AEC-94632D3F87F7}"/>
              </a:ext>
            </a:extLst>
          </p:cNvPr>
          <p:cNvSpPr>
            <a:spLocks noChangeShapeType="1"/>
          </p:cNvSpPr>
          <p:nvPr/>
        </p:nvSpPr>
        <p:spPr bwMode="auto">
          <a:xfrm>
            <a:off x="7315200" y="28194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72">
            <a:extLst>
              <a:ext uri="{FF2B5EF4-FFF2-40B4-BE49-F238E27FC236}">
                <a16:creationId xmlns:a16="http://schemas.microsoft.com/office/drawing/2014/main" id="{B07F565C-9E0A-4E9E-91AC-577CC2CEBEA8}"/>
              </a:ext>
            </a:extLst>
          </p:cNvPr>
          <p:cNvSpPr>
            <a:spLocks noChangeShapeType="1"/>
          </p:cNvSpPr>
          <p:nvPr/>
        </p:nvSpPr>
        <p:spPr bwMode="auto">
          <a:xfrm>
            <a:off x="8077200" y="33528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73">
            <a:extLst>
              <a:ext uri="{FF2B5EF4-FFF2-40B4-BE49-F238E27FC236}">
                <a16:creationId xmlns:a16="http://schemas.microsoft.com/office/drawing/2014/main" id="{6CA72DC2-1BC9-4E3C-9E8C-DC63D45F92EA}"/>
              </a:ext>
            </a:extLst>
          </p:cNvPr>
          <p:cNvSpPr>
            <a:spLocks noChangeShapeType="1"/>
          </p:cNvSpPr>
          <p:nvPr/>
        </p:nvSpPr>
        <p:spPr bwMode="auto">
          <a:xfrm>
            <a:off x="8305800" y="46482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74">
            <a:extLst>
              <a:ext uri="{FF2B5EF4-FFF2-40B4-BE49-F238E27FC236}">
                <a16:creationId xmlns:a16="http://schemas.microsoft.com/office/drawing/2014/main" id="{F8C73530-5B22-499F-85A5-49BE246BB124}"/>
              </a:ext>
            </a:extLst>
          </p:cNvPr>
          <p:cNvSpPr>
            <a:spLocks noChangeShapeType="1"/>
          </p:cNvSpPr>
          <p:nvPr/>
        </p:nvSpPr>
        <p:spPr bwMode="auto">
          <a:xfrm flipH="1">
            <a:off x="8001000" y="4038600"/>
            <a:ext cx="304800" cy="228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75">
            <a:extLst>
              <a:ext uri="{FF2B5EF4-FFF2-40B4-BE49-F238E27FC236}">
                <a16:creationId xmlns:a16="http://schemas.microsoft.com/office/drawing/2014/main" id="{EEE0AAF7-B1E2-4A3D-BF49-4DB9984B3C69}"/>
              </a:ext>
            </a:extLst>
          </p:cNvPr>
          <p:cNvSpPr>
            <a:spLocks noChangeShapeType="1"/>
          </p:cNvSpPr>
          <p:nvPr/>
        </p:nvSpPr>
        <p:spPr bwMode="auto">
          <a:xfrm>
            <a:off x="7391400" y="27432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76">
            <a:extLst>
              <a:ext uri="{FF2B5EF4-FFF2-40B4-BE49-F238E27FC236}">
                <a16:creationId xmlns:a16="http://schemas.microsoft.com/office/drawing/2014/main" id="{A6BACCFA-FB16-43A8-B0E8-32F8030BD389}"/>
              </a:ext>
            </a:extLst>
          </p:cNvPr>
          <p:cNvSpPr>
            <a:spLocks noChangeShapeType="1"/>
          </p:cNvSpPr>
          <p:nvPr/>
        </p:nvSpPr>
        <p:spPr bwMode="auto">
          <a:xfrm>
            <a:off x="8153400" y="32766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77">
            <a:extLst>
              <a:ext uri="{FF2B5EF4-FFF2-40B4-BE49-F238E27FC236}">
                <a16:creationId xmlns:a16="http://schemas.microsoft.com/office/drawing/2014/main" id="{14842FD6-1B44-4E94-BF18-27D513A05FA8}"/>
              </a:ext>
            </a:extLst>
          </p:cNvPr>
          <p:cNvSpPr>
            <a:spLocks noChangeShapeType="1"/>
          </p:cNvSpPr>
          <p:nvPr/>
        </p:nvSpPr>
        <p:spPr bwMode="auto">
          <a:xfrm>
            <a:off x="8763000" y="3886200"/>
            <a:ext cx="228600" cy="2286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88C0032-B347-4CFC-A723-254C3429060B}"/>
              </a:ext>
            </a:extLst>
          </p:cNvPr>
          <p:cNvSpPr>
            <a:spLocks noGrp="1" noChangeArrowheads="1"/>
          </p:cNvSpPr>
          <p:nvPr>
            <p:ph type="title"/>
          </p:nvPr>
        </p:nvSpPr>
        <p:spPr>
          <a:xfrm>
            <a:off x="381000" y="1828800"/>
            <a:ext cx="8548688"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二、二叉排序树(查找函数)中结点结构定义</a:t>
            </a:r>
          </a:p>
        </p:txBody>
      </p:sp>
      <p:sp>
        <p:nvSpPr>
          <p:cNvPr id="54275" name="Text Box 3">
            <a:extLst>
              <a:ext uri="{FF2B5EF4-FFF2-40B4-BE49-F238E27FC236}">
                <a16:creationId xmlns:a16="http://schemas.microsoft.com/office/drawing/2014/main" id="{0FDE8012-B41A-4912-AC95-0AA0BFC96C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FB8415F-76AE-4BFB-AF45-2F158F961A57}" type="slidenum">
              <a:rPr lang="zh-CN" altLang="en-US" sz="2400"/>
              <a:pPr algn="r" eaLnBrk="1" hangingPunct="1">
                <a:spcBef>
                  <a:spcPct val="50000"/>
                </a:spcBef>
                <a:buClrTx/>
                <a:buSzTx/>
                <a:buFontTx/>
                <a:buNone/>
              </a:pPr>
              <a:t>36</a:t>
            </a:fld>
            <a:endParaRPr lang="en-US" altLang="zh-CN" sz="2400"/>
          </a:p>
        </p:txBody>
      </p:sp>
      <p:sp>
        <p:nvSpPr>
          <p:cNvPr id="54276" name="Text Box 4">
            <a:extLst>
              <a:ext uri="{FF2B5EF4-FFF2-40B4-BE49-F238E27FC236}">
                <a16:creationId xmlns:a16="http://schemas.microsoft.com/office/drawing/2014/main" id="{FDADFC1A-72CF-422E-8047-588E7BB91DE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4277" name="Rectangle 5">
            <a:extLst>
              <a:ext uri="{FF2B5EF4-FFF2-40B4-BE49-F238E27FC236}">
                <a16:creationId xmlns:a16="http://schemas.microsoft.com/office/drawing/2014/main" id="{7C37DCBC-A7F3-48A3-A49D-3124BB9C81C0}"/>
              </a:ext>
            </a:extLst>
          </p:cNvPr>
          <p:cNvSpPr>
            <a:spLocks noGrp="1" noChangeArrowheads="1"/>
          </p:cNvSpPr>
          <p:nvPr>
            <p:ph type="body" idx="1"/>
          </p:nvPr>
        </p:nvSpPr>
        <p:spPr>
          <a:xfrm>
            <a:off x="468313" y="2590800"/>
            <a:ext cx="8318500" cy="1126232"/>
          </a:xfrm>
        </p:spPr>
        <p:txBody>
          <a:bodyPr/>
          <a:lstStyle/>
          <a:p>
            <a:pPr algn="just"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二叉排序树通常采用二叉链表的形式进行存储，其</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结点结构</a:t>
            </a:r>
            <a:r>
              <a:rPr lang="zh-CN" altLang="en-US" b="1" dirty="0">
                <a:latin typeface="黑体" panose="02010609060101010101" pitchFamily="49" charset="-122"/>
                <a:ea typeface="黑体" panose="02010609060101010101" pitchFamily="49" charset="-122"/>
              </a:rPr>
              <a:t>定义如下：</a:t>
            </a:r>
          </a:p>
        </p:txBody>
      </p:sp>
      <p:sp>
        <p:nvSpPr>
          <p:cNvPr id="54278" name="Rectangle 6">
            <a:extLst>
              <a:ext uri="{FF2B5EF4-FFF2-40B4-BE49-F238E27FC236}">
                <a16:creationId xmlns:a16="http://schemas.microsoft.com/office/drawing/2014/main" id="{387B1F75-CEB8-478F-B7EA-5662653072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
        <p:nvSpPr>
          <p:cNvPr id="7" name="Rectangle 5">
            <a:extLst>
              <a:ext uri="{FF2B5EF4-FFF2-40B4-BE49-F238E27FC236}">
                <a16:creationId xmlns:a16="http://schemas.microsoft.com/office/drawing/2014/main" id="{0A218F97-AD9E-48B6-8503-66A0738DECF0}"/>
              </a:ext>
            </a:extLst>
          </p:cNvPr>
          <p:cNvSpPr txBox="1">
            <a:spLocks noChangeArrowheads="1"/>
          </p:cNvSpPr>
          <p:nvPr/>
        </p:nvSpPr>
        <p:spPr bwMode="auto">
          <a:xfrm>
            <a:off x="754534" y="3692642"/>
            <a:ext cx="7634932" cy="283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class BiNode{</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public:</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int data;</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 *</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(NULL),</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(NULL){}</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B1ACDEC-C2A3-474F-B833-57E06B916450}"/>
              </a:ext>
            </a:extLst>
          </p:cNvPr>
          <p:cNvSpPr>
            <a:spLocks noGrp="1" noChangeArrowheads="1"/>
          </p:cNvSpPr>
          <p:nvPr>
            <p:ph type="title"/>
          </p:nvPr>
        </p:nvSpPr>
        <p:spPr>
          <a:xfrm>
            <a:off x="357188" y="1643063"/>
            <a:ext cx="7646987" cy="685800"/>
          </a:xfrm>
        </p:spPr>
        <p:txBody>
          <a:bodyPr/>
          <a:lstStyle/>
          <a:p>
            <a:pPr algn="l" eaLnBrk="1" hangingPunct="1"/>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、二叉排序树的定义</a:t>
            </a:r>
          </a:p>
        </p:txBody>
      </p:sp>
      <p:sp>
        <p:nvSpPr>
          <p:cNvPr id="55299" name="Text Box 3">
            <a:extLst>
              <a:ext uri="{FF2B5EF4-FFF2-40B4-BE49-F238E27FC236}">
                <a16:creationId xmlns:a16="http://schemas.microsoft.com/office/drawing/2014/main" id="{CE2D7A6A-FA0C-427D-8403-39675C8139E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B8782E-5053-4948-ADB4-56FB35B188C2}" type="slidenum">
              <a:rPr lang="zh-CN" altLang="en-US" sz="2400"/>
              <a:pPr algn="r" eaLnBrk="1" hangingPunct="1">
                <a:spcBef>
                  <a:spcPct val="50000"/>
                </a:spcBef>
                <a:buClrTx/>
                <a:buSzTx/>
                <a:buFontTx/>
                <a:buNone/>
              </a:pPr>
              <a:t>37</a:t>
            </a:fld>
            <a:endParaRPr lang="en-US" altLang="zh-CN" sz="2400"/>
          </a:p>
        </p:txBody>
      </p:sp>
      <p:sp>
        <p:nvSpPr>
          <p:cNvPr id="55300" name="Text Box 4">
            <a:extLst>
              <a:ext uri="{FF2B5EF4-FFF2-40B4-BE49-F238E27FC236}">
                <a16:creationId xmlns:a16="http://schemas.microsoft.com/office/drawing/2014/main" id="{A1DE8F9F-52A5-4150-8FB6-2A5B32A6A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5301" name="Rectangle 5">
            <a:extLst>
              <a:ext uri="{FF2B5EF4-FFF2-40B4-BE49-F238E27FC236}">
                <a16:creationId xmlns:a16="http://schemas.microsoft.com/office/drawing/2014/main" id="{1CC9E6B6-3DC6-47F3-A3F9-C6F0B880A035}"/>
              </a:ext>
            </a:extLst>
          </p:cNvPr>
          <p:cNvSpPr>
            <a:spLocks noGrp="1" noChangeArrowheads="1"/>
          </p:cNvSpPr>
          <p:nvPr>
            <p:ph type="body" idx="1"/>
          </p:nvPr>
        </p:nvSpPr>
        <p:spPr>
          <a:xfrm>
            <a:off x="468313" y="2428875"/>
            <a:ext cx="8280151" cy="4267200"/>
          </a:xfrm>
        </p:spPr>
        <p:txBody>
          <a:bodyPr/>
          <a:lstStyle/>
          <a:p>
            <a:pPr algn="just" eaLnBrk="1" hangingPunct="1">
              <a:lnSpc>
                <a:spcPct val="80000"/>
              </a:lnSpc>
              <a:spcBef>
                <a:spcPct val="50000"/>
              </a:spcBef>
            </a:pPr>
            <a:r>
              <a:rPr lang="zh-CN" altLang="en-US" b="1" dirty="0">
                <a:latin typeface="黑体" panose="02010609060101010101" pitchFamily="49" charset="-122"/>
                <a:ea typeface="黑体" panose="02010609060101010101" pitchFamily="49" charset="-122"/>
              </a:rPr>
              <a:t>定义二叉排序树所有用到的变量</a:t>
            </a:r>
          </a:p>
          <a:p>
            <a:pPr algn="just" eaLnBrk="1" hangingPunct="1">
              <a:lnSpc>
                <a:spcPct val="80000"/>
              </a:lnSpc>
              <a:spcBef>
                <a:spcPct val="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BiNode* root;   //</a:t>
            </a:r>
            <a:r>
              <a:rPr lang="zh-CN" altLang="en-US" sz="2800" b="1" dirty="0">
                <a:latin typeface="黑体" panose="02010609060101010101" pitchFamily="49" charset="-122"/>
                <a:ea typeface="黑体" panose="02010609060101010101" pitchFamily="49" charset="-122"/>
              </a:rPr>
              <a:t>根结点</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BisCount</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查找次数（相当于树的层数）</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BisSuccess</a:t>
            </a:r>
            <a:r>
              <a:rPr lang="en-US" altLang="zh-CN" sz="2800" b="1" dirty="0">
                <a:latin typeface="黑体" panose="02010609060101010101" pitchFamily="49" charset="-122"/>
                <a:ea typeface="黑体" panose="02010609060101010101" pitchFamily="49" charset="-122"/>
              </a:rPr>
              <a:t>;		</a:t>
            </a: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查找是否成功（</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成功，</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不成功）</a:t>
            </a:r>
            <a:endParaRPr lang="en-US" altLang="zh-CN" sz="2800" b="1" dirty="0">
              <a:latin typeface="黑体" panose="02010609060101010101" pitchFamily="49" charset="-122"/>
              <a:ea typeface="黑体" panose="02010609060101010101" pitchFamily="49" charset="-122"/>
            </a:endParaRPr>
          </a:p>
        </p:txBody>
      </p:sp>
      <p:sp>
        <p:nvSpPr>
          <p:cNvPr id="55302" name="Rectangle 6">
            <a:extLst>
              <a:ext uri="{FF2B5EF4-FFF2-40B4-BE49-F238E27FC236}">
                <a16:creationId xmlns:a16="http://schemas.microsoft.com/office/drawing/2014/main" id="{395FFC4F-F797-4D6B-ACDC-BF21FA63841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5A9200D-26F6-40D3-B8C3-D58BFAE369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7704A4ED-266D-4B9B-8E0E-C60371042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896A35-7B56-4EBF-B7D7-46F0349DF5BA}" type="slidenum">
              <a:rPr lang="zh-CN" altLang="en-US" sz="2400"/>
              <a:pPr algn="r" eaLnBrk="1" hangingPunct="1">
                <a:spcBef>
                  <a:spcPct val="50000"/>
                </a:spcBef>
                <a:buClrTx/>
                <a:buSzTx/>
                <a:buFontTx/>
                <a:buNone/>
              </a:pPr>
              <a:t>38</a:t>
            </a:fld>
            <a:endParaRPr lang="en-US" altLang="zh-CN" sz="2400"/>
          </a:p>
        </p:txBody>
      </p:sp>
      <p:sp>
        <p:nvSpPr>
          <p:cNvPr id="56324" name="Text Box 4">
            <a:extLst>
              <a:ext uri="{FF2B5EF4-FFF2-40B4-BE49-F238E27FC236}">
                <a16:creationId xmlns:a16="http://schemas.microsoft.com/office/drawing/2014/main" id="{B34A2008-9721-447B-9850-F8CBF81101E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6325" name="Rectangle 5">
            <a:extLst>
              <a:ext uri="{FF2B5EF4-FFF2-40B4-BE49-F238E27FC236}">
                <a16:creationId xmlns:a16="http://schemas.microsoft.com/office/drawing/2014/main" id="{CC08E4B6-2191-4637-AACE-B30D38E2169E}"/>
              </a:ext>
            </a:extLst>
          </p:cNvPr>
          <p:cNvSpPr>
            <a:spLocks noGrp="1" noChangeArrowheads="1"/>
          </p:cNvSpPr>
          <p:nvPr>
            <p:ph type="body" idx="1"/>
          </p:nvPr>
        </p:nvSpPr>
        <p:spPr>
          <a:xfrm>
            <a:off x="488794" y="2862262"/>
            <a:ext cx="8007424" cy="3538538"/>
          </a:xfrm>
        </p:spPr>
        <p:txBody>
          <a:bodyPr/>
          <a:lstStyle/>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SearchBST</a:t>
            </a:r>
            <a:r>
              <a:rPr lang="en-US" altLang="zh-CN" sz="2400" b="1" dirty="0">
                <a:latin typeface="黑体" panose="02010609060101010101" pitchFamily="49" charset="-122"/>
                <a:ea typeface="黑体" panose="02010609060101010101" pitchFamily="49" charset="-122"/>
              </a:rPr>
              <a:t>(int k)</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BisCount</a:t>
            </a:r>
            <a:r>
              <a:rPr lang="en-US" altLang="zh-CN" sz="2400" b="1" dirty="0">
                <a:latin typeface="黑体" panose="02010609060101010101" pitchFamily="49" charset="-122"/>
                <a:ea typeface="黑体" panose="02010609060101010101" pitchFamily="49" charset="-122"/>
              </a:rPr>
              <a:t> = 0;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初始化查找结果</a:t>
            </a:r>
          </a:p>
          <a:p>
            <a:pPr eaLnBrk="1" hangingPunct="1">
              <a:spcBef>
                <a:spcPct val="3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BisSuccess</a:t>
            </a:r>
            <a:r>
              <a:rPr lang="en-US" altLang="zh-CN" sz="2400" b="1" dirty="0">
                <a:latin typeface="黑体" panose="02010609060101010101" pitchFamily="49" charset="-122"/>
                <a:ea typeface="黑体" panose="02010609060101010101" pitchFamily="49" charset="-122"/>
              </a:rPr>
              <a:t> = 0;</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if (root)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若二叉树不为空</a:t>
            </a:r>
            <a:endParaRPr lang="en-US" altLang="zh-CN" sz="2400"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SearchNode</a:t>
            </a:r>
            <a:r>
              <a:rPr lang="en-US" altLang="zh-CN" sz="2400" b="1" dirty="0">
                <a:latin typeface="黑体" panose="02010609060101010101" pitchFamily="49" charset="-122"/>
                <a:ea typeface="黑体" panose="02010609060101010101" pitchFamily="49" charset="-122"/>
              </a:rPr>
              <a:t>(root, k); </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56326" name="Rectangle 6">
            <a:extLst>
              <a:ext uri="{FF2B5EF4-FFF2-40B4-BE49-F238E27FC236}">
                <a16:creationId xmlns:a16="http://schemas.microsoft.com/office/drawing/2014/main" id="{90502F24-6D6C-4274-8BA5-1A49A684010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973213A-54A3-47CC-BDB7-60E340CE322E}"/>
              </a:ext>
            </a:extLst>
          </p:cNvPr>
          <p:cNvSpPr>
            <a:spLocks noGrp="1" noChangeArrowheads="1"/>
          </p:cNvSpPr>
          <p:nvPr>
            <p:ph type="title"/>
          </p:nvPr>
        </p:nvSpPr>
        <p:spPr>
          <a:xfrm>
            <a:off x="285750" y="186055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C36C4772-8C54-4F2C-9756-84B006AB8D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2897487-F3D4-4AF5-BFD9-2B43D97AECBC}" type="slidenum">
              <a:rPr lang="zh-CN" altLang="en-US" sz="2400"/>
              <a:pPr algn="r" eaLnBrk="1" hangingPunct="1">
                <a:spcBef>
                  <a:spcPct val="50000"/>
                </a:spcBef>
                <a:buClrTx/>
                <a:buSzTx/>
                <a:buFontTx/>
                <a:buNone/>
              </a:pPr>
              <a:t>39</a:t>
            </a:fld>
            <a:endParaRPr lang="en-US" altLang="zh-CN" sz="2400"/>
          </a:p>
        </p:txBody>
      </p:sp>
      <p:sp>
        <p:nvSpPr>
          <p:cNvPr id="57348" name="Text Box 4">
            <a:extLst>
              <a:ext uri="{FF2B5EF4-FFF2-40B4-BE49-F238E27FC236}">
                <a16:creationId xmlns:a16="http://schemas.microsoft.com/office/drawing/2014/main" id="{8F8DCB8F-B2AF-4BC0-997A-D2B7153DB36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7349" name="Rectangle 5">
            <a:extLst>
              <a:ext uri="{FF2B5EF4-FFF2-40B4-BE49-F238E27FC236}">
                <a16:creationId xmlns:a16="http://schemas.microsoft.com/office/drawing/2014/main" id="{F84E96D9-EDB0-4214-AD18-C43104D2D251}"/>
              </a:ext>
            </a:extLst>
          </p:cNvPr>
          <p:cNvSpPr>
            <a:spLocks noGrp="1" noChangeArrowheads="1"/>
          </p:cNvSpPr>
          <p:nvPr>
            <p:ph type="body" idx="1"/>
          </p:nvPr>
        </p:nvSpPr>
        <p:spPr>
          <a:xfrm>
            <a:off x="285750" y="2622909"/>
            <a:ext cx="7814642" cy="4038600"/>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(BiNode* </a:t>
            </a:r>
            <a:r>
              <a:rPr lang="en-US" altLang="zh-CN" sz="2000" b="1" dirty="0">
                <a:solidFill>
                  <a:srgbClr val="FF0000"/>
                </a:solidFill>
                <a:latin typeface="黑体" panose="02010609060101010101" pitchFamily="49" charset="-122"/>
                <a:ea typeface="黑体" panose="02010609060101010101" pitchFamily="49" charset="-122"/>
              </a:rPr>
              <a:t>&amp;</a:t>
            </a:r>
            <a:r>
              <a:rPr lang="en-US" altLang="zh-CN" sz="2000" b="1" dirty="0">
                <a:latin typeface="黑体" panose="02010609060101010101" pitchFamily="49" charset="-122"/>
                <a:ea typeface="黑体" panose="02010609060101010101" pitchFamily="49" charset="-122"/>
              </a:rPr>
              <a:t>root, int k)</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BisCount</a:t>
            </a:r>
            <a:r>
              <a:rPr lang="en-US" altLang="zh-CN" sz="2000" b="1" dirty="0">
                <a:latin typeface="黑体" panose="02010609060101010101" pitchFamily="49" charset="-122"/>
                <a:ea typeface="黑体" panose="02010609060101010101" pitchFamily="49" charset="-122"/>
              </a:rPr>
              <a:t>++;</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if(root){</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if ( k == root-&gt;data ) </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1;return;} //</a:t>
            </a:r>
            <a:r>
              <a:rPr lang="zh-CN" altLang="en-US" sz="2000" b="1" dirty="0">
                <a:latin typeface="黑体" panose="02010609060101010101" pitchFamily="49" charset="-122"/>
                <a:ea typeface="黑体" panose="02010609060101010101" pitchFamily="49" charset="-122"/>
              </a:rPr>
              <a:t>查找成功</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 k &lt; root-&gt;data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查找左子树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查找右子树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p:txBody>
      </p:sp>
      <p:sp>
        <p:nvSpPr>
          <p:cNvPr id="57350" name="Rectangle 6">
            <a:extLst>
              <a:ext uri="{FF2B5EF4-FFF2-40B4-BE49-F238E27FC236}">
                <a16:creationId xmlns:a16="http://schemas.microsoft.com/office/drawing/2014/main" id="{A111B4AF-67A8-4FED-9C91-F77D6A3FE5A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7351" name="Picture 7">
            <a:extLst>
              <a:ext uri="{FF2B5EF4-FFF2-40B4-BE49-F238E27FC236}">
                <a16:creationId xmlns:a16="http://schemas.microsoft.com/office/drawing/2014/main" id="{8B4C4128-C965-4468-B883-0ADF34E0F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817" y="1761460"/>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5A55B04-B6D2-4A49-A3C7-3658CA5E31E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二、关键字(</a:t>
            </a:r>
            <a:r>
              <a:rPr lang="en-US" altLang="zh-CN" sz="3200">
                <a:latin typeface="黑体" panose="02010609060101010101" pitchFamily="49" charset="-122"/>
                <a:ea typeface="黑体" panose="02010609060101010101" pitchFamily="49" charset="-122"/>
              </a:rPr>
              <a:t>Key)</a:t>
            </a:r>
          </a:p>
        </p:txBody>
      </p:sp>
      <p:sp>
        <p:nvSpPr>
          <p:cNvPr id="9219" name="Text Box 3">
            <a:extLst>
              <a:ext uri="{FF2B5EF4-FFF2-40B4-BE49-F238E27FC236}">
                <a16:creationId xmlns:a16="http://schemas.microsoft.com/office/drawing/2014/main" id="{02DA1E12-99C2-49B8-9C3F-36A8A4945E6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263BDD9-B56D-4233-978F-8190DB2D4589}" type="slidenum">
              <a:rPr lang="zh-CN" altLang="en-US" sz="2400"/>
              <a:pPr algn="r" eaLnBrk="1" hangingPunct="1">
                <a:spcBef>
                  <a:spcPct val="50000"/>
                </a:spcBef>
                <a:buClrTx/>
                <a:buSzTx/>
                <a:buFontTx/>
                <a:buNone/>
              </a:pPr>
              <a:t>4</a:t>
            </a:fld>
            <a:endParaRPr lang="en-US" altLang="zh-CN" sz="2400"/>
          </a:p>
        </p:txBody>
      </p:sp>
      <p:sp>
        <p:nvSpPr>
          <p:cNvPr id="9220" name="Text Box 4">
            <a:extLst>
              <a:ext uri="{FF2B5EF4-FFF2-40B4-BE49-F238E27FC236}">
                <a16:creationId xmlns:a16="http://schemas.microsoft.com/office/drawing/2014/main" id="{573BBFF3-9335-4D0A-B6A1-A0C6AD334CF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9221" name="Rectangle 5">
            <a:extLst>
              <a:ext uri="{FF2B5EF4-FFF2-40B4-BE49-F238E27FC236}">
                <a16:creationId xmlns:a16="http://schemas.microsoft.com/office/drawing/2014/main" id="{4D646072-27CE-41F5-88C9-C0D0AFACFB27}"/>
              </a:ext>
            </a:extLst>
          </p:cNvPr>
          <p:cNvSpPr>
            <a:spLocks noGrp="1" noChangeArrowheads="1"/>
          </p:cNvSpPr>
          <p:nvPr>
            <p:ph type="body" idx="1"/>
          </p:nvPr>
        </p:nvSpPr>
        <p:spPr>
          <a:xfrm>
            <a:off x="381000" y="2819400"/>
            <a:ext cx="8763000" cy="1169045"/>
          </a:xfrm>
        </p:spPr>
        <p:txBody>
          <a:bodyPr/>
          <a:lstStyle/>
          <a:p>
            <a:pPr eaLnBrk="1" hangingPunct="1">
              <a:spcBef>
                <a:spcPct val="70000"/>
              </a:spcBef>
            </a:pPr>
            <a:r>
              <a:rPr lang="zh-CN" altLang="en-US" b="1" dirty="0">
                <a:solidFill>
                  <a:schemeClr val="hlink"/>
                </a:solidFill>
                <a:latin typeface="黑体" panose="02010609060101010101" pitchFamily="49" charset="-122"/>
                <a:ea typeface="黑体" panose="02010609060101010101" pitchFamily="49" charset="-122"/>
              </a:rPr>
              <a:t>关键字</a:t>
            </a:r>
            <a:r>
              <a:rPr lang="zh-CN" altLang="en-US" b="1" dirty="0">
                <a:latin typeface="黑体" panose="02010609060101010101" pitchFamily="49" charset="-122"/>
                <a:ea typeface="黑体" panose="02010609060101010101" pitchFamily="49" charset="-122"/>
              </a:rPr>
              <a:t>是数据元素（或记录）中某个数据项的值，用以标识（识别）一个数据元素（或记录）</a:t>
            </a:r>
          </a:p>
        </p:txBody>
      </p:sp>
      <p:sp>
        <p:nvSpPr>
          <p:cNvPr id="9222" name="Rectangle 6">
            <a:extLst>
              <a:ext uri="{FF2B5EF4-FFF2-40B4-BE49-F238E27FC236}">
                <a16:creationId xmlns:a16="http://schemas.microsoft.com/office/drawing/2014/main" id="{00A76D83-A91C-44A0-A6AF-146660E9A4D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7" name="AutoShape 8">
            <a:extLst>
              <a:ext uri="{FF2B5EF4-FFF2-40B4-BE49-F238E27FC236}">
                <a16:creationId xmlns:a16="http://schemas.microsoft.com/office/drawing/2014/main" id="{6174F091-6A6B-4061-888C-44769B4D69AB}"/>
              </a:ext>
            </a:extLst>
          </p:cNvPr>
          <p:cNvSpPr>
            <a:spLocks noChangeArrowheads="1"/>
          </p:cNvSpPr>
          <p:nvPr/>
        </p:nvSpPr>
        <p:spPr bwMode="auto">
          <a:xfrm>
            <a:off x="5364088" y="4071937"/>
            <a:ext cx="1785938" cy="500063"/>
          </a:xfrm>
          <a:prstGeom prst="wedgeRoundRectCallout">
            <a:avLst>
              <a:gd name="adj1" fmla="val -73954"/>
              <a:gd name="adj2" fmla="val 73875"/>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9900"/>
                </a:solidFill>
                <a:latin typeface="黑体" panose="02010609060101010101" pitchFamily="49" charset="-122"/>
                <a:ea typeface="黑体" panose="02010609060101010101" pitchFamily="49" charset="-122"/>
              </a:rPr>
              <a:t>例如“学号”</a:t>
            </a:r>
          </a:p>
        </p:txBody>
      </p:sp>
      <p:sp>
        <p:nvSpPr>
          <p:cNvPr id="8" name="AutoShape 9">
            <a:extLst>
              <a:ext uri="{FF2B5EF4-FFF2-40B4-BE49-F238E27FC236}">
                <a16:creationId xmlns:a16="http://schemas.microsoft.com/office/drawing/2014/main" id="{3BD97FEF-D118-4D9D-A46E-4E49ABFF5558}"/>
              </a:ext>
            </a:extLst>
          </p:cNvPr>
          <p:cNvSpPr>
            <a:spLocks noChangeArrowheads="1"/>
          </p:cNvSpPr>
          <p:nvPr/>
        </p:nvSpPr>
        <p:spPr bwMode="auto">
          <a:xfrm>
            <a:off x="4860032" y="6214619"/>
            <a:ext cx="2000250" cy="428625"/>
          </a:xfrm>
          <a:prstGeom prst="wedgeRoundRectCallout">
            <a:avLst>
              <a:gd name="adj1" fmla="val -54500"/>
              <a:gd name="adj2" fmla="val -91301"/>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9900"/>
                </a:solidFill>
                <a:latin typeface="黑体" panose="02010609060101010101" pitchFamily="49" charset="-122"/>
                <a:ea typeface="黑体" panose="02010609060101010101" pitchFamily="49" charset="-122"/>
              </a:rPr>
              <a:t>例如“性别”</a:t>
            </a:r>
          </a:p>
        </p:txBody>
      </p:sp>
      <p:sp>
        <p:nvSpPr>
          <p:cNvPr id="9" name="Rectangle 5">
            <a:extLst>
              <a:ext uri="{FF2B5EF4-FFF2-40B4-BE49-F238E27FC236}">
                <a16:creationId xmlns:a16="http://schemas.microsoft.com/office/drawing/2014/main" id="{AD2E7D0A-83C1-4390-A8E8-A6487ECA3A2B}"/>
              </a:ext>
            </a:extLst>
          </p:cNvPr>
          <p:cNvSpPr txBox="1">
            <a:spLocks noChangeArrowheads="1"/>
          </p:cNvSpPr>
          <p:nvPr/>
        </p:nvSpPr>
        <p:spPr bwMode="auto">
          <a:xfrm>
            <a:off x="395630" y="4597496"/>
            <a:ext cx="8763000" cy="14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70000"/>
              </a:spcBef>
            </a:pPr>
            <a:r>
              <a:rPr lang="zh-CN" altLang="en-US" b="1" kern="0" dirty="0">
                <a:solidFill>
                  <a:srgbClr val="FF0000"/>
                </a:solidFill>
                <a:latin typeface="黑体" panose="02010609060101010101" pitchFamily="49" charset="-122"/>
                <a:ea typeface="黑体" panose="02010609060101010101" pitchFamily="49" charset="-122"/>
              </a:rPr>
              <a:t>主</a:t>
            </a:r>
            <a:r>
              <a:rPr lang="zh-CN" altLang="en-US" b="1" kern="0" dirty="0">
                <a:latin typeface="黑体" panose="02010609060101010101" pitchFamily="49" charset="-122"/>
                <a:ea typeface="黑体" panose="02010609060101010101" pitchFamily="49" charset="-122"/>
              </a:rPr>
              <a:t>关键字：可以识别</a:t>
            </a:r>
            <a:r>
              <a:rPr lang="zh-CN" altLang="en-US" b="1" kern="0" dirty="0">
                <a:solidFill>
                  <a:srgbClr val="FF0000"/>
                </a:solidFill>
                <a:latin typeface="黑体" panose="02010609060101010101" pitchFamily="49" charset="-122"/>
                <a:ea typeface="黑体" panose="02010609060101010101" pitchFamily="49" charset="-122"/>
              </a:rPr>
              <a:t>唯一</a:t>
            </a:r>
            <a:r>
              <a:rPr lang="zh-CN" altLang="en-US" b="1" kern="0" dirty="0">
                <a:latin typeface="黑体" panose="02010609060101010101" pitchFamily="49" charset="-122"/>
                <a:ea typeface="黑体" panose="02010609060101010101" pitchFamily="49" charset="-122"/>
              </a:rPr>
              <a:t>的一个记录的关键字</a:t>
            </a:r>
          </a:p>
          <a:p>
            <a:pPr eaLnBrk="1" hangingPunct="1">
              <a:spcBef>
                <a:spcPct val="70000"/>
              </a:spcBef>
            </a:pPr>
            <a:r>
              <a:rPr lang="zh-CN" altLang="en-US" b="1" kern="0" dirty="0">
                <a:solidFill>
                  <a:srgbClr val="FF0000"/>
                </a:solidFill>
                <a:latin typeface="黑体" panose="02010609060101010101" pitchFamily="49" charset="-122"/>
                <a:ea typeface="黑体" panose="02010609060101010101" pitchFamily="49" charset="-122"/>
              </a:rPr>
              <a:t>次</a:t>
            </a:r>
            <a:r>
              <a:rPr lang="zh-CN" altLang="en-US" b="1" kern="0" dirty="0">
                <a:latin typeface="黑体" panose="02010609060101010101" pitchFamily="49" charset="-122"/>
                <a:ea typeface="黑体" panose="02010609060101010101" pitchFamily="49" charset="-122"/>
              </a:rPr>
              <a:t>关键字：能识别</a:t>
            </a:r>
            <a:r>
              <a:rPr lang="zh-CN" altLang="en-US" b="1" kern="0" dirty="0">
                <a:solidFill>
                  <a:srgbClr val="FF0000"/>
                </a:solidFill>
                <a:latin typeface="黑体" panose="02010609060101010101" pitchFamily="49" charset="-122"/>
                <a:ea typeface="黑体" panose="02010609060101010101" pitchFamily="49" charset="-122"/>
              </a:rPr>
              <a:t>若干</a:t>
            </a:r>
            <a:r>
              <a:rPr lang="zh-CN" altLang="en-US" b="1" kern="0" dirty="0">
                <a:latin typeface="黑体" panose="02010609060101010101" pitchFamily="49" charset="-122"/>
                <a:ea typeface="黑体" panose="02010609060101010101" pitchFamily="49" charset="-122"/>
              </a:rPr>
              <a:t>记录的关键字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FBF96C-3E2F-45EE-96F0-4FE20DAE96A4}"/>
              </a:ext>
            </a:extLst>
          </p:cNvPr>
          <p:cNvSpPr>
            <a:spLocks noGrp="1" noChangeArrowheads="1"/>
          </p:cNvSpPr>
          <p:nvPr>
            <p:ph type="title"/>
          </p:nvPr>
        </p:nvSpPr>
        <p:spPr>
          <a:xfrm>
            <a:off x="421933" y="193231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4625763C-2017-4B0C-9BA3-5F4BBC35B1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96FD791-DBC5-44EE-961B-577A77B4D25A}" type="slidenum">
              <a:rPr lang="zh-CN" altLang="en-US" sz="2400"/>
              <a:pPr algn="r" eaLnBrk="1" hangingPunct="1">
                <a:spcBef>
                  <a:spcPct val="50000"/>
                </a:spcBef>
                <a:buClrTx/>
                <a:buSzTx/>
                <a:buFontTx/>
                <a:buNone/>
              </a:pPr>
              <a:t>40</a:t>
            </a:fld>
            <a:endParaRPr lang="en-US" altLang="zh-CN" sz="2400"/>
          </a:p>
        </p:txBody>
      </p:sp>
      <p:sp>
        <p:nvSpPr>
          <p:cNvPr id="59396" name="Text Box 4">
            <a:extLst>
              <a:ext uri="{FF2B5EF4-FFF2-40B4-BE49-F238E27FC236}">
                <a16:creationId xmlns:a16="http://schemas.microsoft.com/office/drawing/2014/main" id="{5190ED75-1FDF-4AAB-A5C9-25B1D3409C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9397" name="Rectangle 5">
            <a:extLst>
              <a:ext uri="{FF2B5EF4-FFF2-40B4-BE49-F238E27FC236}">
                <a16:creationId xmlns:a16="http://schemas.microsoft.com/office/drawing/2014/main" id="{E04B7F51-1F33-4FA2-8151-29A1E1D50CCE}"/>
              </a:ext>
            </a:extLst>
          </p:cNvPr>
          <p:cNvSpPr>
            <a:spLocks noGrp="1" noChangeArrowheads="1"/>
          </p:cNvSpPr>
          <p:nvPr>
            <p:ph type="body" idx="1"/>
          </p:nvPr>
        </p:nvSpPr>
        <p:spPr>
          <a:xfrm>
            <a:off x="422790" y="2869766"/>
            <a:ext cx="6207224" cy="2369418"/>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  //</a:t>
            </a:r>
            <a:r>
              <a:rPr lang="zh-CN" altLang="en-US" sz="2000" b="1" dirty="0">
                <a:latin typeface="黑体" panose="02010609060101010101" pitchFamily="49" charset="-122"/>
                <a:ea typeface="黑体" panose="02010609060101010101" pitchFamily="49" charset="-122"/>
              </a:rPr>
              <a:t>查找失败，插入新结点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0;</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BiNode *s= new BiNode;	</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s-&gt;data = k;</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root=s;//</a:t>
            </a:r>
            <a:r>
              <a:rPr lang="zh-CN" altLang="en-US" sz="2000" b="1" dirty="0">
                <a:latin typeface="黑体" panose="02010609060101010101" pitchFamily="49" charset="-122"/>
                <a:ea typeface="黑体" panose="02010609060101010101" pitchFamily="49" charset="-122"/>
              </a:rPr>
              <a:t>查找不成功，插入新的结点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59398" name="Rectangle 6">
            <a:extLst>
              <a:ext uri="{FF2B5EF4-FFF2-40B4-BE49-F238E27FC236}">
                <a16:creationId xmlns:a16="http://schemas.microsoft.com/office/drawing/2014/main" id="{A171BA3F-7743-4236-B891-293AD3B3E20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9399" name="Picture 7">
            <a:extLst>
              <a:ext uri="{FF2B5EF4-FFF2-40B4-BE49-F238E27FC236}">
                <a16:creationId xmlns:a16="http://schemas.microsoft.com/office/drawing/2014/main" id="{9EC5643E-2D61-402E-8473-2D2EFDAA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933" y="2362994"/>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a:extLst>
              <a:ext uri="{FF2B5EF4-FFF2-40B4-BE49-F238E27FC236}">
                <a16:creationId xmlns:a16="http://schemas.microsoft.com/office/drawing/2014/main" id="{5DF7442E-55AB-430E-BEF4-B11F973B7B5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BA7A470-82A1-424E-AC68-D985F54AF4FC}" type="slidenum">
              <a:rPr lang="zh-CN" altLang="en-US" sz="2400"/>
              <a:pPr algn="r" eaLnBrk="1" hangingPunct="1">
                <a:spcBef>
                  <a:spcPct val="50000"/>
                </a:spcBef>
                <a:buClrTx/>
                <a:buSzTx/>
                <a:buFontTx/>
                <a:buNone/>
              </a:pPr>
              <a:t>41</a:t>
            </a:fld>
            <a:endParaRPr lang="en-US" altLang="zh-CN" sz="2400"/>
          </a:p>
        </p:txBody>
      </p:sp>
      <p:sp>
        <p:nvSpPr>
          <p:cNvPr id="61443" name="Rectangle 5">
            <a:extLst>
              <a:ext uri="{FF2B5EF4-FFF2-40B4-BE49-F238E27FC236}">
                <a16:creationId xmlns:a16="http://schemas.microsoft.com/office/drawing/2014/main" id="{D2E7B443-9679-4821-A6F0-9D76A27ACE27}"/>
              </a:ext>
            </a:extLst>
          </p:cNvPr>
          <p:cNvSpPr>
            <a:spLocks noGrp="1" noChangeArrowheads="1"/>
          </p:cNvSpPr>
          <p:nvPr>
            <p:ph type="body" idx="1"/>
          </p:nvPr>
        </p:nvSpPr>
        <p:spPr>
          <a:xfrm>
            <a:off x="190500" y="1257300"/>
            <a:ext cx="8763000" cy="5143500"/>
          </a:xfrm>
        </p:spPr>
        <p:txBody>
          <a:bodyPr/>
          <a:lstStyle/>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SearchBST</a:t>
            </a:r>
            <a:r>
              <a:rPr lang="en-US" altLang="zh-CN" sz="2000" b="1" dirty="0">
                <a:latin typeface="黑体" panose="02010609060101010101" pitchFamily="49" charset="-122"/>
                <a:ea typeface="黑体" panose="02010609060101010101" pitchFamily="49" charset="-122"/>
              </a:rPr>
              <a:t> (int K)</a:t>
            </a:r>
            <a:r>
              <a:rPr lang="en-US" altLang="zh-CN" sz="2000" b="1" dirty="0">
                <a:solidFill>
                  <a:schemeClr val="tx2"/>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为待查关键字，</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为根结点指针</a:t>
            </a:r>
          </a:p>
          <a:p>
            <a:pPr>
              <a:buFont typeface="Wingdings" panose="05000000000000000000" pitchFamily="2" charset="2"/>
              <a:buNone/>
            </a:pPr>
            <a:r>
              <a:rPr lang="zh-CN" altLang="en-US" sz="2000" b="1" dirty="0">
                <a:solidFill>
                  <a:srgbClr val="00CC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BiNode *p=root, *q=p;  </a:t>
            </a:r>
            <a:r>
              <a:rPr lang="en-US" altLang="zh-CN" sz="2000" dirty="0">
                <a:solidFill>
                  <a:srgbClr val="006666"/>
                </a:solidFill>
                <a:latin typeface="黑体" panose="02010609060101010101" pitchFamily="49" charset="-122"/>
                <a:ea typeface="黑体" panose="02010609060101010101" pitchFamily="49" charset="-122"/>
              </a:rPr>
              <a:t>//p</a:t>
            </a:r>
            <a:r>
              <a:rPr lang="zh-CN" altLang="en-US" sz="2000" dirty="0">
                <a:solidFill>
                  <a:srgbClr val="006666"/>
                </a:solidFill>
                <a:latin typeface="黑体" panose="02010609060101010101" pitchFamily="49" charset="-122"/>
                <a:ea typeface="黑体" panose="02010609060101010101" pitchFamily="49" charset="-122"/>
              </a:rPr>
              <a:t>为查找过程中进行扫描的指针</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while(p)</a:t>
            </a:r>
            <a:r>
              <a:rPr lang="en-US" altLang="zh-CN" sz="2000" b="1" dirty="0">
                <a:solidFill>
                  <a:schemeClr val="tx2"/>
                </a:solidFill>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if(K==p-&gt;data) {return 1;}  //</a:t>
            </a:r>
            <a:r>
              <a:rPr lang="zh-CN" altLang="en-US" sz="2000" b="1" dirty="0">
                <a:latin typeface="黑体" panose="02010609060101010101" pitchFamily="49" charset="-122"/>
                <a:ea typeface="黑体" panose="02010609060101010101" pitchFamily="49" charset="-122"/>
              </a:rPr>
              <a:t>查找成功</a:t>
            </a:r>
            <a:br>
              <a:rPr lang="en-US" altLang="zh-CN"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    if(K&lt;p-&gt;data)  {q=p; p=p-&gt;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继续向左搜索</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{q=p;</a:t>
            </a: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p=p-&gt;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继续向右搜索</a:t>
            </a:r>
          </a:p>
          <a:p>
            <a:pPr>
              <a:buFont typeface="Wingdings" panose="05000000000000000000" pitchFamily="2" charset="2"/>
              <a:buNone/>
            </a:pPr>
            <a:r>
              <a:rPr lang="zh-CN" altLang="en-US" sz="2000" b="1" dirty="0">
                <a:solidFill>
                  <a:schemeClr val="tx2"/>
                </a:solidFill>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a:t>
            </a:r>
            <a:br>
              <a:rPr lang="en-US" altLang="zh-CN" sz="2000" b="1" dirty="0">
                <a:solidFill>
                  <a:schemeClr val="tx2"/>
                </a:solidFill>
                <a:latin typeface="黑体" panose="02010609060101010101" pitchFamily="49" charset="-122"/>
                <a:ea typeface="黑体" panose="02010609060101010101" pitchFamily="49" charset="-122"/>
              </a:rPr>
            </a:br>
            <a:r>
              <a:rPr lang="en-US" altLang="zh-CN" sz="2000" dirty="0">
                <a:solidFill>
                  <a:schemeClr val="tx2"/>
                </a:solidFill>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查找不成功，生成一个新结点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，插入到二叉排序树叶子处</a:t>
            </a:r>
            <a:endParaRPr lang="en-US" altLang="zh-CN" sz="2000" dirty="0">
              <a:solidFill>
                <a:srgbClr val="006666"/>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BiNode* s = new BiNode;</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s-&gt;data=K; </a:t>
            </a:r>
            <a:br>
              <a:rPr lang="zh-CN" altLang="en-US"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if(!root)  root=s;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为空，则插入的结点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作为根结点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if(K&lt;q-&gt;data)  q-&gt;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比叶子小，挂左边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比叶子大，挂右边</a:t>
            </a:r>
            <a:r>
              <a:rPr lang="zh-CN" altLang="en-US" sz="2000" dirty="0">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return 0;  //</a:t>
            </a:r>
            <a:r>
              <a:rPr lang="zh-CN" altLang="en-US" sz="2000" b="1" dirty="0">
                <a:latin typeface="黑体" panose="02010609060101010101" pitchFamily="49" charset="-122"/>
                <a:ea typeface="黑体" panose="02010609060101010101" pitchFamily="49" charset="-122"/>
              </a:rPr>
              <a:t>查找不成功</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a:p>
            <a:endParaRPr lang="zh-CN" altLang="en-US" sz="1800" b="1" dirty="0">
              <a:solidFill>
                <a:srgbClr val="006666"/>
              </a:solidFill>
              <a:latin typeface="楷体_GB2312" pitchFamily="49" charset="-122"/>
              <a:ea typeface="楷体_GB2312" pitchFamily="49" charset="-122"/>
            </a:endParaRPr>
          </a:p>
        </p:txBody>
      </p:sp>
      <p:sp>
        <p:nvSpPr>
          <p:cNvPr id="61444" name="Rectangle 2">
            <a:extLst>
              <a:ext uri="{FF2B5EF4-FFF2-40B4-BE49-F238E27FC236}">
                <a16:creationId xmlns:a16="http://schemas.microsoft.com/office/drawing/2014/main" id="{145E6047-CB26-42F5-86C0-6F5B57602265}"/>
              </a:ext>
            </a:extLst>
          </p:cNvPr>
          <p:cNvSpPr>
            <a:spLocks noGrp="1" noChangeArrowheads="1"/>
          </p:cNvSpPr>
          <p:nvPr>
            <p:ph type="title"/>
          </p:nvPr>
        </p:nvSpPr>
        <p:spPr>
          <a:xfrm>
            <a:off x="1143000" y="285750"/>
            <a:ext cx="7215188" cy="685800"/>
          </a:xfrm>
        </p:spPr>
        <p:txBody>
          <a:bodyPr/>
          <a:lstStyle/>
          <a:p>
            <a:pPr eaLnBrk="1" hangingPunct="1"/>
            <a:r>
              <a:rPr lang="zh-CN" altLang="en-US" sz="3200">
                <a:latin typeface="黑体" panose="02010609060101010101" pitchFamily="49" charset="-122"/>
                <a:ea typeface="黑体" panose="02010609060101010101" pitchFamily="49" charset="-122"/>
              </a:rPr>
              <a:t>二叉排序树(查找函数非递归算法)</a:t>
            </a:r>
            <a:endParaRPr lang="en-US" altLang="zh-CN" sz="320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0602B19-BCD9-4357-A023-BD87E429C63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二、二叉排序树(插入)</a:t>
            </a:r>
            <a:endParaRPr lang="en-US" altLang="zh-CN" sz="3200">
              <a:latin typeface="黑体" panose="02010609060101010101" pitchFamily="49" charset="-122"/>
              <a:ea typeface="黑体" panose="02010609060101010101" pitchFamily="49" charset="-122"/>
            </a:endParaRPr>
          </a:p>
        </p:txBody>
      </p:sp>
      <p:sp>
        <p:nvSpPr>
          <p:cNvPr id="63491" name="Text Box 3">
            <a:extLst>
              <a:ext uri="{FF2B5EF4-FFF2-40B4-BE49-F238E27FC236}">
                <a16:creationId xmlns:a16="http://schemas.microsoft.com/office/drawing/2014/main" id="{FE1B4C7A-4284-492B-A83F-BEE29582034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81B9E8-3000-420B-9F16-B2202F26739C}" type="slidenum">
              <a:rPr lang="zh-CN" altLang="en-US" sz="2400"/>
              <a:pPr algn="r" eaLnBrk="1" hangingPunct="1">
                <a:spcBef>
                  <a:spcPct val="50000"/>
                </a:spcBef>
                <a:buClrTx/>
                <a:buSzTx/>
                <a:buFontTx/>
                <a:buNone/>
              </a:pPr>
              <a:t>42</a:t>
            </a:fld>
            <a:endParaRPr lang="en-US" altLang="zh-CN" sz="2400"/>
          </a:p>
        </p:txBody>
      </p:sp>
      <p:sp>
        <p:nvSpPr>
          <p:cNvPr id="63492" name="Text Box 4">
            <a:extLst>
              <a:ext uri="{FF2B5EF4-FFF2-40B4-BE49-F238E27FC236}">
                <a16:creationId xmlns:a16="http://schemas.microsoft.com/office/drawing/2014/main" id="{3BC32B0B-44C5-4420-86B0-CBAC167E84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3493" name="Rectangle 5">
            <a:extLst>
              <a:ext uri="{FF2B5EF4-FFF2-40B4-BE49-F238E27FC236}">
                <a16:creationId xmlns:a16="http://schemas.microsoft.com/office/drawing/2014/main" id="{BA619F68-AB26-4EB3-9136-317D4D7564EB}"/>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二叉排序树是一种</a:t>
            </a:r>
            <a:r>
              <a:rPr lang="zh-CN" altLang="en-US" b="1">
                <a:solidFill>
                  <a:srgbClr val="FF0000"/>
                </a:solidFill>
                <a:latin typeface="黑体" panose="02010609060101010101" pitchFamily="49" charset="-122"/>
                <a:ea typeface="黑体" panose="02010609060101010101" pitchFamily="49" charset="-122"/>
              </a:rPr>
              <a:t>动态</a:t>
            </a:r>
            <a:r>
              <a:rPr lang="zh-CN" altLang="en-US" b="1">
                <a:latin typeface="黑体" panose="02010609060101010101" pitchFamily="49" charset="-122"/>
                <a:ea typeface="黑体" panose="02010609060101010101" pitchFamily="49" charset="-122"/>
              </a:rPr>
              <a:t>查找表</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当树中不存在查找的结点时，作</a:t>
            </a:r>
            <a:r>
              <a:rPr lang="zh-CN" altLang="en-US" b="1">
                <a:solidFill>
                  <a:srgbClr val="FF0000"/>
                </a:solidFill>
                <a:latin typeface="黑体" panose="02010609060101010101" pitchFamily="49" charset="-122"/>
                <a:ea typeface="黑体" panose="02010609060101010101" pitchFamily="49" charset="-122"/>
              </a:rPr>
              <a:t>插入</a:t>
            </a:r>
            <a:r>
              <a:rPr lang="zh-CN" altLang="en-US" b="1">
                <a:latin typeface="黑体" panose="02010609060101010101" pitchFamily="49" charset="-122"/>
                <a:ea typeface="黑体" panose="02010609060101010101" pitchFamily="49" charset="-122"/>
              </a:rPr>
              <a:t>操作</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新插入的结点一定是</a:t>
            </a:r>
            <a:r>
              <a:rPr lang="zh-CN" altLang="en-US" b="1">
                <a:solidFill>
                  <a:srgbClr val="FF0000"/>
                </a:solidFill>
                <a:latin typeface="黑体" panose="02010609060101010101" pitchFamily="49" charset="-122"/>
                <a:ea typeface="黑体" panose="02010609060101010101" pitchFamily="49" charset="-122"/>
              </a:rPr>
              <a:t>叶子结点</a:t>
            </a:r>
            <a:r>
              <a:rPr lang="zh-CN" altLang="en-US" b="1">
                <a:latin typeface="黑体" panose="02010609060101010101" pitchFamily="49" charset="-122"/>
                <a:ea typeface="黑体" panose="02010609060101010101" pitchFamily="49" charset="-122"/>
              </a:rPr>
              <a:t>（只需改动一个结点的指针）</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该叶子结点是查找不成功时路径上访问的</a:t>
            </a:r>
            <a:r>
              <a:rPr lang="zh-CN" altLang="en-US" b="1">
                <a:solidFill>
                  <a:srgbClr val="FF0000"/>
                </a:solidFill>
                <a:latin typeface="黑体" panose="02010609060101010101" pitchFamily="49" charset="-122"/>
                <a:ea typeface="黑体" panose="02010609060101010101" pitchFamily="49" charset="-122"/>
              </a:rPr>
              <a:t>最后一个结点</a:t>
            </a:r>
            <a:r>
              <a:rPr lang="zh-CN" altLang="en-US" b="1">
                <a:latin typeface="黑体" panose="02010609060101010101" pitchFamily="49" charset="-122"/>
                <a:ea typeface="黑体" panose="02010609060101010101" pitchFamily="49" charset="-122"/>
              </a:rPr>
              <a:t>的左孩子或右孩子(新结点值小于或大于该结点值)</a:t>
            </a:r>
          </a:p>
        </p:txBody>
      </p:sp>
      <p:sp>
        <p:nvSpPr>
          <p:cNvPr id="63494" name="Rectangle 6">
            <a:extLst>
              <a:ext uri="{FF2B5EF4-FFF2-40B4-BE49-F238E27FC236}">
                <a16:creationId xmlns:a16="http://schemas.microsoft.com/office/drawing/2014/main" id="{815FD3F6-9A40-4DE9-8EC8-4836AE123B0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6B8428E-E788-4FE2-B9F4-C5738D5A60B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二、二叉排序树(插入举例)</a:t>
            </a:r>
            <a:endParaRPr lang="en-US" altLang="zh-CN" sz="3200">
              <a:latin typeface="黑体" panose="02010609060101010101" pitchFamily="49" charset="-122"/>
              <a:ea typeface="黑体" panose="02010609060101010101" pitchFamily="49" charset="-122"/>
            </a:endParaRPr>
          </a:p>
        </p:txBody>
      </p:sp>
      <p:sp>
        <p:nvSpPr>
          <p:cNvPr id="64515" name="Text Box 3">
            <a:extLst>
              <a:ext uri="{FF2B5EF4-FFF2-40B4-BE49-F238E27FC236}">
                <a16:creationId xmlns:a16="http://schemas.microsoft.com/office/drawing/2014/main" id="{A46D9AF0-0209-4BBA-A106-3B4D9B2945E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AC1ED65-EA06-4E7C-AB8A-94755FCCD87C}" type="slidenum">
              <a:rPr lang="zh-CN" altLang="en-US" sz="2400"/>
              <a:pPr algn="r" eaLnBrk="1" hangingPunct="1">
                <a:spcBef>
                  <a:spcPct val="50000"/>
                </a:spcBef>
                <a:buClrTx/>
                <a:buSzTx/>
                <a:buFontTx/>
                <a:buNone/>
              </a:pPr>
              <a:t>43</a:t>
            </a:fld>
            <a:endParaRPr lang="en-US" altLang="zh-CN" sz="2400"/>
          </a:p>
        </p:txBody>
      </p:sp>
      <p:sp>
        <p:nvSpPr>
          <p:cNvPr id="64516" name="Text Box 4">
            <a:extLst>
              <a:ext uri="{FF2B5EF4-FFF2-40B4-BE49-F238E27FC236}">
                <a16:creationId xmlns:a16="http://schemas.microsoft.com/office/drawing/2014/main" id="{9ACE1A9C-8927-4C24-8927-C33E370C3F3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4517" name="Rectangle 5">
            <a:extLst>
              <a:ext uri="{FF2B5EF4-FFF2-40B4-BE49-F238E27FC236}">
                <a16:creationId xmlns:a16="http://schemas.microsoft.com/office/drawing/2014/main" id="{8A4BDA20-8458-4C63-BEE0-52800FE6686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插入结点94</a:t>
            </a:r>
          </a:p>
        </p:txBody>
      </p:sp>
      <p:sp>
        <p:nvSpPr>
          <p:cNvPr id="64518" name="Rectangle 6">
            <a:extLst>
              <a:ext uri="{FF2B5EF4-FFF2-40B4-BE49-F238E27FC236}">
                <a16:creationId xmlns:a16="http://schemas.microsoft.com/office/drawing/2014/main" id="{E78E2AF5-C0AA-4076-A912-8B7CF82D9CC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64519" name="Group 95">
            <a:extLst>
              <a:ext uri="{FF2B5EF4-FFF2-40B4-BE49-F238E27FC236}">
                <a16:creationId xmlns:a16="http://schemas.microsoft.com/office/drawing/2014/main" id="{A3D8D1CF-7026-4A8B-8A9D-AF1648E8B042}"/>
              </a:ext>
            </a:extLst>
          </p:cNvPr>
          <p:cNvGrpSpPr>
            <a:grpSpLocks/>
          </p:cNvGrpSpPr>
          <p:nvPr/>
        </p:nvGrpSpPr>
        <p:grpSpPr bwMode="auto">
          <a:xfrm>
            <a:off x="2438400" y="3505200"/>
            <a:ext cx="4138613" cy="2770188"/>
            <a:chOff x="1536" y="2208"/>
            <a:chExt cx="2607" cy="1745"/>
          </a:xfrm>
        </p:grpSpPr>
        <p:sp>
          <p:nvSpPr>
            <p:cNvPr id="64522" name="Oval 72">
              <a:extLst>
                <a:ext uri="{FF2B5EF4-FFF2-40B4-BE49-F238E27FC236}">
                  <a16:creationId xmlns:a16="http://schemas.microsoft.com/office/drawing/2014/main" id="{1960189E-6576-45FB-BB8C-A52A1E348231}"/>
                </a:ext>
              </a:extLst>
            </p:cNvPr>
            <p:cNvSpPr>
              <a:spLocks noChangeArrowheads="1"/>
            </p:cNvSpPr>
            <p:nvPr/>
          </p:nvSpPr>
          <p:spPr bwMode="auto">
            <a:xfrm>
              <a:off x="2499" y="220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4523" name="Oval 73">
              <a:extLst>
                <a:ext uri="{FF2B5EF4-FFF2-40B4-BE49-F238E27FC236}">
                  <a16:creationId xmlns:a16="http://schemas.microsoft.com/office/drawing/2014/main" id="{AEFC5E1F-1905-461A-961A-7ABE91725B28}"/>
                </a:ext>
              </a:extLst>
            </p:cNvPr>
            <p:cNvSpPr>
              <a:spLocks noChangeArrowheads="1"/>
            </p:cNvSpPr>
            <p:nvPr/>
          </p:nvSpPr>
          <p:spPr bwMode="auto">
            <a:xfrm>
              <a:off x="3038" y="248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4524" name="Oval 74">
              <a:extLst>
                <a:ext uri="{FF2B5EF4-FFF2-40B4-BE49-F238E27FC236}">
                  <a16:creationId xmlns:a16="http://schemas.microsoft.com/office/drawing/2014/main" id="{4DF6E3B6-1152-48FD-BB85-988C17649E41}"/>
                </a:ext>
              </a:extLst>
            </p:cNvPr>
            <p:cNvSpPr>
              <a:spLocks noChangeArrowheads="1"/>
            </p:cNvSpPr>
            <p:nvPr/>
          </p:nvSpPr>
          <p:spPr bwMode="auto">
            <a:xfrm>
              <a:off x="1536" y="2829"/>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64525" name="Oval 75">
              <a:extLst>
                <a:ext uri="{FF2B5EF4-FFF2-40B4-BE49-F238E27FC236}">
                  <a16:creationId xmlns:a16="http://schemas.microsoft.com/office/drawing/2014/main" id="{5515AFF4-C49E-4971-A751-D136AE5907C7}"/>
                </a:ext>
              </a:extLst>
            </p:cNvPr>
            <p:cNvSpPr>
              <a:spLocks noChangeArrowheads="1"/>
            </p:cNvSpPr>
            <p:nvPr/>
          </p:nvSpPr>
          <p:spPr bwMode="auto">
            <a:xfrm>
              <a:off x="3463" y="282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4526" name="Oval 76">
              <a:extLst>
                <a:ext uri="{FF2B5EF4-FFF2-40B4-BE49-F238E27FC236}">
                  <a16:creationId xmlns:a16="http://schemas.microsoft.com/office/drawing/2014/main" id="{79A230C8-B72D-406E-B27E-CEEDDB49848B}"/>
                </a:ext>
              </a:extLst>
            </p:cNvPr>
            <p:cNvSpPr>
              <a:spLocks noChangeArrowheads="1"/>
            </p:cNvSpPr>
            <p:nvPr/>
          </p:nvSpPr>
          <p:spPr bwMode="auto">
            <a:xfrm>
              <a:off x="2386" y="282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64527" name="Oval 77">
              <a:extLst>
                <a:ext uri="{FF2B5EF4-FFF2-40B4-BE49-F238E27FC236}">
                  <a16:creationId xmlns:a16="http://schemas.microsoft.com/office/drawing/2014/main" id="{E3981085-33AA-4D72-92BC-0F575912DB1B}"/>
                </a:ext>
              </a:extLst>
            </p:cNvPr>
            <p:cNvSpPr>
              <a:spLocks noChangeArrowheads="1"/>
            </p:cNvSpPr>
            <p:nvPr/>
          </p:nvSpPr>
          <p:spPr bwMode="auto">
            <a:xfrm>
              <a:off x="3600" y="3648"/>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4528" name="Line 78">
              <a:extLst>
                <a:ext uri="{FF2B5EF4-FFF2-40B4-BE49-F238E27FC236}">
                  <a16:creationId xmlns:a16="http://schemas.microsoft.com/office/drawing/2014/main" id="{261F590A-E68E-49A4-AC25-7DA2FB94E853}"/>
                </a:ext>
              </a:extLst>
            </p:cNvPr>
            <p:cNvSpPr>
              <a:spLocks noChangeShapeType="1"/>
            </p:cNvSpPr>
            <p:nvPr/>
          </p:nvSpPr>
          <p:spPr bwMode="auto">
            <a:xfrm flipH="1">
              <a:off x="2189" y="2363"/>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79">
              <a:extLst>
                <a:ext uri="{FF2B5EF4-FFF2-40B4-BE49-F238E27FC236}">
                  <a16:creationId xmlns:a16="http://schemas.microsoft.com/office/drawing/2014/main" id="{1DCFF095-2761-40B4-9D58-634EC80FC612}"/>
                </a:ext>
              </a:extLst>
            </p:cNvPr>
            <p:cNvSpPr>
              <a:spLocks noChangeShapeType="1"/>
            </p:cNvSpPr>
            <p:nvPr/>
          </p:nvSpPr>
          <p:spPr bwMode="auto">
            <a:xfrm flipH="1">
              <a:off x="1762" y="2705"/>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80">
              <a:extLst>
                <a:ext uri="{FF2B5EF4-FFF2-40B4-BE49-F238E27FC236}">
                  <a16:creationId xmlns:a16="http://schemas.microsoft.com/office/drawing/2014/main" id="{11AC314C-C5D8-4F78-BA1A-EDA89C62BCEA}"/>
                </a:ext>
              </a:extLst>
            </p:cNvPr>
            <p:cNvSpPr>
              <a:spLocks noChangeShapeType="1"/>
            </p:cNvSpPr>
            <p:nvPr/>
          </p:nvSpPr>
          <p:spPr bwMode="auto">
            <a:xfrm>
              <a:off x="2755" y="2363"/>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81">
              <a:extLst>
                <a:ext uri="{FF2B5EF4-FFF2-40B4-BE49-F238E27FC236}">
                  <a16:creationId xmlns:a16="http://schemas.microsoft.com/office/drawing/2014/main" id="{C49C4DA4-C4E0-4C3F-A589-CFE3DA187B84}"/>
                </a:ext>
              </a:extLst>
            </p:cNvPr>
            <p:cNvSpPr>
              <a:spLocks noChangeShapeType="1"/>
            </p:cNvSpPr>
            <p:nvPr/>
          </p:nvSpPr>
          <p:spPr bwMode="auto">
            <a:xfrm>
              <a:off x="2189" y="2674"/>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82">
              <a:extLst>
                <a:ext uri="{FF2B5EF4-FFF2-40B4-BE49-F238E27FC236}">
                  <a16:creationId xmlns:a16="http://schemas.microsoft.com/office/drawing/2014/main" id="{044B89FA-ACE5-40A6-8F14-D3761CE9FC08}"/>
                </a:ext>
              </a:extLst>
            </p:cNvPr>
            <p:cNvSpPr>
              <a:spLocks noChangeShapeType="1"/>
            </p:cNvSpPr>
            <p:nvPr/>
          </p:nvSpPr>
          <p:spPr bwMode="auto">
            <a:xfrm flipH="1">
              <a:off x="2137" y="3062"/>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83">
              <a:extLst>
                <a:ext uri="{FF2B5EF4-FFF2-40B4-BE49-F238E27FC236}">
                  <a16:creationId xmlns:a16="http://schemas.microsoft.com/office/drawing/2014/main" id="{4C218676-ED90-4853-8B1E-CAA37AA86CB7}"/>
                </a:ext>
              </a:extLst>
            </p:cNvPr>
            <p:cNvSpPr>
              <a:spLocks noChangeShapeType="1"/>
            </p:cNvSpPr>
            <p:nvPr/>
          </p:nvSpPr>
          <p:spPr bwMode="auto">
            <a:xfrm>
              <a:off x="3265" y="2712"/>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84">
              <a:extLst>
                <a:ext uri="{FF2B5EF4-FFF2-40B4-BE49-F238E27FC236}">
                  <a16:creationId xmlns:a16="http://schemas.microsoft.com/office/drawing/2014/main" id="{3F699F24-A3B5-4787-961F-D6528915E474}"/>
                </a:ext>
              </a:extLst>
            </p:cNvPr>
            <p:cNvSpPr>
              <a:spLocks noChangeShapeType="1"/>
            </p:cNvSpPr>
            <p:nvPr/>
          </p:nvSpPr>
          <p:spPr bwMode="auto">
            <a:xfrm flipH="1">
              <a:off x="3322" y="3089"/>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Line 85">
              <a:extLst>
                <a:ext uri="{FF2B5EF4-FFF2-40B4-BE49-F238E27FC236}">
                  <a16:creationId xmlns:a16="http://schemas.microsoft.com/office/drawing/2014/main" id="{933ED7C0-CD95-435D-B7C6-AC91EB7D027C}"/>
                </a:ext>
              </a:extLst>
            </p:cNvPr>
            <p:cNvSpPr>
              <a:spLocks noChangeShapeType="1"/>
            </p:cNvSpPr>
            <p:nvPr/>
          </p:nvSpPr>
          <p:spPr bwMode="auto">
            <a:xfrm>
              <a:off x="3377" y="3487"/>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Oval 86">
              <a:extLst>
                <a:ext uri="{FF2B5EF4-FFF2-40B4-BE49-F238E27FC236}">
                  <a16:creationId xmlns:a16="http://schemas.microsoft.com/office/drawing/2014/main" id="{39D1B0B0-272C-4265-90BA-CC33E738B5F0}"/>
                </a:ext>
              </a:extLst>
            </p:cNvPr>
            <p:cNvSpPr>
              <a:spLocks noChangeArrowheads="1"/>
            </p:cNvSpPr>
            <p:nvPr/>
          </p:nvSpPr>
          <p:spPr bwMode="auto">
            <a:xfrm>
              <a:off x="1678" y="3681"/>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64537" name="Line 87">
              <a:extLst>
                <a:ext uri="{FF2B5EF4-FFF2-40B4-BE49-F238E27FC236}">
                  <a16:creationId xmlns:a16="http://schemas.microsoft.com/office/drawing/2014/main" id="{8D71C730-DCE1-4EE5-8491-FC92C5449557}"/>
                </a:ext>
              </a:extLst>
            </p:cNvPr>
            <p:cNvSpPr>
              <a:spLocks noChangeShapeType="1"/>
            </p:cNvSpPr>
            <p:nvPr/>
          </p:nvSpPr>
          <p:spPr bwMode="auto">
            <a:xfrm flipH="1">
              <a:off x="1848" y="3449"/>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Oval 88">
              <a:extLst>
                <a:ext uri="{FF2B5EF4-FFF2-40B4-BE49-F238E27FC236}">
                  <a16:creationId xmlns:a16="http://schemas.microsoft.com/office/drawing/2014/main" id="{61DFF59A-3387-40D4-9324-EA393B3FBEF9}"/>
                </a:ext>
              </a:extLst>
            </p:cNvPr>
            <p:cNvSpPr>
              <a:spLocks noChangeArrowheads="1"/>
            </p:cNvSpPr>
            <p:nvPr/>
          </p:nvSpPr>
          <p:spPr bwMode="auto">
            <a:xfrm>
              <a:off x="3151" y="3256"/>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64539" name="Oval 89">
              <a:extLst>
                <a:ext uri="{FF2B5EF4-FFF2-40B4-BE49-F238E27FC236}">
                  <a16:creationId xmlns:a16="http://schemas.microsoft.com/office/drawing/2014/main" id="{203D5F9D-00C0-4E4D-972B-89944580FC56}"/>
                </a:ext>
              </a:extLst>
            </p:cNvPr>
            <p:cNvSpPr>
              <a:spLocks noChangeArrowheads="1"/>
            </p:cNvSpPr>
            <p:nvPr/>
          </p:nvSpPr>
          <p:spPr bwMode="auto">
            <a:xfrm>
              <a:off x="1986" y="3233"/>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64540" name="Oval 90">
              <a:extLst>
                <a:ext uri="{FF2B5EF4-FFF2-40B4-BE49-F238E27FC236}">
                  <a16:creationId xmlns:a16="http://schemas.microsoft.com/office/drawing/2014/main" id="{3690B5F3-2619-4B87-BC36-2F497FAEEA5D}"/>
                </a:ext>
              </a:extLst>
            </p:cNvPr>
            <p:cNvSpPr>
              <a:spLocks noChangeArrowheads="1"/>
            </p:cNvSpPr>
            <p:nvPr/>
          </p:nvSpPr>
          <p:spPr bwMode="auto">
            <a:xfrm>
              <a:off x="1961" y="248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64541" name="Line 91">
              <a:extLst>
                <a:ext uri="{FF2B5EF4-FFF2-40B4-BE49-F238E27FC236}">
                  <a16:creationId xmlns:a16="http://schemas.microsoft.com/office/drawing/2014/main" id="{1C066285-AEFF-4158-807F-1A4A118B4493}"/>
                </a:ext>
              </a:extLst>
            </p:cNvPr>
            <p:cNvSpPr>
              <a:spLocks noChangeShapeType="1"/>
            </p:cNvSpPr>
            <p:nvPr/>
          </p:nvSpPr>
          <p:spPr bwMode="auto">
            <a:xfrm flipH="1">
              <a:off x="2976" y="3504"/>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2" name="Oval 92">
              <a:extLst>
                <a:ext uri="{FF2B5EF4-FFF2-40B4-BE49-F238E27FC236}">
                  <a16:creationId xmlns:a16="http://schemas.microsoft.com/office/drawing/2014/main" id="{DF6FF4CF-ADAB-4FAF-A4B1-64B5103698E0}"/>
                </a:ext>
              </a:extLst>
            </p:cNvPr>
            <p:cNvSpPr>
              <a:spLocks noChangeArrowheads="1"/>
            </p:cNvSpPr>
            <p:nvPr/>
          </p:nvSpPr>
          <p:spPr bwMode="auto">
            <a:xfrm>
              <a:off x="2805" y="3671"/>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64543" name="Oval 93">
              <a:extLst>
                <a:ext uri="{FF2B5EF4-FFF2-40B4-BE49-F238E27FC236}">
                  <a16:creationId xmlns:a16="http://schemas.microsoft.com/office/drawing/2014/main" id="{C6BC17DC-863A-4430-B8FA-4AC8C67720A7}"/>
                </a:ext>
              </a:extLst>
            </p:cNvPr>
            <p:cNvSpPr>
              <a:spLocks noChangeArrowheads="1"/>
            </p:cNvSpPr>
            <p:nvPr/>
          </p:nvSpPr>
          <p:spPr bwMode="auto">
            <a:xfrm>
              <a:off x="3888" y="3168"/>
              <a:ext cx="255" cy="271"/>
            </a:xfrm>
            <a:prstGeom prst="ellipse">
              <a:avLst/>
            </a:prstGeom>
            <a:solidFill>
              <a:schemeClr val="hlink"/>
            </a:solidFill>
            <a:ln w="25400" cap="sq">
              <a:solidFill>
                <a:schemeClr val="hlink"/>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chemeClr val="bg1"/>
                  </a:solidFill>
                  <a:latin typeface="Times New Roman" panose="02020603050405020304" pitchFamily="18" charset="0"/>
                  <a:ea typeface="楷体_GB2312" pitchFamily="49" charset="-122"/>
                </a:rPr>
                <a:t>94</a:t>
              </a:r>
            </a:p>
          </p:txBody>
        </p:sp>
        <p:sp>
          <p:nvSpPr>
            <p:cNvPr id="64544" name="Line 94">
              <a:extLst>
                <a:ext uri="{FF2B5EF4-FFF2-40B4-BE49-F238E27FC236}">
                  <a16:creationId xmlns:a16="http://schemas.microsoft.com/office/drawing/2014/main" id="{FB2C3F8F-9F8A-4C39-9B12-C549DA12AEA8}"/>
                </a:ext>
              </a:extLst>
            </p:cNvPr>
            <p:cNvSpPr>
              <a:spLocks noChangeShapeType="1"/>
            </p:cNvSpPr>
            <p:nvPr/>
          </p:nvSpPr>
          <p:spPr bwMode="auto">
            <a:xfrm>
              <a:off x="3690" y="3051"/>
              <a:ext cx="227" cy="15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20" name="Line 96">
            <a:extLst>
              <a:ext uri="{FF2B5EF4-FFF2-40B4-BE49-F238E27FC236}">
                <a16:creationId xmlns:a16="http://schemas.microsoft.com/office/drawing/2014/main" id="{66C85805-E23C-4225-90EE-8F1F5B263871}"/>
              </a:ext>
            </a:extLst>
          </p:cNvPr>
          <p:cNvSpPr>
            <a:spLocks noChangeShapeType="1"/>
          </p:cNvSpPr>
          <p:nvPr/>
        </p:nvSpPr>
        <p:spPr bwMode="auto">
          <a:xfrm>
            <a:off x="4495800" y="36576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1" name="Line 97">
            <a:extLst>
              <a:ext uri="{FF2B5EF4-FFF2-40B4-BE49-F238E27FC236}">
                <a16:creationId xmlns:a16="http://schemas.microsoft.com/office/drawing/2014/main" id="{A3F9AF80-C8BD-44CB-9695-CCBB71466676}"/>
              </a:ext>
            </a:extLst>
          </p:cNvPr>
          <p:cNvSpPr>
            <a:spLocks noChangeShapeType="1"/>
          </p:cNvSpPr>
          <p:nvPr/>
        </p:nvSpPr>
        <p:spPr bwMode="auto">
          <a:xfrm>
            <a:off x="5257800" y="41910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6CE9BAF-7C3A-4DB3-B6D9-7C04C92AC68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二、二叉排序树(生成举例)</a:t>
            </a:r>
            <a:endParaRPr lang="en-US" altLang="zh-CN" sz="3200">
              <a:latin typeface="黑体" panose="02010609060101010101" pitchFamily="49" charset="-122"/>
              <a:ea typeface="黑体" panose="02010609060101010101" pitchFamily="49" charset="-122"/>
            </a:endParaRPr>
          </a:p>
        </p:txBody>
      </p:sp>
      <p:sp>
        <p:nvSpPr>
          <p:cNvPr id="67587" name="Text Box 3">
            <a:extLst>
              <a:ext uri="{FF2B5EF4-FFF2-40B4-BE49-F238E27FC236}">
                <a16:creationId xmlns:a16="http://schemas.microsoft.com/office/drawing/2014/main" id="{5A36E3B5-2D8B-437A-9694-9E53E037D58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235082-2553-4488-B06F-F1333515B755}" type="slidenum">
              <a:rPr lang="zh-CN" altLang="en-US" sz="2400"/>
              <a:pPr algn="r" eaLnBrk="1" hangingPunct="1">
                <a:spcBef>
                  <a:spcPct val="50000"/>
                </a:spcBef>
                <a:buClrTx/>
                <a:buSzTx/>
                <a:buFontTx/>
                <a:buNone/>
              </a:pPr>
              <a:t>44</a:t>
            </a:fld>
            <a:endParaRPr lang="en-US" altLang="zh-CN" sz="2400"/>
          </a:p>
        </p:txBody>
      </p:sp>
      <p:sp>
        <p:nvSpPr>
          <p:cNvPr id="67588" name="Text Box 4">
            <a:extLst>
              <a:ext uri="{FF2B5EF4-FFF2-40B4-BE49-F238E27FC236}">
                <a16:creationId xmlns:a16="http://schemas.microsoft.com/office/drawing/2014/main" id="{BE8466EA-EFAE-4F00-ADA7-9DC18C36BB3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7589" name="Rectangle 5">
            <a:extLst>
              <a:ext uri="{FF2B5EF4-FFF2-40B4-BE49-F238E27FC236}">
                <a16:creationId xmlns:a16="http://schemas.microsoft.com/office/drawing/2014/main" id="{BF61A9FA-E417-4AFB-9BEE-54AD58E7005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画出在初始为空的二叉排序树中依次插入56,64,92,80,88,75时该树的生长全过程</a:t>
            </a:r>
          </a:p>
        </p:txBody>
      </p:sp>
      <p:sp>
        <p:nvSpPr>
          <p:cNvPr id="67590" name="Rectangle 6">
            <a:extLst>
              <a:ext uri="{FF2B5EF4-FFF2-40B4-BE49-F238E27FC236}">
                <a16:creationId xmlns:a16="http://schemas.microsoft.com/office/drawing/2014/main" id="{145B109E-5A64-4079-83D7-A93CA3B1187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67591" name="Group 74">
            <a:extLst>
              <a:ext uri="{FF2B5EF4-FFF2-40B4-BE49-F238E27FC236}">
                <a16:creationId xmlns:a16="http://schemas.microsoft.com/office/drawing/2014/main" id="{AEC52507-E638-41A0-9E82-9585A979CB5E}"/>
              </a:ext>
            </a:extLst>
          </p:cNvPr>
          <p:cNvGrpSpPr>
            <a:grpSpLocks/>
          </p:cNvGrpSpPr>
          <p:nvPr/>
        </p:nvGrpSpPr>
        <p:grpSpPr bwMode="auto">
          <a:xfrm>
            <a:off x="5257800" y="4114800"/>
            <a:ext cx="2057400" cy="2438400"/>
            <a:chOff x="2787" y="2448"/>
            <a:chExt cx="1389" cy="1745"/>
          </a:xfrm>
        </p:grpSpPr>
        <p:sp>
          <p:nvSpPr>
            <p:cNvPr id="67623" name="Oval 50">
              <a:extLst>
                <a:ext uri="{FF2B5EF4-FFF2-40B4-BE49-F238E27FC236}">
                  <a16:creationId xmlns:a16="http://schemas.microsoft.com/office/drawing/2014/main" id="{55222B62-FD18-4369-BA58-596B8E8DF8F3}"/>
                </a:ext>
              </a:extLst>
            </p:cNvPr>
            <p:cNvSpPr>
              <a:spLocks noChangeArrowheads="1"/>
            </p:cNvSpPr>
            <p:nvPr/>
          </p:nvSpPr>
          <p:spPr bwMode="auto">
            <a:xfrm>
              <a:off x="2787" y="244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24" name="Oval 51">
              <a:extLst>
                <a:ext uri="{FF2B5EF4-FFF2-40B4-BE49-F238E27FC236}">
                  <a16:creationId xmlns:a16="http://schemas.microsoft.com/office/drawing/2014/main" id="{EA6958E8-F54B-4DA4-BC5C-901615DA313E}"/>
                </a:ext>
              </a:extLst>
            </p:cNvPr>
            <p:cNvSpPr>
              <a:spLocks noChangeArrowheads="1"/>
            </p:cNvSpPr>
            <p:nvPr/>
          </p:nvSpPr>
          <p:spPr bwMode="auto">
            <a:xfrm>
              <a:off x="3326" y="272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25" name="Oval 53">
              <a:extLst>
                <a:ext uri="{FF2B5EF4-FFF2-40B4-BE49-F238E27FC236}">
                  <a16:creationId xmlns:a16="http://schemas.microsoft.com/office/drawing/2014/main" id="{10CFC7E9-8E02-4105-9088-171112682AA9}"/>
                </a:ext>
              </a:extLst>
            </p:cNvPr>
            <p:cNvSpPr>
              <a:spLocks noChangeArrowheads="1"/>
            </p:cNvSpPr>
            <p:nvPr/>
          </p:nvSpPr>
          <p:spPr bwMode="auto">
            <a:xfrm>
              <a:off x="3751" y="3069"/>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26" name="Oval 55">
              <a:extLst>
                <a:ext uri="{FF2B5EF4-FFF2-40B4-BE49-F238E27FC236}">
                  <a16:creationId xmlns:a16="http://schemas.microsoft.com/office/drawing/2014/main" id="{641A6E4C-33C7-4BFD-8E0B-8C41356784BB}"/>
                </a:ext>
              </a:extLst>
            </p:cNvPr>
            <p:cNvSpPr>
              <a:spLocks noChangeArrowheads="1"/>
            </p:cNvSpPr>
            <p:nvPr/>
          </p:nvSpPr>
          <p:spPr bwMode="auto">
            <a:xfrm>
              <a:off x="3922" y="3921"/>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7627" name="Line 58">
              <a:extLst>
                <a:ext uri="{FF2B5EF4-FFF2-40B4-BE49-F238E27FC236}">
                  <a16:creationId xmlns:a16="http://schemas.microsoft.com/office/drawing/2014/main" id="{9E278CD6-4DF2-44B3-A229-DAF03B47BE81}"/>
                </a:ext>
              </a:extLst>
            </p:cNvPr>
            <p:cNvSpPr>
              <a:spLocks noChangeShapeType="1"/>
            </p:cNvSpPr>
            <p:nvPr/>
          </p:nvSpPr>
          <p:spPr bwMode="auto">
            <a:xfrm>
              <a:off x="3043" y="2603"/>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8" name="Line 61">
              <a:extLst>
                <a:ext uri="{FF2B5EF4-FFF2-40B4-BE49-F238E27FC236}">
                  <a16:creationId xmlns:a16="http://schemas.microsoft.com/office/drawing/2014/main" id="{47845042-7C45-4DFD-9F84-19EAB1F055D1}"/>
                </a:ext>
              </a:extLst>
            </p:cNvPr>
            <p:cNvSpPr>
              <a:spLocks noChangeShapeType="1"/>
            </p:cNvSpPr>
            <p:nvPr/>
          </p:nvSpPr>
          <p:spPr bwMode="auto">
            <a:xfrm>
              <a:off x="3553" y="2952"/>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62">
              <a:extLst>
                <a:ext uri="{FF2B5EF4-FFF2-40B4-BE49-F238E27FC236}">
                  <a16:creationId xmlns:a16="http://schemas.microsoft.com/office/drawing/2014/main" id="{FB19B3EC-FE4C-4B25-B152-03B5A8BF65EB}"/>
                </a:ext>
              </a:extLst>
            </p:cNvPr>
            <p:cNvSpPr>
              <a:spLocks noChangeShapeType="1"/>
            </p:cNvSpPr>
            <p:nvPr/>
          </p:nvSpPr>
          <p:spPr bwMode="auto">
            <a:xfrm flipH="1">
              <a:off x="3610" y="3329"/>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63">
              <a:extLst>
                <a:ext uri="{FF2B5EF4-FFF2-40B4-BE49-F238E27FC236}">
                  <a16:creationId xmlns:a16="http://schemas.microsoft.com/office/drawing/2014/main" id="{1BE8A94F-92D6-44AA-AC8A-354621BA8A1C}"/>
                </a:ext>
              </a:extLst>
            </p:cNvPr>
            <p:cNvSpPr>
              <a:spLocks noChangeShapeType="1"/>
            </p:cNvSpPr>
            <p:nvPr/>
          </p:nvSpPr>
          <p:spPr bwMode="auto">
            <a:xfrm>
              <a:off x="3665" y="3727"/>
              <a:ext cx="285" cy="23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Oval 66">
              <a:extLst>
                <a:ext uri="{FF2B5EF4-FFF2-40B4-BE49-F238E27FC236}">
                  <a16:creationId xmlns:a16="http://schemas.microsoft.com/office/drawing/2014/main" id="{C4F8D6CB-9AD4-4949-AE81-A2459CCE769C}"/>
                </a:ext>
              </a:extLst>
            </p:cNvPr>
            <p:cNvSpPr>
              <a:spLocks noChangeArrowheads="1"/>
            </p:cNvSpPr>
            <p:nvPr/>
          </p:nvSpPr>
          <p:spPr bwMode="auto">
            <a:xfrm>
              <a:off x="3439" y="3496"/>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grpSp>
      <p:grpSp>
        <p:nvGrpSpPr>
          <p:cNvPr id="67592" name="Group 85">
            <a:extLst>
              <a:ext uri="{FF2B5EF4-FFF2-40B4-BE49-F238E27FC236}">
                <a16:creationId xmlns:a16="http://schemas.microsoft.com/office/drawing/2014/main" id="{1052F2B9-3E68-48CC-8B74-6224C3F08832}"/>
              </a:ext>
            </a:extLst>
          </p:cNvPr>
          <p:cNvGrpSpPr>
            <a:grpSpLocks/>
          </p:cNvGrpSpPr>
          <p:nvPr/>
        </p:nvGrpSpPr>
        <p:grpSpPr bwMode="auto">
          <a:xfrm>
            <a:off x="3657600" y="4114800"/>
            <a:ext cx="1804988" cy="1841500"/>
            <a:chOff x="3456" y="2784"/>
            <a:chExt cx="1137" cy="1160"/>
          </a:xfrm>
        </p:grpSpPr>
        <p:sp>
          <p:nvSpPr>
            <p:cNvPr id="67616" name="Oval 76">
              <a:extLst>
                <a:ext uri="{FF2B5EF4-FFF2-40B4-BE49-F238E27FC236}">
                  <a16:creationId xmlns:a16="http://schemas.microsoft.com/office/drawing/2014/main" id="{1DE26FDF-69FB-466D-9140-9E68F83F448D}"/>
                </a:ext>
              </a:extLst>
            </p:cNvPr>
            <p:cNvSpPr>
              <a:spLocks noChangeArrowheads="1"/>
            </p:cNvSpPr>
            <p:nvPr/>
          </p:nvSpPr>
          <p:spPr bwMode="auto">
            <a:xfrm>
              <a:off x="3456" y="2784"/>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17" name="Oval 77">
              <a:extLst>
                <a:ext uri="{FF2B5EF4-FFF2-40B4-BE49-F238E27FC236}">
                  <a16:creationId xmlns:a16="http://schemas.microsoft.com/office/drawing/2014/main" id="{A1CD5CA8-B7C3-48D5-965E-784BBC42DCE4}"/>
                </a:ext>
              </a:extLst>
            </p:cNvPr>
            <p:cNvSpPr>
              <a:spLocks noChangeArrowheads="1"/>
            </p:cNvSpPr>
            <p:nvPr/>
          </p:nvSpPr>
          <p:spPr bwMode="auto">
            <a:xfrm>
              <a:off x="3959" y="3023"/>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8" name="Oval 78">
              <a:extLst>
                <a:ext uri="{FF2B5EF4-FFF2-40B4-BE49-F238E27FC236}">
                  <a16:creationId xmlns:a16="http://schemas.microsoft.com/office/drawing/2014/main" id="{E8A89DBD-C34F-4A4B-81FA-552ECF3D7943}"/>
                </a:ext>
              </a:extLst>
            </p:cNvPr>
            <p:cNvSpPr>
              <a:spLocks noChangeArrowheads="1"/>
            </p:cNvSpPr>
            <p:nvPr/>
          </p:nvSpPr>
          <p:spPr bwMode="auto">
            <a:xfrm>
              <a:off x="4355" y="3331"/>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19" name="Line 80">
              <a:extLst>
                <a:ext uri="{FF2B5EF4-FFF2-40B4-BE49-F238E27FC236}">
                  <a16:creationId xmlns:a16="http://schemas.microsoft.com/office/drawing/2014/main" id="{8C612EAC-0143-4C17-AB26-B2EB177ADC92}"/>
                </a:ext>
              </a:extLst>
            </p:cNvPr>
            <p:cNvSpPr>
              <a:spLocks noChangeShapeType="1"/>
            </p:cNvSpPr>
            <p:nvPr/>
          </p:nvSpPr>
          <p:spPr bwMode="auto">
            <a:xfrm>
              <a:off x="3695" y="2920"/>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0" name="Line 81">
              <a:extLst>
                <a:ext uri="{FF2B5EF4-FFF2-40B4-BE49-F238E27FC236}">
                  <a16:creationId xmlns:a16="http://schemas.microsoft.com/office/drawing/2014/main" id="{FC7D1A31-D03C-4A97-B844-8EF9044D9F58}"/>
                </a:ext>
              </a:extLst>
            </p:cNvPr>
            <p:cNvSpPr>
              <a:spLocks noChangeShapeType="1"/>
            </p:cNvSpPr>
            <p:nvPr/>
          </p:nvSpPr>
          <p:spPr bwMode="auto">
            <a:xfrm>
              <a:off x="4171" y="3228"/>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1" name="Line 82">
              <a:extLst>
                <a:ext uri="{FF2B5EF4-FFF2-40B4-BE49-F238E27FC236}">
                  <a16:creationId xmlns:a16="http://schemas.microsoft.com/office/drawing/2014/main" id="{A605F8A3-A20E-41C5-BEDD-084CF28C837D}"/>
                </a:ext>
              </a:extLst>
            </p:cNvPr>
            <p:cNvSpPr>
              <a:spLocks noChangeShapeType="1"/>
            </p:cNvSpPr>
            <p:nvPr/>
          </p:nvSpPr>
          <p:spPr bwMode="auto">
            <a:xfrm flipH="1">
              <a:off x="4224" y="3559"/>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2" name="Oval 84">
              <a:extLst>
                <a:ext uri="{FF2B5EF4-FFF2-40B4-BE49-F238E27FC236}">
                  <a16:creationId xmlns:a16="http://schemas.microsoft.com/office/drawing/2014/main" id="{0667D280-8FFE-4E95-8470-42878B67F2F2}"/>
                </a:ext>
              </a:extLst>
            </p:cNvPr>
            <p:cNvSpPr>
              <a:spLocks noChangeArrowheads="1"/>
            </p:cNvSpPr>
            <p:nvPr/>
          </p:nvSpPr>
          <p:spPr bwMode="auto">
            <a:xfrm>
              <a:off x="4064" y="3706"/>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grpSp>
      <p:grpSp>
        <p:nvGrpSpPr>
          <p:cNvPr id="67593" name="Group 94">
            <a:extLst>
              <a:ext uri="{FF2B5EF4-FFF2-40B4-BE49-F238E27FC236}">
                <a16:creationId xmlns:a16="http://schemas.microsoft.com/office/drawing/2014/main" id="{697B4036-FB7F-4140-95BF-7826FFD180D8}"/>
              </a:ext>
            </a:extLst>
          </p:cNvPr>
          <p:cNvGrpSpPr>
            <a:grpSpLocks/>
          </p:cNvGrpSpPr>
          <p:nvPr/>
        </p:nvGrpSpPr>
        <p:grpSpPr bwMode="auto">
          <a:xfrm>
            <a:off x="2286000" y="4114800"/>
            <a:ext cx="1804988" cy="1246188"/>
            <a:chOff x="2544" y="2832"/>
            <a:chExt cx="1137" cy="785"/>
          </a:xfrm>
        </p:grpSpPr>
        <p:sp>
          <p:nvSpPr>
            <p:cNvPr id="67611" name="Oval 87">
              <a:extLst>
                <a:ext uri="{FF2B5EF4-FFF2-40B4-BE49-F238E27FC236}">
                  <a16:creationId xmlns:a16="http://schemas.microsoft.com/office/drawing/2014/main" id="{EC506D9C-A32A-4054-9E99-F3289CFF96BF}"/>
                </a:ext>
              </a:extLst>
            </p:cNvPr>
            <p:cNvSpPr>
              <a:spLocks noChangeArrowheads="1"/>
            </p:cNvSpPr>
            <p:nvPr/>
          </p:nvSpPr>
          <p:spPr bwMode="auto">
            <a:xfrm>
              <a:off x="2544" y="2832"/>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12" name="Oval 88">
              <a:extLst>
                <a:ext uri="{FF2B5EF4-FFF2-40B4-BE49-F238E27FC236}">
                  <a16:creationId xmlns:a16="http://schemas.microsoft.com/office/drawing/2014/main" id="{B5932972-EFB1-4433-8A8B-149BE3E33950}"/>
                </a:ext>
              </a:extLst>
            </p:cNvPr>
            <p:cNvSpPr>
              <a:spLocks noChangeArrowheads="1"/>
            </p:cNvSpPr>
            <p:nvPr/>
          </p:nvSpPr>
          <p:spPr bwMode="auto">
            <a:xfrm>
              <a:off x="3047" y="3071"/>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3" name="Oval 89">
              <a:extLst>
                <a:ext uri="{FF2B5EF4-FFF2-40B4-BE49-F238E27FC236}">
                  <a16:creationId xmlns:a16="http://schemas.microsoft.com/office/drawing/2014/main" id="{B9B49403-28B3-4268-BC22-913AD8EB0B92}"/>
                </a:ext>
              </a:extLst>
            </p:cNvPr>
            <p:cNvSpPr>
              <a:spLocks noChangeArrowheads="1"/>
            </p:cNvSpPr>
            <p:nvPr/>
          </p:nvSpPr>
          <p:spPr bwMode="auto">
            <a:xfrm>
              <a:off x="3443" y="3379"/>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14" name="Line 90">
              <a:extLst>
                <a:ext uri="{FF2B5EF4-FFF2-40B4-BE49-F238E27FC236}">
                  <a16:creationId xmlns:a16="http://schemas.microsoft.com/office/drawing/2014/main" id="{258A8DB6-9371-48E4-A685-78ABF666B5A6}"/>
                </a:ext>
              </a:extLst>
            </p:cNvPr>
            <p:cNvSpPr>
              <a:spLocks noChangeShapeType="1"/>
            </p:cNvSpPr>
            <p:nvPr/>
          </p:nvSpPr>
          <p:spPr bwMode="auto">
            <a:xfrm>
              <a:off x="2783" y="2968"/>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91">
              <a:extLst>
                <a:ext uri="{FF2B5EF4-FFF2-40B4-BE49-F238E27FC236}">
                  <a16:creationId xmlns:a16="http://schemas.microsoft.com/office/drawing/2014/main" id="{3CC8ACAA-64A6-4171-9643-89C2EDB5DA2B}"/>
                </a:ext>
              </a:extLst>
            </p:cNvPr>
            <p:cNvSpPr>
              <a:spLocks noChangeShapeType="1"/>
            </p:cNvSpPr>
            <p:nvPr/>
          </p:nvSpPr>
          <p:spPr bwMode="auto">
            <a:xfrm>
              <a:off x="3259" y="3276"/>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7594" name="Group 101">
            <a:extLst>
              <a:ext uri="{FF2B5EF4-FFF2-40B4-BE49-F238E27FC236}">
                <a16:creationId xmlns:a16="http://schemas.microsoft.com/office/drawing/2014/main" id="{FB855B57-3023-4936-BCDC-DE22EF6D1224}"/>
              </a:ext>
            </a:extLst>
          </p:cNvPr>
          <p:cNvGrpSpPr>
            <a:grpSpLocks/>
          </p:cNvGrpSpPr>
          <p:nvPr/>
        </p:nvGrpSpPr>
        <p:grpSpPr bwMode="auto">
          <a:xfrm>
            <a:off x="1143000" y="4114800"/>
            <a:ext cx="1176338" cy="758825"/>
            <a:chOff x="1776" y="2928"/>
            <a:chExt cx="741" cy="478"/>
          </a:xfrm>
        </p:grpSpPr>
        <p:sp>
          <p:nvSpPr>
            <p:cNvPr id="67608" name="Oval 96">
              <a:extLst>
                <a:ext uri="{FF2B5EF4-FFF2-40B4-BE49-F238E27FC236}">
                  <a16:creationId xmlns:a16="http://schemas.microsoft.com/office/drawing/2014/main" id="{34645901-7ECC-487D-8C33-BC4337B3452E}"/>
                </a:ext>
              </a:extLst>
            </p:cNvPr>
            <p:cNvSpPr>
              <a:spLocks noChangeArrowheads="1"/>
            </p:cNvSpPr>
            <p:nvPr/>
          </p:nvSpPr>
          <p:spPr bwMode="auto">
            <a:xfrm>
              <a:off x="1776" y="2928"/>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609" name="Oval 97">
              <a:extLst>
                <a:ext uri="{FF2B5EF4-FFF2-40B4-BE49-F238E27FC236}">
                  <a16:creationId xmlns:a16="http://schemas.microsoft.com/office/drawing/2014/main" id="{5B3CE5D1-6849-4816-928B-083430E99934}"/>
                </a:ext>
              </a:extLst>
            </p:cNvPr>
            <p:cNvSpPr>
              <a:spLocks noChangeArrowheads="1"/>
            </p:cNvSpPr>
            <p:nvPr/>
          </p:nvSpPr>
          <p:spPr bwMode="auto">
            <a:xfrm>
              <a:off x="2279" y="3167"/>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610" name="Line 99">
              <a:extLst>
                <a:ext uri="{FF2B5EF4-FFF2-40B4-BE49-F238E27FC236}">
                  <a16:creationId xmlns:a16="http://schemas.microsoft.com/office/drawing/2014/main" id="{A6DF3EEC-9B98-49A1-90A0-89A58029851B}"/>
                </a:ext>
              </a:extLst>
            </p:cNvPr>
            <p:cNvSpPr>
              <a:spLocks noChangeShapeType="1"/>
            </p:cNvSpPr>
            <p:nvPr/>
          </p:nvSpPr>
          <p:spPr bwMode="auto">
            <a:xfrm>
              <a:off x="2015" y="3064"/>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7595" name="Oval 103">
            <a:extLst>
              <a:ext uri="{FF2B5EF4-FFF2-40B4-BE49-F238E27FC236}">
                <a16:creationId xmlns:a16="http://schemas.microsoft.com/office/drawing/2014/main" id="{8D5D9EDD-1C8A-45B3-8AC6-BDF8D3D59CC7}"/>
              </a:ext>
            </a:extLst>
          </p:cNvPr>
          <p:cNvSpPr>
            <a:spLocks noChangeArrowheads="1"/>
          </p:cNvSpPr>
          <p:nvPr/>
        </p:nvSpPr>
        <p:spPr bwMode="auto">
          <a:xfrm>
            <a:off x="457200" y="4114800"/>
            <a:ext cx="379413" cy="379413"/>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grpSp>
        <p:nvGrpSpPr>
          <p:cNvPr id="67596" name="Group 120">
            <a:extLst>
              <a:ext uri="{FF2B5EF4-FFF2-40B4-BE49-F238E27FC236}">
                <a16:creationId xmlns:a16="http://schemas.microsoft.com/office/drawing/2014/main" id="{BB7819BB-C643-495C-A11D-61904D66F0F8}"/>
              </a:ext>
            </a:extLst>
          </p:cNvPr>
          <p:cNvGrpSpPr>
            <a:grpSpLocks/>
          </p:cNvGrpSpPr>
          <p:nvPr/>
        </p:nvGrpSpPr>
        <p:grpSpPr bwMode="auto">
          <a:xfrm>
            <a:off x="7086600" y="4114800"/>
            <a:ext cx="2057400" cy="2438400"/>
            <a:chOff x="4464" y="2592"/>
            <a:chExt cx="1296" cy="1536"/>
          </a:xfrm>
        </p:grpSpPr>
        <p:sp>
          <p:nvSpPr>
            <p:cNvPr id="67597" name="Oval 108">
              <a:extLst>
                <a:ext uri="{FF2B5EF4-FFF2-40B4-BE49-F238E27FC236}">
                  <a16:creationId xmlns:a16="http://schemas.microsoft.com/office/drawing/2014/main" id="{64B8AFA0-A8AC-4993-B344-6E8F010942B9}"/>
                </a:ext>
              </a:extLst>
            </p:cNvPr>
            <p:cNvSpPr>
              <a:spLocks noChangeArrowheads="1"/>
            </p:cNvSpPr>
            <p:nvPr/>
          </p:nvSpPr>
          <p:spPr bwMode="auto">
            <a:xfrm>
              <a:off x="4464" y="2592"/>
              <a:ext cx="239"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67598" name="Oval 109">
              <a:extLst>
                <a:ext uri="{FF2B5EF4-FFF2-40B4-BE49-F238E27FC236}">
                  <a16:creationId xmlns:a16="http://schemas.microsoft.com/office/drawing/2014/main" id="{FD5EBBC3-EBF6-412D-87ED-883FC1ED9A18}"/>
                </a:ext>
              </a:extLst>
            </p:cNvPr>
            <p:cNvSpPr>
              <a:spLocks noChangeArrowheads="1"/>
            </p:cNvSpPr>
            <p:nvPr/>
          </p:nvSpPr>
          <p:spPr bwMode="auto">
            <a:xfrm>
              <a:off x="4967" y="2831"/>
              <a:ext cx="238"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67599" name="Oval 110">
              <a:extLst>
                <a:ext uri="{FF2B5EF4-FFF2-40B4-BE49-F238E27FC236}">
                  <a16:creationId xmlns:a16="http://schemas.microsoft.com/office/drawing/2014/main" id="{C4479768-6665-4956-81CB-4F6917D775D8}"/>
                </a:ext>
              </a:extLst>
            </p:cNvPr>
            <p:cNvSpPr>
              <a:spLocks noChangeArrowheads="1"/>
            </p:cNvSpPr>
            <p:nvPr/>
          </p:nvSpPr>
          <p:spPr bwMode="auto">
            <a:xfrm>
              <a:off x="5363" y="3139"/>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67600" name="Oval 111">
              <a:extLst>
                <a:ext uri="{FF2B5EF4-FFF2-40B4-BE49-F238E27FC236}">
                  <a16:creationId xmlns:a16="http://schemas.microsoft.com/office/drawing/2014/main" id="{1215802B-50E0-4C36-A627-E4780109CB41}"/>
                </a:ext>
              </a:extLst>
            </p:cNvPr>
            <p:cNvSpPr>
              <a:spLocks noChangeArrowheads="1"/>
            </p:cNvSpPr>
            <p:nvPr/>
          </p:nvSpPr>
          <p:spPr bwMode="auto">
            <a:xfrm>
              <a:off x="5523" y="3889"/>
              <a:ext cx="237" cy="23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67601" name="Line 112">
              <a:extLst>
                <a:ext uri="{FF2B5EF4-FFF2-40B4-BE49-F238E27FC236}">
                  <a16:creationId xmlns:a16="http://schemas.microsoft.com/office/drawing/2014/main" id="{BA81A2EA-F8D6-4A59-B5E2-3D62A894B381}"/>
                </a:ext>
              </a:extLst>
            </p:cNvPr>
            <p:cNvSpPr>
              <a:spLocks noChangeShapeType="1"/>
            </p:cNvSpPr>
            <p:nvPr/>
          </p:nvSpPr>
          <p:spPr bwMode="auto">
            <a:xfrm>
              <a:off x="4703" y="2728"/>
              <a:ext cx="264" cy="17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113">
              <a:extLst>
                <a:ext uri="{FF2B5EF4-FFF2-40B4-BE49-F238E27FC236}">
                  <a16:creationId xmlns:a16="http://schemas.microsoft.com/office/drawing/2014/main" id="{71159E9D-5EF5-4481-957F-EE28CC2FAEDE}"/>
                </a:ext>
              </a:extLst>
            </p:cNvPr>
            <p:cNvSpPr>
              <a:spLocks noChangeShapeType="1"/>
            </p:cNvSpPr>
            <p:nvPr/>
          </p:nvSpPr>
          <p:spPr bwMode="auto">
            <a:xfrm>
              <a:off x="5179" y="3036"/>
              <a:ext cx="212" cy="13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14">
              <a:extLst>
                <a:ext uri="{FF2B5EF4-FFF2-40B4-BE49-F238E27FC236}">
                  <a16:creationId xmlns:a16="http://schemas.microsoft.com/office/drawing/2014/main" id="{BC145671-1CB7-47E5-A055-4D9D2C82438A}"/>
                </a:ext>
              </a:extLst>
            </p:cNvPr>
            <p:cNvSpPr>
              <a:spLocks noChangeShapeType="1"/>
            </p:cNvSpPr>
            <p:nvPr/>
          </p:nvSpPr>
          <p:spPr bwMode="auto">
            <a:xfrm flipH="1">
              <a:off x="5232" y="3367"/>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115">
              <a:extLst>
                <a:ext uri="{FF2B5EF4-FFF2-40B4-BE49-F238E27FC236}">
                  <a16:creationId xmlns:a16="http://schemas.microsoft.com/office/drawing/2014/main" id="{A0C69BEE-1B09-41B2-A6FF-BC33259D17C6}"/>
                </a:ext>
              </a:extLst>
            </p:cNvPr>
            <p:cNvSpPr>
              <a:spLocks noChangeShapeType="1"/>
            </p:cNvSpPr>
            <p:nvPr/>
          </p:nvSpPr>
          <p:spPr bwMode="auto">
            <a:xfrm>
              <a:off x="5283" y="3718"/>
              <a:ext cx="26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Oval 116">
              <a:extLst>
                <a:ext uri="{FF2B5EF4-FFF2-40B4-BE49-F238E27FC236}">
                  <a16:creationId xmlns:a16="http://schemas.microsoft.com/office/drawing/2014/main" id="{2B843F56-6365-44B2-A0B1-9D77754AE6CF}"/>
                </a:ext>
              </a:extLst>
            </p:cNvPr>
            <p:cNvSpPr>
              <a:spLocks noChangeArrowheads="1"/>
            </p:cNvSpPr>
            <p:nvPr/>
          </p:nvSpPr>
          <p:spPr bwMode="auto">
            <a:xfrm>
              <a:off x="5072" y="3514"/>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67606" name="Line 118">
              <a:extLst>
                <a:ext uri="{FF2B5EF4-FFF2-40B4-BE49-F238E27FC236}">
                  <a16:creationId xmlns:a16="http://schemas.microsoft.com/office/drawing/2014/main" id="{B8874AAE-97EE-4113-B841-1CDC4AAD1831}"/>
                </a:ext>
              </a:extLst>
            </p:cNvPr>
            <p:cNvSpPr>
              <a:spLocks noChangeShapeType="1"/>
            </p:cNvSpPr>
            <p:nvPr/>
          </p:nvSpPr>
          <p:spPr bwMode="auto">
            <a:xfrm flipH="1">
              <a:off x="4896" y="3696"/>
              <a:ext cx="201" cy="18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Oval 119">
              <a:extLst>
                <a:ext uri="{FF2B5EF4-FFF2-40B4-BE49-F238E27FC236}">
                  <a16:creationId xmlns:a16="http://schemas.microsoft.com/office/drawing/2014/main" id="{F7CDC1AF-C4C9-4F87-A4CD-746724CDFDED}"/>
                </a:ext>
              </a:extLst>
            </p:cNvPr>
            <p:cNvSpPr>
              <a:spLocks noChangeArrowheads="1"/>
            </p:cNvSpPr>
            <p:nvPr/>
          </p:nvSpPr>
          <p:spPr bwMode="auto">
            <a:xfrm>
              <a:off x="4736" y="3843"/>
              <a:ext cx="238" cy="23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F1B1BAD5-7BF5-4D36-9A23-8AD36DFD5CED}"/>
              </a:ext>
            </a:extLst>
          </p:cNvPr>
          <p:cNvSpPr>
            <a:spLocks noGrp="1"/>
          </p:cNvSpPr>
          <p:nvPr>
            <p:ph type="sldNum" sz="quarter" idx="4294967295"/>
          </p:nvPr>
        </p:nvSpPr>
        <p:spPr bwMode="auto">
          <a:xfrm>
            <a:off x="8339138" y="6400800"/>
            <a:ext cx="80486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F7F49D50-7A9C-41A3-A071-7740EED60826}" type="slidenum">
              <a:rPr lang="en-US" altLang="zh-CN" sz="2400"/>
              <a:pPr eaLnBrk="1" hangingPunct="1">
                <a:spcBef>
                  <a:spcPct val="0"/>
                </a:spcBef>
                <a:buClrTx/>
                <a:buSzTx/>
                <a:buFontTx/>
                <a:buNone/>
              </a:pPr>
              <a:t>45</a:t>
            </a:fld>
            <a:endParaRPr lang="en-US" altLang="zh-CN" sz="2400"/>
          </a:p>
        </p:txBody>
      </p:sp>
      <p:sp>
        <p:nvSpPr>
          <p:cNvPr id="68611" name="Oval 2">
            <a:extLst>
              <a:ext uri="{FF2B5EF4-FFF2-40B4-BE49-F238E27FC236}">
                <a16:creationId xmlns:a16="http://schemas.microsoft.com/office/drawing/2014/main" id="{05160D88-CEC4-42A9-AE1F-A3B3BC77A727}"/>
              </a:ext>
            </a:extLst>
          </p:cNvPr>
          <p:cNvSpPr>
            <a:spLocks noChangeArrowheads="1"/>
          </p:cNvSpPr>
          <p:nvPr/>
        </p:nvSpPr>
        <p:spPr bwMode="auto">
          <a:xfrm>
            <a:off x="4648200" y="2105025"/>
            <a:ext cx="457200" cy="381000"/>
          </a:xfrm>
          <a:prstGeom prst="ellipse">
            <a:avLst/>
          </a:prstGeom>
          <a:solidFill>
            <a:schemeClr val="accent1"/>
          </a:solidFill>
          <a:ln w="381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45</a:t>
            </a:r>
          </a:p>
        </p:txBody>
      </p:sp>
      <p:grpSp>
        <p:nvGrpSpPr>
          <p:cNvPr id="68612" name="Group 3">
            <a:extLst>
              <a:ext uri="{FF2B5EF4-FFF2-40B4-BE49-F238E27FC236}">
                <a16:creationId xmlns:a16="http://schemas.microsoft.com/office/drawing/2014/main" id="{B35550A6-07AC-40B3-8BCB-2178ED4EEE6B}"/>
              </a:ext>
            </a:extLst>
          </p:cNvPr>
          <p:cNvGrpSpPr>
            <a:grpSpLocks/>
          </p:cNvGrpSpPr>
          <p:nvPr/>
        </p:nvGrpSpPr>
        <p:grpSpPr bwMode="auto">
          <a:xfrm>
            <a:off x="4343400" y="2486025"/>
            <a:ext cx="457200" cy="533400"/>
            <a:chOff x="2256" y="1008"/>
            <a:chExt cx="288" cy="336"/>
          </a:xfrm>
        </p:grpSpPr>
        <p:sp>
          <p:nvSpPr>
            <p:cNvPr id="68656" name="Oval 4">
              <a:extLst>
                <a:ext uri="{FF2B5EF4-FFF2-40B4-BE49-F238E27FC236}">
                  <a16:creationId xmlns:a16="http://schemas.microsoft.com/office/drawing/2014/main" id="{41CAFCFB-38AD-4617-A093-C95507A60179}"/>
                </a:ext>
              </a:extLst>
            </p:cNvPr>
            <p:cNvSpPr>
              <a:spLocks noChangeArrowheads="1"/>
            </p:cNvSpPr>
            <p:nvPr/>
          </p:nvSpPr>
          <p:spPr bwMode="auto">
            <a:xfrm>
              <a:off x="2256" y="1104"/>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24</a:t>
              </a:r>
            </a:p>
          </p:txBody>
        </p:sp>
        <p:sp>
          <p:nvSpPr>
            <p:cNvPr id="68657" name="Line 5">
              <a:extLst>
                <a:ext uri="{FF2B5EF4-FFF2-40B4-BE49-F238E27FC236}">
                  <a16:creationId xmlns:a16="http://schemas.microsoft.com/office/drawing/2014/main" id="{D0608633-34E6-4AAE-9690-80B26B62161A}"/>
                </a:ext>
              </a:extLst>
            </p:cNvPr>
            <p:cNvSpPr>
              <a:spLocks noChangeShapeType="1"/>
            </p:cNvSpPr>
            <p:nvPr/>
          </p:nvSpPr>
          <p:spPr bwMode="auto">
            <a:xfrm flipH="1">
              <a:off x="2448" y="1008"/>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3" name="Group 6">
            <a:extLst>
              <a:ext uri="{FF2B5EF4-FFF2-40B4-BE49-F238E27FC236}">
                <a16:creationId xmlns:a16="http://schemas.microsoft.com/office/drawing/2014/main" id="{1359E129-D3C0-4891-997D-03AB66842863}"/>
              </a:ext>
            </a:extLst>
          </p:cNvPr>
          <p:cNvGrpSpPr>
            <a:grpSpLocks/>
          </p:cNvGrpSpPr>
          <p:nvPr/>
        </p:nvGrpSpPr>
        <p:grpSpPr bwMode="auto">
          <a:xfrm>
            <a:off x="5029200" y="2486025"/>
            <a:ext cx="533400" cy="609600"/>
            <a:chOff x="4224" y="1008"/>
            <a:chExt cx="336" cy="384"/>
          </a:xfrm>
        </p:grpSpPr>
        <p:sp>
          <p:nvSpPr>
            <p:cNvPr id="68654" name="Oval 7">
              <a:extLst>
                <a:ext uri="{FF2B5EF4-FFF2-40B4-BE49-F238E27FC236}">
                  <a16:creationId xmlns:a16="http://schemas.microsoft.com/office/drawing/2014/main" id="{5498377E-601D-4D4B-A1EA-325B1040638F}"/>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53</a:t>
              </a:r>
            </a:p>
          </p:txBody>
        </p:sp>
        <p:sp>
          <p:nvSpPr>
            <p:cNvPr id="68655" name="Line 8">
              <a:extLst>
                <a:ext uri="{FF2B5EF4-FFF2-40B4-BE49-F238E27FC236}">
                  <a16:creationId xmlns:a16="http://schemas.microsoft.com/office/drawing/2014/main" id="{50A89A25-7445-4FAC-B504-0A4503A76D83}"/>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4" name="Group 9">
            <a:extLst>
              <a:ext uri="{FF2B5EF4-FFF2-40B4-BE49-F238E27FC236}">
                <a16:creationId xmlns:a16="http://schemas.microsoft.com/office/drawing/2014/main" id="{302DCDAB-C513-4D22-9195-E007C376C267}"/>
              </a:ext>
            </a:extLst>
          </p:cNvPr>
          <p:cNvGrpSpPr>
            <a:grpSpLocks/>
          </p:cNvGrpSpPr>
          <p:nvPr/>
        </p:nvGrpSpPr>
        <p:grpSpPr bwMode="auto">
          <a:xfrm>
            <a:off x="3886200" y="2943225"/>
            <a:ext cx="533400" cy="609600"/>
            <a:chOff x="288" y="1824"/>
            <a:chExt cx="336" cy="384"/>
          </a:xfrm>
        </p:grpSpPr>
        <p:sp>
          <p:nvSpPr>
            <p:cNvPr id="68652" name="Oval 10">
              <a:extLst>
                <a:ext uri="{FF2B5EF4-FFF2-40B4-BE49-F238E27FC236}">
                  <a16:creationId xmlns:a16="http://schemas.microsoft.com/office/drawing/2014/main" id="{6FD42827-0EAC-4F28-B759-4EE8A87602AD}"/>
                </a:ext>
              </a:extLst>
            </p:cNvPr>
            <p:cNvSpPr>
              <a:spLocks noChangeArrowheads="1"/>
            </p:cNvSpPr>
            <p:nvPr/>
          </p:nvSpPr>
          <p:spPr bwMode="auto">
            <a:xfrm>
              <a:off x="288" y="1968"/>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12</a:t>
              </a:r>
            </a:p>
          </p:txBody>
        </p:sp>
        <p:sp>
          <p:nvSpPr>
            <p:cNvPr id="68653" name="Line 11">
              <a:extLst>
                <a:ext uri="{FF2B5EF4-FFF2-40B4-BE49-F238E27FC236}">
                  <a16:creationId xmlns:a16="http://schemas.microsoft.com/office/drawing/2014/main" id="{65FC1744-8071-44AB-9C08-81ABAB64C0F1}"/>
                </a:ext>
              </a:extLst>
            </p:cNvPr>
            <p:cNvSpPr>
              <a:spLocks noChangeShapeType="1"/>
            </p:cNvSpPr>
            <p:nvPr/>
          </p:nvSpPr>
          <p:spPr bwMode="auto">
            <a:xfrm flipH="1">
              <a:off x="480" y="1824"/>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15" name="Group 12">
            <a:extLst>
              <a:ext uri="{FF2B5EF4-FFF2-40B4-BE49-F238E27FC236}">
                <a16:creationId xmlns:a16="http://schemas.microsoft.com/office/drawing/2014/main" id="{06037259-6A2B-499B-8EC8-FE4BBD3146BE}"/>
              </a:ext>
            </a:extLst>
          </p:cNvPr>
          <p:cNvGrpSpPr>
            <a:grpSpLocks/>
          </p:cNvGrpSpPr>
          <p:nvPr/>
        </p:nvGrpSpPr>
        <p:grpSpPr bwMode="auto">
          <a:xfrm>
            <a:off x="5486400" y="3019425"/>
            <a:ext cx="533400" cy="608013"/>
            <a:chOff x="3408" y="1834"/>
            <a:chExt cx="336" cy="384"/>
          </a:xfrm>
        </p:grpSpPr>
        <p:sp>
          <p:nvSpPr>
            <p:cNvPr id="68650" name="Oval 13">
              <a:extLst>
                <a:ext uri="{FF2B5EF4-FFF2-40B4-BE49-F238E27FC236}">
                  <a16:creationId xmlns:a16="http://schemas.microsoft.com/office/drawing/2014/main" id="{54091843-BDC4-4FD0-910C-82150F89B26A}"/>
                </a:ext>
              </a:extLst>
            </p:cNvPr>
            <p:cNvSpPr>
              <a:spLocks noChangeArrowheads="1"/>
            </p:cNvSpPr>
            <p:nvPr/>
          </p:nvSpPr>
          <p:spPr bwMode="auto">
            <a:xfrm>
              <a:off x="3456" y="1978"/>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90</a:t>
              </a:r>
            </a:p>
          </p:txBody>
        </p:sp>
        <p:sp>
          <p:nvSpPr>
            <p:cNvPr id="68651" name="Line 14">
              <a:extLst>
                <a:ext uri="{FF2B5EF4-FFF2-40B4-BE49-F238E27FC236}">
                  <a16:creationId xmlns:a16="http://schemas.microsoft.com/office/drawing/2014/main" id="{455FF13D-A901-43D5-838C-EE31FC72749C}"/>
                </a:ext>
              </a:extLst>
            </p:cNvPr>
            <p:cNvSpPr>
              <a:spLocks noChangeShapeType="1"/>
            </p:cNvSpPr>
            <p:nvPr/>
          </p:nvSpPr>
          <p:spPr bwMode="auto">
            <a:xfrm>
              <a:off x="3408" y="1834"/>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6" name="Text Box 15">
            <a:extLst>
              <a:ext uri="{FF2B5EF4-FFF2-40B4-BE49-F238E27FC236}">
                <a16:creationId xmlns:a16="http://schemas.microsoft.com/office/drawing/2014/main" id="{34BE2A82-BAA6-44B6-800D-BEFAEFDAD737}"/>
              </a:ext>
            </a:extLst>
          </p:cNvPr>
          <p:cNvSpPr txBox="1">
            <a:spLocks noChangeArrowheads="1"/>
          </p:cNvSpPr>
          <p:nvPr/>
        </p:nvSpPr>
        <p:spPr bwMode="auto">
          <a:xfrm>
            <a:off x="304800" y="3976688"/>
            <a:ext cx="815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sym typeface="Wingdings" panose="05000000000000000000" pitchFamily="2" charset="2"/>
              </a:rPr>
              <a:t>如果改变</a:t>
            </a:r>
            <a:r>
              <a:rPr lang="zh-CN" altLang="en-US" sz="2400" b="1">
                <a:latin typeface="黑体" panose="02010609060101010101" pitchFamily="49" charset="-122"/>
                <a:ea typeface="黑体" panose="02010609060101010101" pitchFamily="49" charset="-122"/>
              </a:rPr>
              <a:t>输入顺序为（</a:t>
            </a:r>
            <a:r>
              <a:rPr lang="en-US" altLang="zh-CN" sz="2400" b="1">
                <a:latin typeface="黑体" panose="02010609060101010101" pitchFamily="49" charset="-122"/>
                <a:ea typeface="黑体" panose="02010609060101010101" pitchFamily="49" charset="-122"/>
              </a:rPr>
              <a:t>24</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53</a:t>
            </a:r>
            <a:r>
              <a:rPr lang="zh-CN" alt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45</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45</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24</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90</a:t>
            </a:r>
            <a:r>
              <a:rPr lang="zh-CN" altLang="en-US" sz="2400" b="1">
                <a:latin typeface="黑体" panose="02010609060101010101" pitchFamily="49" charset="-122"/>
                <a:ea typeface="黑体" panose="02010609060101010101" pitchFamily="49" charset="-122"/>
              </a:rPr>
              <a:t>），</a:t>
            </a:r>
          </a:p>
        </p:txBody>
      </p:sp>
      <p:sp>
        <p:nvSpPr>
          <p:cNvPr id="68617" name="Line 16">
            <a:extLst>
              <a:ext uri="{FF2B5EF4-FFF2-40B4-BE49-F238E27FC236}">
                <a16:creationId xmlns:a16="http://schemas.microsoft.com/office/drawing/2014/main" id="{5A0F028A-3AB3-4D04-BB83-2CA67D09414E}"/>
              </a:ext>
            </a:extLst>
          </p:cNvPr>
          <p:cNvSpPr>
            <a:spLocks noChangeShapeType="1"/>
          </p:cNvSpPr>
          <p:nvPr/>
        </p:nvSpPr>
        <p:spPr bwMode="auto">
          <a:xfrm>
            <a:off x="48768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8618" name="Group 17">
            <a:extLst>
              <a:ext uri="{FF2B5EF4-FFF2-40B4-BE49-F238E27FC236}">
                <a16:creationId xmlns:a16="http://schemas.microsoft.com/office/drawing/2014/main" id="{67F91400-A04F-4199-AC9B-384EC0F1888D}"/>
              </a:ext>
            </a:extLst>
          </p:cNvPr>
          <p:cNvGrpSpPr>
            <a:grpSpLocks/>
          </p:cNvGrpSpPr>
          <p:nvPr/>
        </p:nvGrpSpPr>
        <p:grpSpPr bwMode="auto">
          <a:xfrm>
            <a:off x="6553200" y="1649413"/>
            <a:ext cx="533400" cy="2166937"/>
            <a:chOff x="3456" y="384"/>
            <a:chExt cx="336" cy="1366"/>
          </a:xfrm>
        </p:grpSpPr>
        <p:sp>
          <p:nvSpPr>
            <p:cNvPr id="68648" name="Text Box 18">
              <a:extLst>
                <a:ext uri="{FF2B5EF4-FFF2-40B4-BE49-F238E27FC236}">
                  <a16:creationId xmlns:a16="http://schemas.microsoft.com/office/drawing/2014/main" id="{170845A8-C79E-4A0D-809D-222837EBF045}"/>
                </a:ext>
              </a:extLst>
            </p:cNvPr>
            <p:cNvSpPr txBox="1">
              <a:spLocks noChangeArrowheads="1"/>
            </p:cNvSpPr>
            <p:nvPr/>
          </p:nvSpPr>
          <p:spPr bwMode="auto">
            <a:xfrm>
              <a:off x="3456" y="528"/>
              <a:ext cx="336"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9" name="Line 19">
              <a:extLst>
                <a:ext uri="{FF2B5EF4-FFF2-40B4-BE49-F238E27FC236}">
                  <a16:creationId xmlns:a16="http://schemas.microsoft.com/office/drawing/2014/main" id="{C6B8E1D5-8B98-4E62-A994-2583F763C9E7}"/>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19" name="Group 20">
            <a:extLst>
              <a:ext uri="{FF2B5EF4-FFF2-40B4-BE49-F238E27FC236}">
                <a16:creationId xmlns:a16="http://schemas.microsoft.com/office/drawing/2014/main" id="{BE548F27-9DA0-4EEE-97EA-6FCB5F4EAFD0}"/>
              </a:ext>
            </a:extLst>
          </p:cNvPr>
          <p:cNvGrpSpPr>
            <a:grpSpLocks/>
          </p:cNvGrpSpPr>
          <p:nvPr/>
        </p:nvGrpSpPr>
        <p:grpSpPr bwMode="auto">
          <a:xfrm>
            <a:off x="7848600" y="1649413"/>
            <a:ext cx="533400" cy="2166937"/>
            <a:chOff x="4128" y="384"/>
            <a:chExt cx="336" cy="1366"/>
          </a:xfrm>
        </p:grpSpPr>
        <p:sp>
          <p:nvSpPr>
            <p:cNvPr id="68646" name="Text Box 21">
              <a:extLst>
                <a:ext uri="{FF2B5EF4-FFF2-40B4-BE49-F238E27FC236}">
                  <a16:creationId xmlns:a16="http://schemas.microsoft.com/office/drawing/2014/main" id="{75AEB5AD-51B3-426C-B3CD-1E8F6113A723}"/>
                </a:ext>
              </a:extLst>
            </p:cNvPr>
            <p:cNvSpPr txBox="1">
              <a:spLocks noChangeArrowheads="1"/>
            </p:cNvSpPr>
            <p:nvPr/>
          </p:nvSpPr>
          <p:spPr bwMode="auto">
            <a:xfrm>
              <a:off x="4128" y="528"/>
              <a:ext cx="336"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7" name="Line 22">
              <a:extLst>
                <a:ext uri="{FF2B5EF4-FFF2-40B4-BE49-F238E27FC236}">
                  <a16:creationId xmlns:a16="http://schemas.microsoft.com/office/drawing/2014/main" id="{939A980C-19A6-43F7-9996-30FE24A6C6F8}"/>
                </a:ext>
              </a:extLst>
            </p:cNvPr>
            <p:cNvSpPr>
              <a:spLocks noChangeShapeType="1"/>
            </p:cNvSpPr>
            <p:nvPr/>
          </p:nvSpPr>
          <p:spPr bwMode="auto">
            <a:xfrm>
              <a:off x="4272"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90199" name="Rectangle 23">
            <a:extLst>
              <a:ext uri="{FF2B5EF4-FFF2-40B4-BE49-F238E27FC236}">
                <a16:creationId xmlns:a16="http://schemas.microsoft.com/office/drawing/2014/main" id="{96311F0B-0AA9-4B9A-9188-9085952ABBC0}"/>
              </a:ext>
            </a:extLst>
          </p:cNvPr>
          <p:cNvSpPr>
            <a:spLocks noChangeArrowheads="1"/>
          </p:cNvSpPr>
          <p:nvPr/>
        </p:nvSpPr>
        <p:spPr bwMode="auto">
          <a:xfrm>
            <a:off x="228600" y="1285875"/>
            <a:ext cx="8915400" cy="458788"/>
          </a:xfrm>
          <a:prstGeom prst="rect">
            <a:avLst/>
          </a:prstGeom>
          <a:noFill/>
          <a:ln w="9525">
            <a:noFill/>
            <a:miter lim="800000"/>
            <a:headEnd/>
            <a:tailEnd/>
          </a:ln>
          <a:effectLst/>
        </p:spPr>
        <p:txBody>
          <a:bodyPr>
            <a:spAutoFit/>
          </a:bodyPr>
          <a:lstStyle/>
          <a:p>
            <a:pPr eaLnBrk="1" hangingPunct="1">
              <a:defRPr/>
            </a:pPr>
            <a:r>
              <a:rPr lang="zh-CN" altLang="en-US" b="1" dirty="0">
                <a:effectLst>
                  <a:outerShdw blurRad="38100" dist="38100" dir="2700000" algn="tl">
                    <a:srgbClr val="C0C0C0"/>
                  </a:outerShdw>
                </a:effectLst>
                <a:latin typeface="黑体" pitchFamily="2" charset="-122"/>
                <a:ea typeface="黑体" pitchFamily="2" charset="-122"/>
              </a:rPr>
              <a:t>例</a:t>
            </a:r>
            <a:r>
              <a:rPr lang="zh-CN" altLang="en-US" b="1" dirty="0">
                <a:effectLst>
                  <a:outerShdw blurRad="38100" dist="38100" dir="2700000" algn="tl">
                    <a:srgbClr val="C0C0C0"/>
                  </a:outerShdw>
                </a:effectLst>
                <a:latin typeface="黑体" pitchFamily="2" charset="-122"/>
                <a:ea typeface="黑体" pitchFamily="2" charset="-122"/>
                <a:sym typeface="Wingdings" pitchFamily="2" charset="2"/>
              </a:rPr>
              <a:t>：</a:t>
            </a:r>
            <a:r>
              <a:rPr lang="zh-CN" altLang="en-US" b="1" dirty="0">
                <a:latin typeface="黑体" pitchFamily="2" charset="-122"/>
                <a:ea typeface="黑体" pitchFamily="2" charset="-122"/>
              </a:rPr>
              <a:t>输入待查找的关键字序列</a:t>
            </a:r>
            <a:r>
              <a:rPr lang="en-US" altLang="zh-CN" b="1" dirty="0">
                <a:latin typeface="黑体" pitchFamily="2" charset="-122"/>
                <a:ea typeface="黑体" pitchFamily="2" charset="-122"/>
              </a:rPr>
              <a:t>=</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45</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24</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53</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45</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12</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24</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90</a:t>
            </a:r>
            <a:r>
              <a:rPr lang="zh-CN" altLang="en-US" b="1" dirty="0">
                <a:latin typeface="黑体" pitchFamily="2" charset="-122"/>
                <a:ea typeface="黑体" pitchFamily="2" charset="-122"/>
              </a:rPr>
              <a:t>）</a:t>
            </a:r>
          </a:p>
        </p:txBody>
      </p:sp>
      <p:grpSp>
        <p:nvGrpSpPr>
          <p:cNvPr id="68621" name="Group 24">
            <a:extLst>
              <a:ext uri="{FF2B5EF4-FFF2-40B4-BE49-F238E27FC236}">
                <a16:creationId xmlns:a16="http://schemas.microsoft.com/office/drawing/2014/main" id="{ECDF94CA-DBB0-45E4-972F-F31F8492FE17}"/>
              </a:ext>
            </a:extLst>
          </p:cNvPr>
          <p:cNvGrpSpPr>
            <a:grpSpLocks/>
          </p:cNvGrpSpPr>
          <p:nvPr/>
        </p:nvGrpSpPr>
        <p:grpSpPr bwMode="auto">
          <a:xfrm>
            <a:off x="5410200" y="4498975"/>
            <a:ext cx="533400" cy="2166938"/>
            <a:chOff x="3456" y="384"/>
            <a:chExt cx="336" cy="1365"/>
          </a:xfrm>
        </p:grpSpPr>
        <p:sp>
          <p:nvSpPr>
            <p:cNvPr id="68644" name="Text Box 25">
              <a:extLst>
                <a:ext uri="{FF2B5EF4-FFF2-40B4-BE49-F238E27FC236}">
                  <a16:creationId xmlns:a16="http://schemas.microsoft.com/office/drawing/2014/main" id="{CA4E3CA3-7E10-464C-A37B-2E5BFDDD9113}"/>
                </a:ext>
              </a:extLst>
            </p:cNvPr>
            <p:cNvSpPr txBox="1">
              <a:spLocks noChangeArrowheads="1"/>
            </p:cNvSpPr>
            <p:nvPr/>
          </p:nvSpPr>
          <p:spPr bwMode="auto">
            <a:xfrm>
              <a:off x="3456" y="528"/>
              <a:ext cx="33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5" name="Line 26">
              <a:extLst>
                <a:ext uri="{FF2B5EF4-FFF2-40B4-BE49-F238E27FC236}">
                  <a16:creationId xmlns:a16="http://schemas.microsoft.com/office/drawing/2014/main" id="{C6E04C79-B913-4146-92F2-71EC3BA4E09D}"/>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8622" name="Group 27">
            <a:extLst>
              <a:ext uri="{FF2B5EF4-FFF2-40B4-BE49-F238E27FC236}">
                <a16:creationId xmlns:a16="http://schemas.microsoft.com/office/drawing/2014/main" id="{3457D575-2172-4CA7-A297-62339E871607}"/>
              </a:ext>
            </a:extLst>
          </p:cNvPr>
          <p:cNvGrpSpPr>
            <a:grpSpLocks/>
          </p:cNvGrpSpPr>
          <p:nvPr/>
        </p:nvGrpSpPr>
        <p:grpSpPr bwMode="auto">
          <a:xfrm>
            <a:off x="6629400" y="4498975"/>
            <a:ext cx="533400" cy="2166938"/>
            <a:chOff x="3456" y="384"/>
            <a:chExt cx="336" cy="1365"/>
          </a:xfrm>
        </p:grpSpPr>
        <p:sp>
          <p:nvSpPr>
            <p:cNvPr id="68642" name="Text Box 28">
              <a:extLst>
                <a:ext uri="{FF2B5EF4-FFF2-40B4-BE49-F238E27FC236}">
                  <a16:creationId xmlns:a16="http://schemas.microsoft.com/office/drawing/2014/main" id="{637C3179-D8ED-45A6-99B8-680E3F12B6BC}"/>
                </a:ext>
              </a:extLst>
            </p:cNvPr>
            <p:cNvSpPr txBox="1">
              <a:spLocks noChangeArrowheads="1"/>
            </p:cNvSpPr>
            <p:nvPr/>
          </p:nvSpPr>
          <p:spPr bwMode="auto">
            <a:xfrm>
              <a:off x="3456" y="528"/>
              <a:ext cx="33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C000"/>
                  </a:solidFill>
                  <a:latin typeface="黑体" panose="02010609060101010101" pitchFamily="49" charset="-122"/>
                  <a:ea typeface="黑体" panose="02010609060101010101" pitchFamily="49" charset="-122"/>
                </a:rPr>
                <a:t>查找成功，返回</a:t>
              </a:r>
            </a:p>
          </p:txBody>
        </p:sp>
        <p:sp>
          <p:nvSpPr>
            <p:cNvPr id="68643" name="Line 29">
              <a:extLst>
                <a:ext uri="{FF2B5EF4-FFF2-40B4-BE49-F238E27FC236}">
                  <a16:creationId xmlns:a16="http://schemas.microsoft.com/office/drawing/2014/main" id="{B9341A78-3101-4B6F-A527-F0B4DF20011C}"/>
                </a:ext>
              </a:extLst>
            </p:cNvPr>
            <p:cNvSpPr>
              <a:spLocks noChangeShapeType="1"/>
            </p:cNvSpPr>
            <p:nvPr/>
          </p:nvSpPr>
          <p:spPr bwMode="auto">
            <a:xfrm>
              <a:off x="3600"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3" name="Line 30">
            <a:extLst>
              <a:ext uri="{FF2B5EF4-FFF2-40B4-BE49-F238E27FC236}">
                <a16:creationId xmlns:a16="http://schemas.microsoft.com/office/drawing/2014/main" id="{B03C49EE-2747-45CA-809B-4E052014AD7E}"/>
              </a:ext>
            </a:extLst>
          </p:cNvPr>
          <p:cNvSpPr>
            <a:spLocks noChangeShapeType="1"/>
          </p:cNvSpPr>
          <p:nvPr/>
        </p:nvSpPr>
        <p:spPr bwMode="auto">
          <a:xfrm>
            <a:off x="55626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Line 31">
            <a:extLst>
              <a:ext uri="{FF2B5EF4-FFF2-40B4-BE49-F238E27FC236}">
                <a16:creationId xmlns:a16="http://schemas.microsoft.com/office/drawing/2014/main" id="{DE53ED82-050A-4436-8F76-2818C2A81C96}"/>
              </a:ext>
            </a:extLst>
          </p:cNvPr>
          <p:cNvSpPr>
            <a:spLocks noChangeShapeType="1"/>
          </p:cNvSpPr>
          <p:nvPr/>
        </p:nvSpPr>
        <p:spPr bwMode="auto">
          <a:xfrm>
            <a:off x="61722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5" name="Line 32">
            <a:extLst>
              <a:ext uri="{FF2B5EF4-FFF2-40B4-BE49-F238E27FC236}">
                <a16:creationId xmlns:a16="http://schemas.microsoft.com/office/drawing/2014/main" id="{F725E14D-1B31-4DFF-B029-EFE3B335ECBF}"/>
              </a:ext>
            </a:extLst>
          </p:cNvPr>
          <p:cNvSpPr>
            <a:spLocks noChangeShapeType="1"/>
          </p:cNvSpPr>
          <p:nvPr/>
        </p:nvSpPr>
        <p:spPr bwMode="auto">
          <a:xfrm>
            <a:off x="73914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6" name="Line 33">
            <a:extLst>
              <a:ext uri="{FF2B5EF4-FFF2-40B4-BE49-F238E27FC236}">
                <a16:creationId xmlns:a16="http://schemas.microsoft.com/office/drawing/2014/main" id="{2B793BAE-EEC6-47EF-875A-375FC47B37E9}"/>
              </a:ext>
            </a:extLst>
          </p:cNvPr>
          <p:cNvSpPr>
            <a:spLocks noChangeShapeType="1"/>
          </p:cNvSpPr>
          <p:nvPr/>
        </p:nvSpPr>
        <p:spPr bwMode="auto">
          <a:xfrm>
            <a:off x="8610600" y="1649413"/>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7" name="AutoShape 34">
            <a:extLst>
              <a:ext uri="{FF2B5EF4-FFF2-40B4-BE49-F238E27FC236}">
                <a16:creationId xmlns:a16="http://schemas.microsoft.com/office/drawing/2014/main" id="{C4F298CA-76CA-4B9E-8227-D874617D3FDF}"/>
              </a:ext>
            </a:extLst>
          </p:cNvPr>
          <p:cNvSpPr>
            <a:spLocks noChangeArrowheads="1"/>
          </p:cNvSpPr>
          <p:nvPr/>
        </p:nvSpPr>
        <p:spPr bwMode="auto">
          <a:xfrm>
            <a:off x="838200" y="2028825"/>
            <a:ext cx="1981200" cy="838200"/>
          </a:xfrm>
          <a:prstGeom prst="wedgeRectCallout">
            <a:avLst>
              <a:gd name="adj1" fmla="val 101361"/>
              <a:gd name="adj2" fmla="val -24431"/>
            </a:avLst>
          </a:prstGeom>
          <a:solidFill>
            <a:srgbClr val="FF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查找不成功则插入树中</a:t>
            </a:r>
          </a:p>
        </p:txBody>
      </p:sp>
      <p:sp>
        <p:nvSpPr>
          <p:cNvPr id="68628" name="AutoShape 35">
            <a:extLst>
              <a:ext uri="{FF2B5EF4-FFF2-40B4-BE49-F238E27FC236}">
                <a16:creationId xmlns:a16="http://schemas.microsoft.com/office/drawing/2014/main" id="{6CD766BA-11D5-4E67-BF6B-F4FE23E6B00B}"/>
              </a:ext>
            </a:extLst>
          </p:cNvPr>
          <p:cNvSpPr>
            <a:spLocks noChangeArrowheads="1"/>
          </p:cNvSpPr>
          <p:nvPr/>
        </p:nvSpPr>
        <p:spPr bwMode="auto">
          <a:xfrm>
            <a:off x="422275" y="4503738"/>
            <a:ext cx="1751013" cy="1217612"/>
          </a:xfrm>
          <a:prstGeom prst="wedgeRectCallout">
            <a:avLst>
              <a:gd name="adj1" fmla="val 99819"/>
              <a:gd name="adj2" fmla="val -1171"/>
            </a:avLst>
          </a:prstGeom>
          <a:solidFill>
            <a:srgbClr val="FF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则生成的二叉排序树形态不同</a:t>
            </a:r>
          </a:p>
        </p:txBody>
      </p:sp>
      <p:sp>
        <p:nvSpPr>
          <p:cNvPr id="68629" name="Oval 36">
            <a:extLst>
              <a:ext uri="{FF2B5EF4-FFF2-40B4-BE49-F238E27FC236}">
                <a16:creationId xmlns:a16="http://schemas.microsoft.com/office/drawing/2014/main" id="{9B74CFB1-7A67-4D7A-8FC6-A819F70A9FFC}"/>
              </a:ext>
            </a:extLst>
          </p:cNvPr>
          <p:cNvSpPr>
            <a:spLocks noChangeArrowheads="1"/>
          </p:cNvSpPr>
          <p:nvPr/>
        </p:nvSpPr>
        <p:spPr bwMode="auto">
          <a:xfrm>
            <a:off x="3581400" y="4619625"/>
            <a:ext cx="457200" cy="381000"/>
          </a:xfrm>
          <a:prstGeom prst="ellipse">
            <a:avLst/>
          </a:prstGeom>
          <a:solidFill>
            <a:schemeClr val="accent1"/>
          </a:solidFill>
          <a:ln w="381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24</a:t>
            </a:r>
          </a:p>
        </p:txBody>
      </p:sp>
      <p:grpSp>
        <p:nvGrpSpPr>
          <p:cNvPr id="68630" name="Group 37">
            <a:extLst>
              <a:ext uri="{FF2B5EF4-FFF2-40B4-BE49-F238E27FC236}">
                <a16:creationId xmlns:a16="http://schemas.microsoft.com/office/drawing/2014/main" id="{2E866CB2-FB81-4DAD-A5E8-455FC1A8D4D1}"/>
              </a:ext>
            </a:extLst>
          </p:cNvPr>
          <p:cNvGrpSpPr>
            <a:grpSpLocks/>
          </p:cNvGrpSpPr>
          <p:nvPr/>
        </p:nvGrpSpPr>
        <p:grpSpPr bwMode="auto">
          <a:xfrm>
            <a:off x="4038600" y="4924425"/>
            <a:ext cx="533400" cy="609600"/>
            <a:chOff x="4224" y="1008"/>
            <a:chExt cx="336" cy="384"/>
          </a:xfrm>
        </p:grpSpPr>
        <p:sp>
          <p:nvSpPr>
            <p:cNvPr id="68640" name="Oval 38">
              <a:extLst>
                <a:ext uri="{FF2B5EF4-FFF2-40B4-BE49-F238E27FC236}">
                  <a16:creationId xmlns:a16="http://schemas.microsoft.com/office/drawing/2014/main" id="{80145533-1A0A-4C30-98C5-0A572D3CF6BF}"/>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53</a:t>
              </a:r>
            </a:p>
          </p:txBody>
        </p:sp>
        <p:sp>
          <p:nvSpPr>
            <p:cNvPr id="68641" name="Line 39">
              <a:extLst>
                <a:ext uri="{FF2B5EF4-FFF2-40B4-BE49-F238E27FC236}">
                  <a16:creationId xmlns:a16="http://schemas.microsoft.com/office/drawing/2014/main" id="{9D37F4F6-BD24-472B-BBDA-EC0EF9F8EEB1}"/>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1" name="Group 40">
            <a:extLst>
              <a:ext uri="{FF2B5EF4-FFF2-40B4-BE49-F238E27FC236}">
                <a16:creationId xmlns:a16="http://schemas.microsoft.com/office/drawing/2014/main" id="{C7AB96B9-2FC5-4A4D-8E4D-2E20557CE008}"/>
              </a:ext>
            </a:extLst>
          </p:cNvPr>
          <p:cNvGrpSpPr>
            <a:grpSpLocks/>
          </p:cNvGrpSpPr>
          <p:nvPr/>
        </p:nvGrpSpPr>
        <p:grpSpPr bwMode="auto">
          <a:xfrm>
            <a:off x="3733800" y="5534025"/>
            <a:ext cx="457200" cy="531813"/>
            <a:chOff x="1872" y="3360"/>
            <a:chExt cx="288" cy="336"/>
          </a:xfrm>
        </p:grpSpPr>
        <p:sp>
          <p:nvSpPr>
            <p:cNvPr id="68638" name="Oval 41">
              <a:extLst>
                <a:ext uri="{FF2B5EF4-FFF2-40B4-BE49-F238E27FC236}">
                  <a16:creationId xmlns:a16="http://schemas.microsoft.com/office/drawing/2014/main" id="{CA5448BB-F08F-4196-9B70-F2A597862D14}"/>
                </a:ext>
              </a:extLst>
            </p:cNvPr>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45</a:t>
              </a:r>
            </a:p>
          </p:txBody>
        </p:sp>
        <p:sp>
          <p:nvSpPr>
            <p:cNvPr id="68639" name="Line 42">
              <a:extLst>
                <a:ext uri="{FF2B5EF4-FFF2-40B4-BE49-F238E27FC236}">
                  <a16:creationId xmlns:a16="http://schemas.microsoft.com/office/drawing/2014/main" id="{2D9692D4-8349-45AD-9D44-42F6636D7774}"/>
                </a:ext>
              </a:extLst>
            </p:cNvPr>
            <p:cNvSpPr>
              <a:spLocks noChangeShapeType="1"/>
            </p:cNvSpPr>
            <p:nvPr/>
          </p:nvSpPr>
          <p:spPr bwMode="auto">
            <a:xfrm flipH="1">
              <a:off x="2064" y="3360"/>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2" name="Group 43">
            <a:extLst>
              <a:ext uri="{FF2B5EF4-FFF2-40B4-BE49-F238E27FC236}">
                <a16:creationId xmlns:a16="http://schemas.microsoft.com/office/drawing/2014/main" id="{BCE32C09-02B5-4317-ADE4-3ACCAAF7A249}"/>
              </a:ext>
            </a:extLst>
          </p:cNvPr>
          <p:cNvGrpSpPr>
            <a:grpSpLocks/>
          </p:cNvGrpSpPr>
          <p:nvPr/>
        </p:nvGrpSpPr>
        <p:grpSpPr bwMode="auto">
          <a:xfrm>
            <a:off x="3124200" y="4924425"/>
            <a:ext cx="457200" cy="533400"/>
            <a:chOff x="1872" y="3360"/>
            <a:chExt cx="288" cy="336"/>
          </a:xfrm>
        </p:grpSpPr>
        <p:sp>
          <p:nvSpPr>
            <p:cNvPr id="68636" name="Oval 44">
              <a:extLst>
                <a:ext uri="{FF2B5EF4-FFF2-40B4-BE49-F238E27FC236}">
                  <a16:creationId xmlns:a16="http://schemas.microsoft.com/office/drawing/2014/main" id="{6CEF5ADA-B2CE-4D7F-8095-F8C15F5C61AD}"/>
                </a:ext>
              </a:extLst>
            </p:cNvPr>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12</a:t>
              </a:r>
            </a:p>
          </p:txBody>
        </p:sp>
        <p:sp>
          <p:nvSpPr>
            <p:cNvPr id="68637" name="Line 45">
              <a:extLst>
                <a:ext uri="{FF2B5EF4-FFF2-40B4-BE49-F238E27FC236}">
                  <a16:creationId xmlns:a16="http://schemas.microsoft.com/office/drawing/2014/main" id="{EEE06D9C-6DD4-4592-BF73-879D196DE5DC}"/>
                </a:ext>
              </a:extLst>
            </p:cNvPr>
            <p:cNvSpPr>
              <a:spLocks noChangeShapeType="1"/>
            </p:cNvSpPr>
            <p:nvPr/>
          </p:nvSpPr>
          <p:spPr bwMode="auto">
            <a:xfrm flipH="1">
              <a:off x="2064" y="3360"/>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3" name="Group 46">
            <a:extLst>
              <a:ext uri="{FF2B5EF4-FFF2-40B4-BE49-F238E27FC236}">
                <a16:creationId xmlns:a16="http://schemas.microsoft.com/office/drawing/2014/main" id="{7502D75F-FD2B-4E7C-8768-E40F79015F2F}"/>
              </a:ext>
            </a:extLst>
          </p:cNvPr>
          <p:cNvGrpSpPr>
            <a:grpSpLocks/>
          </p:cNvGrpSpPr>
          <p:nvPr/>
        </p:nvGrpSpPr>
        <p:grpSpPr bwMode="auto">
          <a:xfrm>
            <a:off x="4572000" y="5457825"/>
            <a:ext cx="533400" cy="608013"/>
            <a:chOff x="4224" y="1008"/>
            <a:chExt cx="336" cy="384"/>
          </a:xfrm>
        </p:grpSpPr>
        <p:sp>
          <p:nvSpPr>
            <p:cNvPr id="68634" name="Oval 47">
              <a:extLst>
                <a:ext uri="{FF2B5EF4-FFF2-40B4-BE49-F238E27FC236}">
                  <a16:creationId xmlns:a16="http://schemas.microsoft.com/office/drawing/2014/main" id="{5761115C-D861-4B76-9355-AE725B1DB1C4}"/>
                </a:ext>
              </a:extLst>
            </p:cNvPr>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黑体" panose="02010609060101010101" pitchFamily="49" charset="-122"/>
                  <a:ea typeface="黑体" panose="02010609060101010101" pitchFamily="49" charset="-122"/>
                </a:rPr>
                <a:t>90</a:t>
              </a:r>
            </a:p>
          </p:txBody>
        </p:sp>
        <p:sp>
          <p:nvSpPr>
            <p:cNvPr id="68635" name="Line 48">
              <a:extLst>
                <a:ext uri="{FF2B5EF4-FFF2-40B4-BE49-F238E27FC236}">
                  <a16:creationId xmlns:a16="http://schemas.microsoft.com/office/drawing/2014/main" id="{13D31714-BA31-43B9-BCA6-962726DBB965}"/>
                </a:ext>
              </a:extLst>
            </p:cNvPr>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EB74716-3E6D-4207-A2B6-22B295C9B289}"/>
              </a:ext>
            </a:extLst>
          </p:cNvPr>
          <p:cNvSpPr>
            <a:spLocks noGrp="1" noChangeArrowheads="1"/>
          </p:cNvSpPr>
          <p:nvPr>
            <p:ph type="title"/>
          </p:nvPr>
        </p:nvSpPr>
        <p:spPr>
          <a:xfrm>
            <a:off x="381000" y="1912973"/>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二、二叉排序树(生成函数)</a:t>
            </a:r>
            <a:endParaRPr lang="en-US" altLang="zh-CN" sz="3200" dirty="0">
              <a:latin typeface="黑体" panose="02010609060101010101" pitchFamily="49" charset="-122"/>
              <a:ea typeface="黑体" panose="02010609060101010101" pitchFamily="49" charset="-122"/>
            </a:endParaRPr>
          </a:p>
        </p:txBody>
      </p:sp>
      <p:sp>
        <p:nvSpPr>
          <p:cNvPr id="70659" name="Text Box 3">
            <a:extLst>
              <a:ext uri="{FF2B5EF4-FFF2-40B4-BE49-F238E27FC236}">
                <a16:creationId xmlns:a16="http://schemas.microsoft.com/office/drawing/2014/main" id="{950B49B3-B948-4757-B7E9-078158F869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98D9A6-D00D-4CD0-9B9E-939E2BE1F2C3}" type="slidenum">
              <a:rPr lang="zh-CN" altLang="en-US" sz="2400"/>
              <a:pPr algn="r" eaLnBrk="1" hangingPunct="1">
                <a:spcBef>
                  <a:spcPct val="50000"/>
                </a:spcBef>
                <a:buClrTx/>
                <a:buSzTx/>
                <a:buFontTx/>
                <a:buNone/>
              </a:pPr>
              <a:t>46</a:t>
            </a:fld>
            <a:endParaRPr lang="en-US" altLang="zh-CN" sz="2400"/>
          </a:p>
        </p:txBody>
      </p:sp>
      <p:sp>
        <p:nvSpPr>
          <p:cNvPr id="70660" name="Text Box 4">
            <a:extLst>
              <a:ext uri="{FF2B5EF4-FFF2-40B4-BE49-F238E27FC236}">
                <a16:creationId xmlns:a16="http://schemas.microsoft.com/office/drawing/2014/main" id="{1C03B5BD-26DF-4324-83BF-7D480B4119B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0661" name="Rectangle 6">
            <a:extLst>
              <a:ext uri="{FF2B5EF4-FFF2-40B4-BE49-F238E27FC236}">
                <a16:creationId xmlns:a16="http://schemas.microsoft.com/office/drawing/2014/main" id="{13DA1E81-8B27-4C46-AA62-B6A0390FEA2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70662" name="Picture 48">
            <a:extLst>
              <a:ext uri="{FF2B5EF4-FFF2-40B4-BE49-F238E27FC236}">
                <a16:creationId xmlns:a16="http://schemas.microsoft.com/office/drawing/2014/main" id="{78AD21C7-C3A4-45D0-BF02-331766797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029" y="2924944"/>
            <a:ext cx="54356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Rectangle 50">
            <a:extLst>
              <a:ext uri="{FF2B5EF4-FFF2-40B4-BE49-F238E27FC236}">
                <a16:creationId xmlns:a16="http://schemas.microsoft.com/office/drawing/2014/main" id="{EF15B282-35E5-4917-9FE6-EE2AD7D8443A}"/>
              </a:ext>
            </a:extLst>
          </p:cNvPr>
          <p:cNvSpPr>
            <a:spLocks noGrp="1" noChangeArrowheads="1"/>
          </p:cNvSpPr>
          <p:nvPr>
            <p:ph type="body" idx="1"/>
          </p:nvPr>
        </p:nvSpPr>
        <p:spPr>
          <a:xfrm>
            <a:off x="459771" y="2803596"/>
            <a:ext cx="8763000" cy="4040187"/>
          </a:xfrm>
        </p:spPr>
        <p:txBody>
          <a:bodyPr/>
          <a:lstStyle/>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CreateBST</a:t>
            </a:r>
            <a:r>
              <a:rPr lang="en-US" altLang="zh-CN" sz="2000" b="1" dirty="0">
                <a:latin typeface="黑体" panose="02010609060101010101" pitchFamily="49" charset="-122"/>
                <a:ea typeface="黑体" panose="02010609060101010101" pitchFamily="49" charset="-122"/>
              </a:rPr>
              <a:t>( )</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root=NULL;</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int </a:t>
            </a:r>
            <a:r>
              <a:rPr lang="en-US" altLang="zh-CN" sz="2000" b="1" dirty="0" err="1">
                <a:latin typeface="黑体" panose="02010609060101010101" pitchFamily="49" charset="-122"/>
                <a:ea typeface="黑体" panose="02010609060101010101" pitchFamily="49" charset="-122"/>
              </a:rPr>
              <a:t>n,data</a:t>
            </a:r>
            <a:r>
              <a:rPr lang="en-US" altLang="zh-CN" sz="2000" b="1" dirty="0">
                <a:latin typeface="黑体" panose="02010609060101010101" pitchFamily="49" charset="-122"/>
                <a:ea typeface="黑体" panose="02010609060101010101" pitchFamily="49" charset="-122"/>
              </a:rPr>
              <a:t>;</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&gt;&gt;n;</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for (int i=0; i&lt;n; i++) {	//</a:t>
            </a:r>
            <a:r>
              <a:rPr lang="zh-CN" altLang="en-US" sz="2000" b="1" dirty="0">
                <a:latin typeface="黑体" panose="02010609060101010101" pitchFamily="49" charset="-122"/>
                <a:ea typeface="黑体" panose="02010609060101010101" pitchFamily="49" charset="-122"/>
              </a:rPr>
              <a:t>对输入的值，依次作插入操作</a:t>
            </a:r>
          </a:p>
          <a:p>
            <a:pPr eaLnBrk="1" hangingPunct="1">
              <a:lnSpc>
                <a:spcPct val="90000"/>
              </a:lnSpc>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cin</a:t>
            </a:r>
            <a:r>
              <a:rPr lang="en-US" altLang="zh-CN" sz="2000" b="1" dirty="0">
                <a:latin typeface="黑体" panose="02010609060101010101" pitchFamily="49" charset="-122"/>
                <a:ea typeface="黑体" panose="02010609060101010101" pitchFamily="49" charset="-122"/>
              </a:rPr>
              <a:t>&gt;&gt;data;</a:t>
            </a: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 data); //</a:t>
            </a:r>
            <a:r>
              <a:rPr lang="zh-CN" altLang="en-US" sz="2000" b="1" dirty="0">
                <a:latin typeface="黑体" panose="02010609060101010101" pitchFamily="49" charset="-122"/>
                <a:ea typeface="黑体" panose="02010609060101010101" pitchFamily="49" charset="-122"/>
              </a:rPr>
              <a:t>在二叉排序树中插入值为</a:t>
            </a:r>
            <a:r>
              <a:rPr lang="en-US" altLang="zh-CN" sz="2000" b="1" dirty="0">
                <a:latin typeface="黑体" panose="02010609060101010101" pitchFamily="49" charset="-122"/>
                <a:ea typeface="黑体" panose="02010609060101010101" pitchFamily="49" charset="-122"/>
              </a:rPr>
              <a:t>data</a:t>
            </a:r>
            <a:r>
              <a:rPr lang="zh-CN" altLang="en-US" sz="2000" b="1" dirty="0">
                <a:latin typeface="黑体" panose="02010609060101010101" pitchFamily="49" charset="-122"/>
                <a:ea typeface="黑体" panose="02010609060101010101" pitchFamily="49" charset="-122"/>
              </a:rPr>
              <a:t>的结点</a:t>
            </a:r>
            <a:endParaRPr lang="en-US" altLang="zh-CN" sz="2000" b="1" dirty="0">
              <a:latin typeface="黑体" panose="02010609060101010101" pitchFamily="49" charset="-122"/>
              <a:ea typeface="黑体" panose="02010609060101010101" pitchFamily="49" charset="-122"/>
            </a:endParaRPr>
          </a:p>
          <a:p>
            <a:pPr eaLnBrk="1" hangingPunct="1">
              <a:lnSpc>
                <a:spcPct val="90000"/>
              </a:lnSpc>
              <a:buNone/>
            </a:pP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A6FE6B8-F561-4F47-BA8A-838D5281691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二、二叉排序树(中序遍历)</a:t>
            </a:r>
            <a:endParaRPr lang="en-US" altLang="zh-CN" sz="32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BEF58FDC-027C-4BCB-B39B-370ADB9270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D2DD4A-D4F7-4B69-AFE9-BE042EC8FCAC}" type="slidenum">
              <a:rPr lang="zh-CN" altLang="en-US" sz="2400"/>
              <a:pPr algn="r" eaLnBrk="1" hangingPunct="1">
                <a:spcBef>
                  <a:spcPct val="50000"/>
                </a:spcBef>
                <a:buClrTx/>
                <a:buSzTx/>
                <a:buFontTx/>
                <a:buNone/>
              </a:pPr>
              <a:t>47</a:t>
            </a:fld>
            <a:endParaRPr lang="en-US" altLang="zh-CN" sz="2400"/>
          </a:p>
        </p:txBody>
      </p:sp>
      <p:sp>
        <p:nvSpPr>
          <p:cNvPr id="72708" name="Text Box 4">
            <a:extLst>
              <a:ext uri="{FF2B5EF4-FFF2-40B4-BE49-F238E27FC236}">
                <a16:creationId xmlns:a16="http://schemas.microsoft.com/office/drawing/2014/main" id="{9A2A283D-BD4D-46AF-9099-C3914E62385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2709" name="Rectangle 5">
            <a:extLst>
              <a:ext uri="{FF2B5EF4-FFF2-40B4-BE49-F238E27FC236}">
                <a16:creationId xmlns:a16="http://schemas.microsoft.com/office/drawing/2014/main" id="{CB2F5A00-4631-40DB-9059-C1653441DC1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solidFill>
                  <a:srgbClr val="FF0000"/>
                </a:solidFill>
                <a:latin typeface="黑体" panose="02010609060101010101" pitchFamily="49" charset="-122"/>
                <a:ea typeface="黑体" panose="02010609060101010101" pitchFamily="49" charset="-122"/>
              </a:rPr>
              <a:t>中序</a:t>
            </a:r>
            <a:r>
              <a:rPr lang="zh-CN" altLang="en-US" b="1" dirty="0">
                <a:latin typeface="黑体" panose="02010609060101010101" pitchFamily="49" charset="-122"/>
                <a:ea typeface="黑体" panose="02010609060101010101" pitchFamily="49" charset="-122"/>
              </a:rPr>
              <a:t>遍历二叉排序树，可得到一个关键字的有序序列,如</a:t>
            </a:r>
            <a:r>
              <a:rPr lang="zh-CN" altLang="en-US" sz="3000" b="1" dirty="0">
                <a:latin typeface="黑体" panose="02010609060101010101" pitchFamily="49" charset="-122"/>
                <a:ea typeface="黑体" panose="02010609060101010101" pitchFamily="49" charset="-122"/>
              </a:rPr>
              <a:t>5</a:t>
            </a:r>
            <a:r>
              <a:rPr lang="en-US" altLang="zh-CN" sz="3000" b="1" dirty="0">
                <a:latin typeface="黑体" panose="02010609060101010101" pitchFamily="49" charset="-122"/>
                <a:ea typeface="黑体" panose="02010609060101010101" pitchFamily="49" charset="-122"/>
              </a:rPr>
              <a:t>,13,19,21,37,56,64,75,80,88,92</a:t>
            </a:r>
          </a:p>
        </p:txBody>
      </p:sp>
      <p:sp>
        <p:nvSpPr>
          <p:cNvPr id="72710" name="Rectangle 6">
            <a:extLst>
              <a:ext uri="{FF2B5EF4-FFF2-40B4-BE49-F238E27FC236}">
                <a16:creationId xmlns:a16="http://schemas.microsoft.com/office/drawing/2014/main" id="{0B81D3BE-B03E-4E65-8236-40C03819FC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2711" name="Group 48">
            <a:extLst>
              <a:ext uri="{FF2B5EF4-FFF2-40B4-BE49-F238E27FC236}">
                <a16:creationId xmlns:a16="http://schemas.microsoft.com/office/drawing/2014/main" id="{7DAFE012-4265-45F6-8900-8FD44653E4BB}"/>
              </a:ext>
            </a:extLst>
          </p:cNvPr>
          <p:cNvGrpSpPr>
            <a:grpSpLocks/>
          </p:cNvGrpSpPr>
          <p:nvPr/>
        </p:nvGrpSpPr>
        <p:grpSpPr bwMode="auto">
          <a:xfrm>
            <a:off x="2743200" y="3973513"/>
            <a:ext cx="3679825" cy="2770187"/>
            <a:chOff x="240" y="2112"/>
            <a:chExt cx="2318" cy="1745"/>
          </a:xfrm>
        </p:grpSpPr>
        <p:sp>
          <p:nvSpPr>
            <p:cNvPr id="72712" name="Oval 49">
              <a:extLst>
                <a:ext uri="{FF2B5EF4-FFF2-40B4-BE49-F238E27FC236}">
                  <a16:creationId xmlns:a16="http://schemas.microsoft.com/office/drawing/2014/main" id="{2CD2559F-DAB6-40AB-8F3C-B7BA0130F42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2713" name="Oval 50">
              <a:extLst>
                <a:ext uri="{FF2B5EF4-FFF2-40B4-BE49-F238E27FC236}">
                  <a16:creationId xmlns:a16="http://schemas.microsoft.com/office/drawing/2014/main" id="{F3B60499-EC33-4F8A-845D-13A2E7341651}"/>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2714" name="Oval 51">
              <a:extLst>
                <a:ext uri="{FF2B5EF4-FFF2-40B4-BE49-F238E27FC236}">
                  <a16:creationId xmlns:a16="http://schemas.microsoft.com/office/drawing/2014/main" id="{F3A7CD5B-3470-4A56-9318-07DCB69A423A}"/>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2715" name="Oval 52">
              <a:extLst>
                <a:ext uri="{FF2B5EF4-FFF2-40B4-BE49-F238E27FC236}">
                  <a16:creationId xmlns:a16="http://schemas.microsoft.com/office/drawing/2014/main" id="{9671A2F3-8F9B-4BC1-987F-793250427946}"/>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2716" name="Oval 53">
              <a:extLst>
                <a:ext uri="{FF2B5EF4-FFF2-40B4-BE49-F238E27FC236}">
                  <a16:creationId xmlns:a16="http://schemas.microsoft.com/office/drawing/2014/main" id="{42D57E4E-64BE-4474-9B0B-150D1FEE3016}"/>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2717" name="Oval 54">
              <a:extLst>
                <a:ext uri="{FF2B5EF4-FFF2-40B4-BE49-F238E27FC236}">
                  <a16:creationId xmlns:a16="http://schemas.microsoft.com/office/drawing/2014/main" id="{02A6414A-8553-45AE-B28B-70C3BC211C37}"/>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2718" name="Line 55">
              <a:extLst>
                <a:ext uri="{FF2B5EF4-FFF2-40B4-BE49-F238E27FC236}">
                  <a16:creationId xmlns:a16="http://schemas.microsoft.com/office/drawing/2014/main" id="{8FCDC655-D792-4C12-BF69-9D2235C4A68F}"/>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Line 56">
              <a:extLst>
                <a:ext uri="{FF2B5EF4-FFF2-40B4-BE49-F238E27FC236}">
                  <a16:creationId xmlns:a16="http://schemas.microsoft.com/office/drawing/2014/main" id="{26D95316-A306-4A94-B953-BA5DF7551364}"/>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57">
              <a:extLst>
                <a:ext uri="{FF2B5EF4-FFF2-40B4-BE49-F238E27FC236}">
                  <a16:creationId xmlns:a16="http://schemas.microsoft.com/office/drawing/2014/main" id="{B6BE7973-2C18-4F73-B795-2B48281708F8}"/>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58">
              <a:extLst>
                <a:ext uri="{FF2B5EF4-FFF2-40B4-BE49-F238E27FC236}">
                  <a16:creationId xmlns:a16="http://schemas.microsoft.com/office/drawing/2014/main" id="{2454E82C-5A5F-4BA7-8A94-2769E926575C}"/>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59">
              <a:extLst>
                <a:ext uri="{FF2B5EF4-FFF2-40B4-BE49-F238E27FC236}">
                  <a16:creationId xmlns:a16="http://schemas.microsoft.com/office/drawing/2014/main" id="{E619C931-984A-4F54-A8B9-781A5B411C04}"/>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Line 60">
              <a:extLst>
                <a:ext uri="{FF2B5EF4-FFF2-40B4-BE49-F238E27FC236}">
                  <a16:creationId xmlns:a16="http://schemas.microsoft.com/office/drawing/2014/main" id="{4B7880B2-E592-49B7-87A7-690BD3533909}"/>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Line 61">
              <a:extLst>
                <a:ext uri="{FF2B5EF4-FFF2-40B4-BE49-F238E27FC236}">
                  <a16:creationId xmlns:a16="http://schemas.microsoft.com/office/drawing/2014/main" id="{74A17C74-0AC6-4FC0-9BB8-6CED3C56D1F6}"/>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Line 62">
              <a:extLst>
                <a:ext uri="{FF2B5EF4-FFF2-40B4-BE49-F238E27FC236}">
                  <a16:creationId xmlns:a16="http://schemas.microsoft.com/office/drawing/2014/main" id="{299E4DA7-194B-4654-B0E4-BAD63B2934FB}"/>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Oval 63">
              <a:extLst>
                <a:ext uri="{FF2B5EF4-FFF2-40B4-BE49-F238E27FC236}">
                  <a16:creationId xmlns:a16="http://schemas.microsoft.com/office/drawing/2014/main" id="{29A6DA2F-EF24-47EC-B014-C4E5162C8CF0}"/>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2727" name="Line 64">
              <a:extLst>
                <a:ext uri="{FF2B5EF4-FFF2-40B4-BE49-F238E27FC236}">
                  <a16:creationId xmlns:a16="http://schemas.microsoft.com/office/drawing/2014/main" id="{45005750-7ADB-4E52-9B40-D37D40CFAD18}"/>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8" name="Oval 65">
              <a:extLst>
                <a:ext uri="{FF2B5EF4-FFF2-40B4-BE49-F238E27FC236}">
                  <a16:creationId xmlns:a16="http://schemas.microsoft.com/office/drawing/2014/main" id="{340B4A15-2174-4C4A-9D3B-1D82F7C4715B}"/>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2729" name="Oval 66">
              <a:extLst>
                <a:ext uri="{FF2B5EF4-FFF2-40B4-BE49-F238E27FC236}">
                  <a16:creationId xmlns:a16="http://schemas.microsoft.com/office/drawing/2014/main" id="{97383205-B928-49E4-B5BB-F7028EBE3589}"/>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2730" name="Oval 67">
              <a:extLst>
                <a:ext uri="{FF2B5EF4-FFF2-40B4-BE49-F238E27FC236}">
                  <a16:creationId xmlns:a16="http://schemas.microsoft.com/office/drawing/2014/main" id="{5204AF8F-F65F-40BE-9731-375E4A1DA3DC}"/>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2731" name="Line 68">
              <a:extLst>
                <a:ext uri="{FF2B5EF4-FFF2-40B4-BE49-F238E27FC236}">
                  <a16:creationId xmlns:a16="http://schemas.microsoft.com/office/drawing/2014/main" id="{9D3701DE-C3C2-469A-B85F-FC68EDA52F40}"/>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Oval 69">
              <a:extLst>
                <a:ext uri="{FF2B5EF4-FFF2-40B4-BE49-F238E27FC236}">
                  <a16:creationId xmlns:a16="http://schemas.microsoft.com/office/drawing/2014/main" id="{B72464E1-80D7-47EA-A3B1-97945A320FD9}"/>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85EC7CB-89C9-476A-B2FF-F6434624B19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6511919D-7999-4BC0-8A1A-0ADAA495921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362D219-99CB-4B5C-A340-D7D0CC09987F}" type="slidenum">
              <a:rPr lang="zh-CN" altLang="en-US" sz="2400"/>
              <a:pPr algn="r" eaLnBrk="1" hangingPunct="1">
                <a:spcBef>
                  <a:spcPct val="50000"/>
                </a:spcBef>
                <a:buClrTx/>
                <a:buSzTx/>
                <a:buFontTx/>
                <a:buNone/>
              </a:pPr>
              <a:t>48</a:t>
            </a:fld>
            <a:endParaRPr lang="en-US" altLang="zh-CN" sz="2400"/>
          </a:p>
        </p:txBody>
      </p:sp>
      <p:sp>
        <p:nvSpPr>
          <p:cNvPr id="73732" name="Text Box 4">
            <a:extLst>
              <a:ext uri="{FF2B5EF4-FFF2-40B4-BE49-F238E27FC236}">
                <a16:creationId xmlns:a16="http://schemas.microsoft.com/office/drawing/2014/main" id="{C963FEBD-E87F-4AA1-8BDF-91F66D04EA1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3733" name="Rectangle 5">
            <a:extLst>
              <a:ext uri="{FF2B5EF4-FFF2-40B4-BE49-F238E27FC236}">
                <a16:creationId xmlns:a16="http://schemas.microsoft.com/office/drawing/2014/main" id="{FAD7639D-0929-44F3-81A5-06C4F836AD24}"/>
              </a:ext>
            </a:extLst>
          </p:cNvPr>
          <p:cNvSpPr>
            <a:spLocks noGrp="1" noChangeArrowheads="1"/>
          </p:cNvSpPr>
          <p:nvPr>
            <p:ph type="body" idx="1"/>
          </p:nvPr>
        </p:nvSpPr>
        <p:spPr>
          <a:xfrm>
            <a:off x="381000" y="2819400"/>
            <a:ext cx="8655496" cy="4038600"/>
          </a:xfrm>
        </p:spPr>
        <p:txBody>
          <a:bodyPr/>
          <a:lstStyle/>
          <a:p>
            <a:pPr eaLnBrk="1" hangingPunct="1">
              <a:spcBef>
                <a:spcPct val="30000"/>
              </a:spcBef>
            </a:pPr>
            <a:r>
              <a:rPr lang="zh-CN" altLang="en-US" b="1" dirty="0">
                <a:solidFill>
                  <a:srgbClr val="FF0000"/>
                </a:solidFill>
                <a:latin typeface="黑体" panose="02010609060101010101" pitchFamily="49" charset="-122"/>
                <a:ea typeface="黑体" panose="02010609060101010101" pitchFamily="49" charset="-122"/>
              </a:rPr>
              <a:t>删除</a:t>
            </a:r>
            <a:r>
              <a:rPr lang="zh-CN" altLang="en-US" b="1" dirty="0">
                <a:latin typeface="黑体" panose="02010609060101010101" pitchFamily="49" charset="-122"/>
                <a:ea typeface="黑体" panose="02010609060101010101" pitchFamily="49" charset="-122"/>
              </a:rPr>
              <a:t>二叉排序树中的一个结点后，必须</a:t>
            </a:r>
            <a:r>
              <a:rPr lang="zh-CN" altLang="en-US" b="1" dirty="0">
                <a:solidFill>
                  <a:srgbClr val="FF0000"/>
                </a:solidFill>
                <a:latin typeface="黑体" panose="02010609060101010101" pitchFamily="49" charset="-122"/>
                <a:ea typeface="黑体" panose="02010609060101010101" pitchFamily="49" charset="-122"/>
              </a:rPr>
              <a:t>保持二叉排序树的特性</a:t>
            </a:r>
            <a:r>
              <a:rPr lang="zh-CN" altLang="en-US" b="1" dirty="0">
                <a:latin typeface="黑体" panose="02010609060101010101" pitchFamily="49" charset="-122"/>
                <a:ea typeface="黑体" panose="02010609060101010101" pitchFamily="49" charset="-122"/>
              </a:rPr>
              <a:t>（左子树的所有结点值小于根结点，右子树的所有结点值大于根结点）</a:t>
            </a:r>
          </a:p>
          <a:p>
            <a:pPr eaLnBrk="1" hangingPunct="1">
              <a:spcBef>
                <a:spcPct val="30000"/>
              </a:spcBef>
            </a:pPr>
            <a:r>
              <a:rPr lang="zh-CN" altLang="en-US" b="1" dirty="0">
                <a:latin typeface="黑体" panose="02010609060101010101" pitchFamily="49" charset="-122"/>
                <a:ea typeface="黑体" panose="02010609060101010101" pitchFamily="49" charset="-122"/>
              </a:rPr>
              <a:t>也即保持中序遍历后，输出为有序序列</a:t>
            </a:r>
          </a:p>
        </p:txBody>
      </p:sp>
      <p:sp>
        <p:nvSpPr>
          <p:cNvPr id="73734" name="Rectangle 6">
            <a:extLst>
              <a:ext uri="{FF2B5EF4-FFF2-40B4-BE49-F238E27FC236}">
                <a16:creationId xmlns:a16="http://schemas.microsoft.com/office/drawing/2014/main" id="{84F3A1D0-71BF-48DC-9AC7-F872CC8CF03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0C96C10-7F59-42CF-A237-5C30C366666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07403622-3363-499F-95C8-6BEBAF7C67C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6596CB6-0F84-4860-836F-51554232800F}" type="slidenum">
              <a:rPr lang="zh-CN" altLang="en-US" sz="2400"/>
              <a:pPr algn="r" eaLnBrk="1" hangingPunct="1">
                <a:spcBef>
                  <a:spcPct val="50000"/>
                </a:spcBef>
                <a:buClrTx/>
                <a:buSzTx/>
                <a:buFontTx/>
                <a:buNone/>
              </a:pPr>
              <a:t>49</a:t>
            </a:fld>
            <a:endParaRPr lang="en-US" altLang="zh-CN" sz="2400"/>
          </a:p>
        </p:txBody>
      </p:sp>
      <p:sp>
        <p:nvSpPr>
          <p:cNvPr id="74756" name="Text Box 4">
            <a:extLst>
              <a:ext uri="{FF2B5EF4-FFF2-40B4-BE49-F238E27FC236}">
                <a16:creationId xmlns:a16="http://schemas.microsoft.com/office/drawing/2014/main" id="{5025CA0A-5066-4851-8159-E68D12B623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4757" name="Rectangle 5">
            <a:extLst>
              <a:ext uri="{FF2B5EF4-FFF2-40B4-BE49-F238E27FC236}">
                <a16:creationId xmlns:a16="http://schemas.microsoft.com/office/drawing/2014/main" id="{E976B357-330D-4A25-86A0-C4A1DF24002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被删除结点具有以下</a:t>
            </a:r>
            <a:r>
              <a:rPr lang="zh-CN" altLang="en-US" b="1">
                <a:solidFill>
                  <a:srgbClr val="FF0000"/>
                </a:solidFill>
                <a:latin typeface="黑体" panose="02010609060101010101" pitchFamily="49" charset="-122"/>
                <a:ea typeface="黑体" panose="02010609060101010101" pitchFamily="49" charset="-122"/>
              </a:rPr>
              <a:t>三种</a:t>
            </a:r>
            <a:r>
              <a:rPr lang="zh-CN" altLang="en-US" b="1">
                <a:latin typeface="黑体" panose="02010609060101010101" pitchFamily="49" charset="-122"/>
                <a:ea typeface="黑体" panose="02010609060101010101" pitchFamily="49" charset="-122"/>
              </a:rPr>
              <a:t>情况：</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1.是叶子结点</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2.只有左子树或右子树</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3.同时有左、右子树</a:t>
            </a:r>
          </a:p>
        </p:txBody>
      </p:sp>
      <p:sp>
        <p:nvSpPr>
          <p:cNvPr id="74758" name="Rectangle 6">
            <a:extLst>
              <a:ext uri="{FF2B5EF4-FFF2-40B4-BE49-F238E27FC236}">
                <a16:creationId xmlns:a16="http://schemas.microsoft.com/office/drawing/2014/main" id="{07F93DAD-E5F1-49E0-A738-E20BC88D5D6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D44025-2B76-423E-A62B-39119C8D3A7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三、查找(</a:t>
            </a:r>
            <a:r>
              <a:rPr lang="en-US" altLang="zh-CN" sz="3200">
                <a:latin typeface="黑体" panose="02010609060101010101" pitchFamily="49" charset="-122"/>
                <a:ea typeface="黑体" panose="02010609060101010101" pitchFamily="49" charset="-122"/>
              </a:rPr>
              <a:t>Searching)</a:t>
            </a:r>
          </a:p>
        </p:txBody>
      </p:sp>
      <p:sp>
        <p:nvSpPr>
          <p:cNvPr id="10243" name="Text Box 3">
            <a:extLst>
              <a:ext uri="{FF2B5EF4-FFF2-40B4-BE49-F238E27FC236}">
                <a16:creationId xmlns:a16="http://schemas.microsoft.com/office/drawing/2014/main" id="{5AFFEFB0-864D-4060-96BE-249DD0E623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1EA1EAB-6A8D-45A4-B3BA-BE3A218BB281}"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1119E0E0-76CA-4BE4-903C-A837D95E213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0245" name="Rectangle 5">
            <a:extLst>
              <a:ext uri="{FF2B5EF4-FFF2-40B4-BE49-F238E27FC236}">
                <a16:creationId xmlns:a16="http://schemas.microsoft.com/office/drawing/2014/main" id="{86CA871C-55A7-436A-85D1-43955598B41D}"/>
              </a:ext>
            </a:extLst>
          </p:cNvPr>
          <p:cNvSpPr>
            <a:spLocks noGrp="1" noChangeArrowheads="1"/>
          </p:cNvSpPr>
          <p:nvPr>
            <p:ph type="body" idx="1"/>
          </p:nvPr>
        </p:nvSpPr>
        <p:spPr>
          <a:xfrm>
            <a:off x="381000" y="2819400"/>
            <a:ext cx="8871520" cy="1113656"/>
          </a:xfrm>
        </p:spPr>
        <p:txBody>
          <a:bodyPr/>
          <a:lstStyle/>
          <a:p>
            <a:pPr eaLnBrk="1" hangingPunct="1">
              <a:spcBef>
                <a:spcPct val="70000"/>
              </a:spcBef>
            </a:pPr>
            <a:r>
              <a:rPr lang="zh-CN" altLang="en-US" b="1" dirty="0">
                <a:solidFill>
                  <a:schemeClr val="hlink"/>
                </a:solidFill>
                <a:latin typeface="黑体" panose="02010609060101010101" pitchFamily="49" charset="-122"/>
                <a:ea typeface="黑体" panose="02010609060101010101" pitchFamily="49" charset="-122"/>
              </a:rPr>
              <a:t>查找</a:t>
            </a:r>
            <a:r>
              <a:rPr lang="zh-CN" altLang="en-US" b="1" dirty="0">
                <a:latin typeface="黑体" panose="02010609060101010101" pitchFamily="49" charset="-122"/>
                <a:ea typeface="黑体" panose="02010609060101010101" pitchFamily="49" charset="-122"/>
              </a:rPr>
              <a:t>是根据给定的</a:t>
            </a:r>
            <a:r>
              <a:rPr lang="zh-CN" altLang="en-US" b="1" dirty="0">
                <a:solidFill>
                  <a:srgbClr val="FF0000"/>
                </a:solidFill>
                <a:latin typeface="黑体" panose="02010609060101010101" pitchFamily="49" charset="-122"/>
                <a:ea typeface="黑体" panose="02010609060101010101" pitchFamily="49" charset="-122"/>
              </a:rPr>
              <a:t>某个值</a:t>
            </a:r>
            <a:r>
              <a:rPr lang="zh-CN" altLang="en-US" b="1" dirty="0">
                <a:latin typeface="黑体" panose="02010609060101010101" pitchFamily="49" charset="-122"/>
                <a:ea typeface="黑体" panose="02010609060101010101" pitchFamily="49" charset="-122"/>
              </a:rPr>
              <a:t>，在查找表中确定一个其关键字等于给定值的数据元素（或记录）</a:t>
            </a:r>
          </a:p>
        </p:txBody>
      </p:sp>
      <p:sp>
        <p:nvSpPr>
          <p:cNvPr id="10246" name="Rectangle 6">
            <a:extLst>
              <a:ext uri="{FF2B5EF4-FFF2-40B4-BE49-F238E27FC236}">
                <a16:creationId xmlns:a16="http://schemas.microsoft.com/office/drawing/2014/main" id="{DECBAFD8-E77E-4415-B395-F3A3BB53DEB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7" name="Rectangle 5">
            <a:extLst>
              <a:ext uri="{FF2B5EF4-FFF2-40B4-BE49-F238E27FC236}">
                <a16:creationId xmlns:a16="http://schemas.microsoft.com/office/drawing/2014/main" id="{F5CEB213-5594-4C2E-ACE4-CB9494E2B857}"/>
              </a:ext>
            </a:extLst>
          </p:cNvPr>
          <p:cNvSpPr txBox="1">
            <a:spLocks noChangeArrowheads="1"/>
          </p:cNvSpPr>
          <p:nvPr/>
        </p:nvSpPr>
        <p:spPr bwMode="auto">
          <a:xfrm>
            <a:off x="432333" y="4374840"/>
            <a:ext cx="87630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70000"/>
              </a:spcBef>
            </a:pPr>
            <a:r>
              <a:rPr lang="zh-CN" altLang="en-US" b="1" kern="0" dirty="0">
                <a:latin typeface="黑体" panose="02010609060101010101" pitchFamily="49" charset="-122"/>
                <a:ea typeface="黑体" panose="02010609060101010101" pitchFamily="49" charset="-122"/>
              </a:rPr>
              <a:t>查找</a:t>
            </a:r>
            <a:r>
              <a:rPr lang="zh-CN" altLang="en-US" b="1" kern="0" dirty="0">
                <a:solidFill>
                  <a:srgbClr val="FF0000"/>
                </a:solidFill>
                <a:latin typeface="黑体" panose="02010609060101010101" pitchFamily="49" charset="-122"/>
                <a:ea typeface="黑体" panose="02010609060101010101" pitchFamily="49" charset="-122"/>
              </a:rPr>
              <a:t>成功</a:t>
            </a:r>
            <a:r>
              <a:rPr lang="zh-CN" altLang="en-US" b="1" kern="0" dirty="0">
                <a:latin typeface="黑体" panose="02010609060101010101" pitchFamily="49" charset="-122"/>
                <a:ea typeface="黑体" panose="02010609060101010101" pitchFamily="49" charset="-122"/>
              </a:rPr>
              <a:t>：在查找表中查找到指定的记录</a:t>
            </a:r>
          </a:p>
          <a:p>
            <a:pPr eaLnBrk="1" hangingPunct="1">
              <a:spcBef>
                <a:spcPct val="70000"/>
              </a:spcBef>
            </a:pPr>
            <a:r>
              <a:rPr lang="zh-CN" altLang="en-US" b="1" kern="0" dirty="0">
                <a:latin typeface="黑体" panose="02010609060101010101" pitchFamily="49" charset="-122"/>
                <a:ea typeface="黑体" panose="02010609060101010101" pitchFamily="49" charset="-122"/>
              </a:rPr>
              <a:t>查找</a:t>
            </a:r>
            <a:r>
              <a:rPr lang="zh-CN" altLang="en-US" b="1" kern="0" dirty="0">
                <a:solidFill>
                  <a:srgbClr val="FF0000"/>
                </a:solidFill>
                <a:latin typeface="黑体" panose="02010609060101010101" pitchFamily="49" charset="-122"/>
                <a:ea typeface="黑体" panose="02010609060101010101" pitchFamily="49" charset="-122"/>
              </a:rPr>
              <a:t>不成功</a:t>
            </a:r>
            <a:r>
              <a:rPr lang="zh-CN" altLang="en-US" b="1" kern="0" dirty="0">
                <a:latin typeface="黑体" panose="02010609060101010101" pitchFamily="49" charset="-122"/>
                <a:ea typeface="黑体" panose="02010609060101010101" pitchFamily="49" charset="-122"/>
              </a:rPr>
              <a:t>：在查找表中没有找到指定记录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73E9FB8-5652-48A1-801D-16EA010870B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E8FEF76B-E788-416A-96A6-DF20900A929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3629A23-D203-47EF-B3FD-A3AFF4DCF636}" type="slidenum">
              <a:rPr lang="zh-CN" altLang="en-US" sz="2400"/>
              <a:pPr algn="r" eaLnBrk="1" hangingPunct="1">
                <a:spcBef>
                  <a:spcPct val="50000"/>
                </a:spcBef>
                <a:buClrTx/>
                <a:buSzTx/>
                <a:buFontTx/>
                <a:buNone/>
              </a:pPr>
              <a:t>50</a:t>
            </a:fld>
            <a:endParaRPr lang="en-US" altLang="zh-CN" sz="2400"/>
          </a:p>
        </p:txBody>
      </p:sp>
      <p:sp>
        <p:nvSpPr>
          <p:cNvPr id="75780" name="Text Box 4">
            <a:extLst>
              <a:ext uri="{FF2B5EF4-FFF2-40B4-BE49-F238E27FC236}">
                <a16:creationId xmlns:a16="http://schemas.microsoft.com/office/drawing/2014/main" id="{0F138A89-8047-4F04-873A-ACBE32578F9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5781" name="Rectangle 5">
            <a:extLst>
              <a:ext uri="{FF2B5EF4-FFF2-40B4-BE49-F238E27FC236}">
                <a16:creationId xmlns:a16="http://schemas.microsoft.com/office/drawing/2014/main" id="{946CB31E-D3B2-4AEB-A81A-796D75534D21}"/>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1.被删除结点是叶子结点</a:t>
            </a:r>
          </a:p>
          <a:p>
            <a:pPr eaLnBrk="1" hangingPunct="1">
              <a:spcBef>
                <a:spcPct val="30000"/>
              </a:spcBef>
            </a:pPr>
            <a:r>
              <a:rPr lang="zh-CN" altLang="en-US" b="1">
                <a:latin typeface="黑体" panose="02010609060101010101" pitchFamily="49" charset="-122"/>
                <a:ea typeface="黑体" panose="02010609060101010101" pitchFamily="49" charset="-122"/>
              </a:rPr>
              <a:t>直接删除结点，并让其父结点指向该结点的指针变为空</a:t>
            </a:r>
          </a:p>
        </p:txBody>
      </p:sp>
      <p:sp>
        <p:nvSpPr>
          <p:cNvPr id="75782" name="Rectangle 6">
            <a:extLst>
              <a:ext uri="{FF2B5EF4-FFF2-40B4-BE49-F238E27FC236}">
                <a16:creationId xmlns:a16="http://schemas.microsoft.com/office/drawing/2014/main" id="{BCCE3F98-B66E-4C4F-B91F-2138375BE00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5783" name="Group 7">
            <a:extLst>
              <a:ext uri="{FF2B5EF4-FFF2-40B4-BE49-F238E27FC236}">
                <a16:creationId xmlns:a16="http://schemas.microsoft.com/office/drawing/2014/main" id="{99854190-4C49-4991-971A-4707BC73806C}"/>
              </a:ext>
            </a:extLst>
          </p:cNvPr>
          <p:cNvGrpSpPr>
            <a:grpSpLocks/>
          </p:cNvGrpSpPr>
          <p:nvPr/>
        </p:nvGrpSpPr>
        <p:grpSpPr bwMode="auto">
          <a:xfrm>
            <a:off x="4876800" y="4087813"/>
            <a:ext cx="3679825" cy="2770187"/>
            <a:chOff x="3072" y="2575"/>
            <a:chExt cx="2318" cy="1745"/>
          </a:xfrm>
        </p:grpSpPr>
        <p:sp>
          <p:nvSpPr>
            <p:cNvPr id="75785" name="Oval 8">
              <a:extLst>
                <a:ext uri="{FF2B5EF4-FFF2-40B4-BE49-F238E27FC236}">
                  <a16:creationId xmlns:a16="http://schemas.microsoft.com/office/drawing/2014/main" id="{A5F71DF1-F59F-4A45-904D-FE7DFB98C04E}"/>
                </a:ext>
              </a:extLst>
            </p:cNvPr>
            <p:cNvSpPr>
              <a:spLocks noChangeArrowheads="1"/>
            </p:cNvSpPr>
            <p:nvPr/>
          </p:nvSpPr>
          <p:spPr bwMode="auto">
            <a:xfrm>
              <a:off x="4035" y="2575"/>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5786" name="Oval 9">
              <a:extLst>
                <a:ext uri="{FF2B5EF4-FFF2-40B4-BE49-F238E27FC236}">
                  <a16:creationId xmlns:a16="http://schemas.microsoft.com/office/drawing/2014/main" id="{B7D0E530-79C4-4BDB-961E-578CE88546CE}"/>
                </a:ext>
              </a:extLst>
            </p:cNvPr>
            <p:cNvSpPr>
              <a:spLocks noChangeArrowheads="1"/>
            </p:cNvSpPr>
            <p:nvPr/>
          </p:nvSpPr>
          <p:spPr bwMode="auto">
            <a:xfrm>
              <a:off x="4574" y="2847"/>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5787" name="Oval 10">
              <a:extLst>
                <a:ext uri="{FF2B5EF4-FFF2-40B4-BE49-F238E27FC236}">
                  <a16:creationId xmlns:a16="http://schemas.microsoft.com/office/drawing/2014/main" id="{03729952-4235-44D3-8913-7374C1ECDA03}"/>
                </a:ext>
              </a:extLst>
            </p:cNvPr>
            <p:cNvSpPr>
              <a:spLocks noChangeArrowheads="1"/>
            </p:cNvSpPr>
            <p:nvPr/>
          </p:nvSpPr>
          <p:spPr bwMode="auto">
            <a:xfrm>
              <a:off x="3072" y="3196"/>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5788" name="Oval 11">
              <a:extLst>
                <a:ext uri="{FF2B5EF4-FFF2-40B4-BE49-F238E27FC236}">
                  <a16:creationId xmlns:a16="http://schemas.microsoft.com/office/drawing/2014/main" id="{DA49A7FB-E380-4526-90A5-A7D9D897E580}"/>
                </a:ext>
              </a:extLst>
            </p:cNvPr>
            <p:cNvSpPr>
              <a:spLocks noChangeArrowheads="1"/>
            </p:cNvSpPr>
            <p:nvPr/>
          </p:nvSpPr>
          <p:spPr bwMode="auto">
            <a:xfrm>
              <a:off x="4999" y="319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5789" name="Oval 12">
              <a:extLst>
                <a:ext uri="{FF2B5EF4-FFF2-40B4-BE49-F238E27FC236}">
                  <a16:creationId xmlns:a16="http://schemas.microsoft.com/office/drawing/2014/main" id="{D620FF42-D8C8-4349-B138-3F443A2358ED}"/>
                </a:ext>
              </a:extLst>
            </p:cNvPr>
            <p:cNvSpPr>
              <a:spLocks noChangeArrowheads="1"/>
            </p:cNvSpPr>
            <p:nvPr/>
          </p:nvSpPr>
          <p:spPr bwMode="auto">
            <a:xfrm>
              <a:off x="3922" y="319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5790" name="Oval 13">
              <a:extLst>
                <a:ext uri="{FF2B5EF4-FFF2-40B4-BE49-F238E27FC236}">
                  <a16:creationId xmlns:a16="http://schemas.microsoft.com/office/drawing/2014/main" id="{9173B111-1B79-4489-AC8B-E3996E94B965}"/>
                </a:ext>
              </a:extLst>
            </p:cNvPr>
            <p:cNvSpPr>
              <a:spLocks noChangeArrowheads="1"/>
            </p:cNvSpPr>
            <p:nvPr/>
          </p:nvSpPr>
          <p:spPr bwMode="auto">
            <a:xfrm>
              <a:off x="5136" y="4015"/>
              <a:ext cx="254" cy="272"/>
            </a:xfrm>
            <a:prstGeom prst="ellipse">
              <a:avLst/>
            </a:prstGeom>
            <a:solidFill>
              <a:srgbClr val="FFFFFF"/>
            </a:solidFill>
            <a:ln w="25400" cap="rnd">
              <a:solidFill>
                <a:srgbClr val="C0C0C0"/>
              </a:solidFill>
              <a:prstDash val="sysDot"/>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DDDDDD"/>
                  </a:solidFill>
                  <a:latin typeface="Times New Roman" panose="02020603050405020304" pitchFamily="18" charset="0"/>
                  <a:ea typeface="楷体_GB2312" pitchFamily="49" charset="-122"/>
                </a:rPr>
                <a:t>88</a:t>
              </a:r>
            </a:p>
          </p:txBody>
        </p:sp>
        <p:sp>
          <p:nvSpPr>
            <p:cNvPr id="75791" name="Line 14">
              <a:extLst>
                <a:ext uri="{FF2B5EF4-FFF2-40B4-BE49-F238E27FC236}">
                  <a16:creationId xmlns:a16="http://schemas.microsoft.com/office/drawing/2014/main" id="{8BC3B000-1141-41B3-8675-C386A735A91E}"/>
                </a:ext>
              </a:extLst>
            </p:cNvPr>
            <p:cNvSpPr>
              <a:spLocks noChangeShapeType="1"/>
            </p:cNvSpPr>
            <p:nvPr/>
          </p:nvSpPr>
          <p:spPr bwMode="auto">
            <a:xfrm flipH="1">
              <a:off x="3725" y="2730"/>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5">
              <a:extLst>
                <a:ext uri="{FF2B5EF4-FFF2-40B4-BE49-F238E27FC236}">
                  <a16:creationId xmlns:a16="http://schemas.microsoft.com/office/drawing/2014/main" id="{B7AA85D2-7491-4A89-B8A0-6373C3C7E047}"/>
                </a:ext>
              </a:extLst>
            </p:cNvPr>
            <p:cNvSpPr>
              <a:spLocks noChangeShapeType="1"/>
            </p:cNvSpPr>
            <p:nvPr/>
          </p:nvSpPr>
          <p:spPr bwMode="auto">
            <a:xfrm flipH="1">
              <a:off x="3298" y="3072"/>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6">
              <a:extLst>
                <a:ext uri="{FF2B5EF4-FFF2-40B4-BE49-F238E27FC236}">
                  <a16:creationId xmlns:a16="http://schemas.microsoft.com/office/drawing/2014/main" id="{84F65969-C829-41CD-A441-DF677B16F443}"/>
                </a:ext>
              </a:extLst>
            </p:cNvPr>
            <p:cNvSpPr>
              <a:spLocks noChangeShapeType="1"/>
            </p:cNvSpPr>
            <p:nvPr/>
          </p:nvSpPr>
          <p:spPr bwMode="auto">
            <a:xfrm>
              <a:off x="4291" y="2730"/>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17">
              <a:extLst>
                <a:ext uri="{FF2B5EF4-FFF2-40B4-BE49-F238E27FC236}">
                  <a16:creationId xmlns:a16="http://schemas.microsoft.com/office/drawing/2014/main" id="{8BAED564-CC74-492A-8947-6565149FFEA2}"/>
                </a:ext>
              </a:extLst>
            </p:cNvPr>
            <p:cNvSpPr>
              <a:spLocks noChangeShapeType="1"/>
            </p:cNvSpPr>
            <p:nvPr/>
          </p:nvSpPr>
          <p:spPr bwMode="auto">
            <a:xfrm>
              <a:off x="3725" y="3041"/>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8">
              <a:extLst>
                <a:ext uri="{FF2B5EF4-FFF2-40B4-BE49-F238E27FC236}">
                  <a16:creationId xmlns:a16="http://schemas.microsoft.com/office/drawing/2014/main" id="{83FD2C8F-640A-46BF-A5FD-9199697DE069}"/>
                </a:ext>
              </a:extLst>
            </p:cNvPr>
            <p:cNvSpPr>
              <a:spLocks noChangeShapeType="1"/>
            </p:cNvSpPr>
            <p:nvPr/>
          </p:nvSpPr>
          <p:spPr bwMode="auto">
            <a:xfrm flipH="1">
              <a:off x="3673" y="3429"/>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Line 19">
              <a:extLst>
                <a:ext uri="{FF2B5EF4-FFF2-40B4-BE49-F238E27FC236}">
                  <a16:creationId xmlns:a16="http://schemas.microsoft.com/office/drawing/2014/main" id="{67BF8F36-B89B-4A06-BDA4-E3F37CB3746C}"/>
                </a:ext>
              </a:extLst>
            </p:cNvPr>
            <p:cNvSpPr>
              <a:spLocks noChangeShapeType="1"/>
            </p:cNvSpPr>
            <p:nvPr/>
          </p:nvSpPr>
          <p:spPr bwMode="auto">
            <a:xfrm>
              <a:off x="4801" y="3079"/>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Line 20">
              <a:extLst>
                <a:ext uri="{FF2B5EF4-FFF2-40B4-BE49-F238E27FC236}">
                  <a16:creationId xmlns:a16="http://schemas.microsoft.com/office/drawing/2014/main" id="{D97CE3A1-CFC7-47D9-A108-8C16FAAC709A}"/>
                </a:ext>
              </a:extLst>
            </p:cNvPr>
            <p:cNvSpPr>
              <a:spLocks noChangeShapeType="1"/>
            </p:cNvSpPr>
            <p:nvPr/>
          </p:nvSpPr>
          <p:spPr bwMode="auto">
            <a:xfrm flipH="1">
              <a:off x="4858" y="3456"/>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21">
              <a:extLst>
                <a:ext uri="{FF2B5EF4-FFF2-40B4-BE49-F238E27FC236}">
                  <a16:creationId xmlns:a16="http://schemas.microsoft.com/office/drawing/2014/main" id="{8C4E8C7E-C686-4356-A363-55BD99197961}"/>
                </a:ext>
              </a:extLst>
            </p:cNvPr>
            <p:cNvSpPr>
              <a:spLocks noChangeShapeType="1"/>
            </p:cNvSpPr>
            <p:nvPr/>
          </p:nvSpPr>
          <p:spPr bwMode="auto">
            <a:xfrm>
              <a:off x="4913" y="3854"/>
              <a:ext cx="271" cy="209"/>
            </a:xfrm>
            <a:prstGeom prst="line">
              <a:avLst/>
            </a:prstGeom>
            <a:noFill/>
            <a:ln w="38100"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9" name="Oval 22">
              <a:extLst>
                <a:ext uri="{FF2B5EF4-FFF2-40B4-BE49-F238E27FC236}">
                  <a16:creationId xmlns:a16="http://schemas.microsoft.com/office/drawing/2014/main" id="{97A33F1B-807B-4361-9FF1-AAB2DBB500F8}"/>
                </a:ext>
              </a:extLst>
            </p:cNvPr>
            <p:cNvSpPr>
              <a:spLocks noChangeArrowheads="1"/>
            </p:cNvSpPr>
            <p:nvPr/>
          </p:nvSpPr>
          <p:spPr bwMode="auto">
            <a:xfrm>
              <a:off x="3214" y="4048"/>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5800" name="Line 23">
              <a:extLst>
                <a:ext uri="{FF2B5EF4-FFF2-40B4-BE49-F238E27FC236}">
                  <a16:creationId xmlns:a16="http://schemas.microsoft.com/office/drawing/2014/main" id="{4E9F85AD-9BFD-48B0-81B4-D060580FB9AC}"/>
                </a:ext>
              </a:extLst>
            </p:cNvPr>
            <p:cNvSpPr>
              <a:spLocks noChangeShapeType="1"/>
            </p:cNvSpPr>
            <p:nvPr/>
          </p:nvSpPr>
          <p:spPr bwMode="auto">
            <a:xfrm flipH="1">
              <a:off x="3384" y="3816"/>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1" name="Oval 24">
              <a:extLst>
                <a:ext uri="{FF2B5EF4-FFF2-40B4-BE49-F238E27FC236}">
                  <a16:creationId xmlns:a16="http://schemas.microsoft.com/office/drawing/2014/main" id="{CC1E8FDC-9137-4CB5-88D1-3257F2095A40}"/>
                </a:ext>
              </a:extLst>
            </p:cNvPr>
            <p:cNvSpPr>
              <a:spLocks noChangeArrowheads="1"/>
            </p:cNvSpPr>
            <p:nvPr/>
          </p:nvSpPr>
          <p:spPr bwMode="auto">
            <a:xfrm>
              <a:off x="4687" y="3623"/>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5802" name="Oval 25">
              <a:extLst>
                <a:ext uri="{FF2B5EF4-FFF2-40B4-BE49-F238E27FC236}">
                  <a16:creationId xmlns:a16="http://schemas.microsoft.com/office/drawing/2014/main" id="{39617F3E-BD75-4FEF-B0CB-6DA5063B280C}"/>
                </a:ext>
              </a:extLst>
            </p:cNvPr>
            <p:cNvSpPr>
              <a:spLocks noChangeArrowheads="1"/>
            </p:cNvSpPr>
            <p:nvPr/>
          </p:nvSpPr>
          <p:spPr bwMode="auto">
            <a:xfrm>
              <a:off x="3522" y="360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5803" name="Oval 26">
              <a:extLst>
                <a:ext uri="{FF2B5EF4-FFF2-40B4-BE49-F238E27FC236}">
                  <a16:creationId xmlns:a16="http://schemas.microsoft.com/office/drawing/2014/main" id="{CA663BB7-3E77-42E9-9773-557B79DB5052}"/>
                </a:ext>
              </a:extLst>
            </p:cNvPr>
            <p:cNvSpPr>
              <a:spLocks noChangeArrowheads="1"/>
            </p:cNvSpPr>
            <p:nvPr/>
          </p:nvSpPr>
          <p:spPr bwMode="auto">
            <a:xfrm>
              <a:off x="3497" y="2847"/>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5804" name="Line 27">
              <a:extLst>
                <a:ext uri="{FF2B5EF4-FFF2-40B4-BE49-F238E27FC236}">
                  <a16:creationId xmlns:a16="http://schemas.microsoft.com/office/drawing/2014/main" id="{85904830-7D41-4BE1-A769-FB6BA23B589A}"/>
                </a:ext>
              </a:extLst>
            </p:cNvPr>
            <p:cNvSpPr>
              <a:spLocks noChangeShapeType="1"/>
            </p:cNvSpPr>
            <p:nvPr/>
          </p:nvSpPr>
          <p:spPr bwMode="auto">
            <a:xfrm flipH="1">
              <a:off x="4512" y="3871"/>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Oval 28">
              <a:extLst>
                <a:ext uri="{FF2B5EF4-FFF2-40B4-BE49-F238E27FC236}">
                  <a16:creationId xmlns:a16="http://schemas.microsoft.com/office/drawing/2014/main" id="{E9A06135-2843-4694-B5DA-8DD34FBA49EB}"/>
                </a:ext>
              </a:extLst>
            </p:cNvPr>
            <p:cNvSpPr>
              <a:spLocks noChangeArrowheads="1"/>
            </p:cNvSpPr>
            <p:nvPr/>
          </p:nvSpPr>
          <p:spPr bwMode="auto">
            <a:xfrm>
              <a:off x="4341" y="4038"/>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5784" name="Text Box 29">
            <a:extLst>
              <a:ext uri="{FF2B5EF4-FFF2-40B4-BE49-F238E27FC236}">
                <a16:creationId xmlns:a16="http://schemas.microsoft.com/office/drawing/2014/main" id="{A2DB5CE9-FFFA-4A8C-9F2F-5280AC553C30}"/>
              </a:ext>
            </a:extLst>
          </p:cNvPr>
          <p:cNvSpPr txBox="1">
            <a:spLocks noChangeArrowheads="1"/>
          </p:cNvSpPr>
          <p:nvPr/>
        </p:nvSpPr>
        <p:spPr bwMode="auto">
          <a:xfrm>
            <a:off x="26670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3708BBD-CD3D-4994-8A7F-A8B10AA1870B}"/>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B129E22F-B26F-4C12-A708-F5D1B63CC15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7828" name="Rectangle 4">
            <a:extLst>
              <a:ext uri="{FF2B5EF4-FFF2-40B4-BE49-F238E27FC236}">
                <a16:creationId xmlns:a16="http://schemas.microsoft.com/office/drawing/2014/main" id="{5C22CEFD-B959-43AB-AF0D-3A6D2D8A162D}"/>
              </a:ext>
            </a:extLst>
          </p:cNvPr>
          <p:cNvSpPr>
            <a:spLocks noGrp="1" noChangeArrowheads="1"/>
          </p:cNvSpPr>
          <p:nvPr>
            <p:ph type="body" idx="1"/>
          </p:nvPr>
        </p:nvSpPr>
        <p:spPr>
          <a:xfrm>
            <a:off x="381000" y="2514600"/>
            <a:ext cx="8763000" cy="4343400"/>
          </a:xfrm>
        </p:spPr>
        <p:txBody>
          <a:bodyPr/>
          <a:lstStyle/>
          <a:p>
            <a:pPr eaLnBrk="1" hangingPunct="1">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2.被删除结点只有左子树或右子树</a:t>
            </a:r>
          </a:p>
          <a:p>
            <a:pPr eaLnBrk="1" hangingPunct="1">
              <a:spcBef>
                <a:spcPct val="30000"/>
              </a:spcBef>
            </a:pPr>
            <a:r>
              <a:rPr lang="zh-CN" altLang="en-US" sz="2800" b="1">
                <a:latin typeface="黑体" panose="02010609060101010101" pitchFamily="49" charset="-122"/>
                <a:ea typeface="黑体" panose="02010609060101010101" pitchFamily="49" charset="-122"/>
              </a:rPr>
              <a:t>删除结点,让其父结点指向该结点的指针指向其左子树(或右子树),即用孩子结点替代被删除结点即可</a:t>
            </a:r>
          </a:p>
        </p:txBody>
      </p:sp>
      <p:sp>
        <p:nvSpPr>
          <p:cNvPr id="77829" name="Rectangle 5">
            <a:extLst>
              <a:ext uri="{FF2B5EF4-FFF2-40B4-BE49-F238E27FC236}">
                <a16:creationId xmlns:a16="http://schemas.microsoft.com/office/drawing/2014/main" id="{74E99C68-155B-47ED-985A-82414F6CA37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7830" name="Group 6">
            <a:extLst>
              <a:ext uri="{FF2B5EF4-FFF2-40B4-BE49-F238E27FC236}">
                <a16:creationId xmlns:a16="http://schemas.microsoft.com/office/drawing/2014/main" id="{528BF38D-41A2-4DF1-8A03-2ACF726A6065}"/>
              </a:ext>
            </a:extLst>
          </p:cNvPr>
          <p:cNvGrpSpPr>
            <a:grpSpLocks/>
          </p:cNvGrpSpPr>
          <p:nvPr/>
        </p:nvGrpSpPr>
        <p:grpSpPr bwMode="auto">
          <a:xfrm>
            <a:off x="3352800" y="4191000"/>
            <a:ext cx="2647950" cy="2232025"/>
            <a:chOff x="1980" y="2640"/>
            <a:chExt cx="1668" cy="1406"/>
          </a:xfrm>
        </p:grpSpPr>
        <p:sp>
          <p:nvSpPr>
            <p:cNvPr id="77876" name="Oval 7">
              <a:extLst>
                <a:ext uri="{FF2B5EF4-FFF2-40B4-BE49-F238E27FC236}">
                  <a16:creationId xmlns:a16="http://schemas.microsoft.com/office/drawing/2014/main" id="{65222E6F-788A-41F8-8654-1AC53F60DFA3}"/>
                </a:ext>
              </a:extLst>
            </p:cNvPr>
            <p:cNvSpPr>
              <a:spLocks noChangeArrowheads="1"/>
            </p:cNvSpPr>
            <p:nvPr/>
          </p:nvSpPr>
          <p:spPr bwMode="auto">
            <a:xfrm>
              <a:off x="2673" y="2640"/>
              <a:ext cx="184"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77" name="Oval 8">
              <a:extLst>
                <a:ext uri="{FF2B5EF4-FFF2-40B4-BE49-F238E27FC236}">
                  <a16:creationId xmlns:a16="http://schemas.microsoft.com/office/drawing/2014/main" id="{8A00EC1E-6BDD-4610-8B67-CBF7761ABD42}"/>
                </a:ext>
              </a:extLst>
            </p:cNvPr>
            <p:cNvSpPr>
              <a:spLocks noChangeArrowheads="1"/>
            </p:cNvSpPr>
            <p:nvPr/>
          </p:nvSpPr>
          <p:spPr bwMode="auto">
            <a:xfrm>
              <a:off x="3061" y="2861"/>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77878" name="Oval 9">
              <a:extLst>
                <a:ext uri="{FF2B5EF4-FFF2-40B4-BE49-F238E27FC236}">
                  <a16:creationId xmlns:a16="http://schemas.microsoft.com/office/drawing/2014/main" id="{52711C38-8D3B-46FB-BE9E-8E39DC34A169}"/>
                </a:ext>
              </a:extLst>
            </p:cNvPr>
            <p:cNvSpPr>
              <a:spLocks noChangeArrowheads="1"/>
            </p:cNvSpPr>
            <p:nvPr/>
          </p:nvSpPr>
          <p:spPr bwMode="auto">
            <a:xfrm>
              <a:off x="1980" y="3144"/>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79" name="Oval 10">
              <a:extLst>
                <a:ext uri="{FF2B5EF4-FFF2-40B4-BE49-F238E27FC236}">
                  <a16:creationId xmlns:a16="http://schemas.microsoft.com/office/drawing/2014/main" id="{BC1E8AA9-DC54-4EDD-BD50-9B0CEC38D01C}"/>
                </a:ext>
              </a:extLst>
            </p:cNvPr>
            <p:cNvSpPr>
              <a:spLocks noChangeArrowheads="1"/>
            </p:cNvSpPr>
            <p:nvPr/>
          </p:nvSpPr>
          <p:spPr bwMode="auto">
            <a:xfrm>
              <a:off x="3366" y="3144"/>
              <a:ext cx="184"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80" name="Oval 11">
              <a:extLst>
                <a:ext uri="{FF2B5EF4-FFF2-40B4-BE49-F238E27FC236}">
                  <a16:creationId xmlns:a16="http://schemas.microsoft.com/office/drawing/2014/main" id="{A1BAC10F-63DD-4266-AA5D-5D52F103AC0F}"/>
                </a:ext>
              </a:extLst>
            </p:cNvPr>
            <p:cNvSpPr>
              <a:spLocks noChangeArrowheads="1"/>
            </p:cNvSpPr>
            <p:nvPr/>
          </p:nvSpPr>
          <p:spPr bwMode="auto">
            <a:xfrm>
              <a:off x="3465" y="3809"/>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81" name="Line 12">
              <a:extLst>
                <a:ext uri="{FF2B5EF4-FFF2-40B4-BE49-F238E27FC236}">
                  <a16:creationId xmlns:a16="http://schemas.microsoft.com/office/drawing/2014/main" id="{07EAF03B-E4F7-43AA-931F-F0980FCF9654}"/>
                </a:ext>
              </a:extLst>
            </p:cNvPr>
            <p:cNvSpPr>
              <a:spLocks noChangeShapeType="1"/>
            </p:cNvSpPr>
            <p:nvPr/>
          </p:nvSpPr>
          <p:spPr bwMode="auto">
            <a:xfrm flipH="1">
              <a:off x="2450" y="2766"/>
              <a:ext cx="223"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2" name="Line 13">
              <a:extLst>
                <a:ext uri="{FF2B5EF4-FFF2-40B4-BE49-F238E27FC236}">
                  <a16:creationId xmlns:a16="http://schemas.microsoft.com/office/drawing/2014/main" id="{564D208E-0C72-4E8A-856F-71784A50D8D1}"/>
                </a:ext>
              </a:extLst>
            </p:cNvPr>
            <p:cNvSpPr>
              <a:spLocks noChangeShapeType="1"/>
            </p:cNvSpPr>
            <p:nvPr/>
          </p:nvSpPr>
          <p:spPr bwMode="auto">
            <a:xfrm flipH="1">
              <a:off x="2143" y="3043"/>
              <a:ext cx="161" cy="13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3" name="Line 14">
              <a:extLst>
                <a:ext uri="{FF2B5EF4-FFF2-40B4-BE49-F238E27FC236}">
                  <a16:creationId xmlns:a16="http://schemas.microsoft.com/office/drawing/2014/main" id="{34AFD573-FA07-486F-8F07-951F80694358}"/>
                </a:ext>
              </a:extLst>
            </p:cNvPr>
            <p:cNvSpPr>
              <a:spLocks noChangeShapeType="1"/>
            </p:cNvSpPr>
            <p:nvPr/>
          </p:nvSpPr>
          <p:spPr bwMode="auto">
            <a:xfrm>
              <a:off x="2857" y="2766"/>
              <a:ext cx="204"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4" name="Line 15">
              <a:extLst>
                <a:ext uri="{FF2B5EF4-FFF2-40B4-BE49-F238E27FC236}">
                  <a16:creationId xmlns:a16="http://schemas.microsoft.com/office/drawing/2014/main" id="{15FDB025-A0CA-49E7-8C57-4E2ADF39FBDD}"/>
                </a:ext>
              </a:extLst>
            </p:cNvPr>
            <p:cNvSpPr>
              <a:spLocks noChangeShapeType="1"/>
            </p:cNvSpPr>
            <p:nvPr/>
          </p:nvSpPr>
          <p:spPr bwMode="auto">
            <a:xfrm>
              <a:off x="2437" y="3024"/>
              <a:ext cx="185"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5" name="Line 16">
              <a:extLst>
                <a:ext uri="{FF2B5EF4-FFF2-40B4-BE49-F238E27FC236}">
                  <a16:creationId xmlns:a16="http://schemas.microsoft.com/office/drawing/2014/main" id="{A17562DE-61F6-406D-AE85-D95A33A2358F}"/>
                </a:ext>
              </a:extLst>
            </p:cNvPr>
            <p:cNvSpPr>
              <a:spLocks noChangeShapeType="1"/>
            </p:cNvSpPr>
            <p:nvPr/>
          </p:nvSpPr>
          <p:spPr bwMode="auto">
            <a:xfrm>
              <a:off x="3224" y="3049"/>
              <a:ext cx="164" cy="12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6" name="Line 17">
              <a:extLst>
                <a:ext uri="{FF2B5EF4-FFF2-40B4-BE49-F238E27FC236}">
                  <a16:creationId xmlns:a16="http://schemas.microsoft.com/office/drawing/2014/main" id="{A145266C-6F87-4E03-B46A-2538713E55E8}"/>
                </a:ext>
              </a:extLst>
            </p:cNvPr>
            <p:cNvSpPr>
              <a:spLocks noChangeShapeType="1"/>
            </p:cNvSpPr>
            <p:nvPr/>
          </p:nvSpPr>
          <p:spPr bwMode="auto">
            <a:xfrm flipH="1">
              <a:off x="3265" y="3355"/>
              <a:ext cx="156"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7" name="Line 18">
              <a:extLst>
                <a:ext uri="{FF2B5EF4-FFF2-40B4-BE49-F238E27FC236}">
                  <a16:creationId xmlns:a16="http://schemas.microsoft.com/office/drawing/2014/main" id="{2CEAFDB9-B642-4051-8F89-E6A5DB6532A0}"/>
                </a:ext>
              </a:extLst>
            </p:cNvPr>
            <p:cNvSpPr>
              <a:spLocks noChangeShapeType="1"/>
            </p:cNvSpPr>
            <p:nvPr/>
          </p:nvSpPr>
          <p:spPr bwMode="auto">
            <a:xfrm>
              <a:off x="3305" y="3678"/>
              <a:ext cx="195" cy="16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8" name="Oval 19">
              <a:extLst>
                <a:ext uri="{FF2B5EF4-FFF2-40B4-BE49-F238E27FC236}">
                  <a16:creationId xmlns:a16="http://schemas.microsoft.com/office/drawing/2014/main" id="{4B756706-3192-4F8D-8000-5CF4964E0584}"/>
                </a:ext>
              </a:extLst>
            </p:cNvPr>
            <p:cNvSpPr>
              <a:spLocks noChangeArrowheads="1"/>
            </p:cNvSpPr>
            <p:nvPr/>
          </p:nvSpPr>
          <p:spPr bwMode="auto">
            <a:xfrm>
              <a:off x="2358" y="3579"/>
              <a:ext cx="183"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89" name="Line 20">
              <a:extLst>
                <a:ext uri="{FF2B5EF4-FFF2-40B4-BE49-F238E27FC236}">
                  <a16:creationId xmlns:a16="http://schemas.microsoft.com/office/drawing/2014/main" id="{E632CF1C-8E62-4DF1-99AC-E519A6276F67}"/>
                </a:ext>
              </a:extLst>
            </p:cNvPr>
            <p:cNvSpPr>
              <a:spLocks noChangeShapeType="1"/>
            </p:cNvSpPr>
            <p:nvPr/>
          </p:nvSpPr>
          <p:spPr bwMode="auto">
            <a:xfrm flipH="1">
              <a:off x="2480" y="3391"/>
              <a:ext cx="162" cy="1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90" name="Oval 21">
              <a:extLst>
                <a:ext uri="{FF2B5EF4-FFF2-40B4-BE49-F238E27FC236}">
                  <a16:creationId xmlns:a16="http://schemas.microsoft.com/office/drawing/2014/main" id="{F2E9881B-86E8-4D13-9151-7E77F463C29E}"/>
                </a:ext>
              </a:extLst>
            </p:cNvPr>
            <p:cNvSpPr>
              <a:spLocks noChangeArrowheads="1"/>
            </p:cNvSpPr>
            <p:nvPr/>
          </p:nvSpPr>
          <p:spPr bwMode="auto">
            <a:xfrm>
              <a:off x="3142" y="3490"/>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91" name="Oval 22">
              <a:extLst>
                <a:ext uri="{FF2B5EF4-FFF2-40B4-BE49-F238E27FC236}">
                  <a16:creationId xmlns:a16="http://schemas.microsoft.com/office/drawing/2014/main" id="{513D575F-D7F6-4D42-95E8-09F1E1DF2382}"/>
                </a:ext>
              </a:extLst>
            </p:cNvPr>
            <p:cNvSpPr>
              <a:spLocks noChangeArrowheads="1"/>
            </p:cNvSpPr>
            <p:nvPr/>
          </p:nvSpPr>
          <p:spPr bwMode="auto">
            <a:xfrm>
              <a:off x="2579" y="3216"/>
              <a:ext cx="183"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92" name="Oval 23">
              <a:extLst>
                <a:ext uri="{FF2B5EF4-FFF2-40B4-BE49-F238E27FC236}">
                  <a16:creationId xmlns:a16="http://schemas.microsoft.com/office/drawing/2014/main" id="{C81CF044-4709-4C99-BCB2-40DD4C0166ED}"/>
                </a:ext>
              </a:extLst>
            </p:cNvPr>
            <p:cNvSpPr>
              <a:spLocks noChangeArrowheads="1"/>
            </p:cNvSpPr>
            <p:nvPr/>
          </p:nvSpPr>
          <p:spPr bwMode="auto">
            <a:xfrm>
              <a:off x="2286" y="2861"/>
              <a:ext cx="183"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7893" name="Line 24">
              <a:extLst>
                <a:ext uri="{FF2B5EF4-FFF2-40B4-BE49-F238E27FC236}">
                  <a16:creationId xmlns:a16="http://schemas.microsoft.com/office/drawing/2014/main" id="{6B3DFE13-5828-4C45-8DDE-CBD7B33CD89D}"/>
                </a:ext>
              </a:extLst>
            </p:cNvPr>
            <p:cNvSpPr>
              <a:spLocks noChangeShapeType="1"/>
            </p:cNvSpPr>
            <p:nvPr/>
          </p:nvSpPr>
          <p:spPr bwMode="auto">
            <a:xfrm flipH="1">
              <a:off x="3016" y="3692"/>
              <a:ext cx="155"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94" name="Oval 25">
              <a:extLst>
                <a:ext uri="{FF2B5EF4-FFF2-40B4-BE49-F238E27FC236}">
                  <a16:creationId xmlns:a16="http://schemas.microsoft.com/office/drawing/2014/main" id="{7FA7B5A9-DF79-4744-8C65-F9E71179584A}"/>
                </a:ext>
              </a:extLst>
            </p:cNvPr>
            <p:cNvSpPr>
              <a:spLocks noChangeArrowheads="1"/>
            </p:cNvSpPr>
            <p:nvPr/>
          </p:nvSpPr>
          <p:spPr bwMode="auto">
            <a:xfrm>
              <a:off x="2893" y="3827"/>
              <a:ext cx="184"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77831" name="Group 26">
            <a:extLst>
              <a:ext uri="{FF2B5EF4-FFF2-40B4-BE49-F238E27FC236}">
                <a16:creationId xmlns:a16="http://schemas.microsoft.com/office/drawing/2014/main" id="{89139E85-C9A3-453B-AF94-E7B4665085BE}"/>
              </a:ext>
            </a:extLst>
          </p:cNvPr>
          <p:cNvGrpSpPr>
            <a:grpSpLocks/>
          </p:cNvGrpSpPr>
          <p:nvPr/>
        </p:nvGrpSpPr>
        <p:grpSpPr bwMode="auto">
          <a:xfrm>
            <a:off x="6629400" y="4267200"/>
            <a:ext cx="2212975" cy="2247900"/>
            <a:chOff x="3936" y="2688"/>
            <a:chExt cx="1394" cy="1416"/>
          </a:xfrm>
        </p:grpSpPr>
        <p:sp>
          <p:nvSpPr>
            <p:cNvPr id="77857" name="Oval 27">
              <a:extLst>
                <a:ext uri="{FF2B5EF4-FFF2-40B4-BE49-F238E27FC236}">
                  <a16:creationId xmlns:a16="http://schemas.microsoft.com/office/drawing/2014/main" id="{F11B0C6E-1867-4BC6-8691-668DF6071E23}"/>
                </a:ext>
              </a:extLst>
            </p:cNvPr>
            <p:cNvSpPr>
              <a:spLocks noChangeArrowheads="1"/>
            </p:cNvSpPr>
            <p:nvPr/>
          </p:nvSpPr>
          <p:spPr bwMode="auto">
            <a:xfrm>
              <a:off x="4698" y="2688"/>
              <a:ext cx="182"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58" name="Oval 28">
              <a:extLst>
                <a:ext uri="{FF2B5EF4-FFF2-40B4-BE49-F238E27FC236}">
                  <a16:creationId xmlns:a16="http://schemas.microsoft.com/office/drawing/2014/main" id="{4545B192-8BA5-43CF-8DE2-9DA8A04538F7}"/>
                </a:ext>
              </a:extLst>
            </p:cNvPr>
            <p:cNvSpPr>
              <a:spLocks noChangeArrowheads="1"/>
            </p:cNvSpPr>
            <p:nvPr/>
          </p:nvSpPr>
          <p:spPr bwMode="auto">
            <a:xfrm>
              <a:off x="3936" y="3192"/>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59" name="Oval 29">
              <a:extLst>
                <a:ext uri="{FF2B5EF4-FFF2-40B4-BE49-F238E27FC236}">
                  <a16:creationId xmlns:a16="http://schemas.microsoft.com/office/drawing/2014/main" id="{6E19AF51-2ACD-47B9-9DEF-7A97C4A47C0F}"/>
                </a:ext>
              </a:extLst>
            </p:cNvPr>
            <p:cNvSpPr>
              <a:spLocks noChangeArrowheads="1"/>
            </p:cNvSpPr>
            <p:nvPr/>
          </p:nvSpPr>
          <p:spPr bwMode="auto">
            <a:xfrm>
              <a:off x="5051" y="2975"/>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60" name="Oval 30">
              <a:extLst>
                <a:ext uri="{FF2B5EF4-FFF2-40B4-BE49-F238E27FC236}">
                  <a16:creationId xmlns:a16="http://schemas.microsoft.com/office/drawing/2014/main" id="{C4060803-5225-472B-A4B6-B2EE883A604C}"/>
                </a:ext>
              </a:extLst>
            </p:cNvPr>
            <p:cNvSpPr>
              <a:spLocks noChangeArrowheads="1"/>
            </p:cNvSpPr>
            <p:nvPr/>
          </p:nvSpPr>
          <p:spPr bwMode="auto">
            <a:xfrm>
              <a:off x="4541" y="3192"/>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77861" name="Oval 31">
              <a:extLst>
                <a:ext uri="{FF2B5EF4-FFF2-40B4-BE49-F238E27FC236}">
                  <a16:creationId xmlns:a16="http://schemas.microsoft.com/office/drawing/2014/main" id="{62CD13DF-AA32-47E2-8A7A-8BBD3BDEEB88}"/>
                </a:ext>
              </a:extLst>
            </p:cNvPr>
            <p:cNvSpPr>
              <a:spLocks noChangeArrowheads="1"/>
            </p:cNvSpPr>
            <p:nvPr/>
          </p:nvSpPr>
          <p:spPr bwMode="auto">
            <a:xfrm>
              <a:off x="5149" y="3640"/>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62" name="Line 32">
              <a:extLst>
                <a:ext uri="{FF2B5EF4-FFF2-40B4-BE49-F238E27FC236}">
                  <a16:creationId xmlns:a16="http://schemas.microsoft.com/office/drawing/2014/main" id="{DCD413DE-4018-433C-8094-A5E05B854592}"/>
                </a:ext>
              </a:extLst>
            </p:cNvPr>
            <p:cNvSpPr>
              <a:spLocks noChangeShapeType="1"/>
            </p:cNvSpPr>
            <p:nvPr/>
          </p:nvSpPr>
          <p:spPr bwMode="auto">
            <a:xfrm flipH="1">
              <a:off x="4401" y="2832"/>
              <a:ext cx="297" cy="13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33">
              <a:extLst>
                <a:ext uri="{FF2B5EF4-FFF2-40B4-BE49-F238E27FC236}">
                  <a16:creationId xmlns:a16="http://schemas.microsoft.com/office/drawing/2014/main" id="{16FC343C-FEC8-463B-A3FA-68B7DE730241}"/>
                </a:ext>
              </a:extLst>
            </p:cNvPr>
            <p:cNvSpPr>
              <a:spLocks noChangeShapeType="1"/>
            </p:cNvSpPr>
            <p:nvPr/>
          </p:nvSpPr>
          <p:spPr bwMode="auto">
            <a:xfrm flipH="1">
              <a:off x="4097" y="3091"/>
              <a:ext cx="159" cy="13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Line 34">
              <a:extLst>
                <a:ext uri="{FF2B5EF4-FFF2-40B4-BE49-F238E27FC236}">
                  <a16:creationId xmlns:a16="http://schemas.microsoft.com/office/drawing/2014/main" id="{74929CFE-6CA5-4623-A89B-058EF4E30B5E}"/>
                </a:ext>
              </a:extLst>
            </p:cNvPr>
            <p:cNvSpPr>
              <a:spLocks noChangeShapeType="1"/>
            </p:cNvSpPr>
            <p:nvPr/>
          </p:nvSpPr>
          <p:spPr bwMode="auto">
            <a:xfrm>
              <a:off x="4401" y="3066"/>
              <a:ext cx="162"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35">
              <a:extLst>
                <a:ext uri="{FF2B5EF4-FFF2-40B4-BE49-F238E27FC236}">
                  <a16:creationId xmlns:a16="http://schemas.microsoft.com/office/drawing/2014/main" id="{C5DF1223-D334-4A9F-97A2-F9FEE6D8162E}"/>
                </a:ext>
              </a:extLst>
            </p:cNvPr>
            <p:cNvSpPr>
              <a:spLocks noChangeShapeType="1"/>
            </p:cNvSpPr>
            <p:nvPr/>
          </p:nvSpPr>
          <p:spPr bwMode="auto">
            <a:xfrm flipH="1">
              <a:off x="4364" y="3381"/>
              <a:ext cx="199" cy="21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Line 36">
              <a:extLst>
                <a:ext uri="{FF2B5EF4-FFF2-40B4-BE49-F238E27FC236}">
                  <a16:creationId xmlns:a16="http://schemas.microsoft.com/office/drawing/2014/main" id="{7B28CEBA-ADE0-493B-8186-EBBF70E13FB5}"/>
                </a:ext>
              </a:extLst>
            </p:cNvPr>
            <p:cNvSpPr>
              <a:spLocks noChangeShapeType="1"/>
            </p:cNvSpPr>
            <p:nvPr/>
          </p:nvSpPr>
          <p:spPr bwMode="auto">
            <a:xfrm>
              <a:off x="4868" y="2880"/>
              <a:ext cx="205" cy="1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7" name="Line 37">
              <a:extLst>
                <a:ext uri="{FF2B5EF4-FFF2-40B4-BE49-F238E27FC236}">
                  <a16:creationId xmlns:a16="http://schemas.microsoft.com/office/drawing/2014/main" id="{BE287A15-57DB-490C-B18E-7360929E31E0}"/>
                </a:ext>
              </a:extLst>
            </p:cNvPr>
            <p:cNvSpPr>
              <a:spLocks noChangeShapeType="1"/>
            </p:cNvSpPr>
            <p:nvPr/>
          </p:nvSpPr>
          <p:spPr bwMode="auto">
            <a:xfrm flipH="1">
              <a:off x="4951" y="3186"/>
              <a:ext cx="154"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8" name="Line 38">
              <a:extLst>
                <a:ext uri="{FF2B5EF4-FFF2-40B4-BE49-F238E27FC236}">
                  <a16:creationId xmlns:a16="http://schemas.microsoft.com/office/drawing/2014/main" id="{2696651D-8080-45F6-A947-197C602002A8}"/>
                </a:ext>
              </a:extLst>
            </p:cNvPr>
            <p:cNvSpPr>
              <a:spLocks noChangeShapeType="1"/>
            </p:cNvSpPr>
            <p:nvPr/>
          </p:nvSpPr>
          <p:spPr bwMode="auto">
            <a:xfrm>
              <a:off x="4991" y="3509"/>
              <a:ext cx="193" cy="16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9" name="Oval 39">
              <a:extLst>
                <a:ext uri="{FF2B5EF4-FFF2-40B4-BE49-F238E27FC236}">
                  <a16:creationId xmlns:a16="http://schemas.microsoft.com/office/drawing/2014/main" id="{EC10CBB6-15A7-4A9F-8B8C-E22FC8C98733}"/>
                </a:ext>
              </a:extLst>
            </p:cNvPr>
            <p:cNvSpPr>
              <a:spLocks noChangeArrowheads="1"/>
            </p:cNvSpPr>
            <p:nvPr/>
          </p:nvSpPr>
          <p:spPr bwMode="auto">
            <a:xfrm>
              <a:off x="4037" y="3883"/>
              <a:ext cx="181" cy="22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70" name="Line 40">
              <a:extLst>
                <a:ext uri="{FF2B5EF4-FFF2-40B4-BE49-F238E27FC236}">
                  <a16:creationId xmlns:a16="http://schemas.microsoft.com/office/drawing/2014/main" id="{91079EF4-9FDB-4DCA-8CDD-9A4FE39853B7}"/>
                </a:ext>
              </a:extLst>
            </p:cNvPr>
            <p:cNvSpPr>
              <a:spLocks noChangeShapeType="1"/>
            </p:cNvSpPr>
            <p:nvPr/>
          </p:nvSpPr>
          <p:spPr bwMode="auto">
            <a:xfrm flipH="1">
              <a:off x="4158" y="3695"/>
              <a:ext cx="161" cy="1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1" name="Oval 41">
              <a:extLst>
                <a:ext uri="{FF2B5EF4-FFF2-40B4-BE49-F238E27FC236}">
                  <a16:creationId xmlns:a16="http://schemas.microsoft.com/office/drawing/2014/main" id="{26BF42F8-D1A4-4A08-A8F4-A52618B955BD}"/>
                </a:ext>
              </a:extLst>
            </p:cNvPr>
            <p:cNvSpPr>
              <a:spLocks noChangeArrowheads="1"/>
            </p:cNvSpPr>
            <p:nvPr/>
          </p:nvSpPr>
          <p:spPr bwMode="auto">
            <a:xfrm>
              <a:off x="4829" y="3321"/>
              <a:ext cx="182"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72" name="Oval 42">
              <a:extLst>
                <a:ext uri="{FF2B5EF4-FFF2-40B4-BE49-F238E27FC236}">
                  <a16:creationId xmlns:a16="http://schemas.microsoft.com/office/drawing/2014/main" id="{2390FEBC-615C-4FF5-92F6-622BA93C203A}"/>
                </a:ext>
              </a:extLst>
            </p:cNvPr>
            <p:cNvSpPr>
              <a:spLocks noChangeArrowheads="1"/>
            </p:cNvSpPr>
            <p:nvPr/>
          </p:nvSpPr>
          <p:spPr bwMode="auto">
            <a:xfrm>
              <a:off x="4256" y="3520"/>
              <a:ext cx="182"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73" name="Oval 43">
              <a:extLst>
                <a:ext uri="{FF2B5EF4-FFF2-40B4-BE49-F238E27FC236}">
                  <a16:creationId xmlns:a16="http://schemas.microsoft.com/office/drawing/2014/main" id="{07136E57-B871-4BC5-8255-A37A315248DD}"/>
                </a:ext>
              </a:extLst>
            </p:cNvPr>
            <p:cNvSpPr>
              <a:spLocks noChangeArrowheads="1"/>
            </p:cNvSpPr>
            <p:nvPr/>
          </p:nvSpPr>
          <p:spPr bwMode="auto">
            <a:xfrm>
              <a:off x="4239" y="2909"/>
              <a:ext cx="181" cy="22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77874" name="Line 44">
              <a:extLst>
                <a:ext uri="{FF2B5EF4-FFF2-40B4-BE49-F238E27FC236}">
                  <a16:creationId xmlns:a16="http://schemas.microsoft.com/office/drawing/2014/main" id="{A468DD22-4D28-4755-AA47-6C57EDDF43F4}"/>
                </a:ext>
              </a:extLst>
            </p:cNvPr>
            <p:cNvSpPr>
              <a:spLocks noChangeShapeType="1"/>
            </p:cNvSpPr>
            <p:nvPr/>
          </p:nvSpPr>
          <p:spPr bwMode="auto">
            <a:xfrm flipH="1">
              <a:off x="4705" y="3523"/>
              <a:ext cx="153" cy="16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5" name="Oval 45">
              <a:extLst>
                <a:ext uri="{FF2B5EF4-FFF2-40B4-BE49-F238E27FC236}">
                  <a16:creationId xmlns:a16="http://schemas.microsoft.com/office/drawing/2014/main" id="{A5930778-7F59-4F8F-A019-9B918334A89F}"/>
                </a:ext>
              </a:extLst>
            </p:cNvPr>
            <p:cNvSpPr>
              <a:spLocks noChangeArrowheads="1"/>
            </p:cNvSpPr>
            <p:nvPr/>
          </p:nvSpPr>
          <p:spPr bwMode="auto">
            <a:xfrm>
              <a:off x="4583" y="3658"/>
              <a:ext cx="182" cy="21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7832" name="Text Box 46">
            <a:extLst>
              <a:ext uri="{FF2B5EF4-FFF2-40B4-BE49-F238E27FC236}">
                <a16:creationId xmlns:a16="http://schemas.microsoft.com/office/drawing/2014/main" id="{D6BEE880-1199-4007-ACF2-FD438AC76455}"/>
              </a:ext>
            </a:extLst>
          </p:cNvPr>
          <p:cNvSpPr txBox="1">
            <a:spLocks noChangeArrowheads="1"/>
          </p:cNvSpPr>
          <p:nvPr/>
        </p:nvSpPr>
        <p:spPr bwMode="auto">
          <a:xfrm>
            <a:off x="6172200" y="6461125"/>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删除结点64(只有右子树)</a:t>
            </a:r>
          </a:p>
        </p:txBody>
      </p:sp>
      <p:sp>
        <p:nvSpPr>
          <p:cNvPr id="77833" name="Text Box 47">
            <a:extLst>
              <a:ext uri="{FF2B5EF4-FFF2-40B4-BE49-F238E27FC236}">
                <a16:creationId xmlns:a16="http://schemas.microsoft.com/office/drawing/2014/main" id="{3106FB2A-73D4-4C5A-9E97-E956FFCD8A97}"/>
              </a:ext>
            </a:extLst>
          </p:cNvPr>
          <p:cNvSpPr txBox="1">
            <a:spLocks noChangeArrowheads="1"/>
          </p:cNvSpPr>
          <p:nvPr/>
        </p:nvSpPr>
        <p:spPr bwMode="auto">
          <a:xfrm>
            <a:off x="2971800" y="646112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删除结点37(只有左子树)</a:t>
            </a:r>
          </a:p>
        </p:txBody>
      </p:sp>
      <p:grpSp>
        <p:nvGrpSpPr>
          <p:cNvPr id="77834" name="Group 48">
            <a:extLst>
              <a:ext uri="{FF2B5EF4-FFF2-40B4-BE49-F238E27FC236}">
                <a16:creationId xmlns:a16="http://schemas.microsoft.com/office/drawing/2014/main" id="{4C251F80-D3F9-4A01-AD7C-30DDD10D3070}"/>
              </a:ext>
            </a:extLst>
          </p:cNvPr>
          <p:cNvGrpSpPr>
            <a:grpSpLocks/>
          </p:cNvGrpSpPr>
          <p:nvPr/>
        </p:nvGrpSpPr>
        <p:grpSpPr bwMode="auto">
          <a:xfrm>
            <a:off x="152400" y="4267200"/>
            <a:ext cx="2667000" cy="2057400"/>
            <a:chOff x="240" y="2112"/>
            <a:chExt cx="2318" cy="1745"/>
          </a:xfrm>
        </p:grpSpPr>
        <p:sp>
          <p:nvSpPr>
            <p:cNvPr id="77836" name="Oval 49">
              <a:extLst>
                <a:ext uri="{FF2B5EF4-FFF2-40B4-BE49-F238E27FC236}">
                  <a16:creationId xmlns:a16="http://schemas.microsoft.com/office/drawing/2014/main" id="{5096C7A2-F2A2-4721-BBCC-902FEE546AB4}"/>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77837" name="Oval 50">
              <a:extLst>
                <a:ext uri="{FF2B5EF4-FFF2-40B4-BE49-F238E27FC236}">
                  <a16:creationId xmlns:a16="http://schemas.microsoft.com/office/drawing/2014/main" id="{1330E3C7-15D6-40CD-BC46-E2A768CA1EE0}"/>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FF3300"/>
                  </a:solidFill>
                  <a:latin typeface="Times New Roman" panose="02020603050405020304" pitchFamily="18" charset="0"/>
                  <a:ea typeface="楷体_GB2312" pitchFamily="49" charset="-122"/>
                </a:rPr>
                <a:t>64</a:t>
              </a:r>
            </a:p>
          </p:txBody>
        </p:sp>
        <p:sp>
          <p:nvSpPr>
            <p:cNvPr id="77838" name="Oval 51">
              <a:extLst>
                <a:ext uri="{FF2B5EF4-FFF2-40B4-BE49-F238E27FC236}">
                  <a16:creationId xmlns:a16="http://schemas.microsoft.com/office/drawing/2014/main" id="{2CEE496C-356D-4935-BDCF-C44231B54DF4}"/>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77839" name="Oval 52">
              <a:extLst>
                <a:ext uri="{FF2B5EF4-FFF2-40B4-BE49-F238E27FC236}">
                  <a16:creationId xmlns:a16="http://schemas.microsoft.com/office/drawing/2014/main" id="{90C8AD11-C9C6-4B45-A048-1BE8D40B837C}"/>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77840" name="Oval 53">
              <a:extLst>
                <a:ext uri="{FF2B5EF4-FFF2-40B4-BE49-F238E27FC236}">
                  <a16:creationId xmlns:a16="http://schemas.microsoft.com/office/drawing/2014/main" id="{409D7696-3324-419D-9F23-D5BB0E46BFCA}"/>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FF0000"/>
                  </a:solidFill>
                  <a:latin typeface="Times New Roman" panose="02020603050405020304" pitchFamily="18" charset="0"/>
                  <a:ea typeface="楷体_GB2312" pitchFamily="49" charset="-122"/>
                </a:rPr>
                <a:t>37</a:t>
              </a:r>
            </a:p>
          </p:txBody>
        </p:sp>
        <p:sp>
          <p:nvSpPr>
            <p:cNvPr id="77841" name="Oval 54">
              <a:extLst>
                <a:ext uri="{FF2B5EF4-FFF2-40B4-BE49-F238E27FC236}">
                  <a16:creationId xmlns:a16="http://schemas.microsoft.com/office/drawing/2014/main" id="{1EB1169E-2114-444E-B90A-29C2EA70FD88}"/>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77842" name="Line 55">
              <a:extLst>
                <a:ext uri="{FF2B5EF4-FFF2-40B4-BE49-F238E27FC236}">
                  <a16:creationId xmlns:a16="http://schemas.microsoft.com/office/drawing/2014/main" id="{52C862FD-10E1-4EF8-941D-B843BB7586D5}"/>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Line 56">
              <a:extLst>
                <a:ext uri="{FF2B5EF4-FFF2-40B4-BE49-F238E27FC236}">
                  <a16:creationId xmlns:a16="http://schemas.microsoft.com/office/drawing/2014/main" id="{3D2A7118-EEFE-4909-B537-9FC846793BAA}"/>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Line 57">
              <a:extLst>
                <a:ext uri="{FF2B5EF4-FFF2-40B4-BE49-F238E27FC236}">
                  <a16:creationId xmlns:a16="http://schemas.microsoft.com/office/drawing/2014/main" id="{51969EB5-25E2-413C-9801-7DAF16B650AC}"/>
                </a:ext>
              </a:extLst>
            </p:cNvPr>
            <p:cNvSpPr>
              <a:spLocks noChangeShapeType="1"/>
            </p:cNvSpPr>
            <p:nvPr/>
          </p:nvSpPr>
          <p:spPr bwMode="auto">
            <a:xfrm>
              <a:off x="1458" y="2267"/>
              <a:ext cx="284" cy="194"/>
            </a:xfrm>
            <a:prstGeom prst="line">
              <a:avLst/>
            </a:prstGeom>
            <a:noFill/>
            <a:ln w="38100">
              <a:solidFill>
                <a:schemeClr val="accent1">
                  <a:lumMod val="50000"/>
                </a:schemeClr>
              </a:solidFill>
              <a:round/>
              <a:headEnd/>
              <a:tailEnd/>
            </a:ln>
          </p:spPr>
          <p:txBody>
            <a:bodyPr wrap="none" anchor="ctr"/>
            <a:lstStyle/>
            <a:p>
              <a:pPr eaLnBrk="1" hangingPunct="1">
                <a:defRPr/>
              </a:pPr>
              <a:endParaRPr lang="zh-CN" altLang="en-US"/>
            </a:p>
          </p:txBody>
        </p:sp>
        <p:sp>
          <p:nvSpPr>
            <p:cNvPr id="55317" name="Line 58">
              <a:extLst>
                <a:ext uri="{FF2B5EF4-FFF2-40B4-BE49-F238E27FC236}">
                  <a16:creationId xmlns:a16="http://schemas.microsoft.com/office/drawing/2014/main" id="{D89ADE31-D392-46CF-801C-D90BA12E86AC}"/>
                </a:ext>
              </a:extLst>
            </p:cNvPr>
            <p:cNvSpPr>
              <a:spLocks noChangeShapeType="1"/>
            </p:cNvSpPr>
            <p:nvPr/>
          </p:nvSpPr>
          <p:spPr bwMode="auto">
            <a:xfrm>
              <a:off x="893" y="2578"/>
              <a:ext cx="226" cy="194"/>
            </a:xfrm>
            <a:prstGeom prst="line">
              <a:avLst/>
            </a:prstGeom>
            <a:noFill/>
            <a:ln w="38100">
              <a:solidFill>
                <a:schemeClr val="accent1">
                  <a:lumMod val="50000"/>
                </a:schemeClr>
              </a:solidFill>
              <a:round/>
              <a:headEnd/>
              <a:tailEnd/>
            </a:ln>
          </p:spPr>
          <p:txBody>
            <a:bodyPr wrap="none" anchor="ctr"/>
            <a:lstStyle/>
            <a:p>
              <a:pPr eaLnBrk="1" hangingPunct="1">
                <a:defRPr/>
              </a:pPr>
              <a:endParaRPr lang="zh-CN" altLang="en-US"/>
            </a:p>
          </p:txBody>
        </p:sp>
        <p:sp>
          <p:nvSpPr>
            <p:cNvPr id="77846" name="Line 59">
              <a:extLst>
                <a:ext uri="{FF2B5EF4-FFF2-40B4-BE49-F238E27FC236}">
                  <a16:creationId xmlns:a16="http://schemas.microsoft.com/office/drawing/2014/main" id="{94C2AAA8-D9C1-4C1D-AF36-F98F4ACE2A0D}"/>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7" name="Line 60">
              <a:extLst>
                <a:ext uri="{FF2B5EF4-FFF2-40B4-BE49-F238E27FC236}">
                  <a16:creationId xmlns:a16="http://schemas.microsoft.com/office/drawing/2014/main" id="{ED912316-7E80-4B51-B92B-CD42C25FD5F8}"/>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61">
              <a:extLst>
                <a:ext uri="{FF2B5EF4-FFF2-40B4-BE49-F238E27FC236}">
                  <a16:creationId xmlns:a16="http://schemas.microsoft.com/office/drawing/2014/main" id="{40EB32C8-F7EE-4D79-8EBA-621A0EF87494}"/>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62">
              <a:extLst>
                <a:ext uri="{FF2B5EF4-FFF2-40B4-BE49-F238E27FC236}">
                  <a16:creationId xmlns:a16="http://schemas.microsoft.com/office/drawing/2014/main" id="{911AFC46-BBCD-4C49-9798-3AC3BC786BB3}"/>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Oval 63">
              <a:extLst>
                <a:ext uri="{FF2B5EF4-FFF2-40B4-BE49-F238E27FC236}">
                  <a16:creationId xmlns:a16="http://schemas.microsoft.com/office/drawing/2014/main" id="{950CB624-A831-4DD9-916C-97FE7EACCF44}"/>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77851" name="Line 64">
              <a:extLst>
                <a:ext uri="{FF2B5EF4-FFF2-40B4-BE49-F238E27FC236}">
                  <a16:creationId xmlns:a16="http://schemas.microsoft.com/office/drawing/2014/main" id="{598AE4D7-F410-4B56-86BA-96CCC94CEB4B}"/>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Oval 65">
              <a:extLst>
                <a:ext uri="{FF2B5EF4-FFF2-40B4-BE49-F238E27FC236}">
                  <a16:creationId xmlns:a16="http://schemas.microsoft.com/office/drawing/2014/main" id="{BA8A4AB2-AB7F-4A36-BE00-9714F300DAD4}"/>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77853" name="Oval 66">
              <a:extLst>
                <a:ext uri="{FF2B5EF4-FFF2-40B4-BE49-F238E27FC236}">
                  <a16:creationId xmlns:a16="http://schemas.microsoft.com/office/drawing/2014/main" id="{3249050B-921F-49B3-BA88-4173C2885DDA}"/>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77854" name="Oval 67">
              <a:extLst>
                <a:ext uri="{FF2B5EF4-FFF2-40B4-BE49-F238E27FC236}">
                  <a16:creationId xmlns:a16="http://schemas.microsoft.com/office/drawing/2014/main" id="{CE12CEC9-BC8F-4714-8286-AE8CFC8E5A3D}"/>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003366"/>
                  </a:solidFill>
                  <a:latin typeface="Times New Roman" panose="02020603050405020304" pitchFamily="18" charset="0"/>
                  <a:ea typeface="楷体_GB2312" pitchFamily="49" charset="-122"/>
                </a:rPr>
                <a:t>13</a:t>
              </a:r>
            </a:p>
          </p:txBody>
        </p:sp>
        <p:sp>
          <p:nvSpPr>
            <p:cNvPr id="77855" name="Line 68">
              <a:extLst>
                <a:ext uri="{FF2B5EF4-FFF2-40B4-BE49-F238E27FC236}">
                  <a16:creationId xmlns:a16="http://schemas.microsoft.com/office/drawing/2014/main" id="{7C84BC5E-49C5-4591-8845-0258EDD38A7C}"/>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Oval 69">
              <a:extLst>
                <a:ext uri="{FF2B5EF4-FFF2-40B4-BE49-F238E27FC236}">
                  <a16:creationId xmlns:a16="http://schemas.microsoft.com/office/drawing/2014/main" id="{4ABD555F-1473-4A4A-9F98-4B2927860C32}"/>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77835" name="Text Box 70">
            <a:extLst>
              <a:ext uri="{FF2B5EF4-FFF2-40B4-BE49-F238E27FC236}">
                <a16:creationId xmlns:a16="http://schemas.microsoft.com/office/drawing/2014/main" id="{9F00B296-6171-4DC4-A1C6-877D667D7A40}"/>
              </a:ext>
            </a:extLst>
          </p:cNvPr>
          <p:cNvSpPr txBox="1">
            <a:spLocks noChangeArrowheads="1"/>
          </p:cNvSpPr>
          <p:nvPr/>
        </p:nvSpPr>
        <p:spPr bwMode="auto">
          <a:xfrm>
            <a:off x="228600" y="6461125"/>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原图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400BA9C-C75B-4450-AF1F-D73DFA19F04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86702E60-1E85-4213-8DED-2619E32C56B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72C7A5-88BD-4661-B59B-FB923C86EE26}" type="slidenum">
              <a:rPr lang="zh-CN" altLang="en-US" sz="2400"/>
              <a:pPr algn="r" eaLnBrk="1" hangingPunct="1">
                <a:spcBef>
                  <a:spcPct val="50000"/>
                </a:spcBef>
                <a:buClrTx/>
                <a:buSzTx/>
                <a:buFontTx/>
                <a:buNone/>
              </a:pPr>
              <a:t>52</a:t>
            </a:fld>
            <a:endParaRPr lang="en-US" altLang="zh-CN" sz="2400"/>
          </a:p>
        </p:txBody>
      </p:sp>
      <p:sp>
        <p:nvSpPr>
          <p:cNvPr id="79876" name="Text Box 4">
            <a:extLst>
              <a:ext uri="{FF2B5EF4-FFF2-40B4-BE49-F238E27FC236}">
                <a16:creationId xmlns:a16="http://schemas.microsoft.com/office/drawing/2014/main" id="{771D052A-0DF3-427F-858A-A88BA7FF0EF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79877" name="Rectangle 5">
            <a:extLst>
              <a:ext uri="{FF2B5EF4-FFF2-40B4-BE49-F238E27FC236}">
                <a16:creationId xmlns:a16="http://schemas.microsoft.com/office/drawing/2014/main" id="{9C1346F2-57EE-42ED-A7F1-309AA286AED3}"/>
              </a:ext>
            </a:extLst>
          </p:cNvPr>
          <p:cNvSpPr>
            <a:spLocks noGrp="1" noChangeArrowheads="1"/>
          </p:cNvSpPr>
          <p:nvPr>
            <p:ph type="body" idx="1"/>
          </p:nvPr>
        </p:nvSpPr>
        <p:spPr>
          <a:xfrm>
            <a:off x="381000" y="2819400"/>
            <a:ext cx="5181600" cy="4038600"/>
          </a:xfrm>
        </p:spPr>
        <p:txBody>
          <a:bodyPr/>
          <a:lstStyle/>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3.被删除结点</a:t>
            </a:r>
            <a:r>
              <a:rPr lang="en-US" altLang="zh-CN" b="1">
                <a:solidFill>
                  <a:srgbClr val="FF0000"/>
                </a:solidFill>
                <a:latin typeface="黑体" panose="02010609060101010101" pitchFamily="49" charset="-122"/>
                <a:ea typeface="黑体" panose="02010609060101010101" pitchFamily="49" charset="-122"/>
              </a:rPr>
              <a:t>p</a:t>
            </a:r>
            <a:r>
              <a:rPr lang="zh-CN" altLang="en-US" b="1">
                <a:latin typeface="黑体" panose="02010609060101010101" pitchFamily="49" charset="-122"/>
                <a:ea typeface="黑体" panose="02010609060101010101" pitchFamily="49" charset="-122"/>
              </a:rPr>
              <a:t>既有左子树，又有右子树</a:t>
            </a:r>
          </a:p>
          <a:p>
            <a:pPr eaLnBrk="1" hangingPunct="1">
              <a:spcBef>
                <a:spcPct val="30000"/>
              </a:spcBef>
            </a:pPr>
            <a:r>
              <a:rPr lang="zh-CN" altLang="en-US" b="1">
                <a:latin typeface="黑体" panose="02010609060101010101" pitchFamily="49" charset="-122"/>
                <a:ea typeface="黑体" panose="02010609060101010101" pitchFamily="49" charset="-122"/>
              </a:rPr>
              <a:t>以</a:t>
            </a:r>
            <a:r>
              <a:rPr lang="zh-CN" altLang="en-US" b="1">
                <a:solidFill>
                  <a:srgbClr val="FF0000"/>
                </a:solidFill>
                <a:latin typeface="黑体" panose="02010609060101010101" pitchFamily="49" charset="-122"/>
                <a:ea typeface="黑体" panose="02010609060101010101" pitchFamily="49" charset="-122"/>
              </a:rPr>
              <a:t>中序</a:t>
            </a:r>
            <a:r>
              <a:rPr lang="zh-CN" altLang="en-US" b="1">
                <a:latin typeface="黑体" panose="02010609060101010101" pitchFamily="49" charset="-122"/>
                <a:ea typeface="黑体" panose="02010609060101010101" pitchFamily="49" charset="-122"/>
              </a:rPr>
              <a:t>遍历时的直接前驱</a:t>
            </a:r>
            <a:r>
              <a:rPr lang="en-US" altLang="zh-CN" b="1">
                <a:solidFill>
                  <a:srgbClr val="FF0000"/>
                </a:solidFill>
                <a:latin typeface="黑体" panose="02010609060101010101" pitchFamily="49" charset="-122"/>
                <a:ea typeface="黑体" panose="02010609060101010101" pitchFamily="49" charset="-122"/>
              </a:rPr>
              <a:t>s</a:t>
            </a:r>
            <a:r>
              <a:rPr lang="zh-CN" altLang="en-US" b="1">
                <a:latin typeface="黑体" panose="02010609060101010101" pitchFamily="49" charset="-122"/>
                <a:ea typeface="黑体" panose="02010609060101010101" pitchFamily="49" charset="-122"/>
              </a:rPr>
              <a:t>替代被删除结点</a:t>
            </a:r>
            <a:r>
              <a:rPr lang="en-US" altLang="zh-CN" b="1">
                <a:solidFill>
                  <a:srgbClr val="FF0000"/>
                </a:solidFill>
                <a:latin typeface="黑体" panose="02010609060101010101" pitchFamily="49" charset="-122"/>
                <a:ea typeface="黑体" panose="02010609060101010101" pitchFamily="49" charset="-122"/>
              </a:rPr>
              <a:t>p</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然后再删除该直接前驱（只可能有左孩子）</a:t>
            </a:r>
          </a:p>
        </p:txBody>
      </p:sp>
      <p:sp>
        <p:nvSpPr>
          <p:cNvPr id="79878" name="Rectangle 6">
            <a:extLst>
              <a:ext uri="{FF2B5EF4-FFF2-40B4-BE49-F238E27FC236}">
                <a16:creationId xmlns:a16="http://schemas.microsoft.com/office/drawing/2014/main" id="{EFA915F3-72EC-49CD-8FA0-3E78A27A769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79879" name="Group 30">
            <a:extLst>
              <a:ext uri="{FF2B5EF4-FFF2-40B4-BE49-F238E27FC236}">
                <a16:creationId xmlns:a16="http://schemas.microsoft.com/office/drawing/2014/main" id="{7A6FF92E-1617-4F42-8054-3338E741030D}"/>
              </a:ext>
            </a:extLst>
          </p:cNvPr>
          <p:cNvGrpSpPr>
            <a:grpSpLocks/>
          </p:cNvGrpSpPr>
          <p:nvPr/>
        </p:nvGrpSpPr>
        <p:grpSpPr bwMode="auto">
          <a:xfrm>
            <a:off x="5867400" y="2667000"/>
            <a:ext cx="2874963" cy="3886200"/>
            <a:chOff x="624" y="0"/>
            <a:chExt cx="1811" cy="2448"/>
          </a:xfrm>
        </p:grpSpPr>
        <p:sp>
          <p:nvSpPr>
            <p:cNvPr id="79880" name="Oval 31">
              <a:extLst>
                <a:ext uri="{FF2B5EF4-FFF2-40B4-BE49-F238E27FC236}">
                  <a16:creationId xmlns:a16="http://schemas.microsoft.com/office/drawing/2014/main" id="{BAC87A89-E616-4D7E-A98F-2B38892D44C6}"/>
                </a:ext>
              </a:extLst>
            </p:cNvPr>
            <p:cNvSpPr>
              <a:spLocks noChangeArrowheads="1"/>
            </p:cNvSpPr>
            <p:nvPr/>
          </p:nvSpPr>
          <p:spPr bwMode="auto">
            <a:xfrm>
              <a:off x="1393" y="830"/>
              <a:ext cx="292" cy="21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FF00"/>
                  </a:solidFill>
                  <a:latin typeface="Times New Roman" panose="02020603050405020304" pitchFamily="18" charset="0"/>
                </a:rPr>
                <a:t>P</a:t>
              </a:r>
            </a:p>
          </p:txBody>
        </p:sp>
        <p:sp>
          <p:nvSpPr>
            <p:cNvPr id="79881" name="Oval 32">
              <a:extLst>
                <a:ext uri="{FF2B5EF4-FFF2-40B4-BE49-F238E27FC236}">
                  <a16:creationId xmlns:a16="http://schemas.microsoft.com/office/drawing/2014/main" id="{D94DF28E-0B06-4E9E-9246-421264A53912}"/>
                </a:ext>
              </a:extLst>
            </p:cNvPr>
            <p:cNvSpPr>
              <a:spLocks noChangeArrowheads="1"/>
            </p:cNvSpPr>
            <p:nvPr/>
          </p:nvSpPr>
          <p:spPr bwMode="auto">
            <a:xfrm>
              <a:off x="976" y="1138"/>
              <a:ext cx="291"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C</a:t>
              </a:r>
            </a:p>
          </p:txBody>
        </p:sp>
        <p:sp>
          <p:nvSpPr>
            <p:cNvPr id="79882" name="Line 33">
              <a:extLst>
                <a:ext uri="{FF2B5EF4-FFF2-40B4-BE49-F238E27FC236}">
                  <a16:creationId xmlns:a16="http://schemas.microsoft.com/office/drawing/2014/main" id="{CF003F00-15D7-463A-A6ED-2762AE11C2F5}"/>
                </a:ext>
              </a:extLst>
            </p:cNvPr>
            <p:cNvSpPr>
              <a:spLocks noChangeShapeType="1"/>
            </p:cNvSpPr>
            <p:nvPr/>
          </p:nvSpPr>
          <p:spPr bwMode="auto">
            <a:xfrm flipH="1">
              <a:off x="850" y="1324"/>
              <a:ext cx="167" cy="185"/>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34">
              <a:extLst>
                <a:ext uri="{FF2B5EF4-FFF2-40B4-BE49-F238E27FC236}">
                  <a16:creationId xmlns:a16="http://schemas.microsoft.com/office/drawing/2014/main" id="{AF6D1057-6021-4E4B-80A0-2F2556F92507}"/>
                </a:ext>
              </a:extLst>
            </p:cNvPr>
            <p:cNvSpPr>
              <a:spLocks noChangeShapeType="1"/>
            </p:cNvSpPr>
            <p:nvPr/>
          </p:nvSpPr>
          <p:spPr bwMode="auto">
            <a:xfrm>
              <a:off x="1226" y="1324"/>
              <a:ext cx="167" cy="215"/>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Line 35">
              <a:extLst>
                <a:ext uri="{FF2B5EF4-FFF2-40B4-BE49-F238E27FC236}">
                  <a16:creationId xmlns:a16="http://schemas.microsoft.com/office/drawing/2014/main" id="{3214531F-B8CD-4128-AED0-D7417F925444}"/>
                </a:ext>
              </a:extLst>
            </p:cNvPr>
            <p:cNvSpPr>
              <a:spLocks noChangeShapeType="1"/>
            </p:cNvSpPr>
            <p:nvPr/>
          </p:nvSpPr>
          <p:spPr bwMode="auto">
            <a:xfrm flipH="1">
              <a:off x="1226" y="1016"/>
              <a:ext cx="208" cy="154"/>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36">
              <a:extLst>
                <a:ext uri="{FF2B5EF4-FFF2-40B4-BE49-F238E27FC236}">
                  <a16:creationId xmlns:a16="http://schemas.microsoft.com/office/drawing/2014/main" id="{1A92C10E-7B38-4A24-8CC0-8575AE89AD1F}"/>
                </a:ext>
              </a:extLst>
            </p:cNvPr>
            <p:cNvSpPr>
              <a:spLocks noChangeShapeType="1"/>
            </p:cNvSpPr>
            <p:nvPr/>
          </p:nvSpPr>
          <p:spPr bwMode="auto">
            <a:xfrm flipH="1">
              <a:off x="1600" y="646"/>
              <a:ext cx="293" cy="216"/>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Text Box 37">
              <a:extLst>
                <a:ext uri="{FF2B5EF4-FFF2-40B4-BE49-F238E27FC236}">
                  <a16:creationId xmlns:a16="http://schemas.microsoft.com/office/drawing/2014/main" id="{1716EB4D-D49B-4497-B143-E9C2CD877B8D}"/>
                </a:ext>
              </a:extLst>
            </p:cNvPr>
            <p:cNvSpPr txBox="1">
              <a:spLocks noChangeArrowheads="1"/>
            </p:cNvSpPr>
            <p:nvPr/>
          </p:nvSpPr>
          <p:spPr bwMode="auto">
            <a:xfrm>
              <a:off x="1100" y="3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p</a:t>
              </a:r>
            </a:p>
          </p:txBody>
        </p:sp>
        <p:sp>
          <p:nvSpPr>
            <p:cNvPr id="79887" name="Oval 38">
              <a:extLst>
                <a:ext uri="{FF2B5EF4-FFF2-40B4-BE49-F238E27FC236}">
                  <a16:creationId xmlns:a16="http://schemas.microsoft.com/office/drawing/2014/main" id="{D0C40FF6-9A15-4548-AA5F-B67DF559D4D0}"/>
                </a:ext>
              </a:extLst>
            </p:cNvPr>
            <p:cNvSpPr>
              <a:spLocks noChangeArrowheads="1"/>
            </p:cNvSpPr>
            <p:nvPr/>
          </p:nvSpPr>
          <p:spPr bwMode="auto">
            <a:xfrm>
              <a:off x="1851" y="462"/>
              <a:ext cx="292" cy="215"/>
            </a:xfrm>
            <a:prstGeom prst="ellipse">
              <a:avLst/>
            </a:prstGeom>
            <a:noFill/>
            <a:ln w="38100">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F</a:t>
              </a:r>
            </a:p>
          </p:txBody>
        </p:sp>
        <p:sp>
          <p:nvSpPr>
            <p:cNvPr id="79888" name="Line 39">
              <a:extLst>
                <a:ext uri="{FF2B5EF4-FFF2-40B4-BE49-F238E27FC236}">
                  <a16:creationId xmlns:a16="http://schemas.microsoft.com/office/drawing/2014/main" id="{EC9C76B6-C39F-4C63-9A70-ED23549B78F8}"/>
                </a:ext>
              </a:extLst>
            </p:cNvPr>
            <p:cNvSpPr>
              <a:spLocks noChangeShapeType="1"/>
            </p:cNvSpPr>
            <p:nvPr/>
          </p:nvSpPr>
          <p:spPr bwMode="auto">
            <a:xfrm>
              <a:off x="1226" y="492"/>
              <a:ext cx="250" cy="338"/>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889" name="Line 40">
              <a:extLst>
                <a:ext uri="{FF2B5EF4-FFF2-40B4-BE49-F238E27FC236}">
                  <a16:creationId xmlns:a16="http://schemas.microsoft.com/office/drawing/2014/main" id="{E977FB19-CA85-49FC-82B9-C7FC91BFA7FB}"/>
                </a:ext>
              </a:extLst>
            </p:cNvPr>
            <p:cNvSpPr>
              <a:spLocks noChangeShapeType="1"/>
            </p:cNvSpPr>
            <p:nvPr/>
          </p:nvSpPr>
          <p:spPr bwMode="auto">
            <a:xfrm>
              <a:off x="2102" y="646"/>
              <a:ext cx="333" cy="247"/>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0" name="Oval 41">
              <a:extLst>
                <a:ext uri="{FF2B5EF4-FFF2-40B4-BE49-F238E27FC236}">
                  <a16:creationId xmlns:a16="http://schemas.microsoft.com/office/drawing/2014/main" id="{E710B8AC-66C3-4CAE-8B60-BA213BDC87B1}"/>
                </a:ext>
              </a:extLst>
            </p:cNvPr>
            <p:cNvSpPr>
              <a:spLocks noChangeArrowheads="1"/>
            </p:cNvSpPr>
            <p:nvPr/>
          </p:nvSpPr>
          <p:spPr bwMode="auto">
            <a:xfrm>
              <a:off x="1666" y="1163"/>
              <a:ext cx="293"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P</a:t>
              </a:r>
              <a:r>
                <a:rPr lang="en-US" altLang="zh-CN" sz="1800" b="1" baseline="-25000">
                  <a:solidFill>
                    <a:srgbClr val="003366"/>
                  </a:solidFill>
                  <a:latin typeface="Times New Roman" panose="02020603050405020304" pitchFamily="18" charset="0"/>
                </a:rPr>
                <a:t>R</a:t>
              </a:r>
            </a:p>
          </p:txBody>
        </p:sp>
        <p:sp>
          <p:nvSpPr>
            <p:cNvPr id="79891" name="Text Box 42">
              <a:extLst>
                <a:ext uri="{FF2B5EF4-FFF2-40B4-BE49-F238E27FC236}">
                  <a16:creationId xmlns:a16="http://schemas.microsoft.com/office/drawing/2014/main" id="{2F81A571-755C-44DA-B5B0-FCEAD35F328B}"/>
                </a:ext>
              </a:extLst>
            </p:cNvPr>
            <p:cNvSpPr txBox="1">
              <a:spLocks noChangeArrowheads="1"/>
            </p:cNvSpPr>
            <p:nvPr/>
          </p:nvSpPr>
          <p:spPr bwMode="auto">
            <a:xfrm>
              <a:off x="1476" y="0"/>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f</a:t>
              </a:r>
            </a:p>
          </p:txBody>
        </p:sp>
        <p:sp>
          <p:nvSpPr>
            <p:cNvPr id="79892" name="Line 43">
              <a:extLst>
                <a:ext uri="{FF2B5EF4-FFF2-40B4-BE49-F238E27FC236}">
                  <a16:creationId xmlns:a16="http://schemas.microsoft.com/office/drawing/2014/main" id="{4E93418C-E7E2-49A3-989A-368464B83B98}"/>
                </a:ext>
              </a:extLst>
            </p:cNvPr>
            <p:cNvSpPr>
              <a:spLocks noChangeShapeType="1"/>
            </p:cNvSpPr>
            <p:nvPr/>
          </p:nvSpPr>
          <p:spPr bwMode="auto">
            <a:xfrm>
              <a:off x="1643" y="184"/>
              <a:ext cx="250" cy="278"/>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893" name="Line 44">
              <a:extLst>
                <a:ext uri="{FF2B5EF4-FFF2-40B4-BE49-F238E27FC236}">
                  <a16:creationId xmlns:a16="http://schemas.microsoft.com/office/drawing/2014/main" id="{59C22A84-0800-40F8-8F0B-662FA4D8539A}"/>
                </a:ext>
              </a:extLst>
            </p:cNvPr>
            <p:cNvSpPr>
              <a:spLocks noChangeShapeType="1"/>
            </p:cNvSpPr>
            <p:nvPr/>
          </p:nvSpPr>
          <p:spPr bwMode="auto">
            <a:xfrm>
              <a:off x="1666" y="992"/>
              <a:ext cx="96" cy="171"/>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4" name="Oval 45">
              <a:extLst>
                <a:ext uri="{FF2B5EF4-FFF2-40B4-BE49-F238E27FC236}">
                  <a16:creationId xmlns:a16="http://schemas.microsoft.com/office/drawing/2014/main" id="{922075BE-F38F-4C3D-9431-1D110F38105F}"/>
                </a:ext>
              </a:extLst>
            </p:cNvPr>
            <p:cNvSpPr>
              <a:spLocks noChangeArrowheads="1"/>
            </p:cNvSpPr>
            <p:nvPr/>
          </p:nvSpPr>
          <p:spPr bwMode="auto">
            <a:xfrm>
              <a:off x="624" y="1501"/>
              <a:ext cx="291"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C</a:t>
              </a:r>
              <a:r>
                <a:rPr lang="en-US" altLang="zh-CN" sz="1800" b="1" baseline="-25000">
                  <a:solidFill>
                    <a:srgbClr val="003366"/>
                  </a:solidFill>
                  <a:latin typeface="Times New Roman" panose="02020603050405020304" pitchFamily="18" charset="0"/>
                </a:rPr>
                <a:t>L</a:t>
              </a:r>
            </a:p>
          </p:txBody>
        </p:sp>
        <p:sp>
          <p:nvSpPr>
            <p:cNvPr id="79895" name="Oval 46">
              <a:extLst>
                <a:ext uri="{FF2B5EF4-FFF2-40B4-BE49-F238E27FC236}">
                  <a16:creationId xmlns:a16="http://schemas.microsoft.com/office/drawing/2014/main" id="{E1587DB7-EED7-4F59-8CC7-038CFC8AA370}"/>
                </a:ext>
              </a:extLst>
            </p:cNvPr>
            <p:cNvSpPr>
              <a:spLocks noChangeArrowheads="1"/>
            </p:cNvSpPr>
            <p:nvPr/>
          </p:nvSpPr>
          <p:spPr bwMode="auto">
            <a:xfrm>
              <a:off x="1303" y="1501"/>
              <a:ext cx="292"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Q</a:t>
              </a:r>
            </a:p>
          </p:txBody>
        </p:sp>
        <p:sp>
          <p:nvSpPr>
            <p:cNvPr id="79896" name="Oval 47">
              <a:extLst>
                <a:ext uri="{FF2B5EF4-FFF2-40B4-BE49-F238E27FC236}">
                  <a16:creationId xmlns:a16="http://schemas.microsoft.com/office/drawing/2014/main" id="{398A8D29-6A72-4C2A-BA75-669E6C1B8E16}"/>
                </a:ext>
              </a:extLst>
            </p:cNvPr>
            <p:cNvSpPr>
              <a:spLocks noChangeArrowheads="1"/>
            </p:cNvSpPr>
            <p:nvPr/>
          </p:nvSpPr>
          <p:spPr bwMode="auto">
            <a:xfrm>
              <a:off x="1213" y="2232"/>
              <a:ext cx="291" cy="21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S</a:t>
              </a:r>
              <a:r>
                <a:rPr lang="en-US" altLang="zh-CN" sz="1800" b="1" baseline="-25000">
                  <a:solidFill>
                    <a:srgbClr val="003366"/>
                  </a:solidFill>
                  <a:latin typeface="Times New Roman" panose="02020603050405020304" pitchFamily="18" charset="0"/>
                </a:rPr>
                <a:t>L</a:t>
              </a:r>
            </a:p>
          </p:txBody>
        </p:sp>
        <p:sp>
          <p:nvSpPr>
            <p:cNvPr id="79897" name="Oval 48">
              <a:extLst>
                <a:ext uri="{FF2B5EF4-FFF2-40B4-BE49-F238E27FC236}">
                  <a16:creationId xmlns:a16="http://schemas.microsoft.com/office/drawing/2014/main" id="{225A9B39-8DB9-4C4E-811D-64F5D53F20C5}"/>
                </a:ext>
              </a:extLst>
            </p:cNvPr>
            <p:cNvSpPr>
              <a:spLocks noChangeArrowheads="1"/>
            </p:cNvSpPr>
            <p:nvPr/>
          </p:nvSpPr>
          <p:spPr bwMode="auto">
            <a:xfrm>
              <a:off x="1031" y="1885"/>
              <a:ext cx="292"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3366"/>
                  </a:solidFill>
                  <a:latin typeface="Times New Roman" panose="02020603050405020304" pitchFamily="18" charset="0"/>
                </a:rPr>
                <a:t>Q</a:t>
              </a:r>
              <a:r>
                <a:rPr lang="en-US" altLang="zh-CN" sz="1800" b="1" baseline="-25000">
                  <a:solidFill>
                    <a:srgbClr val="003366"/>
                  </a:solidFill>
                  <a:latin typeface="Times New Roman" panose="02020603050405020304" pitchFamily="18" charset="0"/>
                </a:rPr>
                <a:t>L</a:t>
              </a:r>
            </a:p>
          </p:txBody>
        </p:sp>
        <p:sp>
          <p:nvSpPr>
            <p:cNvPr id="79898" name="Oval 49">
              <a:extLst>
                <a:ext uri="{FF2B5EF4-FFF2-40B4-BE49-F238E27FC236}">
                  <a16:creationId xmlns:a16="http://schemas.microsoft.com/office/drawing/2014/main" id="{31936818-667A-4EFC-A941-F27F3FF7884D}"/>
                </a:ext>
              </a:extLst>
            </p:cNvPr>
            <p:cNvSpPr>
              <a:spLocks noChangeArrowheads="1"/>
            </p:cNvSpPr>
            <p:nvPr/>
          </p:nvSpPr>
          <p:spPr bwMode="auto">
            <a:xfrm>
              <a:off x="1529" y="1885"/>
              <a:ext cx="292" cy="21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chemeClr val="hlink"/>
                  </a:solidFill>
                  <a:latin typeface="Times New Roman" panose="02020603050405020304" pitchFamily="18" charset="0"/>
                </a:rPr>
                <a:t>S</a:t>
              </a:r>
            </a:p>
          </p:txBody>
        </p:sp>
        <p:sp>
          <p:nvSpPr>
            <p:cNvPr id="79899" name="Line 50">
              <a:extLst>
                <a:ext uri="{FF2B5EF4-FFF2-40B4-BE49-F238E27FC236}">
                  <a16:creationId xmlns:a16="http://schemas.microsoft.com/office/drawing/2014/main" id="{EBAA873D-1BE9-4BE2-B391-1A227F4153E9}"/>
                </a:ext>
              </a:extLst>
            </p:cNvPr>
            <p:cNvSpPr>
              <a:spLocks noChangeShapeType="1"/>
            </p:cNvSpPr>
            <p:nvPr/>
          </p:nvSpPr>
          <p:spPr bwMode="auto">
            <a:xfrm flipH="1">
              <a:off x="1213" y="1693"/>
              <a:ext cx="167" cy="184"/>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0" name="Line 51">
              <a:extLst>
                <a:ext uri="{FF2B5EF4-FFF2-40B4-BE49-F238E27FC236}">
                  <a16:creationId xmlns:a16="http://schemas.microsoft.com/office/drawing/2014/main" id="{FF317DE1-E89E-4681-819F-DF83354DD71E}"/>
                </a:ext>
              </a:extLst>
            </p:cNvPr>
            <p:cNvSpPr>
              <a:spLocks noChangeShapeType="1"/>
            </p:cNvSpPr>
            <p:nvPr/>
          </p:nvSpPr>
          <p:spPr bwMode="auto">
            <a:xfrm>
              <a:off x="1484" y="1693"/>
              <a:ext cx="150" cy="192"/>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52">
              <a:extLst>
                <a:ext uri="{FF2B5EF4-FFF2-40B4-BE49-F238E27FC236}">
                  <a16:creationId xmlns:a16="http://schemas.microsoft.com/office/drawing/2014/main" id="{63388489-155A-4F1D-AB86-ADB46EF4EFD9}"/>
                </a:ext>
              </a:extLst>
            </p:cNvPr>
            <p:cNvSpPr>
              <a:spLocks noChangeShapeType="1"/>
            </p:cNvSpPr>
            <p:nvPr/>
          </p:nvSpPr>
          <p:spPr bwMode="auto">
            <a:xfrm flipH="1">
              <a:off x="1439" y="2078"/>
              <a:ext cx="167" cy="184"/>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2" name="Text Box 53">
              <a:extLst>
                <a:ext uri="{FF2B5EF4-FFF2-40B4-BE49-F238E27FC236}">
                  <a16:creationId xmlns:a16="http://schemas.microsoft.com/office/drawing/2014/main" id="{5F1D70A2-BAAD-4C4E-BC77-DDE5CE097D3B}"/>
                </a:ext>
              </a:extLst>
            </p:cNvPr>
            <p:cNvSpPr txBox="1">
              <a:spLocks noChangeArrowheads="1"/>
            </p:cNvSpPr>
            <p:nvPr/>
          </p:nvSpPr>
          <p:spPr bwMode="auto">
            <a:xfrm>
              <a:off x="1937" y="141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q</a:t>
              </a:r>
            </a:p>
          </p:txBody>
        </p:sp>
        <p:sp>
          <p:nvSpPr>
            <p:cNvPr id="79903" name="Text Box 54">
              <a:extLst>
                <a:ext uri="{FF2B5EF4-FFF2-40B4-BE49-F238E27FC236}">
                  <a16:creationId xmlns:a16="http://schemas.microsoft.com/office/drawing/2014/main" id="{CF494CB8-04FD-46A7-A893-9C018DFF87AC}"/>
                </a:ext>
              </a:extLst>
            </p:cNvPr>
            <p:cNvSpPr txBox="1">
              <a:spLocks noChangeArrowheads="1"/>
            </p:cNvSpPr>
            <p:nvPr/>
          </p:nvSpPr>
          <p:spPr bwMode="auto">
            <a:xfrm>
              <a:off x="2163" y="1717"/>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3366"/>
                  </a:solidFill>
                  <a:latin typeface="Times New Roman" panose="02020603050405020304" pitchFamily="18" charset="0"/>
                </a:rPr>
                <a:t>s</a:t>
              </a:r>
            </a:p>
          </p:txBody>
        </p:sp>
        <p:sp>
          <p:nvSpPr>
            <p:cNvPr id="79904" name="Line 55">
              <a:extLst>
                <a:ext uri="{FF2B5EF4-FFF2-40B4-BE49-F238E27FC236}">
                  <a16:creationId xmlns:a16="http://schemas.microsoft.com/office/drawing/2014/main" id="{28BA4D63-0C24-4AC5-A6FD-EB374016092E}"/>
                </a:ext>
              </a:extLst>
            </p:cNvPr>
            <p:cNvSpPr>
              <a:spLocks noChangeShapeType="1"/>
            </p:cNvSpPr>
            <p:nvPr/>
          </p:nvSpPr>
          <p:spPr bwMode="auto">
            <a:xfrm flipH="1">
              <a:off x="1575" y="1501"/>
              <a:ext cx="407" cy="76"/>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905" name="Line 56">
              <a:extLst>
                <a:ext uri="{FF2B5EF4-FFF2-40B4-BE49-F238E27FC236}">
                  <a16:creationId xmlns:a16="http://schemas.microsoft.com/office/drawing/2014/main" id="{BCCD11FE-AD9A-4AFB-BD09-50887482BA73}"/>
                </a:ext>
              </a:extLst>
            </p:cNvPr>
            <p:cNvSpPr>
              <a:spLocks noChangeShapeType="1"/>
            </p:cNvSpPr>
            <p:nvPr/>
          </p:nvSpPr>
          <p:spPr bwMode="auto">
            <a:xfrm flipH="1">
              <a:off x="1801" y="1808"/>
              <a:ext cx="408" cy="116"/>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92F7CC0-99AF-40EF-981E-ADD2BB4D1637}"/>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二、二叉排序树(删除)</a:t>
            </a:r>
            <a:endParaRPr lang="en-US" altLang="zh-CN" sz="32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91F05F12-EC08-433E-88E6-34831A9E39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470E8B-947F-47D3-AF30-D5737D89B0D5}" type="slidenum">
              <a:rPr lang="zh-CN" altLang="en-US" sz="2400"/>
              <a:pPr algn="r" eaLnBrk="1" hangingPunct="1">
                <a:spcBef>
                  <a:spcPct val="50000"/>
                </a:spcBef>
                <a:buClrTx/>
                <a:buSzTx/>
                <a:buFontTx/>
                <a:buNone/>
              </a:pPr>
              <a:t>53</a:t>
            </a:fld>
            <a:endParaRPr lang="en-US" altLang="zh-CN" sz="2400"/>
          </a:p>
        </p:txBody>
      </p:sp>
      <p:sp>
        <p:nvSpPr>
          <p:cNvPr id="81924" name="Text Box 4">
            <a:extLst>
              <a:ext uri="{FF2B5EF4-FFF2-40B4-BE49-F238E27FC236}">
                <a16:creationId xmlns:a16="http://schemas.microsoft.com/office/drawing/2014/main" id="{04713DA1-553F-4A93-BB53-F654B905A54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1925" name="Rectangle 5">
            <a:extLst>
              <a:ext uri="{FF2B5EF4-FFF2-40B4-BE49-F238E27FC236}">
                <a16:creationId xmlns:a16="http://schemas.microsoft.com/office/drawing/2014/main" id="{35652F22-107C-450E-9938-01B94E93300D}"/>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3.被删除结点既有左子树，又有右子树(举例)</a:t>
            </a:r>
          </a:p>
        </p:txBody>
      </p:sp>
      <p:sp>
        <p:nvSpPr>
          <p:cNvPr id="81926" name="Rectangle 6">
            <a:extLst>
              <a:ext uri="{FF2B5EF4-FFF2-40B4-BE49-F238E27FC236}">
                <a16:creationId xmlns:a16="http://schemas.microsoft.com/office/drawing/2014/main" id="{38C72179-DA8F-4403-8D25-5E38BFF5B04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1927" name="Group 34">
            <a:extLst>
              <a:ext uri="{FF2B5EF4-FFF2-40B4-BE49-F238E27FC236}">
                <a16:creationId xmlns:a16="http://schemas.microsoft.com/office/drawing/2014/main" id="{1741F1BB-FB6D-44B8-8DC0-A8E5FF3CF405}"/>
              </a:ext>
            </a:extLst>
          </p:cNvPr>
          <p:cNvGrpSpPr>
            <a:grpSpLocks/>
          </p:cNvGrpSpPr>
          <p:nvPr/>
        </p:nvGrpSpPr>
        <p:grpSpPr bwMode="auto">
          <a:xfrm>
            <a:off x="152400" y="3886200"/>
            <a:ext cx="2819400" cy="2133600"/>
            <a:chOff x="240" y="2112"/>
            <a:chExt cx="2318" cy="1745"/>
          </a:xfrm>
        </p:grpSpPr>
        <p:sp>
          <p:nvSpPr>
            <p:cNvPr id="81971" name="Oval 35">
              <a:extLst>
                <a:ext uri="{FF2B5EF4-FFF2-40B4-BE49-F238E27FC236}">
                  <a16:creationId xmlns:a16="http://schemas.microsoft.com/office/drawing/2014/main" id="{CE2F929A-FD2A-4B28-9490-252E96EA94E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56</a:t>
              </a:r>
            </a:p>
          </p:txBody>
        </p:sp>
        <p:sp>
          <p:nvSpPr>
            <p:cNvPr id="81972" name="Oval 36">
              <a:extLst>
                <a:ext uri="{FF2B5EF4-FFF2-40B4-BE49-F238E27FC236}">
                  <a16:creationId xmlns:a16="http://schemas.microsoft.com/office/drawing/2014/main" id="{8FAF6513-7FFE-4D52-B68D-D0A9EA803EF3}"/>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73" name="Oval 37">
              <a:extLst>
                <a:ext uri="{FF2B5EF4-FFF2-40B4-BE49-F238E27FC236}">
                  <a16:creationId xmlns:a16="http://schemas.microsoft.com/office/drawing/2014/main" id="{C107E665-7AC3-4C02-A309-9FD342BB75BB}"/>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74" name="Oval 38">
              <a:extLst>
                <a:ext uri="{FF2B5EF4-FFF2-40B4-BE49-F238E27FC236}">
                  <a16:creationId xmlns:a16="http://schemas.microsoft.com/office/drawing/2014/main" id="{76961616-093D-43A1-8478-DC246E1A39AA}"/>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75" name="Oval 39">
              <a:extLst>
                <a:ext uri="{FF2B5EF4-FFF2-40B4-BE49-F238E27FC236}">
                  <a16:creationId xmlns:a16="http://schemas.microsoft.com/office/drawing/2014/main" id="{C86EE99C-DFFD-41E4-A1EB-C74592BFE1C7}"/>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76" name="Oval 40">
              <a:extLst>
                <a:ext uri="{FF2B5EF4-FFF2-40B4-BE49-F238E27FC236}">
                  <a16:creationId xmlns:a16="http://schemas.microsoft.com/office/drawing/2014/main" id="{BD0BC575-7571-4E64-9221-665E9F904D16}"/>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77" name="Line 41">
              <a:extLst>
                <a:ext uri="{FF2B5EF4-FFF2-40B4-BE49-F238E27FC236}">
                  <a16:creationId xmlns:a16="http://schemas.microsoft.com/office/drawing/2014/main" id="{D228268E-ED25-4DCD-B311-2E6F7153FE7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42">
              <a:extLst>
                <a:ext uri="{FF2B5EF4-FFF2-40B4-BE49-F238E27FC236}">
                  <a16:creationId xmlns:a16="http://schemas.microsoft.com/office/drawing/2014/main" id="{C1681D76-7D5E-44EA-B20D-E324A84CB526}"/>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43">
              <a:extLst>
                <a:ext uri="{FF2B5EF4-FFF2-40B4-BE49-F238E27FC236}">
                  <a16:creationId xmlns:a16="http://schemas.microsoft.com/office/drawing/2014/main" id="{8AA605A8-AA0C-4FE6-8D0F-8ACA4D533EF0}"/>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Line 44">
              <a:extLst>
                <a:ext uri="{FF2B5EF4-FFF2-40B4-BE49-F238E27FC236}">
                  <a16:creationId xmlns:a16="http://schemas.microsoft.com/office/drawing/2014/main" id="{3C90D10B-34E8-41AF-B30E-C6A556514435}"/>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1" name="Line 45">
              <a:extLst>
                <a:ext uri="{FF2B5EF4-FFF2-40B4-BE49-F238E27FC236}">
                  <a16:creationId xmlns:a16="http://schemas.microsoft.com/office/drawing/2014/main" id="{31569652-3F98-4B9B-8CF9-F8D5451990B7}"/>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2" name="Line 46">
              <a:extLst>
                <a:ext uri="{FF2B5EF4-FFF2-40B4-BE49-F238E27FC236}">
                  <a16:creationId xmlns:a16="http://schemas.microsoft.com/office/drawing/2014/main" id="{A2D23A89-57F4-4489-A983-D9E87B798CB1}"/>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3" name="Line 47">
              <a:extLst>
                <a:ext uri="{FF2B5EF4-FFF2-40B4-BE49-F238E27FC236}">
                  <a16:creationId xmlns:a16="http://schemas.microsoft.com/office/drawing/2014/main" id="{6310BEF4-028B-4E3E-B2A6-206EF42FC2C5}"/>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4" name="Line 48">
              <a:extLst>
                <a:ext uri="{FF2B5EF4-FFF2-40B4-BE49-F238E27FC236}">
                  <a16:creationId xmlns:a16="http://schemas.microsoft.com/office/drawing/2014/main" id="{4A8E9548-4419-42E4-B9EB-3393457CA942}"/>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5" name="Oval 49">
              <a:extLst>
                <a:ext uri="{FF2B5EF4-FFF2-40B4-BE49-F238E27FC236}">
                  <a16:creationId xmlns:a16="http://schemas.microsoft.com/office/drawing/2014/main" id="{A79BCD71-8213-4EE0-8EC5-763111D40071}"/>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86" name="Line 50">
              <a:extLst>
                <a:ext uri="{FF2B5EF4-FFF2-40B4-BE49-F238E27FC236}">
                  <a16:creationId xmlns:a16="http://schemas.microsoft.com/office/drawing/2014/main" id="{20A29591-90FA-4C6C-9A2F-1C19ACE527AA}"/>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7" name="Oval 51">
              <a:extLst>
                <a:ext uri="{FF2B5EF4-FFF2-40B4-BE49-F238E27FC236}">
                  <a16:creationId xmlns:a16="http://schemas.microsoft.com/office/drawing/2014/main" id="{D4924F05-5AF5-4EE8-AF30-75E5E43804F2}"/>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88" name="Oval 52">
              <a:extLst>
                <a:ext uri="{FF2B5EF4-FFF2-40B4-BE49-F238E27FC236}">
                  <a16:creationId xmlns:a16="http://schemas.microsoft.com/office/drawing/2014/main" id="{35EA90D8-121C-4572-AABB-31DEEE64B1A4}"/>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89" name="Oval 53">
              <a:extLst>
                <a:ext uri="{FF2B5EF4-FFF2-40B4-BE49-F238E27FC236}">
                  <a16:creationId xmlns:a16="http://schemas.microsoft.com/office/drawing/2014/main" id="{319E1239-9D27-4DAB-92A4-AB058768D7D0}"/>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13</a:t>
              </a:r>
            </a:p>
          </p:txBody>
        </p:sp>
        <p:sp>
          <p:nvSpPr>
            <p:cNvPr id="81990" name="Line 54">
              <a:extLst>
                <a:ext uri="{FF2B5EF4-FFF2-40B4-BE49-F238E27FC236}">
                  <a16:creationId xmlns:a16="http://schemas.microsoft.com/office/drawing/2014/main" id="{F3FC70E7-0183-470E-ACA8-524A434C5E45}"/>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1" name="Oval 55">
              <a:extLst>
                <a:ext uri="{FF2B5EF4-FFF2-40B4-BE49-F238E27FC236}">
                  <a16:creationId xmlns:a16="http://schemas.microsoft.com/office/drawing/2014/main" id="{437D9DCA-8CCD-4304-82A5-614C853F31BB}"/>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81928" name="Group 102">
            <a:extLst>
              <a:ext uri="{FF2B5EF4-FFF2-40B4-BE49-F238E27FC236}">
                <a16:creationId xmlns:a16="http://schemas.microsoft.com/office/drawing/2014/main" id="{29AF9269-3C64-4F5E-B4EE-74709A06A6B7}"/>
              </a:ext>
            </a:extLst>
          </p:cNvPr>
          <p:cNvGrpSpPr>
            <a:grpSpLocks/>
          </p:cNvGrpSpPr>
          <p:nvPr/>
        </p:nvGrpSpPr>
        <p:grpSpPr bwMode="auto">
          <a:xfrm>
            <a:off x="3373438" y="3886200"/>
            <a:ext cx="2646362" cy="2133600"/>
            <a:chOff x="2125" y="2448"/>
            <a:chExt cx="1667" cy="1344"/>
          </a:xfrm>
        </p:grpSpPr>
        <p:sp>
          <p:nvSpPr>
            <p:cNvPr id="81952" name="Oval 57">
              <a:extLst>
                <a:ext uri="{FF2B5EF4-FFF2-40B4-BE49-F238E27FC236}">
                  <a16:creationId xmlns:a16="http://schemas.microsoft.com/office/drawing/2014/main" id="{168BA3A0-7520-4599-97B3-1BD22A51ECC6}"/>
                </a:ext>
              </a:extLst>
            </p:cNvPr>
            <p:cNvSpPr>
              <a:spLocks noChangeArrowheads="1"/>
            </p:cNvSpPr>
            <p:nvPr/>
          </p:nvSpPr>
          <p:spPr bwMode="auto">
            <a:xfrm>
              <a:off x="2754" y="2448"/>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81953" name="Oval 58">
              <a:extLst>
                <a:ext uri="{FF2B5EF4-FFF2-40B4-BE49-F238E27FC236}">
                  <a16:creationId xmlns:a16="http://schemas.microsoft.com/office/drawing/2014/main" id="{9A777D6A-CCF1-4009-BA80-FF49F4F31445}"/>
                </a:ext>
              </a:extLst>
            </p:cNvPr>
            <p:cNvSpPr>
              <a:spLocks noChangeArrowheads="1"/>
            </p:cNvSpPr>
            <p:nvPr/>
          </p:nvSpPr>
          <p:spPr bwMode="auto">
            <a:xfrm>
              <a:off x="3167"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54" name="Oval 60">
              <a:extLst>
                <a:ext uri="{FF2B5EF4-FFF2-40B4-BE49-F238E27FC236}">
                  <a16:creationId xmlns:a16="http://schemas.microsoft.com/office/drawing/2014/main" id="{4D7A4219-6ADE-4EBB-AB16-AFA9A1E57B13}"/>
                </a:ext>
              </a:extLst>
            </p:cNvPr>
            <p:cNvSpPr>
              <a:spLocks noChangeArrowheads="1"/>
            </p:cNvSpPr>
            <p:nvPr/>
          </p:nvSpPr>
          <p:spPr bwMode="auto">
            <a:xfrm>
              <a:off x="3492"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55" name="Oval 61">
              <a:extLst>
                <a:ext uri="{FF2B5EF4-FFF2-40B4-BE49-F238E27FC236}">
                  <a16:creationId xmlns:a16="http://schemas.microsoft.com/office/drawing/2014/main" id="{E8A07D1C-4C1D-4F6B-BE64-6E4E228A0922}"/>
                </a:ext>
              </a:extLst>
            </p:cNvPr>
            <p:cNvSpPr>
              <a:spLocks noChangeArrowheads="1"/>
            </p:cNvSpPr>
            <p:nvPr/>
          </p:nvSpPr>
          <p:spPr bwMode="auto">
            <a:xfrm>
              <a:off x="2667"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56" name="Oval 62">
              <a:extLst>
                <a:ext uri="{FF2B5EF4-FFF2-40B4-BE49-F238E27FC236}">
                  <a16:creationId xmlns:a16="http://schemas.microsoft.com/office/drawing/2014/main" id="{CEDA949B-6B2A-43D5-9E2A-F269B4FC0AE1}"/>
                </a:ext>
              </a:extLst>
            </p:cNvPr>
            <p:cNvSpPr>
              <a:spLocks noChangeArrowheads="1"/>
            </p:cNvSpPr>
            <p:nvPr/>
          </p:nvSpPr>
          <p:spPr bwMode="auto">
            <a:xfrm>
              <a:off x="3597" y="3557"/>
              <a:ext cx="195" cy="21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57" name="Line 63">
              <a:extLst>
                <a:ext uri="{FF2B5EF4-FFF2-40B4-BE49-F238E27FC236}">
                  <a16:creationId xmlns:a16="http://schemas.microsoft.com/office/drawing/2014/main" id="{2A384551-024E-46CC-A41A-101BD55FAF9E}"/>
                </a:ext>
              </a:extLst>
            </p:cNvPr>
            <p:cNvSpPr>
              <a:spLocks noChangeShapeType="1"/>
            </p:cNvSpPr>
            <p:nvPr/>
          </p:nvSpPr>
          <p:spPr bwMode="auto">
            <a:xfrm flipH="1">
              <a:off x="2516" y="2567"/>
              <a:ext cx="23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8" name="Line 65">
              <a:extLst>
                <a:ext uri="{FF2B5EF4-FFF2-40B4-BE49-F238E27FC236}">
                  <a16:creationId xmlns:a16="http://schemas.microsoft.com/office/drawing/2014/main" id="{6193DD2B-352D-43D3-9AF8-927388F56953}"/>
                </a:ext>
              </a:extLst>
            </p:cNvPr>
            <p:cNvSpPr>
              <a:spLocks noChangeShapeType="1"/>
            </p:cNvSpPr>
            <p:nvPr/>
          </p:nvSpPr>
          <p:spPr bwMode="auto">
            <a:xfrm>
              <a:off x="2950" y="2567"/>
              <a:ext cx="217"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Line 66">
              <a:extLst>
                <a:ext uri="{FF2B5EF4-FFF2-40B4-BE49-F238E27FC236}">
                  <a16:creationId xmlns:a16="http://schemas.microsoft.com/office/drawing/2014/main" id="{5AAA8EDC-1AB0-4BA3-B096-3A46977E6D50}"/>
                </a:ext>
              </a:extLst>
            </p:cNvPr>
            <p:cNvSpPr>
              <a:spLocks noChangeShapeType="1"/>
            </p:cNvSpPr>
            <p:nvPr/>
          </p:nvSpPr>
          <p:spPr bwMode="auto">
            <a:xfrm>
              <a:off x="2516" y="2807"/>
              <a:ext cx="173"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0" name="Line 67">
              <a:extLst>
                <a:ext uri="{FF2B5EF4-FFF2-40B4-BE49-F238E27FC236}">
                  <a16:creationId xmlns:a16="http://schemas.microsoft.com/office/drawing/2014/main" id="{0F9D30BC-1E75-4031-B3F7-39F3750E93D8}"/>
                </a:ext>
              </a:extLst>
            </p:cNvPr>
            <p:cNvSpPr>
              <a:spLocks noChangeShapeType="1"/>
            </p:cNvSpPr>
            <p:nvPr/>
          </p:nvSpPr>
          <p:spPr bwMode="auto">
            <a:xfrm flipH="1">
              <a:off x="2476" y="3106"/>
              <a:ext cx="213"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1" name="Line 68">
              <a:extLst>
                <a:ext uri="{FF2B5EF4-FFF2-40B4-BE49-F238E27FC236}">
                  <a16:creationId xmlns:a16="http://schemas.microsoft.com/office/drawing/2014/main" id="{17799961-6CCE-43FB-B39C-54DE1A0E2A77}"/>
                </a:ext>
              </a:extLst>
            </p:cNvPr>
            <p:cNvSpPr>
              <a:spLocks noChangeShapeType="1"/>
            </p:cNvSpPr>
            <p:nvPr/>
          </p:nvSpPr>
          <p:spPr bwMode="auto">
            <a:xfrm>
              <a:off x="3341" y="2836"/>
              <a:ext cx="174" cy="12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69">
              <a:extLst>
                <a:ext uri="{FF2B5EF4-FFF2-40B4-BE49-F238E27FC236}">
                  <a16:creationId xmlns:a16="http://schemas.microsoft.com/office/drawing/2014/main" id="{14950926-E779-49C2-9C17-F6B95C7C1CD0}"/>
                </a:ext>
              </a:extLst>
            </p:cNvPr>
            <p:cNvSpPr>
              <a:spLocks noChangeShapeType="1"/>
            </p:cNvSpPr>
            <p:nvPr/>
          </p:nvSpPr>
          <p:spPr bwMode="auto">
            <a:xfrm flipH="1">
              <a:off x="3384" y="3127"/>
              <a:ext cx="166"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70">
              <a:extLst>
                <a:ext uri="{FF2B5EF4-FFF2-40B4-BE49-F238E27FC236}">
                  <a16:creationId xmlns:a16="http://schemas.microsoft.com/office/drawing/2014/main" id="{0503423F-34DF-4A55-B6CA-765C30080D70}"/>
                </a:ext>
              </a:extLst>
            </p:cNvPr>
            <p:cNvSpPr>
              <a:spLocks noChangeShapeType="1"/>
            </p:cNvSpPr>
            <p:nvPr/>
          </p:nvSpPr>
          <p:spPr bwMode="auto">
            <a:xfrm>
              <a:off x="3427" y="3433"/>
              <a:ext cx="207" cy="16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Oval 71">
              <a:extLst>
                <a:ext uri="{FF2B5EF4-FFF2-40B4-BE49-F238E27FC236}">
                  <a16:creationId xmlns:a16="http://schemas.microsoft.com/office/drawing/2014/main" id="{CA890F7D-1820-4F7F-9F36-07D204B1FC1C}"/>
                </a:ext>
              </a:extLst>
            </p:cNvPr>
            <p:cNvSpPr>
              <a:spLocks noChangeArrowheads="1"/>
            </p:cNvSpPr>
            <p:nvPr/>
          </p:nvSpPr>
          <p:spPr bwMode="auto">
            <a:xfrm>
              <a:off x="2125" y="3583"/>
              <a:ext cx="194"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65" name="Line 72">
              <a:extLst>
                <a:ext uri="{FF2B5EF4-FFF2-40B4-BE49-F238E27FC236}">
                  <a16:creationId xmlns:a16="http://schemas.microsoft.com/office/drawing/2014/main" id="{7963F8EF-12BC-459B-B913-350D615D22B9}"/>
                </a:ext>
              </a:extLst>
            </p:cNvPr>
            <p:cNvSpPr>
              <a:spLocks noChangeShapeType="1"/>
            </p:cNvSpPr>
            <p:nvPr/>
          </p:nvSpPr>
          <p:spPr bwMode="auto">
            <a:xfrm flipH="1">
              <a:off x="2255" y="3404"/>
              <a:ext cx="173" cy="17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6" name="Oval 73">
              <a:extLst>
                <a:ext uri="{FF2B5EF4-FFF2-40B4-BE49-F238E27FC236}">
                  <a16:creationId xmlns:a16="http://schemas.microsoft.com/office/drawing/2014/main" id="{773454EC-7187-40B8-9F61-CD18004DB38E}"/>
                </a:ext>
              </a:extLst>
            </p:cNvPr>
            <p:cNvSpPr>
              <a:spLocks noChangeArrowheads="1"/>
            </p:cNvSpPr>
            <p:nvPr/>
          </p:nvSpPr>
          <p:spPr bwMode="auto">
            <a:xfrm>
              <a:off x="3253" y="325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67" name="Oval 74">
              <a:extLst>
                <a:ext uri="{FF2B5EF4-FFF2-40B4-BE49-F238E27FC236}">
                  <a16:creationId xmlns:a16="http://schemas.microsoft.com/office/drawing/2014/main" id="{1F604122-808C-4D65-9522-256A2962DF2B}"/>
                </a:ext>
              </a:extLst>
            </p:cNvPr>
            <p:cNvSpPr>
              <a:spLocks noChangeArrowheads="1"/>
            </p:cNvSpPr>
            <p:nvPr/>
          </p:nvSpPr>
          <p:spPr bwMode="auto">
            <a:xfrm>
              <a:off x="2361" y="3237"/>
              <a:ext cx="195"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68" name="Oval 75">
              <a:extLst>
                <a:ext uri="{FF2B5EF4-FFF2-40B4-BE49-F238E27FC236}">
                  <a16:creationId xmlns:a16="http://schemas.microsoft.com/office/drawing/2014/main" id="{39FAEE90-E32D-4918-B5E3-DB8C1684E9F9}"/>
                </a:ext>
              </a:extLst>
            </p:cNvPr>
            <p:cNvSpPr>
              <a:spLocks noChangeArrowheads="1"/>
            </p:cNvSpPr>
            <p:nvPr/>
          </p:nvSpPr>
          <p:spPr bwMode="auto">
            <a:xfrm>
              <a:off x="2342"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69" name="Line 76">
              <a:extLst>
                <a:ext uri="{FF2B5EF4-FFF2-40B4-BE49-F238E27FC236}">
                  <a16:creationId xmlns:a16="http://schemas.microsoft.com/office/drawing/2014/main" id="{4DFBE232-8008-42F9-8B97-FB93A495B142}"/>
                </a:ext>
              </a:extLst>
            </p:cNvPr>
            <p:cNvSpPr>
              <a:spLocks noChangeShapeType="1"/>
            </p:cNvSpPr>
            <p:nvPr/>
          </p:nvSpPr>
          <p:spPr bwMode="auto">
            <a:xfrm flipH="1">
              <a:off x="3119" y="3446"/>
              <a:ext cx="166"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Oval 77">
              <a:extLst>
                <a:ext uri="{FF2B5EF4-FFF2-40B4-BE49-F238E27FC236}">
                  <a16:creationId xmlns:a16="http://schemas.microsoft.com/office/drawing/2014/main" id="{976F06F0-09A9-43D1-86B0-C42D121E40D8}"/>
                </a:ext>
              </a:extLst>
            </p:cNvPr>
            <p:cNvSpPr>
              <a:spLocks noChangeArrowheads="1"/>
            </p:cNvSpPr>
            <p:nvPr/>
          </p:nvSpPr>
          <p:spPr bwMode="auto">
            <a:xfrm>
              <a:off x="2988" y="357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81929" name="Group 104">
            <a:extLst>
              <a:ext uri="{FF2B5EF4-FFF2-40B4-BE49-F238E27FC236}">
                <a16:creationId xmlns:a16="http://schemas.microsoft.com/office/drawing/2014/main" id="{D84C6A0E-54F0-43B0-9AA7-A206F4C4EC88}"/>
              </a:ext>
            </a:extLst>
          </p:cNvPr>
          <p:cNvGrpSpPr>
            <a:grpSpLocks/>
          </p:cNvGrpSpPr>
          <p:nvPr/>
        </p:nvGrpSpPr>
        <p:grpSpPr bwMode="auto">
          <a:xfrm>
            <a:off x="6324600" y="3886200"/>
            <a:ext cx="2819400" cy="2119313"/>
            <a:chOff x="3984" y="2448"/>
            <a:chExt cx="1776" cy="1335"/>
          </a:xfrm>
        </p:grpSpPr>
        <p:sp>
          <p:nvSpPr>
            <p:cNvPr id="81933" name="Oval 79">
              <a:extLst>
                <a:ext uri="{FF2B5EF4-FFF2-40B4-BE49-F238E27FC236}">
                  <a16:creationId xmlns:a16="http://schemas.microsoft.com/office/drawing/2014/main" id="{3214B87E-806B-4DA1-ABA6-339202790930}"/>
                </a:ext>
              </a:extLst>
            </p:cNvPr>
            <p:cNvSpPr>
              <a:spLocks noChangeArrowheads="1"/>
            </p:cNvSpPr>
            <p:nvPr/>
          </p:nvSpPr>
          <p:spPr bwMode="auto">
            <a:xfrm>
              <a:off x="4722" y="2448"/>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1934" name="Oval 80">
              <a:extLst>
                <a:ext uri="{FF2B5EF4-FFF2-40B4-BE49-F238E27FC236}">
                  <a16:creationId xmlns:a16="http://schemas.microsoft.com/office/drawing/2014/main" id="{5C9B8DDA-7B88-4D88-8EEC-FEDAFF7101EF}"/>
                </a:ext>
              </a:extLst>
            </p:cNvPr>
            <p:cNvSpPr>
              <a:spLocks noChangeArrowheads="1"/>
            </p:cNvSpPr>
            <p:nvPr/>
          </p:nvSpPr>
          <p:spPr bwMode="auto">
            <a:xfrm>
              <a:off x="5135"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1935" name="Oval 81">
              <a:extLst>
                <a:ext uri="{FF2B5EF4-FFF2-40B4-BE49-F238E27FC236}">
                  <a16:creationId xmlns:a16="http://schemas.microsoft.com/office/drawing/2014/main" id="{CF058DDE-0926-4742-B106-2F651253E974}"/>
                </a:ext>
              </a:extLst>
            </p:cNvPr>
            <p:cNvSpPr>
              <a:spLocks noChangeArrowheads="1"/>
            </p:cNvSpPr>
            <p:nvPr/>
          </p:nvSpPr>
          <p:spPr bwMode="auto">
            <a:xfrm>
              <a:off x="3984" y="2926"/>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1936" name="Oval 82">
              <a:extLst>
                <a:ext uri="{FF2B5EF4-FFF2-40B4-BE49-F238E27FC236}">
                  <a16:creationId xmlns:a16="http://schemas.microsoft.com/office/drawing/2014/main" id="{02E061DE-0E29-41B1-80B3-B8B17E2C0850}"/>
                </a:ext>
              </a:extLst>
            </p:cNvPr>
            <p:cNvSpPr>
              <a:spLocks noChangeArrowheads="1"/>
            </p:cNvSpPr>
            <p:nvPr/>
          </p:nvSpPr>
          <p:spPr bwMode="auto">
            <a:xfrm>
              <a:off x="5460"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81937" name="Oval 83">
              <a:extLst>
                <a:ext uri="{FF2B5EF4-FFF2-40B4-BE49-F238E27FC236}">
                  <a16:creationId xmlns:a16="http://schemas.microsoft.com/office/drawing/2014/main" id="{8821213F-03A6-4611-B96B-795300A682AC}"/>
                </a:ext>
              </a:extLst>
            </p:cNvPr>
            <p:cNvSpPr>
              <a:spLocks noChangeArrowheads="1"/>
            </p:cNvSpPr>
            <p:nvPr/>
          </p:nvSpPr>
          <p:spPr bwMode="auto">
            <a:xfrm>
              <a:off x="4635" y="2926"/>
              <a:ext cx="196"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1938" name="Oval 84">
              <a:extLst>
                <a:ext uri="{FF2B5EF4-FFF2-40B4-BE49-F238E27FC236}">
                  <a16:creationId xmlns:a16="http://schemas.microsoft.com/office/drawing/2014/main" id="{2354C2B9-2CA6-4340-8665-25DC589013FD}"/>
                </a:ext>
              </a:extLst>
            </p:cNvPr>
            <p:cNvSpPr>
              <a:spLocks noChangeArrowheads="1"/>
            </p:cNvSpPr>
            <p:nvPr/>
          </p:nvSpPr>
          <p:spPr bwMode="auto">
            <a:xfrm>
              <a:off x="5565" y="3557"/>
              <a:ext cx="195" cy="21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1939" name="Line 85">
              <a:extLst>
                <a:ext uri="{FF2B5EF4-FFF2-40B4-BE49-F238E27FC236}">
                  <a16:creationId xmlns:a16="http://schemas.microsoft.com/office/drawing/2014/main" id="{CD030BAD-38AA-455B-A1C7-BA63D5C2EE64}"/>
                </a:ext>
              </a:extLst>
            </p:cNvPr>
            <p:cNvSpPr>
              <a:spLocks noChangeShapeType="1"/>
            </p:cNvSpPr>
            <p:nvPr/>
          </p:nvSpPr>
          <p:spPr bwMode="auto">
            <a:xfrm flipH="1">
              <a:off x="4484" y="2567"/>
              <a:ext cx="23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Line 86">
              <a:extLst>
                <a:ext uri="{FF2B5EF4-FFF2-40B4-BE49-F238E27FC236}">
                  <a16:creationId xmlns:a16="http://schemas.microsoft.com/office/drawing/2014/main" id="{CB8730FF-F743-412C-8428-BA66CE767841}"/>
                </a:ext>
              </a:extLst>
            </p:cNvPr>
            <p:cNvSpPr>
              <a:spLocks noChangeShapeType="1"/>
            </p:cNvSpPr>
            <p:nvPr/>
          </p:nvSpPr>
          <p:spPr bwMode="auto">
            <a:xfrm flipH="1">
              <a:off x="4157" y="2831"/>
              <a:ext cx="172" cy="125"/>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1" name="Line 87">
              <a:extLst>
                <a:ext uri="{FF2B5EF4-FFF2-40B4-BE49-F238E27FC236}">
                  <a16:creationId xmlns:a16="http://schemas.microsoft.com/office/drawing/2014/main" id="{B467744A-3F9D-4A33-B16D-A32EF2CB6BBE}"/>
                </a:ext>
              </a:extLst>
            </p:cNvPr>
            <p:cNvSpPr>
              <a:spLocks noChangeShapeType="1"/>
            </p:cNvSpPr>
            <p:nvPr/>
          </p:nvSpPr>
          <p:spPr bwMode="auto">
            <a:xfrm>
              <a:off x="4918" y="2567"/>
              <a:ext cx="217"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2" name="Line 88">
              <a:extLst>
                <a:ext uri="{FF2B5EF4-FFF2-40B4-BE49-F238E27FC236}">
                  <a16:creationId xmlns:a16="http://schemas.microsoft.com/office/drawing/2014/main" id="{E09F41AF-3274-4B5F-91A9-9FD7A9283DC3}"/>
                </a:ext>
              </a:extLst>
            </p:cNvPr>
            <p:cNvSpPr>
              <a:spLocks noChangeShapeType="1"/>
            </p:cNvSpPr>
            <p:nvPr/>
          </p:nvSpPr>
          <p:spPr bwMode="auto">
            <a:xfrm>
              <a:off x="4484" y="2807"/>
              <a:ext cx="173"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3" name="Line 89">
              <a:extLst>
                <a:ext uri="{FF2B5EF4-FFF2-40B4-BE49-F238E27FC236}">
                  <a16:creationId xmlns:a16="http://schemas.microsoft.com/office/drawing/2014/main" id="{1238D68B-F30B-46A6-8606-2EA31E646FB6}"/>
                </a:ext>
              </a:extLst>
            </p:cNvPr>
            <p:cNvSpPr>
              <a:spLocks noChangeShapeType="1"/>
            </p:cNvSpPr>
            <p:nvPr/>
          </p:nvSpPr>
          <p:spPr bwMode="auto">
            <a:xfrm flipH="1">
              <a:off x="4444" y="3106"/>
              <a:ext cx="213"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4" name="Line 90">
              <a:extLst>
                <a:ext uri="{FF2B5EF4-FFF2-40B4-BE49-F238E27FC236}">
                  <a16:creationId xmlns:a16="http://schemas.microsoft.com/office/drawing/2014/main" id="{FB8D07F9-79AC-4FBF-9CCF-E21D28851786}"/>
                </a:ext>
              </a:extLst>
            </p:cNvPr>
            <p:cNvSpPr>
              <a:spLocks noChangeShapeType="1"/>
            </p:cNvSpPr>
            <p:nvPr/>
          </p:nvSpPr>
          <p:spPr bwMode="auto">
            <a:xfrm>
              <a:off x="5309" y="2836"/>
              <a:ext cx="174" cy="12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5" name="Line 91">
              <a:extLst>
                <a:ext uri="{FF2B5EF4-FFF2-40B4-BE49-F238E27FC236}">
                  <a16:creationId xmlns:a16="http://schemas.microsoft.com/office/drawing/2014/main" id="{BC88DB77-1C18-4262-AD78-EDE3A066C61A}"/>
                </a:ext>
              </a:extLst>
            </p:cNvPr>
            <p:cNvSpPr>
              <a:spLocks noChangeShapeType="1"/>
            </p:cNvSpPr>
            <p:nvPr/>
          </p:nvSpPr>
          <p:spPr bwMode="auto">
            <a:xfrm flipH="1">
              <a:off x="5352" y="3127"/>
              <a:ext cx="166" cy="15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Line 92">
              <a:extLst>
                <a:ext uri="{FF2B5EF4-FFF2-40B4-BE49-F238E27FC236}">
                  <a16:creationId xmlns:a16="http://schemas.microsoft.com/office/drawing/2014/main" id="{63317CB0-C6E2-483C-B076-64B3A2CC9FBB}"/>
                </a:ext>
              </a:extLst>
            </p:cNvPr>
            <p:cNvSpPr>
              <a:spLocks noChangeShapeType="1"/>
            </p:cNvSpPr>
            <p:nvPr/>
          </p:nvSpPr>
          <p:spPr bwMode="auto">
            <a:xfrm>
              <a:off x="5395" y="3433"/>
              <a:ext cx="207" cy="16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7" name="Oval 95">
              <a:extLst>
                <a:ext uri="{FF2B5EF4-FFF2-40B4-BE49-F238E27FC236}">
                  <a16:creationId xmlns:a16="http://schemas.microsoft.com/office/drawing/2014/main" id="{E6ED1867-B898-4BD8-B9BA-B464B59EF4A9}"/>
                </a:ext>
              </a:extLst>
            </p:cNvPr>
            <p:cNvSpPr>
              <a:spLocks noChangeArrowheads="1"/>
            </p:cNvSpPr>
            <p:nvPr/>
          </p:nvSpPr>
          <p:spPr bwMode="auto">
            <a:xfrm>
              <a:off x="5221" y="325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1948" name="Oval 96">
              <a:extLst>
                <a:ext uri="{FF2B5EF4-FFF2-40B4-BE49-F238E27FC236}">
                  <a16:creationId xmlns:a16="http://schemas.microsoft.com/office/drawing/2014/main" id="{EE6E637C-B0FD-4D99-9F89-6068568A2AFF}"/>
                </a:ext>
              </a:extLst>
            </p:cNvPr>
            <p:cNvSpPr>
              <a:spLocks noChangeArrowheads="1"/>
            </p:cNvSpPr>
            <p:nvPr/>
          </p:nvSpPr>
          <p:spPr bwMode="auto">
            <a:xfrm>
              <a:off x="4329" y="3237"/>
              <a:ext cx="195"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1949" name="Oval 97">
              <a:extLst>
                <a:ext uri="{FF2B5EF4-FFF2-40B4-BE49-F238E27FC236}">
                  <a16:creationId xmlns:a16="http://schemas.microsoft.com/office/drawing/2014/main" id="{0E7A556B-B840-4400-897F-DAC48727EAD8}"/>
                </a:ext>
              </a:extLst>
            </p:cNvPr>
            <p:cNvSpPr>
              <a:spLocks noChangeArrowheads="1"/>
            </p:cNvSpPr>
            <p:nvPr/>
          </p:nvSpPr>
          <p:spPr bwMode="auto">
            <a:xfrm>
              <a:off x="4310" y="2657"/>
              <a:ext cx="195" cy="20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81950" name="Line 98">
              <a:extLst>
                <a:ext uri="{FF2B5EF4-FFF2-40B4-BE49-F238E27FC236}">
                  <a16:creationId xmlns:a16="http://schemas.microsoft.com/office/drawing/2014/main" id="{1260FB94-F73E-48EE-909B-1577B2BDABBF}"/>
                </a:ext>
              </a:extLst>
            </p:cNvPr>
            <p:cNvSpPr>
              <a:spLocks noChangeShapeType="1"/>
            </p:cNvSpPr>
            <p:nvPr/>
          </p:nvSpPr>
          <p:spPr bwMode="auto">
            <a:xfrm flipH="1">
              <a:off x="5087" y="3446"/>
              <a:ext cx="166" cy="15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1" name="Oval 99">
              <a:extLst>
                <a:ext uri="{FF2B5EF4-FFF2-40B4-BE49-F238E27FC236}">
                  <a16:creationId xmlns:a16="http://schemas.microsoft.com/office/drawing/2014/main" id="{5EFAF509-B035-4902-A841-1E313E722841}"/>
                </a:ext>
              </a:extLst>
            </p:cNvPr>
            <p:cNvSpPr>
              <a:spLocks noChangeArrowheads="1"/>
            </p:cNvSpPr>
            <p:nvPr/>
          </p:nvSpPr>
          <p:spPr bwMode="auto">
            <a:xfrm>
              <a:off x="4956" y="3575"/>
              <a:ext cx="196" cy="20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81930" name="Text Box 100">
            <a:extLst>
              <a:ext uri="{FF2B5EF4-FFF2-40B4-BE49-F238E27FC236}">
                <a16:creationId xmlns:a16="http://schemas.microsoft.com/office/drawing/2014/main" id="{8015290D-934B-484F-BD9B-EE70E5598F16}"/>
              </a:ext>
            </a:extLst>
          </p:cNvPr>
          <p:cNvSpPr txBox="1">
            <a:spLocks noChangeArrowheads="1"/>
          </p:cNvSpPr>
          <p:nvPr/>
        </p:nvSpPr>
        <p:spPr bwMode="auto">
          <a:xfrm>
            <a:off x="838200" y="6172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原图</a:t>
            </a:r>
          </a:p>
        </p:txBody>
      </p:sp>
      <p:sp>
        <p:nvSpPr>
          <p:cNvPr id="81931" name="Text Box 101">
            <a:extLst>
              <a:ext uri="{FF2B5EF4-FFF2-40B4-BE49-F238E27FC236}">
                <a16:creationId xmlns:a16="http://schemas.microsoft.com/office/drawing/2014/main" id="{1BB58BFB-20FB-4C89-91F4-39391BAD5A0E}"/>
              </a:ext>
            </a:extLst>
          </p:cNvPr>
          <p:cNvSpPr txBox="1">
            <a:spLocks noChangeArrowheads="1"/>
          </p:cNvSpPr>
          <p:nvPr/>
        </p:nvSpPr>
        <p:spPr bwMode="auto">
          <a:xfrm>
            <a:off x="3581400" y="6172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删除结点13</a:t>
            </a:r>
          </a:p>
        </p:txBody>
      </p:sp>
      <p:sp>
        <p:nvSpPr>
          <p:cNvPr id="81932" name="Text Box 103">
            <a:extLst>
              <a:ext uri="{FF2B5EF4-FFF2-40B4-BE49-F238E27FC236}">
                <a16:creationId xmlns:a16="http://schemas.microsoft.com/office/drawing/2014/main" id="{4B15D98B-5A80-404E-80EE-458A8DA076CB}"/>
              </a:ext>
            </a:extLst>
          </p:cNvPr>
          <p:cNvSpPr txBox="1">
            <a:spLocks noChangeArrowheads="1"/>
          </p:cNvSpPr>
          <p:nvPr/>
        </p:nvSpPr>
        <p:spPr bwMode="auto">
          <a:xfrm>
            <a:off x="6858000" y="6172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删除结点56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98F200C-E300-44EB-86D2-FBC31AC18072}"/>
              </a:ext>
            </a:extLst>
          </p:cNvPr>
          <p:cNvSpPr>
            <a:spLocks noGrp="1" noChangeArrowheads="1"/>
          </p:cNvSpPr>
          <p:nvPr>
            <p:ph type="title"/>
          </p:nvPr>
        </p:nvSpPr>
        <p:spPr>
          <a:xfrm>
            <a:off x="304800" y="169495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二、二叉排序树(删除函数)</a:t>
            </a:r>
            <a:endParaRPr lang="en-US" altLang="zh-CN" sz="3200" dirty="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7DF9975B-C2F1-42D6-9862-F002F516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328D3A2-59E1-49F4-B989-1D4D0CE0C753}" type="slidenum">
              <a:rPr lang="zh-CN" altLang="en-US" sz="2400"/>
              <a:pPr algn="r" eaLnBrk="1" hangingPunct="1">
                <a:spcBef>
                  <a:spcPct val="50000"/>
                </a:spcBef>
                <a:buClrTx/>
                <a:buSzTx/>
                <a:buFontTx/>
                <a:buNone/>
              </a:pPr>
              <a:t>54</a:t>
            </a:fld>
            <a:endParaRPr lang="en-US" altLang="zh-CN" sz="2400"/>
          </a:p>
        </p:txBody>
      </p:sp>
      <p:sp>
        <p:nvSpPr>
          <p:cNvPr id="65540" name="Text Box 4">
            <a:extLst>
              <a:ext uri="{FF2B5EF4-FFF2-40B4-BE49-F238E27FC236}">
                <a16:creationId xmlns:a16="http://schemas.microsoft.com/office/drawing/2014/main" id="{7FB6C695-D1AF-4549-B011-5F930726A0F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5541" name="Rectangle 5">
            <a:extLst>
              <a:ext uri="{FF2B5EF4-FFF2-40B4-BE49-F238E27FC236}">
                <a16:creationId xmlns:a16="http://schemas.microsoft.com/office/drawing/2014/main" id="{124C3FCB-CC93-4382-B815-58816EC3D9E7}"/>
              </a:ext>
            </a:extLst>
          </p:cNvPr>
          <p:cNvSpPr>
            <a:spLocks noGrp="1" noChangeArrowheads="1"/>
          </p:cNvSpPr>
          <p:nvPr>
            <p:ph type="body" idx="1"/>
          </p:nvPr>
        </p:nvSpPr>
        <p:spPr>
          <a:xfrm>
            <a:off x="297358" y="2379910"/>
            <a:ext cx="8763000" cy="4038600"/>
          </a:xfrm>
        </p:spPr>
        <p:txBody>
          <a:bodyPr/>
          <a:lstStyle/>
          <a:p>
            <a:pPr eaLnBrk="1" hangingPunct="1">
              <a:spcBef>
                <a:spcPct val="25000"/>
              </a:spcBef>
              <a:buNone/>
            </a:pPr>
            <a:r>
              <a:rPr lang="en-US" altLang="zh-CN" sz="1800" b="1" dirty="0">
                <a:latin typeface="黑体" panose="02010609060101010101" pitchFamily="49" charset="-122"/>
                <a:ea typeface="黑体" panose="02010609060101010101" pitchFamily="49" charset="-122"/>
              </a:rPr>
              <a:t> void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(BiNode* </a:t>
            </a:r>
            <a:r>
              <a:rPr lang="en-US" altLang="zh-CN" sz="1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&amp;</a:t>
            </a:r>
            <a:r>
              <a:rPr lang="en-US" altLang="zh-CN" sz="1800" b="1" dirty="0" err="1">
                <a:latin typeface="黑体" panose="02010609060101010101" pitchFamily="49" charset="-122"/>
                <a:ea typeface="黑体" panose="02010609060101010101" pitchFamily="49" charset="-122"/>
              </a:rPr>
              <a:t>ptr,int</a:t>
            </a:r>
            <a:r>
              <a:rPr lang="en-US" altLang="zh-CN" sz="1800" b="1" dirty="0">
                <a:latin typeface="黑体" panose="02010609060101010101" pitchFamily="49" charset="-122"/>
                <a:ea typeface="黑体" panose="02010609060101010101" pitchFamily="49" charset="-122"/>
              </a:rPr>
              <a:t> k){</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if(k&lt;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lChild,k</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if(k&gt;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rChild,k</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a:t>
            </a:r>
            <a:r>
              <a:rPr lang="zh-CN" altLang="en-US" sz="1800" b="1" dirty="0">
                <a:latin typeface="黑体" panose="02010609060101010101" pitchFamily="49" charset="-122"/>
                <a:ea typeface="黑体" panose="02010609060101010101" pitchFamily="49" charset="-122"/>
              </a:rPr>
              <a:t>若找到要删除的结点</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 &amp;&amp;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若需删除的结点有左、右孩子</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BiNode* temp=</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while(temp-&gt;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先找到该结点左子树最右边的叶子结点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temp=temp-&gt;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-&gt;data=temp-&gt;data;  //</a:t>
            </a:r>
            <a:r>
              <a:rPr lang="zh-CN" altLang="en-US" sz="1800" b="1" dirty="0">
                <a:latin typeface="黑体" panose="02010609060101010101" pitchFamily="49" charset="-122"/>
                <a:ea typeface="黑体" panose="02010609060101010101" pitchFamily="49" charset="-122"/>
              </a:rPr>
              <a:t>将该叶子结点的值拷贝到该结点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deleteNode</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lChild,temp</a:t>
            </a:r>
            <a:r>
              <a:rPr lang="en-US" altLang="zh-CN" sz="1800" b="1" dirty="0">
                <a:latin typeface="黑体" panose="02010609060101010101" pitchFamily="49" charset="-122"/>
                <a:ea typeface="黑体" panose="02010609060101010101" pitchFamily="49" charset="-122"/>
              </a:rPr>
              <a:t>-&gt;data);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然后去该结点的左子树中去删除该叶子结点</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a:t>
            </a:r>
            <a:endParaRPr lang="zh-CN" altLang="en-US" sz="1800" b="1" dirty="0">
              <a:latin typeface="黑体" panose="02010609060101010101" pitchFamily="49" charset="-122"/>
              <a:ea typeface="黑体" panose="02010609060101010101" pitchFamily="49" charset="-122"/>
            </a:endParaRPr>
          </a:p>
        </p:txBody>
      </p:sp>
      <p:sp>
        <p:nvSpPr>
          <p:cNvPr id="65542" name="Rectangle 6">
            <a:extLst>
              <a:ext uri="{FF2B5EF4-FFF2-40B4-BE49-F238E27FC236}">
                <a16:creationId xmlns:a16="http://schemas.microsoft.com/office/drawing/2014/main" id="{0CD9BC6C-3859-413F-BF36-B7650CCA4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extLst>
      <p:ext uri="{BB962C8B-B14F-4D97-AF65-F5344CB8AC3E}">
        <p14:creationId xmlns:p14="http://schemas.microsoft.com/office/powerpoint/2010/main" val="3832087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98F200C-E300-44EB-86D2-FBC31AC18072}"/>
              </a:ext>
            </a:extLst>
          </p:cNvPr>
          <p:cNvSpPr>
            <a:spLocks noGrp="1" noChangeArrowheads="1"/>
          </p:cNvSpPr>
          <p:nvPr>
            <p:ph type="title"/>
          </p:nvPr>
        </p:nvSpPr>
        <p:spPr>
          <a:xfrm>
            <a:off x="304800" y="169495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二、二叉排序树(删除函数)</a:t>
            </a:r>
            <a:endParaRPr lang="en-US" altLang="zh-CN" sz="3200" dirty="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7DF9975B-C2F1-42D6-9862-F002F516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328D3A2-59E1-49F4-B989-1D4D0CE0C753}" type="slidenum">
              <a:rPr lang="zh-CN" altLang="en-US" sz="2400"/>
              <a:pPr algn="r" eaLnBrk="1" hangingPunct="1">
                <a:spcBef>
                  <a:spcPct val="50000"/>
                </a:spcBef>
                <a:buClrTx/>
                <a:buSzTx/>
                <a:buFontTx/>
                <a:buNone/>
              </a:pPr>
              <a:t>55</a:t>
            </a:fld>
            <a:endParaRPr lang="en-US" altLang="zh-CN" sz="2400"/>
          </a:p>
        </p:txBody>
      </p:sp>
      <p:sp>
        <p:nvSpPr>
          <p:cNvPr id="65540" name="Text Box 4">
            <a:extLst>
              <a:ext uri="{FF2B5EF4-FFF2-40B4-BE49-F238E27FC236}">
                <a16:creationId xmlns:a16="http://schemas.microsoft.com/office/drawing/2014/main" id="{7FB6C695-D1AF-4549-B011-5F930726A0F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65541" name="Rectangle 5">
            <a:extLst>
              <a:ext uri="{FF2B5EF4-FFF2-40B4-BE49-F238E27FC236}">
                <a16:creationId xmlns:a16="http://schemas.microsoft.com/office/drawing/2014/main" id="{124C3FCB-CC93-4382-B815-58816EC3D9E7}"/>
              </a:ext>
            </a:extLst>
          </p:cNvPr>
          <p:cNvSpPr>
            <a:spLocks noGrp="1" noChangeArrowheads="1"/>
          </p:cNvSpPr>
          <p:nvPr>
            <p:ph type="body" idx="1"/>
          </p:nvPr>
        </p:nvSpPr>
        <p:spPr>
          <a:xfrm>
            <a:off x="297358" y="2379910"/>
            <a:ext cx="8763000" cy="4038600"/>
          </a:xfrm>
        </p:spPr>
        <p:txBody>
          <a:bodyPr/>
          <a:lstStyle/>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a:t>
            </a:r>
            <a:r>
              <a:rPr lang="zh-CN" altLang="en-US" sz="1800" b="1" dirty="0">
                <a:latin typeface="黑体" panose="02010609060101010101" pitchFamily="49" charset="-122"/>
                <a:ea typeface="黑体" panose="02010609060101010101" pitchFamily="49" charset="-122"/>
              </a:rPr>
              <a:t>统一处理</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种情况：叶子结点、只有左子树、只有右子树</a:t>
            </a:r>
            <a:endParaRPr lang="en-US" altLang="zh-CN" sz="1800" b="1" dirty="0">
              <a:latin typeface="黑体" panose="02010609060101010101" pitchFamily="49" charset="-122"/>
              <a:ea typeface="黑体" panose="02010609060101010101" pitchFamily="49" charset="-122"/>
            </a:endParaRP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BiNode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temp=</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endParaRPr lang="zh-CN" altLang="en-US" sz="1800" b="1" dirty="0">
              <a:latin typeface="黑体" panose="02010609060101010101" pitchFamily="49" charset="-122"/>
              <a:ea typeface="黑体" panose="02010609060101010101" pitchFamily="49" charset="-122"/>
            </a:endParaRP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==NULL) //</a:t>
            </a:r>
            <a:r>
              <a:rPr lang="zh-CN" altLang="en-US" sz="1800" b="1" dirty="0">
                <a:latin typeface="黑体" panose="02010609060101010101" pitchFamily="49" charset="-122"/>
                <a:ea typeface="黑体" panose="02010609060101010101" pitchFamily="49" charset="-122"/>
              </a:rPr>
              <a:t>只有右子树</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else if(</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rChild</a:t>
            </a:r>
            <a:r>
              <a:rPr lang="en-US" altLang="zh-CN" sz="1800" b="1" dirty="0">
                <a:latin typeface="黑体" panose="02010609060101010101" pitchFamily="49" charset="-122"/>
                <a:ea typeface="黑体" panose="02010609060101010101" pitchFamily="49" charset="-122"/>
              </a:rPr>
              <a:t>==NULL) //</a:t>
            </a:r>
            <a:r>
              <a:rPr lang="zh-CN" altLang="en-US" sz="1800" b="1" dirty="0">
                <a:latin typeface="黑体" panose="02010609060101010101" pitchFamily="49" charset="-122"/>
                <a:ea typeface="黑体" panose="02010609060101010101" pitchFamily="49" charset="-122"/>
              </a:rPr>
              <a:t>只有左子树</a:t>
            </a:r>
          </a:p>
          <a:p>
            <a:pPr eaLnBrk="1" hangingPunct="1">
              <a:spcBef>
                <a:spcPct val="25000"/>
              </a:spcBef>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a:t>
            </a:r>
            <a:r>
              <a:rPr lang="en-US" altLang="zh-CN" sz="1800" b="1" dirty="0" err="1">
                <a:latin typeface="黑体" panose="02010609060101010101" pitchFamily="49" charset="-122"/>
                <a:ea typeface="黑体" panose="02010609060101010101" pitchFamily="49" charset="-122"/>
              </a:rPr>
              <a:t>ptr</a:t>
            </a:r>
            <a:r>
              <a:rPr lang="en-US" altLang="zh-CN" sz="1800" b="1" dirty="0">
                <a:latin typeface="黑体" panose="02010609060101010101" pitchFamily="49" charset="-122"/>
                <a:ea typeface="黑体" panose="02010609060101010101" pitchFamily="49" charset="-122"/>
              </a:rPr>
              <a:t>-&gt;</a:t>
            </a:r>
            <a:r>
              <a:rPr lang="en-US" altLang="zh-CN" sz="1800" b="1" dirty="0" err="1">
                <a:latin typeface="黑体" panose="02010609060101010101" pitchFamily="49" charset="-122"/>
                <a:ea typeface="黑体" panose="02010609060101010101" pitchFamily="49" charset="-122"/>
              </a:rPr>
              <a:t>lChild</a:t>
            </a:r>
            <a:r>
              <a:rPr lang="en-US" altLang="zh-CN" sz="1800" b="1" dirty="0">
                <a:latin typeface="黑体" panose="02010609060101010101" pitchFamily="49" charset="-122"/>
                <a:ea typeface="黑体" panose="02010609060101010101" pitchFamily="49" charset="-122"/>
              </a:rPr>
              <a:t>;</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delete temp;</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p>
          <a:p>
            <a:pPr eaLnBrk="1" hangingPunct="1">
              <a:spcBef>
                <a:spcPct val="25000"/>
              </a:spcBef>
              <a:buNone/>
            </a:pPr>
            <a:r>
              <a:rPr lang="en-US" altLang="zh-CN"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p:txBody>
      </p:sp>
      <p:sp>
        <p:nvSpPr>
          <p:cNvPr id="65542" name="Rectangle 6">
            <a:extLst>
              <a:ext uri="{FF2B5EF4-FFF2-40B4-BE49-F238E27FC236}">
                <a16:creationId xmlns:a16="http://schemas.microsoft.com/office/drawing/2014/main" id="{0CD9BC6C-3859-413F-BF36-B7650CCA4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extLst>
      <p:ext uri="{BB962C8B-B14F-4D97-AF65-F5344CB8AC3E}">
        <p14:creationId xmlns:p14="http://schemas.microsoft.com/office/powerpoint/2010/main" val="194995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7C3A477-6A34-4A86-A314-1CDDF4E31EE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二、二叉排序树(性能分析</a:t>
            </a:r>
            <a:r>
              <a:rPr lang="en-US" altLang="zh-CN" sz="3200">
                <a:latin typeface="黑体" panose="02010609060101010101" pitchFamily="49" charset="-122"/>
                <a:ea typeface="黑体" panose="02010609060101010101" pitchFamily="49" charset="-122"/>
              </a:rPr>
              <a:t>)</a:t>
            </a:r>
          </a:p>
        </p:txBody>
      </p:sp>
      <p:sp>
        <p:nvSpPr>
          <p:cNvPr id="83971" name="Text Box 3">
            <a:extLst>
              <a:ext uri="{FF2B5EF4-FFF2-40B4-BE49-F238E27FC236}">
                <a16:creationId xmlns:a16="http://schemas.microsoft.com/office/drawing/2014/main" id="{420AB4FF-EC27-4E26-AB39-FD45FAB74F6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710635-00CF-4C87-AB0C-ED551DA91030}" type="slidenum">
              <a:rPr lang="zh-CN" altLang="en-US" sz="2400"/>
              <a:pPr algn="r" eaLnBrk="1" hangingPunct="1">
                <a:spcBef>
                  <a:spcPct val="50000"/>
                </a:spcBef>
                <a:buClrTx/>
                <a:buSzTx/>
                <a:buFontTx/>
                <a:buNone/>
              </a:pPr>
              <a:t>56</a:t>
            </a:fld>
            <a:endParaRPr lang="en-US" altLang="zh-CN" sz="2400"/>
          </a:p>
        </p:txBody>
      </p:sp>
      <p:sp>
        <p:nvSpPr>
          <p:cNvPr id="83972" name="Text Box 4">
            <a:extLst>
              <a:ext uri="{FF2B5EF4-FFF2-40B4-BE49-F238E27FC236}">
                <a16:creationId xmlns:a16="http://schemas.microsoft.com/office/drawing/2014/main" id="{7E61BA0A-CB31-4869-AC08-F583571F4C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3973" name="Rectangle 5">
            <a:extLst>
              <a:ext uri="{FF2B5EF4-FFF2-40B4-BE49-F238E27FC236}">
                <a16:creationId xmlns:a16="http://schemas.microsoft.com/office/drawing/2014/main" id="{97310087-6F59-4DF0-8CF8-4136EDF19A28}"/>
              </a:ext>
            </a:extLst>
          </p:cNvPr>
          <p:cNvSpPr>
            <a:spLocks noGrp="1" noChangeArrowheads="1"/>
          </p:cNvSpPr>
          <p:nvPr>
            <p:ph type="body" idx="1"/>
          </p:nvPr>
        </p:nvSpPr>
        <p:spPr>
          <a:xfrm>
            <a:off x="381000" y="2819400"/>
            <a:ext cx="8763000" cy="16764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在最好的情况下，二叉排序树为一近似</a:t>
            </a:r>
            <a:r>
              <a:rPr lang="zh-CN" altLang="en-US" b="1">
                <a:solidFill>
                  <a:srgbClr val="FF0000"/>
                </a:solidFill>
                <a:latin typeface="黑体" panose="02010609060101010101" pitchFamily="49" charset="-122"/>
                <a:ea typeface="黑体" panose="02010609060101010101" pitchFamily="49" charset="-122"/>
              </a:rPr>
              <a:t>完全二叉树</a:t>
            </a:r>
            <a:r>
              <a:rPr lang="zh-CN" altLang="en-US" b="1">
                <a:latin typeface="黑体" panose="02010609060101010101" pitchFamily="49" charset="-122"/>
                <a:ea typeface="黑体" panose="02010609060101010101" pitchFamily="49" charset="-122"/>
              </a:rPr>
              <a:t>时，其查找深度为</a:t>
            </a:r>
            <a:r>
              <a:rPr lang="en-US" altLang="zh-CN" b="1">
                <a:latin typeface="黑体" panose="02010609060101010101" pitchFamily="49" charset="-122"/>
                <a:ea typeface="黑体" panose="02010609060101010101" pitchFamily="49" charset="-122"/>
              </a:rPr>
              <a:t>log</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量级，即其时间复杂性为</a:t>
            </a:r>
            <a:r>
              <a:rPr lang="en-US" altLang="zh-CN" b="1">
                <a:solidFill>
                  <a:srgbClr val="FF0000"/>
                </a:solidFill>
                <a:latin typeface="黑体" panose="02010609060101010101" pitchFamily="49" charset="-122"/>
                <a:ea typeface="黑体" panose="02010609060101010101" pitchFamily="49" charset="-122"/>
              </a:rPr>
              <a:t>O(log</a:t>
            </a:r>
            <a:r>
              <a:rPr lang="en-US" altLang="zh-CN" b="1" baseline="-25000">
                <a:solidFill>
                  <a:srgbClr val="FF0000"/>
                </a:solidFill>
                <a:latin typeface="黑体" panose="02010609060101010101" pitchFamily="49" charset="-122"/>
                <a:ea typeface="黑体" panose="02010609060101010101" pitchFamily="49" charset="-122"/>
              </a:rPr>
              <a:t>2</a:t>
            </a:r>
            <a:r>
              <a:rPr lang="en-US" altLang="zh-CN" b="1">
                <a:solidFill>
                  <a:srgbClr val="FF0000"/>
                </a:solidFill>
                <a:latin typeface="黑体" panose="02010609060101010101" pitchFamily="49" charset="-122"/>
                <a:ea typeface="黑体" panose="02010609060101010101" pitchFamily="49" charset="-122"/>
              </a:rPr>
              <a:t>n)</a:t>
            </a:r>
          </a:p>
        </p:txBody>
      </p:sp>
      <p:sp>
        <p:nvSpPr>
          <p:cNvPr id="83974" name="Rectangle 6">
            <a:extLst>
              <a:ext uri="{FF2B5EF4-FFF2-40B4-BE49-F238E27FC236}">
                <a16:creationId xmlns:a16="http://schemas.microsoft.com/office/drawing/2014/main" id="{28BDA98D-DA6A-41EB-94A3-3D20FA25BE6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3975" name="Group 33">
            <a:extLst>
              <a:ext uri="{FF2B5EF4-FFF2-40B4-BE49-F238E27FC236}">
                <a16:creationId xmlns:a16="http://schemas.microsoft.com/office/drawing/2014/main" id="{A375283B-633B-4383-9B0D-63EE4BFE1695}"/>
              </a:ext>
            </a:extLst>
          </p:cNvPr>
          <p:cNvGrpSpPr>
            <a:grpSpLocks/>
          </p:cNvGrpSpPr>
          <p:nvPr/>
        </p:nvGrpSpPr>
        <p:grpSpPr bwMode="auto">
          <a:xfrm>
            <a:off x="2209800" y="4495800"/>
            <a:ext cx="4138613" cy="2112963"/>
            <a:chOff x="1200" y="2688"/>
            <a:chExt cx="2607" cy="1331"/>
          </a:xfrm>
        </p:grpSpPr>
        <p:sp>
          <p:nvSpPr>
            <p:cNvPr id="83976" name="Oval 8">
              <a:extLst>
                <a:ext uri="{FF2B5EF4-FFF2-40B4-BE49-F238E27FC236}">
                  <a16:creationId xmlns:a16="http://schemas.microsoft.com/office/drawing/2014/main" id="{B0D0BC56-AF74-4251-87B9-67339B7CA1F1}"/>
                </a:ext>
              </a:extLst>
            </p:cNvPr>
            <p:cNvSpPr>
              <a:spLocks noChangeArrowheads="1"/>
            </p:cNvSpPr>
            <p:nvPr/>
          </p:nvSpPr>
          <p:spPr bwMode="auto">
            <a:xfrm>
              <a:off x="2592" y="2688"/>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83977" name="Oval 12">
              <a:extLst>
                <a:ext uri="{FF2B5EF4-FFF2-40B4-BE49-F238E27FC236}">
                  <a16:creationId xmlns:a16="http://schemas.microsoft.com/office/drawing/2014/main" id="{46FDBA90-27E2-456C-A580-C6746FFC64FC}"/>
                </a:ext>
              </a:extLst>
            </p:cNvPr>
            <p:cNvSpPr>
              <a:spLocks noChangeArrowheads="1"/>
            </p:cNvSpPr>
            <p:nvPr/>
          </p:nvSpPr>
          <p:spPr bwMode="auto">
            <a:xfrm>
              <a:off x="2352" y="336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83978" name="Oval 13">
              <a:extLst>
                <a:ext uri="{FF2B5EF4-FFF2-40B4-BE49-F238E27FC236}">
                  <a16:creationId xmlns:a16="http://schemas.microsoft.com/office/drawing/2014/main" id="{3FAED6D6-4ECD-4673-AFE9-2C23E98FAFB1}"/>
                </a:ext>
              </a:extLst>
            </p:cNvPr>
            <p:cNvSpPr>
              <a:spLocks noChangeArrowheads="1"/>
            </p:cNvSpPr>
            <p:nvPr/>
          </p:nvSpPr>
          <p:spPr bwMode="auto">
            <a:xfrm>
              <a:off x="1728" y="3744"/>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83979" name="Line 14">
              <a:extLst>
                <a:ext uri="{FF2B5EF4-FFF2-40B4-BE49-F238E27FC236}">
                  <a16:creationId xmlns:a16="http://schemas.microsoft.com/office/drawing/2014/main" id="{B7A63F24-096C-4F81-B63D-5363239B41D4}"/>
                </a:ext>
              </a:extLst>
            </p:cNvPr>
            <p:cNvSpPr>
              <a:spLocks noChangeShapeType="1"/>
            </p:cNvSpPr>
            <p:nvPr/>
          </p:nvSpPr>
          <p:spPr bwMode="auto">
            <a:xfrm flipH="1">
              <a:off x="2064" y="2832"/>
              <a:ext cx="52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5">
              <a:extLst>
                <a:ext uri="{FF2B5EF4-FFF2-40B4-BE49-F238E27FC236}">
                  <a16:creationId xmlns:a16="http://schemas.microsoft.com/office/drawing/2014/main" id="{F952DAF4-85C3-4F38-BA34-F46989B6A013}"/>
                </a:ext>
              </a:extLst>
            </p:cNvPr>
            <p:cNvSpPr>
              <a:spLocks noChangeShapeType="1"/>
            </p:cNvSpPr>
            <p:nvPr/>
          </p:nvSpPr>
          <p:spPr bwMode="auto">
            <a:xfrm flipH="1">
              <a:off x="1632" y="3216"/>
              <a:ext cx="240" cy="24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6">
              <a:extLst>
                <a:ext uri="{FF2B5EF4-FFF2-40B4-BE49-F238E27FC236}">
                  <a16:creationId xmlns:a16="http://schemas.microsoft.com/office/drawing/2014/main" id="{23F8E8DD-B797-4419-877F-E293B14E7395}"/>
                </a:ext>
              </a:extLst>
            </p:cNvPr>
            <p:cNvSpPr>
              <a:spLocks noChangeShapeType="1"/>
            </p:cNvSpPr>
            <p:nvPr/>
          </p:nvSpPr>
          <p:spPr bwMode="auto">
            <a:xfrm>
              <a:off x="2832" y="2832"/>
              <a:ext cx="48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7">
              <a:extLst>
                <a:ext uri="{FF2B5EF4-FFF2-40B4-BE49-F238E27FC236}">
                  <a16:creationId xmlns:a16="http://schemas.microsoft.com/office/drawing/2014/main" id="{8140068B-1844-4838-B5EE-8C100474CAAC}"/>
                </a:ext>
              </a:extLst>
            </p:cNvPr>
            <p:cNvSpPr>
              <a:spLocks noChangeShapeType="1"/>
            </p:cNvSpPr>
            <p:nvPr/>
          </p:nvSpPr>
          <p:spPr bwMode="auto">
            <a:xfrm>
              <a:off x="2112" y="3216"/>
              <a:ext cx="269" cy="18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3" name="Line 18">
              <a:extLst>
                <a:ext uri="{FF2B5EF4-FFF2-40B4-BE49-F238E27FC236}">
                  <a16:creationId xmlns:a16="http://schemas.microsoft.com/office/drawing/2014/main" id="{0B410A82-9A61-4A27-AE82-AE21DA4E4AAE}"/>
                </a:ext>
              </a:extLst>
            </p:cNvPr>
            <p:cNvSpPr>
              <a:spLocks noChangeShapeType="1"/>
            </p:cNvSpPr>
            <p:nvPr/>
          </p:nvSpPr>
          <p:spPr bwMode="auto">
            <a:xfrm flipH="1">
              <a:off x="2270" y="3593"/>
              <a:ext cx="111" cy="20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4" name="Line 19">
              <a:extLst>
                <a:ext uri="{FF2B5EF4-FFF2-40B4-BE49-F238E27FC236}">
                  <a16:creationId xmlns:a16="http://schemas.microsoft.com/office/drawing/2014/main" id="{F19CE9B2-9FA7-4669-A4C4-5DDBE4948886}"/>
                </a:ext>
              </a:extLst>
            </p:cNvPr>
            <p:cNvSpPr>
              <a:spLocks noChangeShapeType="1"/>
            </p:cNvSpPr>
            <p:nvPr/>
          </p:nvSpPr>
          <p:spPr bwMode="auto">
            <a:xfrm>
              <a:off x="3408" y="3168"/>
              <a:ext cx="24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Line 20">
              <a:extLst>
                <a:ext uri="{FF2B5EF4-FFF2-40B4-BE49-F238E27FC236}">
                  <a16:creationId xmlns:a16="http://schemas.microsoft.com/office/drawing/2014/main" id="{0EA3F5AF-3075-4FDA-9825-76D1308E4C99}"/>
                </a:ext>
              </a:extLst>
            </p:cNvPr>
            <p:cNvSpPr>
              <a:spLocks noChangeShapeType="1"/>
            </p:cNvSpPr>
            <p:nvPr/>
          </p:nvSpPr>
          <p:spPr bwMode="auto">
            <a:xfrm flipH="1">
              <a:off x="1344" y="3600"/>
              <a:ext cx="12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6" name="Line 21">
              <a:extLst>
                <a:ext uri="{FF2B5EF4-FFF2-40B4-BE49-F238E27FC236}">
                  <a16:creationId xmlns:a16="http://schemas.microsoft.com/office/drawing/2014/main" id="{E0C5EE2C-035A-4E4B-AD73-F0ABAB20A37F}"/>
                </a:ext>
              </a:extLst>
            </p:cNvPr>
            <p:cNvSpPr>
              <a:spLocks noChangeShapeType="1"/>
            </p:cNvSpPr>
            <p:nvPr/>
          </p:nvSpPr>
          <p:spPr bwMode="auto">
            <a:xfrm>
              <a:off x="1632" y="3600"/>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7" name="Oval 22">
              <a:extLst>
                <a:ext uri="{FF2B5EF4-FFF2-40B4-BE49-F238E27FC236}">
                  <a16:creationId xmlns:a16="http://schemas.microsoft.com/office/drawing/2014/main" id="{C2DB4ED9-D576-4662-B7DB-6AA6DCBE5A6C}"/>
                </a:ext>
              </a:extLst>
            </p:cNvPr>
            <p:cNvSpPr>
              <a:spLocks noChangeArrowheads="1"/>
            </p:cNvSpPr>
            <p:nvPr/>
          </p:nvSpPr>
          <p:spPr bwMode="auto">
            <a:xfrm>
              <a:off x="2606" y="3747"/>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83988" name="Line 23">
              <a:extLst>
                <a:ext uri="{FF2B5EF4-FFF2-40B4-BE49-F238E27FC236}">
                  <a16:creationId xmlns:a16="http://schemas.microsoft.com/office/drawing/2014/main" id="{D198CF52-8ACB-42C3-8917-40CF808B7A5C}"/>
                </a:ext>
              </a:extLst>
            </p:cNvPr>
            <p:cNvSpPr>
              <a:spLocks noChangeShapeType="1"/>
            </p:cNvSpPr>
            <p:nvPr/>
          </p:nvSpPr>
          <p:spPr bwMode="auto">
            <a:xfrm>
              <a:off x="2558" y="3603"/>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Oval 24">
              <a:extLst>
                <a:ext uri="{FF2B5EF4-FFF2-40B4-BE49-F238E27FC236}">
                  <a16:creationId xmlns:a16="http://schemas.microsoft.com/office/drawing/2014/main" id="{648CF30B-67A7-4EB6-B27F-A7A58D02D8D9}"/>
                </a:ext>
              </a:extLst>
            </p:cNvPr>
            <p:cNvSpPr>
              <a:spLocks noChangeArrowheads="1"/>
            </p:cNvSpPr>
            <p:nvPr/>
          </p:nvSpPr>
          <p:spPr bwMode="auto">
            <a:xfrm>
              <a:off x="1200" y="3744"/>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83990" name="Oval 25">
              <a:extLst>
                <a:ext uri="{FF2B5EF4-FFF2-40B4-BE49-F238E27FC236}">
                  <a16:creationId xmlns:a16="http://schemas.microsoft.com/office/drawing/2014/main" id="{3654CD57-1F9A-4E4D-BAE6-0A5C14E0D7C4}"/>
                </a:ext>
              </a:extLst>
            </p:cNvPr>
            <p:cNvSpPr>
              <a:spLocks noChangeArrowheads="1"/>
            </p:cNvSpPr>
            <p:nvPr/>
          </p:nvSpPr>
          <p:spPr bwMode="auto">
            <a:xfrm>
              <a:off x="2078" y="374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83991" name="Oval 26">
              <a:extLst>
                <a:ext uri="{FF2B5EF4-FFF2-40B4-BE49-F238E27FC236}">
                  <a16:creationId xmlns:a16="http://schemas.microsoft.com/office/drawing/2014/main" id="{929AD471-8F05-4139-B06F-7C90BAC4DAB6}"/>
                </a:ext>
              </a:extLst>
            </p:cNvPr>
            <p:cNvSpPr>
              <a:spLocks noChangeArrowheads="1"/>
            </p:cNvSpPr>
            <p:nvPr/>
          </p:nvSpPr>
          <p:spPr bwMode="auto">
            <a:xfrm>
              <a:off x="1872" y="302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83992" name="Line 27">
              <a:extLst>
                <a:ext uri="{FF2B5EF4-FFF2-40B4-BE49-F238E27FC236}">
                  <a16:creationId xmlns:a16="http://schemas.microsoft.com/office/drawing/2014/main" id="{FD9497C6-AFBE-449D-ACF0-BFF0511B6A75}"/>
                </a:ext>
              </a:extLst>
            </p:cNvPr>
            <p:cNvSpPr>
              <a:spLocks noChangeShapeType="1"/>
            </p:cNvSpPr>
            <p:nvPr/>
          </p:nvSpPr>
          <p:spPr bwMode="auto">
            <a:xfrm flipH="1">
              <a:off x="3120" y="3216"/>
              <a:ext cx="144"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3" name="Oval 28">
              <a:extLst>
                <a:ext uri="{FF2B5EF4-FFF2-40B4-BE49-F238E27FC236}">
                  <a16:creationId xmlns:a16="http://schemas.microsoft.com/office/drawing/2014/main" id="{E30636BD-8AF4-436A-8842-2E7CE7534C39}"/>
                </a:ext>
              </a:extLst>
            </p:cNvPr>
            <p:cNvSpPr>
              <a:spLocks noChangeArrowheads="1"/>
            </p:cNvSpPr>
            <p:nvPr/>
          </p:nvSpPr>
          <p:spPr bwMode="auto">
            <a:xfrm>
              <a:off x="2928" y="33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83994" name="Oval 30">
              <a:extLst>
                <a:ext uri="{FF2B5EF4-FFF2-40B4-BE49-F238E27FC236}">
                  <a16:creationId xmlns:a16="http://schemas.microsoft.com/office/drawing/2014/main" id="{2977A234-82BE-43CB-B9EB-4DC7233DECDC}"/>
                </a:ext>
              </a:extLst>
            </p:cNvPr>
            <p:cNvSpPr>
              <a:spLocks noChangeArrowheads="1"/>
            </p:cNvSpPr>
            <p:nvPr/>
          </p:nvSpPr>
          <p:spPr bwMode="auto">
            <a:xfrm>
              <a:off x="1440" y="3360"/>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83995" name="Oval 31">
              <a:extLst>
                <a:ext uri="{FF2B5EF4-FFF2-40B4-BE49-F238E27FC236}">
                  <a16:creationId xmlns:a16="http://schemas.microsoft.com/office/drawing/2014/main" id="{B0CB45CA-A97B-4BDB-91CE-165280119D61}"/>
                </a:ext>
              </a:extLst>
            </p:cNvPr>
            <p:cNvSpPr>
              <a:spLocks noChangeArrowheads="1"/>
            </p:cNvSpPr>
            <p:nvPr/>
          </p:nvSpPr>
          <p:spPr bwMode="auto">
            <a:xfrm>
              <a:off x="3216" y="297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83996" name="Oval 32">
              <a:extLst>
                <a:ext uri="{FF2B5EF4-FFF2-40B4-BE49-F238E27FC236}">
                  <a16:creationId xmlns:a16="http://schemas.microsoft.com/office/drawing/2014/main" id="{A57004A9-C88E-4D26-A431-FC109D13FF23}"/>
                </a:ext>
              </a:extLst>
            </p:cNvPr>
            <p:cNvSpPr>
              <a:spLocks noChangeArrowheads="1"/>
            </p:cNvSpPr>
            <p:nvPr/>
          </p:nvSpPr>
          <p:spPr bwMode="auto">
            <a:xfrm>
              <a:off x="3552" y="3360"/>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0B8F3F5-CD73-4A03-A90C-4D5C1A386C6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二、二叉排序树(性能分析</a:t>
            </a:r>
            <a:r>
              <a:rPr lang="en-US" altLang="zh-CN" sz="3200">
                <a:latin typeface="黑体" panose="02010609060101010101" pitchFamily="49" charset="-122"/>
                <a:ea typeface="黑体" panose="02010609060101010101" pitchFamily="49" charset="-122"/>
              </a:rPr>
              <a:t>)</a:t>
            </a:r>
          </a:p>
        </p:txBody>
      </p:sp>
      <p:sp>
        <p:nvSpPr>
          <p:cNvPr id="84995" name="Text Box 4">
            <a:extLst>
              <a:ext uri="{FF2B5EF4-FFF2-40B4-BE49-F238E27FC236}">
                <a16:creationId xmlns:a16="http://schemas.microsoft.com/office/drawing/2014/main" id="{16B662C7-E7EE-4948-A114-3F68620115C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4996" name="Rectangle 5">
            <a:extLst>
              <a:ext uri="{FF2B5EF4-FFF2-40B4-BE49-F238E27FC236}">
                <a16:creationId xmlns:a16="http://schemas.microsoft.com/office/drawing/2014/main" id="{6722A264-FA0C-4014-BF4B-5F6E6EA8EC49}"/>
              </a:ext>
            </a:extLst>
          </p:cNvPr>
          <p:cNvSpPr>
            <a:spLocks noGrp="1" noChangeArrowheads="1"/>
          </p:cNvSpPr>
          <p:nvPr>
            <p:ph type="body" idx="1"/>
          </p:nvPr>
        </p:nvSpPr>
        <p:spPr>
          <a:xfrm>
            <a:off x="381000" y="2819400"/>
            <a:ext cx="47244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在最坏的情况下，二叉排序树为近似</a:t>
            </a:r>
            <a:r>
              <a:rPr lang="zh-CN" altLang="en-US" b="1">
                <a:solidFill>
                  <a:srgbClr val="FF0000"/>
                </a:solidFill>
                <a:latin typeface="黑体" panose="02010609060101010101" pitchFamily="49" charset="-122"/>
                <a:ea typeface="黑体" panose="02010609060101010101" pitchFamily="49" charset="-122"/>
              </a:rPr>
              <a:t>线性表</a:t>
            </a:r>
            <a:r>
              <a:rPr lang="zh-CN" altLang="en-US" b="1">
                <a:latin typeface="黑体" panose="02010609060101010101" pitchFamily="49" charset="-122"/>
                <a:ea typeface="黑体" panose="02010609060101010101" pitchFamily="49" charset="-122"/>
              </a:rPr>
              <a:t>时(如以升序或降序输入结点时)，其查找深度为</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量级，即其时间复杂性为</a:t>
            </a:r>
            <a:r>
              <a:rPr lang="en-US" altLang="zh-CN" b="1">
                <a:solidFill>
                  <a:srgbClr val="FF0000"/>
                </a:solidFill>
                <a:latin typeface="黑体" panose="02010609060101010101" pitchFamily="49" charset="-122"/>
                <a:ea typeface="黑体" panose="02010609060101010101" pitchFamily="49" charset="-122"/>
              </a:rPr>
              <a:t>O(n)</a:t>
            </a:r>
          </a:p>
        </p:txBody>
      </p:sp>
      <p:sp>
        <p:nvSpPr>
          <p:cNvPr id="84997" name="Rectangle 6">
            <a:extLst>
              <a:ext uri="{FF2B5EF4-FFF2-40B4-BE49-F238E27FC236}">
                <a16:creationId xmlns:a16="http://schemas.microsoft.com/office/drawing/2014/main" id="{2EAC682D-4FD9-45D6-9975-967BF223F70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84998" name="Text Box 54">
            <a:extLst>
              <a:ext uri="{FF2B5EF4-FFF2-40B4-BE49-F238E27FC236}">
                <a16:creationId xmlns:a16="http://schemas.microsoft.com/office/drawing/2014/main" id="{0656BB17-C9E7-48C6-B6D0-B141D75115D0}"/>
              </a:ext>
            </a:extLst>
          </p:cNvPr>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EFA1CF-0217-4E54-BDA2-A68F48E5053A}" type="slidenum">
              <a:rPr lang="zh-CN" altLang="en-US" sz="2400"/>
              <a:pPr algn="r" eaLnBrk="1" hangingPunct="1">
                <a:spcBef>
                  <a:spcPct val="50000"/>
                </a:spcBef>
                <a:buClrTx/>
                <a:buSzTx/>
                <a:buFontTx/>
                <a:buNone/>
              </a:pPr>
              <a:t>57</a:t>
            </a:fld>
            <a:endParaRPr lang="en-US" altLang="zh-CN" sz="2400"/>
          </a:p>
        </p:txBody>
      </p:sp>
      <p:grpSp>
        <p:nvGrpSpPr>
          <p:cNvPr id="84999" name="Group 55">
            <a:extLst>
              <a:ext uri="{FF2B5EF4-FFF2-40B4-BE49-F238E27FC236}">
                <a16:creationId xmlns:a16="http://schemas.microsoft.com/office/drawing/2014/main" id="{1760AC86-CF70-4B4A-97D6-9418AC2F07A2}"/>
              </a:ext>
            </a:extLst>
          </p:cNvPr>
          <p:cNvGrpSpPr>
            <a:grpSpLocks/>
          </p:cNvGrpSpPr>
          <p:nvPr/>
        </p:nvGrpSpPr>
        <p:grpSpPr bwMode="auto">
          <a:xfrm>
            <a:off x="6019800" y="2209800"/>
            <a:ext cx="2203450" cy="4267200"/>
            <a:chOff x="4132" y="1440"/>
            <a:chExt cx="1388" cy="2688"/>
          </a:xfrm>
        </p:grpSpPr>
        <p:sp>
          <p:nvSpPr>
            <p:cNvPr id="85000" name="Line 56">
              <a:extLst>
                <a:ext uri="{FF2B5EF4-FFF2-40B4-BE49-F238E27FC236}">
                  <a16:creationId xmlns:a16="http://schemas.microsoft.com/office/drawing/2014/main" id="{A423CE7C-9D0B-4CDE-97F0-BF52E22C6B53}"/>
                </a:ext>
              </a:extLst>
            </p:cNvPr>
            <p:cNvSpPr>
              <a:spLocks noChangeShapeType="1"/>
            </p:cNvSpPr>
            <p:nvPr/>
          </p:nvSpPr>
          <p:spPr bwMode="auto">
            <a:xfrm flipH="1">
              <a:off x="4176" y="1589"/>
              <a:ext cx="1109" cy="119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Oval 57">
              <a:extLst>
                <a:ext uri="{FF2B5EF4-FFF2-40B4-BE49-F238E27FC236}">
                  <a16:creationId xmlns:a16="http://schemas.microsoft.com/office/drawing/2014/main" id="{900BF505-1077-42F4-9472-B8A4BE8E2B51}"/>
                </a:ext>
              </a:extLst>
            </p:cNvPr>
            <p:cNvSpPr>
              <a:spLocks noChangeArrowheads="1"/>
            </p:cNvSpPr>
            <p:nvPr/>
          </p:nvSpPr>
          <p:spPr bwMode="auto">
            <a:xfrm flipH="1">
              <a:off x="4778" y="1938"/>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80</a:t>
              </a:r>
            </a:p>
          </p:txBody>
        </p:sp>
        <p:sp>
          <p:nvSpPr>
            <p:cNvPr id="85002" name="Oval 58">
              <a:extLst>
                <a:ext uri="{FF2B5EF4-FFF2-40B4-BE49-F238E27FC236}">
                  <a16:creationId xmlns:a16="http://schemas.microsoft.com/office/drawing/2014/main" id="{AFF677E7-B865-42BA-BD61-1BDBAA6650F4}"/>
                </a:ext>
              </a:extLst>
            </p:cNvPr>
            <p:cNvSpPr>
              <a:spLocks noChangeArrowheads="1"/>
            </p:cNvSpPr>
            <p:nvPr/>
          </p:nvSpPr>
          <p:spPr bwMode="auto">
            <a:xfrm flipH="1">
              <a:off x="5009" y="1689"/>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88</a:t>
              </a:r>
            </a:p>
          </p:txBody>
        </p:sp>
        <p:sp>
          <p:nvSpPr>
            <p:cNvPr id="85003" name="Oval 59">
              <a:extLst>
                <a:ext uri="{FF2B5EF4-FFF2-40B4-BE49-F238E27FC236}">
                  <a16:creationId xmlns:a16="http://schemas.microsoft.com/office/drawing/2014/main" id="{B8763E79-80D3-44F8-A810-2462D2C95206}"/>
                </a:ext>
              </a:extLst>
            </p:cNvPr>
            <p:cNvSpPr>
              <a:spLocks noChangeArrowheads="1"/>
            </p:cNvSpPr>
            <p:nvPr/>
          </p:nvSpPr>
          <p:spPr bwMode="auto">
            <a:xfrm flipH="1">
              <a:off x="5239" y="1440"/>
              <a:ext cx="185" cy="195"/>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92</a:t>
              </a:r>
            </a:p>
          </p:txBody>
        </p:sp>
        <p:sp>
          <p:nvSpPr>
            <p:cNvPr id="85004" name="Oval 60">
              <a:extLst>
                <a:ext uri="{FF2B5EF4-FFF2-40B4-BE49-F238E27FC236}">
                  <a16:creationId xmlns:a16="http://schemas.microsoft.com/office/drawing/2014/main" id="{64CC9DED-9155-421A-AA1F-D7AACBEEDE9E}"/>
                </a:ext>
              </a:extLst>
            </p:cNvPr>
            <p:cNvSpPr>
              <a:spLocks noChangeArrowheads="1"/>
            </p:cNvSpPr>
            <p:nvPr/>
          </p:nvSpPr>
          <p:spPr bwMode="auto">
            <a:xfrm flipH="1">
              <a:off x="4363" y="2435"/>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64</a:t>
              </a:r>
            </a:p>
          </p:txBody>
        </p:sp>
        <p:sp>
          <p:nvSpPr>
            <p:cNvPr id="85005" name="Oval 61">
              <a:extLst>
                <a:ext uri="{FF2B5EF4-FFF2-40B4-BE49-F238E27FC236}">
                  <a16:creationId xmlns:a16="http://schemas.microsoft.com/office/drawing/2014/main" id="{192E6BC7-BED5-40E0-8EE8-42516EA50A4B}"/>
                </a:ext>
              </a:extLst>
            </p:cNvPr>
            <p:cNvSpPr>
              <a:spLocks noChangeArrowheads="1"/>
            </p:cNvSpPr>
            <p:nvPr/>
          </p:nvSpPr>
          <p:spPr bwMode="auto">
            <a:xfrm flipH="1">
              <a:off x="4593" y="2187"/>
              <a:ext cx="184"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75</a:t>
              </a:r>
            </a:p>
          </p:txBody>
        </p:sp>
        <p:sp>
          <p:nvSpPr>
            <p:cNvPr id="85006" name="Line 62">
              <a:extLst>
                <a:ext uri="{FF2B5EF4-FFF2-40B4-BE49-F238E27FC236}">
                  <a16:creationId xmlns:a16="http://schemas.microsoft.com/office/drawing/2014/main" id="{0E12135B-899C-4CE5-A05D-A23F1292EB97}"/>
                </a:ext>
              </a:extLst>
            </p:cNvPr>
            <p:cNvSpPr>
              <a:spLocks noChangeShapeType="1"/>
            </p:cNvSpPr>
            <p:nvPr/>
          </p:nvSpPr>
          <p:spPr bwMode="auto">
            <a:xfrm>
              <a:off x="4272" y="2832"/>
              <a:ext cx="1098" cy="113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Oval 63">
              <a:extLst>
                <a:ext uri="{FF2B5EF4-FFF2-40B4-BE49-F238E27FC236}">
                  <a16:creationId xmlns:a16="http://schemas.microsoft.com/office/drawing/2014/main" id="{11078E09-80E7-4177-8283-71BDB44762EA}"/>
                </a:ext>
              </a:extLst>
            </p:cNvPr>
            <p:cNvSpPr>
              <a:spLocks noChangeArrowheads="1"/>
            </p:cNvSpPr>
            <p:nvPr/>
          </p:nvSpPr>
          <p:spPr bwMode="auto">
            <a:xfrm>
              <a:off x="4848" y="3423"/>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21</a:t>
              </a:r>
            </a:p>
          </p:txBody>
        </p:sp>
        <p:sp>
          <p:nvSpPr>
            <p:cNvPr id="85008" name="Oval 64">
              <a:extLst>
                <a:ext uri="{FF2B5EF4-FFF2-40B4-BE49-F238E27FC236}">
                  <a16:creationId xmlns:a16="http://schemas.microsoft.com/office/drawing/2014/main" id="{042F3F9A-C75D-4EAE-B01C-6499B4DD6221}"/>
                </a:ext>
              </a:extLst>
            </p:cNvPr>
            <p:cNvSpPr>
              <a:spLocks noChangeArrowheads="1"/>
            </p:cNvSpPr>
            <p:nvPr/>
          </p:nvSpPr>
          <p:spPr bwMode="auto">
            <a:xfrm>
              <a:off x="4608" y="3176"/>
              <a:ext cx="191" cy="191"/>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19</a:t>
              </a:r>
            </a:p>
          </p:txBody>
        </p:sp>
        <p:sp>
          <p:nvSpPr>
            <p:cNvPr id="85009" name="Oval 65">
              <a:extLst>
                <a:ext uri="{FF2B5EF4-FFF2-40B4-BE49-F238E27FC236}">
                  <a16:creationId xmlns:a16="http://schemas.microsoft.com/office/drawing/2014/main" id="{67D7B89D-314A-4CC9-BEB2-6DF83B695F69}"/>
                </a:ext>
              </a:extLst>
            </p:cNvPr>
            <p:cNvSpPr>
              <a:spLocks noChangeArrowheads="1"/>
            </p:cNvSpPr>
            <p:nvPr/>
          </p:nvSpPr>
          <p:spPr bwMode="auto">
            <a:xfrm>
              <a:off x="4368" y="2928"/>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13</a:t>
              </a:r>
            </a:p>
          </p:txBody>
        </p:sp>
        <p:sp>
          <p:nvSpPr>
            <p:cNvPr id="85010" name="Oval 66">
              <a:extLst>
                <a:ext uri="{FF2B5EF4-FFF2-40B4-BE49-F238E27FC236}">
                  <a16:creationId xmlns:a16="http://schemas.microsoft.com/office/drawing/2014/main" id="{2D03FEAC-52C2-4CD4-BDD1-8068081DD73F}"/>
                </a:ext>
              </a:extLst>
            </p:cNvPr>
            <p:cNvSpPr>
              <a:spLocks noChangeArrowheads="1"/>
            </p:cNvSpPr>
            <p:nvPr/>
          </p:nvSpPr>
          <p:spPr bwMode="auto">
            <a:xfrm>
              <a:off x="5329" y="3936"/>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56</a:t>
              </a:r>
            </a:p>
          </p:txBody>
        </p:sp>
        <p:sp>
          <p:nvSpPr>
            <p:cNvPr id="85011" name="Oval 67">
              <a:extLst>
                <a:ext uri="{FF2B5EF4-FFF2-40B4-BE49-F238E27FC236}">
                  <a16:creationId xmlns:a16="http://schemas.microsoft.com/office/drawing/2014/main" id="{76B8396D-3B5A-481A-8FB2-ADE6FD18BBC8}"/>
                </a:ext>
              </a:extLst>
            </p:cNvPr>
            <p:cNvSpPr>
              <a:spLocks noChangeArrowheads="1"/>
            </p:cNvSpPr>
            <p:nvPr/>
          </p:nvSpPr>
          <p:spPr bwMode="auto">
            <a:xfrm>
              <a:off x="5088" y="3671"/>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37</a:t>
              </a:r>
            </a:p>
          </p:txBody>
        </p:sp>
        <p:sp>
          <p:nvSpPr>
            <p:cNvPr id="85012" name="Oval 68">
              <a:extLst>
                <a:ext uri="{FF2B5EF4-FFF2-40B4-BE49-F238E27FC236}">
                  <a16:creationId xmlns:a16="http://schemas.microsoft.com/office/drawing/2014/main" id="{D0C40848-11FF-43F1-9556-9B64862267F4}"/>
                </a:ext>
              </a:extLst>
            </p:cNvPr>
            <p:cNvSpPr>
              <a:spLocks noChangeArrowheads="1"/>
            </p:cNvSpPr>
            <p:nvPr/>
          </p:nvSpPr>
          <p:spPr bwMode="auto">
            <a:xfrm flipH="1">
              <a:off x="4132" y="2684"/>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231F3BE-C9FB-431A-B049-D4B9BAF7920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二、二叉排序树(特性)</a:t>
            </a:r>
            <a:endParaRPr lang="en-US" altLang="zh-CN" sz="3200">
              <a:latin typeface="黑体" panose="02010609060101010101" pitchFamily="49" charset="-122"/>
              <a:ea typeface="黑体" panose="02010609060101010101" pitchFamily="49" charset="-122"/>
            </a:endParaRPr>
          </a:p>
        </p:txBody>
      </p:sp>
      <p:sp>
        <p:nvSpPr>
          <p:cNvPr id="86019" name="Text Box 3">
            <a:extLst>
              <a:ext uri="{FF2B5EF4-FFF2-40B4-BE49-F238E27FC236}">
                <a16:creationId xmlns:a16="http://schemas.microsoft.com/office/drawing/2014/main" id="{7CEAAA67-11A2-4B51-8EBA-7DDCE4FCA0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549A2B-D124-45DA-A9FD-7BD76DDE316D}" type="slidenum">
              <a:rPr lang="zh-CN" altLang="en-US" sz="2400"/>
              <a:pPr algn="r" eaLnBrk="1" hangingPunct="1">
                <a:spcBef>
                  <a:spcPct val="50000"/>
                </a:spcBef>
                <a:buClrTx/>
                <a:buSzTx/>
                <a:buFontTx/>
                <a:buNone/>
              </a:pPr>
              <a:t>58</a:t>
            </a:fld>
            <a:endParaRPr lang="en-US" altLang="zh-CN" sz="2400"/>
          </a:p>
        </p:txBody>
      </p:sp>
      <p:sp>
        <p:nvSpPr>
          <p:cNvPr id="86020" name="Text Box 4">
            <a:extLst>
              <a:ext uri="{FF2B5EF4-FFF2-40B4-BE49-F238E27FC236}">
                <a16:creationId xmlns:a16="http://schemas.microsoft.com/office/drawing/2014/main" id="{57539829-4E1F-4FA1-8CDE-62C58079A5D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6021" name="Rectangle 5">
            <a:extLst>
              <a:ext uri="{FF2B5EF4-FFF2-40B4-BE49-F238E27FC236}">
                <a16:creationId xmlns:a16="http://schemas.microsoft.com/office/drawing/2014/main" id="{02D53C7B-6EEE-49C2-B225-0E68A2010FC1}"/>
              </a:ext>
            </a:extLst>
          </p:cNvPr>
          <p:cNvSpPr>
            <a:spLocks noGrp="1" noChangeArrowheads="1"/>
          </p:cNvSpPr>
          <p:nvPr>
            <p:ph type="body" idx="1"/>
          </p:nvPr>
        </p:nvSpPr>
        <p:spPr>
          <a:xfrm>
            <a:off x="381000" y="2819400"/>
            <a:ext cx="847725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一个无序序列可以通过</a:t>
            </a:r>
            <a:r>
              <a:rPr lang="zh-CN" altLang="en-US" b="1">
                <a:solidFill>
                  <a:srgbClr val="FF0000"/>
                </a:solidFill>
                <a:latin typeface="黑体" panose="02010609060101010101" pitchFamily="49" charset="-122"/>
                <a:ea typeface="黑体" panose="02010609060101010101" pitchFamily="49" charset="-122"/>
              </a:rPr>
              <a:t>构造</a:t>
            </a:r>
            <a:r>
              <a:rPr lang="zh-CN" altLang="en-US" b="1">
                <a:latin typeface="黑体" panose="02010609060101010101" pitchFamily="49" charset="-122"/>
                <a:ea typeface="黑体" panose="02010609060101010101" pitchFamily="49" charset="-122"/>
              </a:rPr>
              <a:t>一棵二叉排序树而变成一个</a:t>
            </a:r>
            <a:r>
              <a:rPr lang="zh-CN" altLang="en-US" b="1">
                <a:solidFill>
                  <a:srgbClr val="FF0000"/>
                </a:solidFill>
                <a:latin typeface="黑体" panose="02010609060101010101" pitchFamily="49" charset="-122"/>
                <a:ea typeface="黑体" panose="02010609060101010101" pitchFamily="49" charset="-122"/>
              </a:rPr>
              <a:t>有序</a:t>
            </a:r>
            <a:r>
              <a:rPr lang="zh-CN" altLang="en-US" b="1">
                <a:latin typeface="黑体" panose="02010609060101010101" pitchFamily="49" charset="-122"/>
                <a:ea typeface="黑体" panose="02010609060101010101" pitchFamily="49" charset="-122"/>
              </a:rPr>
              <a:t>序列（通过中序遍历）</a:t>
            </a:r>
          </a:p>
          <a:p>
            <a:pPr eaLnBrk="1" hangingPunct="1">
              <a:spcBef>
                <a:spcPct val="30000"/>
              </a:spcBef>
            </a:pPr>
            <a:r>
              <a:rPr lang="zh-CN" altLang="en-US" b="1">
                <a:latin typeface="黑体" panose="02010609060101010101" pitchFamily="49" charset="-122"/>
                <a:ea typeface="黑体" panose="02010609060101010101" pitchFamily="49" charset="-122"/>
              </a:rPr>
              <a:t>插入新记录时，只需</a:t>
            </a:r>
            <a:r>
              <a:rPr lang="zh-CN" altLang="en-US" b="1">
                <a:solidFill>
                  <a:srgbClr val="FF0000"/>
                </a:solidFill>
                <a:latin typeface="黑体" panose="02010609060101010101" pitchFamily="49" charset="-122"/>
                <a:ea typeface="黑体" panose="02010609060101010101" pitchFamily="49" charset="-122"/>
              </a:rPr>
              <a:t>改变一个结点的指针</a:t>
            </a:r>
            <a:r>
              <a:rPr lang="zh-CN" altLang="en-US" b="1">
                <a:latin typeface="黑体" panose="02010609060101010101" pitchFamily="49" charset="-122"/>
                <a:ea typeface="黑体" panose="02010609060101010101" pitchFamily="49" charset="-122"/>
              </a:rPr>
              <a:t>，相当于在有序序列中插入一个记录而不需要移动其它记录</a:t>
            </a:r>
          </a:p>
          <a:p>
            <a:pPr eaLnBrk="1" hangingPunct="1">
              <a:spcBef>
                <a:spcPct val="30000"/>
              </a:spcBef>
            </a:pPr>
            <a:r>
              <a:rPr lang="zh-CN" altLang="en-US" b="1">
                <a:latin typeface="黑体" panose="02010609060101010101" pitchFamily="49" charset="-122"/>
                <a:ea typeface="黑体" panose="02010609060101010101" pitchFamily="49" charset="-122"/>
              </a:rPr>
              <a:t>二叉排序树既拥有类似于</a:t>
            </a:r>
            <a:r>
              <a:rPr lang="zh-CN" altLang="en-US" b="1">
                <a:solidFill>
                  <a:srgbClr val="FF0000"/>
                </a:solidFill>
                <a:latin typeface="黑体" panose="02010609060101010101" pitchFamily="49" charset="-122"/>
                <a:ea typeface="黑体" panose="02010609060101010101" pitchFamily="49" charset="-122"/>
              </a:rPr>
              <a:t>折半查找</a:t>
            </a:r>
            <a:r>
              <a:rPr lang="zh-CN" altLang="en-US" b="1">
                <a:latin typeface="黑体" panose="02010609060101010101" pitchFamily="49" charset="-122"/>
                <a:ea typeface="黑体" panose="02010609060101010101" pitchFamily="49" charset="-122"/>
              </a:rPr>
              <a:t>的特性，又采用了</a:t>
            </a:r>
            <a:r>
              <a:rPr lang="zh-CN" altLang="en-US" b="1">
                <a:solidFill>
                  <a:srgbClr val="FF0000"/>
                </a:solidFill>
                <a:latin typeface="黑体" panose="02010609060101010101" pitchFamily="49" charset="-122"/>
                <a:ea typeface="黑体" panose="02010609060101010101" pitchFamily="49" charset="-122"/>
              </a:rPr>
              <a:t>链表</a:t>
            </a:r>
            <a:r>
              <a:rPr lang="zh-CN" altLang="en-US" b="1">
                <a:latin typeface="黑体" panose="02010609060101010101" pitchFamily="49" charset="-122"/>
                <a:ea typeface="黑体" panose="02010609060101010101" pitchFamily="49" charset="-122"/>
              </a:rPr>
              <a:t>作存储结构</a:t>
            </a:r>
          </a:p>
        </p:txBody>
      </p:sp>
      <p:sp>
        <p:nvSpPr>
          <p:cNvPr id="86022" name="Rectangle 6">
            <a:extLst>
              <a:ext uri="{FF2B5EF4-FFF2-40B4-BE49-F238E27FC236}">
                <a16:creationId xmlns:a16="http://schemas.microsoft.com/office/drawing/2014/main" id="{A61FC544-FA16-4A1B-8C63-CD3617C7F5E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7242F92-3330-4F9F-B442-D54E052C849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二、二叉排序树(特性)</a:t>
            </a:r>
            <a:endParaRPr lang="en-US" altLang="zh-CN" sz="3200">
              <a:latin typeface="黑体" panose="02010609060101010101" pitchFamily="49" charset="-122"/>
              <a:ea typeface="黑体" panose="02010609060101010101" pitchFamily="49" charset="-122"/>
            </a:endParaRPr>
          </a:p>
        </p:txBody>
      </p:sp>
      <p:sp>
        <p:nvSpPr>
          <p:cNvPr id="88067" name="Text Box 3">
            <a:extLst>
              <a:ext uri="{FF2B5EF4-FFF2-40B4-BE49-F238E27FC236}">
                <a16:creationId xmlns:a16="http://schemas.microsoft.com/office/drawing/2014/main" id="{3E35A223-E1B0-4EA4-87F4-6C4854C9E63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5A64F1F-B947-4559-93FB-99336EAB442B}" type="slidenum">
              <a:rPr lang="zh-CN" altLang="en-US" sz="2400"/>
              <a:pPr algn="r" eaLnBrk="1" hangingPunct="1">
                <a:spcBef>
                  <a:spcPct val="50000"/>
                </a:spcBef>
                <a:buClrTx/>
                <a:buSzTx/>
                <a:buFontTx/>
                <a:buNone/>
              </a:pPr>
              <a:t>59</a:t>
            </a:fld>
            <a:endParaRPr lang="en-US" altLang="zh-CN" sz="2400"/>
          </a:p>
        </p:txBody>
      </p:sp>
      <p:sp>
        <p:nvSpPr>
          <p:cNvPr id="88068" name="Text Box 4">
            <a:extLst>
              <a:ext uri="{FF2B5EF4-FFF2-40B4-BE49-F238E27FC236}">
                <a16:creationId xmlns:a16="http://schemas.microsoft.com/office/drawing/2014/main" id="{C93C9353-BD76-4036-BA9D-A0639DAF8FD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88069" name="Rectangle 5">
            <a:extLst>
              <a:ext uri="{FF2B5EF4-FFF2-40B4-BE49-F238E27FC236}">
                <a16:creationId xmlns:a16="http://schemas.microsoft.com/office/drawing/2014/main" id="{A38B9FF3-261D-4A8C-9C6A-24EE6B9AE1FB}"/>
              </a:ext>
            </a:extLst>
          </p:cNvPr>
          <p:cNvSpPr>
            <a:spLocks noGrp="1" noChangeArrowheads="1"/>
          </p:cNvSpPr>
          <p:nvPr>
            <p:ph type="body" idx="1"/>
          </p:nvPr>
        </p:nvSpPr>
        <p:spPr>
          <a:xfrm>
            <a:off x="381000" y="2819400"/>
            <a:ext cx="44958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但当插入记录的次序不当时(如升序或降序)，则二叉排序树深度很深(</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，增加了查找的时间</a:t>
            </a:r>
          </a:p>
        </p:txBody>
      </p:sp>
      <p:sp>
        <p:nvSpPr>
          <p:cNvPr id="88070" name="Rectangle 6">
            <a:extLst>
              <a:ext uri="{FF2B5EF4-FFF2-40B4-BE49-F238E27FC236}">
                <a16:creationId xmlns:a16="http://schemas.microsoft.com/office/drawing/2014/main" id="{7B8D3123-2052-4183-B7BA-BB28B79E191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88071" name="Group 32">
            <a:extLst>
              <a:ext uri="{FF2B5EF4-FFF2-40B4-BE49-F238E27FC236}">
                <a16:creationId xmlns:a16="http://schemas.microsoft.com/office/drawing/2014/main" id="{C20A085F-E10A-4DBE-82A1-30EF154A06B5}"/>
              </a:ext>
            </a:extLst>
          </p:cNvPr>
          <p:cNvGrpSpPr>
            <a:grpSpLocks/>
          </p:cNvGrpSpPr>
          <p:nvPr/>
        </p:nvGrpSpPr>
        <p:grpSpPr bwMode="auto">
          <a:xfrm>
            <a:off x="6019800" y="2209800"/>
            <a:ext cx="2203450" cy="4267200"/>
            <a:chOff x="4132" y="1440"/>
            <a:chExt cx="1388" cy="2688"/>
          </a:xfrm>
        </p:grpSpPr>
        <p:sp>
          <p:nvSpPr>
            <p:cNvPr id="88072" name="Line 33">
              <a:extLst>
                <a:ext uri="{FF2B5EF4-FFF2-40B4-BE49-F238E27FC236}">
                  <a16:creationId xmlns:a16="http://schemas.microsoft.com/office/drawing/2014/main" id="{6C73BB29-1D2D-4695-A6CF-B8D453231908}"/>
                </a:ext>
              </a:extLst>
            </p:cNvPr>
            <p:cNvSpPr>
              <a:spLocks noChangeShapeType="1"/>
            </p:cNvSpPr>
            <p:nvPr/>
          </p:nvSpPr>
          <p:spPr bwMode="auto">
            <a:xfrm flipH="1">
              <a:off x="4176" y="1589"/>
              <a:ext cx="1109" cy="119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Oval 34">
              <a:extLst>
                <a:ext uri="{FF2B5EF4-FFF2-40B4-BE49-F238E27FC236}">
                  <a16:creationId xmlns:a16="http://schemas.microsoft.com/office/drawing/2014/main" id="{0A712B29-3600-4070-8CDD-4B38F3B3EB7D}"/>
                </a:ext>
              </a:extLst>
            </p:cNvPr>
            <p:cNvSpPr>
              <a:spLocks noChangeArrowheads="1"/>
            </p:cNvSpPr>
            <p:nvPr/>
          </p:nvSpPr>
          <p:spPr bwMode="auto">
            <a:xfrm flipH="1">
              <a:off x="4778" y="1938"/>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80</a:t>
              </a:r>
            </a:p>
          </p:txBody>
        </p:sp>
        <p:sp>
          <p:nvSpPr>
            <p:cNvPr id="88074" name="Oval 35">
              <a:extLst>
                <a:ext uri="{FF2B5EF4-FFF2-40B4-BE49-F238E27FC236}">
                  <a16:creationId xmlns:a16="http://schemas.microsoft.com/office/drawing/2014/main" id="{B10C95CA-A462-4E7A-8FC3-4B4A4CF64C99}"/>
                </a:ext>
              </a:extLst>
            </p:cNvPr>
            <p:cNvSpPr>
              <a:spLocks noChangeArrowheads="1"/>
            </p:cNvSpPr>
            <p:nvPr/>
          </p:nvSpPr>
          <p:spPr bwMode="auto">
            <a:xfrm flipH="1">
              <a:off x="5009" y="1689"/>
              <a:ext cx="184"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88</a:t>
              </a:r>
            </a:p>
          </p:txBody>
        </p:sp>
        <p:sp>
          <p:nvSpPr>
            <p:cNvPr id="88075" name="Oval 36">
              <a:extLst>
                <a:ext uri="{FF2B5EF4-FFF2-40B4-BE49-F238E27FC236}">
                  <a16:creationId xmlns:a16="http://schemas.microsoft.com/office/drawing/2014/main" id="{3B69E7AA-1225-46DD-9963-B2C822448307}"/>
                </a:ext>
              </a:extLst>
            </p:cNvPr>
            <p:cNvSpPr>
              <a:spLocks noChangeArrowheads="1"/>
            </p:cNvSpPr>
            <p:nvPr/>
          </p:nvSpPr>
          <p:spPr bwMode="auto">
            <a:xfrm flipH="1">
              <a:off x="5239" y="1440"/>
              <a:ext cx="185" cy="195"/>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92</a:t>
              </a:r>
            </a:p>
          </p:txBody>
        </p:sp>
        <p:sp>
          <p:nvSpPr>
            <p:cNvPr id="88076" name="Oval 37">
              <a:extLst>
                <a:ext uri="{FF2B5EF4-FFF2-40B4-BE49-F238E27FC236}">
                  <a16:creationId xmlns:a16="http://schemas.microsoft.com/office/drawing/2014/main" id="{7C76B0A6-EC95-4E0F-8A87-CCD160519FAE}"/>
                </a:ext>
              </a:extLst>
            </p:cNvPr>
            <p:cNvSpPr>
              <a:spLocks noChangeArrowheads="1"/>
            </p:cNvSpPr>
            <p:nvPr/>
          </p:nvSpPr>
          <p:spPr bwMode="auto">
            <a:xfrm flipH="1">
              <a:off x="4363" y="2435"/>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64</a:t>
              </a:r>
            </a:p>
          </p:txBody>
        </p:sp>
        <p:sp>
          <p:nvSpPr>
            <p:cNvPr id="88077" name="Oval 38">
              <a:extLst>
                <a:ext uri="{FF2B5EF4-FFF2-40B4-BE49-F238E27FC236}">
                  <a16:creationId xmlns:a16="http://schemas.microsoft.com/office/drawing/2014/main" id="{58A2B216-1B67-4BAC-AB33-4EC8744E96ED}"/>
                </a:ext>
              </a:extLst>
            </p:cNvPr>
            <p:cNvSpPr>
              <a:spLocks noChangeArrowheads="1"/>
            </p:cNvSpPr>
            <p:nvPr/>
          </p:nvSpPr>
          <p:spPr bwMode="auto">
            <a:xfrm flipH="1">
              <a:off x="4593" y="2187"/>
              <a:ext cx="184"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75</a:t>
              </a:r>
            </a:p>
          </p:txBody>
        </p:sp>
        <p:sp>
          <p:nvSpPr>
            <p:cNvPr id="88078" name="Line 39">
              <a:extLst>
                <a:ext uri="{FF2B5EF4-FFF2-40B4-BE49-F238E27FC236}">
                  <a16:creationId xmlns:a16="http://schemas.microsoft.com/office/drawing/2014/main" id="{F05CC9B1-D1C6-4391-96B8-9215B68B62E3}"/>
                </a:ext>
              </a:extLst>
            </p:cNvPr>
            <p:cNvSpPr>
              <a:spLocks noChangeShapeType="1"/>
            </p:cNvSpPr>
            <p:nvPr/>
          </p:nvSpPr>
          <p:spPr bwMode="auto">
            <a:xfrm>
              <a:off x="4272" y="2832"/>
              <a:ext cx="1098" cy="113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9" name="Oval 40">
              <a:extLst>
                <a:ext uri="{FF2B5EF4-FFF2-40B4-BE49-F238E27FC236}">
                  <a16:creationId xmlns:a16="http://schemas.microsoft.com/office/drawing/2014/main" id="{A419B0A5-7643-4C56-9C55-BD16023DD85F}"/>
                </a:ext>
              </a:extLst>
            </p:cNvPr>
            <p:cNvSpPr>
              <a:spLocks noChangeArrowheads="1"/>
            </p:cNvSpPr>
            <p:nvPr/>
          </p:nvSpPr>
          <p:spPr bwMode="auto">
            <a:xfrm>
              <a:off x="4848" y="3423"/>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21</a:t>
              </a:r>
            </a:p>
          </p:txBody>
        </p:sp>
        <p:sp>
          <p:nvSpPr>
            <p:cNvPr id="88080" name="Oval 41">
              <a:extLst>
                <a:ext uri="{FF2B5EF4-FFF2-40B4-BE49-F238E27FC236}">
                  <a16:creationId xmlns:a16="http://schemas.microsoft.com/office/drawing/2014/main" id="{5C1674EA-13BE-4008-80F0-A5A200CF10C7}"/>
                </a:ext>
              </a:extLst>
            </p:cNvPr>
            <p:cNvSpPr>
              <a:spLocks noChangeArrowheads="1"/>
            </p:cNvSpPr>
            <p:nvPr/>
          </p:nvSpPr>
          <p:spPr bwMode="auto">
            <a:xfrm>
              <a:off x="4608" y="3176"/>
              <a:ext cx="191" cy="191"/>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19</a:t>
              </a:r>
            </a:p>
          </p:txBody>
        </p:sp>
        <p:sp>
          <p:nvSpPr>
            <p:cNvPr id="88081" name="Oval 42">
              <a:extLst>
                <a:ext uri="{FF2B5EF4-FFF2-40B4-BE49-F238E27FC236}">
                  <a16:creationId xmlns:a16="http://schemas.microsoft.com/office/drawing/2014/main" id="{E969EDD8-4B0E-4F7D-A09F-ABB1A2087163}"/>
                </a:ext>
              </a:extLst>
            </p:cNvPr>
            <p:cNvSpPr>
              <a:spLocks noChangeArrowheads="1"/>
            </p:cNvSpPr>
            <p:nvPr/>
          </p:nvSpPr>
          <p:spPr bwMode="auto">
            <a:xfrm>
              <a:off x="4368" y="2928"/>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13</a:t>
              </a:r>
            </a:p>
          </p:txBody>
        </p:sp>
        <p:sp>
          <p:nvSpPr>
            <p:cNvPr id="88082" name="Oval 43">
              <a:extLst>
                <a:ext uri="{FF2B5EF4-FFF2-40B4-BE49-F238E27FC236}">
                  <a16:creationId xmlns:a16="http://schemas.microsoft.com/office/drawing/2014/main" id="{0EA2AA65-95A4-44B1-A562-82D118D2F2FB}"/>
                </a:ext>
              </a:extLst>
            </p:cNvPr>
            <p:cNvSpPr>
              <a:spLocks noChangeArrowheads="1"/>
            </p:cNvSpPr>
            <p:nvPr/>
          </p:nvSpPr>
          <p:spPr bwMode="auto">
            <a:xfrm>
              <a:off x="5329" y="3936"/>
              <a:ext cx="191" cy="192"/>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56</a:t>
              </a:r>
            </a:p>
          </p:txBody>
        </p:sp>
        <p:sp>
          <p:nvSpPr>
            <p:cNvPr id="88083" name="Oval 44">
              <a:extLst>
                <a:ext uri="{FF2B5EF4-FFF2-40B4-BE49-F238E27FC236}">
                  <a16:creationId xmlns:a16="http://schemas.microsoft.com/office/drawing/2014/main" id="{A39488CB-B5C0-4E09-B84C-4E070FF803FC}"/>
                </a:ext>
              </a:extLst>
            </p:cNvPr>
            <p:cNvSpPr>
              <a:spLocks noChangeArrowheads="1"/>
            </p:cNvSpPr>
            <p:nvPr/>
          </p:nvSpPr>
          <p:spPr bwMode="auto">
            <a:xfrm>
              <a:off x="5088" y="3671"/>
              <a:ext cx="192" cy="194"/>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37</a:t>
              </a:r>
            </a:p>
          </p:txBody>
        </p:sp>
        <p:sp>
          <p:nvSpPr>
            <p:cNvPr id="88084" name="Oval 45">
              <a:extLst>
                <a:ext uri="{FF2B5EF4-FFF2-40B4-BE49-F238E27FC236}">
                  <a16:creationId xmlns:a16="http://schemas.microsoft.com/office/drawing/2014/main" id="{62D0345F-0FC9-443B-B770-6F01C0C5541F}"/>
                </a:ext>
              </a:extLst>
            </p:cNvPr>
            <p:cNvSpPr>
              <a:spLocks noChangeArrowheads="1"/>
            </p:cNvSpPr>
            <p:nvPr/>
          </p:nvSpPr>
          <p:spPr bwMode="auto">
            <a:xfrm flipH="1">
              <a:off x="4132" y="2684"/>
              <a:ext cx="183" cy="193"/>
            </a:xfrm>
            <a:prstGeom prst="ellipse">
              <a:avLst/>
            </a:prstGeom>
            <a:solidFill>
              <a:srgbClr val="FFFFFF"/>
            </a:solidFill>
            <a:ln w="28575" cap="sq">
              <a:solidFill>
                <a:schemeClr val="accent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solidFill>
                    <a:schemeClr val="hlink"/>
                  </a:solidFill>
                  <a:latin typeface="Times New Roman" panose="02020603050405020304" pitchFamily="18" charset="0"/>
                  <a:ea typeface="楷体_GB2312" pitchFamily="49" charset="-122"/>
                </a:rPr>
                <a:t>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025454C-ED3C-493C-BB66-180BD6B073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四、衡量查找算法的标准</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3007C543-7C4C-4142-80FF-A32634CA95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E775FE-DCF4-4C7F-9A5F-CD8CF4459298}"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72027741-4BC3-4D63-B762-EA5EC36D849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1269" name="Rectangle 5">
            <a:extLst>
              <a:ext uri="{FF2B5EF4-FFF2-40B4-BE49-F238E27FC236}">
                <a16:creationId xmlns:a16="http://schemas.microsoft.com/office/drawing/2014/main" id="{F468395C-48F9-485C-AE9B-9245D001271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solidFill>
                  <a:srgbClr val="FF0000"/>
                </a:solidFill>
                <a:latin typeface="黑体" panose="02010609060101010101" pitchFamily="49" charset="-122"/>
                <a:ea typeface="黑体" panose="02010609060101010101" pitchFamily="49" charset="-122"/>
              </a:rPr>
              <a:t>时间</a:t>
            </a:r>
            <a:r>
              <a:rPr lang="zh-CN" altLang="en-US" b="1">
                <a:latin typeface="黑体" panose="02010609060101010101" pitchFamily="49" charset="-122"/>
                <a:ea typeface="黑体" panose="02010609060101010101" pitchFamily="49" charset="-122"/>
              </a:rPr>
              <a:t>复杂度</a:t>
            </a:r>
          </a:p>
          <a:p>
            <a:pPr eaLnBrk="1" hangingPunct="1">
              <a:spcBef>
                <a:spcPct val="70000"/>
              </a:spcBef>
            </a:pPr>
            <a:r>
              <a:rPr lang="zh-CN" altLang="en-US" b="1">
                <a:solidFill>
                  <a:srgbClr val="FF0000"/>
                </a:solidFill>
                <a:latin typeface="黑体" panose="02010609060101010101" pitchFamily="49" charset="-122"/>
                <a:ea typeface="黑体" panose="02010609060101010101" pitchFamily="49" charset="-122"/>
              </a:rPr>
              <a:t>空间</a:t>
            </a:r>
            <a:r>
              <a:rPr lang="zh-CN" altLang="en-US" b="1">
                <a:latin typeface="黑体" panose="02010609060101010101" pitchFamily="49" charset="-122"/>
                <a:ea typeface="黑体" panose="02010609060101010101" pitchFamily="49" charset="-122"/>
              </a:rPr>
              <a:t>复杂度</a:t>
            </a:r>
          </a:p>
          <a:p>
            <a:pPr eaLnBrk="1" hangingPunct="1">
              <a:spcBef>
                <a:spcPct val="70000"/>
              </a:spcBef>
            </a:pPr>
            <a:r>
              <a:rPr lang="zh-CN" altLang="en-US" b="1">
                <a:latin typeface="黑体" panose="02010609060101010101" pitchFamily="49" charset="-122"/>
                <a:ea typeface="黑体" panose="02010609060101010101" pitchFamily="49" charset="-122"/>
              </a:rPr>
              <a:t>平均查找长度</a:t>
            </a:r>
            <a:r>
              <a:rPr lang="en-US" altLang="zh-CN" b="1">
                <a:solidFill>
                  <a:srgbClr val="FF0000"/>
                </a:solidFill>
                <a:latin typeface="黑体" panose="02010609060101010101" pitchFamily="49" charset="-122"/>
                <a:ea typeface="黑体" panose="02010609060101010101" pitchFamily="49" charset="-122"/>
              </a:rPr>
              <a:t>ASL</a:t>
            </a:r>
          </a:p>
        </p:txBody>
      </p:sp>
      <p:sp>
        <p:nvSpPr>
          <p:cNvPr id="11270" name="Rectangle 6">
            <a:extLst>
              <a:ext uri="{FF2B5EF4-FFF2-40B4-BE49-F238E27FC236}">
                <a16:creationId xmlns:a16="http://schemas.microsoft.com/office/drawing/2014/main" id="{0D3B61CF-521C-4AFE-932D-BE03683CBA2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7A38891-55AF-4148-9FE4-FCD151F22637}"/>
              </a:ext>
            </a:extLst>
          </p:cNvPr>
          <p:cNvSpPr>
            <a:spLocks noGrp="1" noChangeArrowheads="1"/>
          </p:cNvSpPr>
          <p:nvPr>
            <p:ph type="title"/>
          </p:nvPr>
        </p:nvSpPr>
        <p:spPr>
          <a:xfrm>
            <a:off x="457200" y="1981200"/>
            <a:ext cx="7354888" cy="685800"/>
          </a:xfrm>
        </p:spPr>
        <p:txBody>
          <a:bodyPr/>
          <a:lstStyle/>
          <a:p>
            <a:pPr algn="l" eaLnBrk="1" hangingPunct="1"/>
            <a:r>
              <a:rPr lang="zh-CN" altLang="en-US" sz="3600">
                <a:latin typeface="黑体" panose="02010609060101010101" pitchFamily="49" charset="-122"/>
                <a:ea typeface="黑体" panose="02010609060101010101" pitchFamily="49" charset="-122"/>
              </a:rPr>
              <a:t>三、平衡二叉树[</a:t>
            </a:r>
            <a:r>
              <a:rPr lang="en-US" altLang="zh-CN" sz="3600">
                <a:latin typeface="黑体" panose="02010609060101010101" pitchFamily="49" charset="-122"/>
                <a:ea typeface="黑体" panose="02010609060101010101" pitchFamily="49" charset="-122"/>
              </a:rPr>
              <a:t>AVL](</a:t>
            </a:r>
            <a:r>
              <a:rPr lang="zh-CN" altLang="en-US" sz="3600">
                <a:latin typeface="黑体" panose="02010609060101010101" pitchFamily="49" charset="-122"/>
                <a:ea typeface="黑体" panose="02010609060101010101" pitchFamily="49" charset="-122"/>
              </a:rPr>
              <a:t>定义)</a:t>
            </a:r>
            <a:endParaRPr lang="en-US" altLang="zh-CN" sz="3600">
              <a:latin typeface="黑体" panose="02010609060101010101" pitchFamily="49" charset="-122"/>
              <a:ea typeface="黑体" panose="02010609060101010101" pitchFamily="49" charset="-122"/>
            </a:endParaRPr>
          </a:p>
        </p:txBody>
      </p:sp>
      <p:sp>
        <p:nvSpPr>
          <p:cNvPr id="90115" name="Text Box 3">
            <a:extLst>
              <a:ext uri="{FF2B5EF4-FFF2-40B4-BE49-F238E27FC236}">
                <a16:creationId xmlns:a16="http://schemas.microsoft.com/office/drawing/2014/main" id="{7C4D33DE-A00A-44D5-9764-A4DF67503F2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4A88FEF-B69D-46F5-A808-15350D5DB59F}" type="slidenum">
              <a:rPr lang="zh-CN" altLang="en-US" sz="2400"/>
              <a:pPr algn="r" eaLnBrk="1" hangingPunct="1">
                <a:spcBef>
                  <a:spcPct val="50000"/>
                </a:spcBef>
                <a:buClrTx/>
                <a:buSzTx/>
                <a:buFontTx/>
                <a:buNone/>
              </a:pPr>
              <a:t>60</a:t>
            </a:fld>
            <a:endParaRPr lang="en-US" altLang="zh-CN" sz="2400"/>
          </a:p>
        </p:txBody>
      </p:sp>
      <p:sp>
        <p:nvSpPr>
          <p:cNvPr id="90116" name="Text Box 4">
            <a:extLst>
              <a:ext uri="{FF2B5EF4-FFF2-40B4-BE49-F238E27FC236}">
                <a16:creationId xmlns:a16="http://schemas.microsoft.com/office/drawing/2014/main" id="{7A294A21-54A5-47DA-84AA-50756F6BA4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0117" name="Rectangle 5">
            <a:extLst>
              <a:ext uri="{FF2B5EF4-FFF2-40B4-BE49-F238E27FC236}">
                <a16:creationId xmlns:a16="http://schemas.microsoft.com/office/drawing/2014/main" id="{BBCCFD66-54CB-4A12-862C-752C7AC053C0}"/>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平衡二叉树是二叉排序(查找)树的另一种形式</a:t>
            </a:r>
          </a:p>
          <a:p>
            <a:pPr eaLnBrk="1" hangingPunct="1">
              <a:spcBef>
                <a:spcPct val="30000"/>
              </a:spcBef>
            </a:pPr>
            <a:r>
              <a:rPr lang="zh-CN" altLang="en-US" b="1">
                <a:latin typeface="黑体" panose="02010609060101010101" pitchFamily="49" charset="-122"/>
                <a:ea typeface="黑体" panose="02010609060101010101" pitchFamily="49" charset="-122"/>
              </a:rPr>
              <a:t>平衡二叉树又称</a:t>
            </a:r>
            <a:r>
              <a:rPr lang="en-US" altLang="zh-CN" b="1">
                <a:solidFill>
                  <a:srgbClr val="FF0000"/>
                </a:solidFill>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Adelsen-Velskii and Landis)</a:t>
            </a:r>
            <a:endParaRPr lang="zh-CN" altLang="en-US" sz="2400"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其特点为：树中每个结点的左、右子树深度之差的绝对值不大于1，即|</a:t>
            </a:r>
            <a:r>
              <a:rPr lang="en-US" altLang="zh-CN" b="1">
                <a:latin typeface="黑体" panose="02010609060101010101" pitchFamily="49" charset="-122"/>
                <a:ea typeface="黑体" panose="02010609060101010101" pitchFamily="49" charset="-122"/>
              </a:rPr>
              <a:t>h</a:t>
            </a:r>
            <a:r>
              <a:rPr lang="en-US" altLang="zh-CN" b="1" baseline="-25000">
                <a:latin typeface="黑体" panose="02010609060101010101" pitchFamily="49" charset="-122"/>
                <a:ea typeface="黑体" panose="02010609060101010101" pitchFamily="49" charset="-122"/>
              </a:rPr>
              <a:t>L</a:t>
            </a:r>
            <a:r>
              <a:rPr lang="en-US" altLang="zh-CN" b="1">
                <a:latin typeface="黑体" panose="02010609060101010101" pitchFamily="49" charset="-122"/>
                <a:ea typeface="黑体" panose="02010609060101010101" pitchFamily="49" charset="-122"/>
              </a:rPr>
              <a:t>-h</a:t>
            </a:r>
            <a:r>
              <a:rPr lang="en-US" altLang="zh-CN" b="1" baseline="-25000">
                <a:latin typeface="黑体" panose="02010609060101010101" pitchFamily="49" charset="-122"/>
                <a:ea typeface="黑体" panose="02010609060101010101" pitchFamily="49" charset="-122"/>
              </a:rPr>
              <a:t>R</a:t>
            </a:r>
            <a:r>
              <a:rPr lang="en-US" altLang="zh-CN"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a:t>
            </a:r>
          </a:p>
        </p:txBody>
      </p:sp>
      <p:sp>
        <p:nvSpPr>
          <p:cNvPr id="90118" name="Rectangle 6">
            <a:extLst>
              <a:ext uri="{FF2B5EF4-FFF2-40B4-BE49-F238E27FC236}">
                <a16:creationId xmlns:a16="http://schemas.microsoft.com/office/drawing/2014/main" id="{F8A1F90D-5ACA-4CCC-BB25-3B3F8A794E9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0119" name="Group 20">
            <a:extLst>
              <a:ext uri="{FF2B5EF4-FFF2-40B4-BE49-F238E27FC236}">
                <a16:creationId xmlns:a16="http://schemas.microsoft.com/office/drawing/2014/main" id="{A383C1B1-5945-475A-A0F9-9B9B9DC56596}"/>
              </a:ext>
            </a:extLst>
          </p:cNvPr>
          <p:cNvGrpSpPr>
            <a:grpSpLocks/>
          </p:cNvGrpSpPr>
          <p:nvPr/>
        </p:nvGrpSpPr>
        <p:grpSpPr bwMode="auto">
          <a:xfrm>
            <a:off x="5638800" y="4800600"/>
            <a:ext cx="2819400" cy="1943100"/>
            <a:chOff x="240" y="2112"/>
            <a:chExt cx="2318" cy="1745"/>
          </a:xfrm>
        </p:grpSpPr>
        <p:sp>
          <p:nvSpPr>
            <p:cNvPr id="90144" name="Oval 21">
              <a:extLst>
                <a:ext uri="{FF2B5EF4-FFF2-40B4-BE49-F238E27FC236}">
                  <a16:creationId xmlns:a16="http://schemas.microsoft.com/office/drawing/2014/main" id="{C4F49505-A63F-4FE1-84D0-1AAC7B778E3D}"/>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0145" name="Oval 22">
              <a:extLst>
                <a:ext uri="{FF2B5EF4-FFF2-40B4-BE49-F238E27FC236}">
                  <a16:creationId xmlns:a16="http://schemas.microsoft.com/office/drawing/2014/main" id="{8DC781D4-EA9D-4A5F-AAA9-883B4EF8B26F}"/>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64</a:t>
              </a:r>
            </a:p>
          </p:txBody>
        </p:sp>
        <p:sp>
          <p:nvSpPr>
            <p:cNvPr id="90146" name="Oval 23">
              <a:extLst>
                <a:ext uri="{FF2B5EF4-FFF2-40B4-BE49-F238E27FC236}">
                  <a16:creationId xmlns:a16="http://schemas.microsoft.com/office/drawing/2014/main" id="{2011001B-2D67-4E27-8813-FD12B6409D05}"/>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0147" name="Oval 24">
              <a:extLst>
                <a:ext uri="{FF2B5EF4-FFF2-40B4-BE49-F238E27FC236}">
                  <a16:creationId xmlns:a16="http://schemas.microsoft.com/office/drawing/2014/main" id="{9109C4B8-8A15-4DE9-B00A-E49D4DD4CB73}"/>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92</a:t>
              </a:r>
            </a:p>
          </p:txBody>
        </p:sp>
        <p:sp>
          <p:nvSpPr>
            <p:cNvPr id="90148" name="Oval 25">
              <a:extLst>
                <a:ext uri="{FF2B5EF4-FFF2-40B4-BE49-F238E27FC236}">
                  <a16:creationId xmlns:a16="http://schemas.microsoft.com/office/drawing/2014/main" id="{D96B6658-C042-4B4D-9D28-B74AC885C86D}"/>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37</a:t>
              </a:r>
            </a:p>
          </p:txBody>
        </p:sp>
        <p:sp>
          <p:nvSpPr>
            <p:cNvPr id="90149" name="Oval 26">
              <a:extLst>
                <a:ext uri="{FF2B5EF4-FFF2-40B4-BE49-F238E27FC236}">
                  <a16:creationId xmlns:a16="http://schemas.microsoft.com/office/drawing/2014/main" id="{ABF02CE7-ED18-4D35-8EAA-038EE73C2C2D}"/>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0150" name="Line 27">
              <a:extLst>
                <a:ext uri="{FF2B5EF4-FFF2-40B4-BE49-F238E27FC236}">
                  <a16:creationId xmlns:a16="http://schemas.microsoft.com/office/drawing/2014/main" id="{4E5ACF60-201F-4F49-B26C-9BD1DFEE06D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1" name="Line 28">
              <a:extLst>
                <a:ext uri="{FF2B5EF4-FFF2-40B4-BE49-F238E27FC236}">
                  <a16:creationId xmlns:a16="http://schemas.microsoft.com/office/drawing/2014/main" id="{130234AB-1960-4B89-82E6-468FE11F0F37}"/>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2" name="Line 29">
              <a:extLst>
                <a:ext uri="{FF2B5EF4-FFF2-40B4-BE49-F238E27FC236}">
                  <a16:creationId xmlns:a16="http://schemas.microsoft.com/office/drawing/2014/main" id="{D005E3F4-0953-4414-AB9E-429A35BE5E2C}"/>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3" name="Line 30">
              <a:extLst>
                <a:ext uri="{FF2B5EF4-FFF2-40B4-BE49-F238E27FC236}">
                  <a16:creationId xmlns:a16="http://schemas.microsoft.com/office/drawing/2014/main" id="{C1EB8E63-4925-4098-A84C-7CFC7BA2272B}"/>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4" name="Line 31">
              <a:extLst>
                <a:ext uri="{FF2B5EF4-FFF2-40B4-BE49-F238E27FC236}">
                  <a16:creationId xmlns:a16="http://schemas.microsoft.com/office/drawing/2014/main" id="{DB0A6EC5-A51D-4CA0-B18F-FF9828B88BBB}"/>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5" name="Line 32">
              <a:extLst>
                <a:ext uri="{FF2B5EF4-FFF2-40B4-BE49-F238E27FC236}">
                  <a16:creationId xmlns:a16="http://schemas.microsoft.com/office/drawing/2014/main" id="{9A3DBA26-7247-472A-B490-1B082AED4C15}"/>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6" name="Line 33">
              <a:extLst>
                <a:ext uri="{FF2B5EF4-FFF2-40B4-BE49-F238E27FC236}">
                  <a16:creationId xmlns:a16="http://schemas.microsoft.com/office/drawing/2014/main" id="{CCE01AB5-88D9-4116-92CD-B8C154F8F53E}"/>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7" name="Line 34">
              <a:extLst>
                <a:ext uri="{FF2B5EF4-FFF2-40B4-BE49-F238E27FC236}">
                  <a16:creationId xmlns:a16="http://schemas.microsoft.com/office/drawing/2014/main" id="{EFE6DBFF-11B3-4121-8144-2DB80E7143C2}"/>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8" name="Oval 35">
              <a:extLst>
                <a:ext uri="{FF2B5EF4-FFF2-40B4-BE49-F238E27FC236}">
                  <a16:creationId xmlns:a16="http://schemas.microsoft.com/office/drawing/2014/main" id="{6A8AFFD4-0E7D-44AC-B985-40F8B84F174B}"/>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0159" name="Line 36">
              <a:extLst>
                <a:ext uri="{FF2B5EF4-FFF2-40B4-BE49-F238E27FC236}">
                  <a16:creationId xmlns:a16="http://schemas.microsoft.com/office/drawing/2014/main" id="{413E5569-AE51-4CBB-AB16-C6E93C1EF8CA}"/>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0" name="Oval 37">
              <a:extLst>
                <a:ext uri="{FF2B5EF4-FFF2-40B4-BE49-F238E27FC236}">
                  <a16:creationId xmlns:a16="http://schemas.microsoft.com/office/drawing/2014/main" id="{0C8082BC-2EE2-4F2A-9CB4-F31C8388CAEB}"/>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0161" name="Oval 38">
              <a:extLst>
                <a:ext uri="{FF2B5EF4-FFF2-40B4-BE49-F238E27FC236}">
                  <a16:creationId xmlns:a16="http://schemas.microsoft.com/office/drawing/2014/main" id="{5B317049-F445-49CA-91DD-FD7667E57B53}"/>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90162" name="Oval 39">
              <a:extLst>
                <a:ext uri="{FF2B5EF4-FFF2-40B4-BE49-F238E27FC236}">
                  <a16:creationId xmlns:a16="http://schemas.microsoft.com/office/drawing/2014/main" id="{5118A6E6-BB52-4FB4-93A1-38A4CEC80BA7}"/>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13</a:t>
              </a:r>
            </a:p>
          </p:txBody>
        </p:sp>
        <p:sp>
          <p:nvSpPr>
            <p:cNvPr id="90163" name="Line 40">
              <a:extLst>
                <a:ext uri="{FF2B5EF4-FFF2-40B4-BE49-F238E27FC236}">
                  <a16:creationId xmlns:a16="http://schemas.microsoft.com/office/drawing/2014/main" id="{23FBBA0D-4ED5-450F-9D56-51B2FB2CE838}"/>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4" name="Oval 41">
              <a:extLst>
                <a:ext uri="{FF2B5EF4-FFF2-40B4-BE49-F238E27FC236}">
                  <a16:creationId xmlns:a16="http://schemas.microsoft.com/office/drawing/2014/main" id="{E3A15E37-0977-4B85-9727-3B7B5F6C684C}"/>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90120" name="Text Box 69">
            <a:extLst>
              <a:ext uri="{FF2B5EF4-FFF2-40B4-BE49-F238E27FC236}">
                <a16:creationId xmlns:a16="http://schemas.microsoft.com/office/drawing/2014/main" id="{A2313AC1-6053-45F8-A1BC-F18E84975D3E}"/>
              </a:ext>
            </a:extLst>
          </p:cNvPr>
          <p:cNvSpPr txBox="1">
            <a:spLocks noChangeArrowheads="1"/>
          </p:cNvSpPr>
          <p:nvPr/>
        </p:nvSpPr>
        <p:spPr bwMode="auto">
          <a:xfrm>
            <a:off x="990600" y="6461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t>AVL</a:t>
            </a:r>
            <a:r>
              <a:rPr lang="zh-CN" altLang="en-US" sz="2000"/>
              <a:t>树</a:t>
            </a:r>
          </a:p>
        </p:txBody>
      </p:sp>
      <p:sp>
        <p:nvSpPr>
          <p:cNvPr id="90121" name="Text Box 70">
            <a:extLst>
              <a:ext uri="{FF2B5EF4-FFF2-40B4-BE49-F238E27FC236}">
                <a16:creationId xmlns:a16="http://schemas.microsoft.com/office/drawing/2014/main" id="{C9C9E7CC-1693-4D79-9AB2-94686FACF69D}"/>
              </a:ext>
            </a:extLst>
          </p:cNvPr>
          <p:cNvSpPr txBox="1">
            <a:spLocks noChangeArrowheads="1"/>
          </p:cNvSpPr>
          <p:nvPr/>
        </p:nvSpPr>
        <p:spPr bwMode="auto">
          <a:xfrm>
            <a:off x="4648200" y="6461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非</a:t>
            </a:r>
            <a:r>
              <a:rPr lang="en-US" altLang="zh-CN" sz="2000"/>
              <a:t>AVL</a:t>
            </a:r>
            <a:r>
              <a:rPr lang="zh-CN" altLang="en-US" sz="2000"/>
              <a:t>树</a:t>
            </a:r>
          </a:p>
        </p:txBody>
      </p:sp>
      <p:grpSp>
        <p:nvGrpSpPr>
          <p:cNvPr id="90122" name="Group 74">
            <a:extLst>
              <a:ext uri="{FF2B5EF4-FFF2-40B4-BE49-F238E27FC236}">
                <a16:creationId xmlns:a16="http://schemas.microsoft.com/office/drawing/2014/main" id="{9B54A5E3-FB31-4096-AA70-C78F48B5C71D}"/>
              </a:ext>
            </a:extLst>
          </p:cNvPr>
          <p:cNvGrpSpPr>
            <a:grpSpLocks/>
          </p:cNvGrpSpPr>
          <p:nvPr/>
        </p:nvGrpSpPr>
        <p:grpSpPr bwMode="auto">
          <a:xfrm>
            <a:off x="1143000" y="4876800"/>
            <a:ext cx="2978150" cy="1446213"/>
            <a:chOff x="720" y="3072"/>
            <a:chExt cx="1876" cy="911"/>
          </a:xfrm>
        </p:grpSpPr>
        <p:sp>
          <p:nvSpPr>
            <p:cNvPr id="90123" name="Oval 43">
              <a:extLst>
                <a:ext uri="{FF2B5EF4-FFF2-40B4-BE49-F238E27FC236}">
                  <a16:creationId xmlns:a16="http://schemas.microsoft.com/office/drawing/2014/main" id="{7521C733-A0EE-4DC3-83FA-2DDB213A21F4}"/>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0124" name="Oval 45">
              <a:extLst>
                <a:ext uri="{FF2B5EF4-FFF2-40B4-BE49-F238E27FC236}">
                  <a16:creationId xmlns:a16="http://schemas.microsoft.com/office/drawing/2014/main" id="{6FE0D755-2EB1-4BDC-A5F0-583FE11B9026}"/>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0125" name="Line 49">
              <a:extLst>
                <a:ext uri="{FF2B5EF4-FFF2-40B4-BE49-F238E27FC236}">
                  <a16:creationId xmlns:a16="http://schemas.microsoft.com/office/drawing/2014/main" id="{32C83FEC-9239-48CF-A7F2-DC60A0B1A2E7}"/>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6" name="Line 50">
              <a:extLst>
                <a:ext uri="{FF2B5EF4-FFF2-40B4-BE49-F238E27FC236}">
                  <a16:creationId xmlns:a16="http://schemas.microsoft.com/office/drawing/2014/main" id="{0EA79A50-5E23-4DB1-B6FE-094D4F4C6EC9}"/>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Line 51">
              <a:extLst>
                <a:ext uri="{FF2B5EF4-FFF2-40B4-BE49-F238E27FC236}">
                  <a16:creationId xmlns:a16="http://schemas.microsoft.com/office/drawing/2014/main" id="{E7ACB52C-EADB-4A8F-BC08-7DA4927E9ED5}"/>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52">
              <a:extLst>
                <a:ext uri="{FF2B5EF4-FFF2-40B4-BE49-F238E27FC236}">
                  <a16:creationId xmlns:a16="http://schemas.microsoft.com/office/drawing/2014/main" id="{1990E490-2AD5-411D-99E1-26A5B1561E5B}"/>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Line 53">
              <a:extLst>
                <a:ext uri="{FF2B5EF4-FFF2-40B4-BE49-F238E27FC236}">
                  <a16:creationId xmlns:a16="http://schemas.microsoft.com/office/drawing/2014/main" id="{283D7007-40CB-4696-BF35-E846CC8AA842}"/>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0" name="Line 54">
              <a:extLst>
                <a:ext uri="{FF2B5EF4-FFF2-40B4-BE49-F238E27FC236}">
                  <a16:creationId xmlns:a16="http://schemas.microsoft.com/office/drawing/2014/main" id="{2AA2E9C3-CD0B-47C2-B7E0-849CDDFBAEF8}"/>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1" name="Line 55">
              <a:extLst>
                <a:ext uri="{FF2B5EF4-FFF2-40B4-BE49-F238E27FC236}">
                  <a16:creationId xmlns:a16="http://schemas.microsoft.com/office/drawing/2014/main" id="{490DCB79-7EFF-4284-8BFE-93473B794B32}"/>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2" name="Line 56">
              <a:extLst>
                <a:ext uri="{FF2B5EF4-FFF2-40B4-BE49-F238E27FC236}">
                  <a16:creationId xmlns:a16="http://schemas.microsoft.com/office/drawing/2014/main" id="{2FA22D1F-7775-44DD-BDB8-944B305A3948}"/>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3" name="Oval 59">
              <a:extLst>
                <a:ext uri="{FF2B5EF4-FFF2-40B4-BE49-F238E27FC236}">
                  <a16:creationId xmlns:a16="http://schemas.microsoft.com/office/drawing/2014/main" id="{47F92D59-D788-4BED-913C-20F1FCE8B48D}"/>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90134" name="Oval 60">
              <a:extLst>
                <a:ext uri="{FF2B5EF4-FFF2-40B4-BE49-F238E27FC236}">
                  <a16:creationId xmlns:a16="http://schemas.microsoft.com/office/drawing/2014/main" id="{67AF04B0-7EB8-43AC-A665-C9AE6388BDED}"/>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0135" name="Oval 61">
              <a:extLst>
                <a:ext uri="{FF2B5EF4-FFF2-40B4-BE49-F238E27FC236}">
                  <a16:creationId xmlns:a16="http://schemas.microsoft.com/office/drawing/2014/main" id="{792E67B2-287E-4D34-806C-38A96B6849C8}"/>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90136" name="Line 62">
              <a:extLst>
                <a:ext uri="{FF2B5EF4-FFF2-40B4-BE49-F238E27FC236}">
                  <a16:creationId xmlns:a16="http://schemas.microsoft.com/office/drawing/2014/main" id="{11FF3949-4620-41FE-A36A-F631E535FC57}"/>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Oval 63">
              <a:extLst>
                <a:ext uri="{FF2B5EF4-FFF2-40B4-BE49-F238E27FC236}">
                  <a16:creationId xmlns:a16="http://schemas.microsoft.com/office/drawing/2014/main" id="{1F99D3CD-F89E-453A-8A9C-7E4D17A8CD40}"/>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90138" name="Oval 64">
              <a:extLst>
                <a:ext uri="{FF2B5EF4-FFF2-40B4-BE49-F238E27FC236}">
                  <a16:creationId xmlns:a16="http://schemas.microsoft.com/office/drawing/2014/main" id="{2186EA10-2913-4B91-ACD0-7C6816AFB412}"/>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90139" name="Line 65">
              <a:extLst>
                <a:ext uri="{FF2B5EF4-FFF2-40B4-BE49-F238E27FC236}">
                  <a16:creationId xmlns:a16="http://schemas.microsoft.com/office/drawing/2014/main" id="{50FA256A-B467-4200-BC23-870BBFC1B085}"/>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0" name="Oval 66">
              <a:extLst>
                <a:ext uri="{FF2B5EF4-FFF2-40B4-BE49-F238E27FC236}">
                  <a16:creationId xmlns:a16="http://schemas.microsoft.com/office/drawing/2014/main" id="{4BB818CB-7114-4202-8176-34545EA48E78}"/>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0141" name="Oval 67">
              <a:extLst>
                <a:ext uri="{FF2B5EF4-FFF2-40B4-BE49-F238E27FC236}">
                  <a16:creationId xmlns:a16="http://schemas.microsoft.com/office/drawing/2014/main" id="{EE34C0A7-5BB9-4EC6-B720-630662A07939}"/>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90142" name="Oval 71">
              <a:extLst>
                <a:ext uri="{FF2B5EF4-FFF2-40B4-BE49-F238E27FC236}">
                  <a16:creationId xmlns:a16="http://schemas.microsoft.com/office/drawing/2014/main" id="{96A8ED6A-547B-415F-BD77-B606BFF5ACF5}"/>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0143" name="Oval 72">
              <a:extLst>
                <a:ext uri="{FF2B5EF4-FFF2-40B4-BE49-F238E27FC236}">
                  <a16:creationId xmlns:a16="http://schemas.microsoft.com/office/drawing/2014/main" id="{B1F20BB5-39A1-4EEB-B979-5CE205C60BFF}"/>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B94BF82-990D-427D-93FF-4E1AA251AB0B}"/>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(平衡因子</a:t>
            </a:r>
            <a:r>
              <a:rPr lang="en-US" altLang="zh-CN" sz="3200">
                <a:latin typeface="黑体" panose="02010609060101010101" pitchFamily="49" charset="-122"/>
                <a:ea typeface="黑体" panose="02010609060101010101" pitchFamily="49" charset="-122"/>
              </a:rPr>
              <a:t>)</a:t>
            </a:r>
          </a:p>
        </p:txBody>
      </p:sp>
      <p:sp>
        <p:nvSpPr>
          <p:cNvPr id="92163" name="Text Box 3">
            <a:extLst>
              <a:ext uri="{FF2B5EF4-FFF2-40B4-BE49-F238E27FC236}">
                <a16:creationId xmlns:a16="http://schemas.microsoft.com/office/drawing/2014/main" id="{5117CEC0-D9FC-4C8D-8C0B-504B3290BC8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EE79C1E-20D0-44D7-BBEB-EB126C7751CA}" type="slidenum">
              <a:rPr lang="zh-CN" altLang="en-US" sz="2400"/>
              <a:pPr algn="r" eaLnBrk="1" hangingPunct="1">
                <a:spcBef>
                  <a:spcPct val="50000"/>
                </a:spcBef>
                <a:buClrTx/>
                <a:buSzTx/>
                <a:buFontTx/>
                <a:buNone/>
              </a:pPr>
              <a:t>61</a:t>
            </a:fld>
            <a:endParaRPr lang="en-US" altLang="zh-CN" sz="2400"/>
          </a:p>
        </p:txBody>
      </p:sp>
      <p:sp>
        <p:nvSpPr>
          <p:cNvPr id="92164" name="Text Box 4">
            <a:extLst>
              <a:ext uri="{FF2B5EF4-FFF2-40B4-BE49-F238E27FC236}">
                <a16:creationId xmlns:a16="http://schemas.microsoft.com/office/drawing/2014/main" id="{5CDF6F10-6C24-4237-B00D-26419550873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2165" name="Rectangle 5">
            <a:extLst>
              <a:ext uri="{FF2B5EF4-FFF2-40B4-BE49-F238E27FC236}">
                <a16:creationId xmlns:a16="http://schemas.microsoft.com/office/drawing/2014/main" id="{499F7617-C1E8-4192-89C3-72FA6916EC1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每个结点附加一个</a:t>
            </a:r>
            <a:r>
              <a:rPr lang="zh-CN" altLang="en-US" b="1" dirty="0">
                <a:solidFill>
                  <a:srgbClr val="FF0000"/>
                </a:solidFill>
                <a:latin typeface="黑体" panose="02010609060101010101" pitchFamily="49" charset="-122"/>
                <a:ea typeface="黑体" panose="02010609060101010101" pitchFamily="49" charset="-122"/>
              </a:rPr>
              <a:t>数字</a:t>
            </a:r>
            <a:r>
              <a:rPr lang="zh-CN" altLang="en-US" b="1" dirty="0">
                <a:latin typeface="黑体" panose="02010609060101010101" pitchFamily="49" charset="-122"/>
                <a:ea typeface="黑体" panose="02010609060101010101" pitchFamily="49" charset="-122"/>
              </a:rPr>
              <a:t>, 给出该结点左子树的高度减去右子树的高度所得的高度差,这个数字即为结点的平衡因子</a:t>
            </a:r>
            <a:r>
              <a:rPr lang="en-US" altLang="zh-CN" b="1" dirty="0">
                <a:latin typeface="黑体" panose="02010609060101010101" pitchFamily="49" charset="-122"/>
                <a:ea typeface="黑体" panose="02010609060101010101" pitchFamily="49" charset="-122"/>
              </a:rPr>
              <a:t>balance </a:t>
            </a:r>
          </a:p>
          <a:p>
            <a:pPr eaLnBrk="1" hangingPunct="1">
              <a:spcBef>
                <a:spcPct val="30000"/>
              </a:spcBef>
            </a:pPr>
            <a:r>
              <a:rPr lang="en-US" altLang="zh-CN" b="1" dirty="0">
                <a:latin typeface="黑体" panose="02010609060101010101" pitchFamily="49" charset="-122"/>
                <a:ea typeface="黑体" panose="02010609060101010101" pitchFamily="49" charset="-122"/>
              </a:rPr>
              <a:t>AVL</a:t>
            </a:r>
            <a:r>
              <a:rPr lang="zh-CN" altLang="en-US" b="1" dirty="0">
                <a:latin typeface="黑体" panose="02010609060101010101" pitchFamily="49" charset="-122"/>
                <a:ea typeface="黑体" panose="02010609060101010101" pitchFamily="49" charset="-122"/>
              </a:rPr>
              <a:t>树任一结点平衡因子只能取 </a:t>
            </a:r>
            <a:r>
              <a:rPr lang="zh-CN" altLang="en-US" b="1" dirty="0">
                <a:solidFill>
                  <a:srgbClr val="FF0000"/>
                </a:solidFill>
                <a:latin typeface="黑体" panose="02010609060101010101" pitchFamily="49" charset="-122"/>
                <a:ea typeface="黑体" panose="02010609060101010101" pitchFamily="49" charset="-122"/>
              </a:rPr>
              <a:t>-1, 0, 1</a:t>
            </a:r>
          </a:p>
        </p:txBody>
      </p:sp>
      <p:sp>
        <p:nvSpPr>
          <p:cNvPr id="92166" name="Rectangle 6">
            <a:extLst>
              <a:ext uri="{FF2B5EF4-FFF2-40B4-BE49-F238E27FC236}">
                <a16:creationId xmlns:a16="http://schemas.microsoft.com/office/drawing/2014/main" id="{566149A6-767B-43C2-820D-8E0A31233D4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2167" name="Group 62">
            <a:extLst>
              <a:ext uri="{FF2B5EF4-FFF2-40B4-BE49-F238E27FC236}">
                <a16:creationId xmlns:a16="http://schemas.microsoft.com/office/drawing/2014/main" id="{C12ACA73-9479-49CB-9E44-055F5C12AADF}"/>
              </a:ext>
            </a:extLst>
          </p:cNvPr>
          <p:cNvGrpSpPr>
            <a:grpSpLocks/>
          </p:cNvGrpSpPr>
          <p:nvPr/>
        </p:nvGrpSpPr>
        <p:grpSpPr bwMode="auto">
          <a:xfrm>
            <a:off x="457200" y="4991100"/>
            <a:ext cx="3429000" cy="1752600"/>
            <a:chOff x="720" y="3072"/>
            <a:chExt cx="1876" cy="911"/>
          </a:xfrm>
        </p:grpSpPr>
        <p:sp>
          <p:nvSpPr>
            <p:cNvPr id="92190" name="Oval 63">
              <a:extLst>
                <a:ext uri="{FF2B5EF4-FFF2-40B4-BE49-F238E27FC236}">
                  <a16:creationId xmlns:a16="http://schemas.microsoft.com/office/drawing/2014/main" id="{4CAC28E5-4C75-4BA5-A160-4AA55669AB98}"/>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92191" name="Oval 64">
              <a:extLst>
                <a:ext uri="{FF2B5EF4-FFF2-40B4-BE49-F238E27FC236}">
                  <a16:creationId xmlns:a16="http://schemas.microsoft.com/office/drawing/2014/main" id="{2ABD938E-26E9-40F5-BF9E-F51202D1B2DE}"/>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92192" name="Line 65">
              <a:extLst>
                <a:ext uri="{FF2B5EF4-FFF2-40B4-BE49-F238E27FC236}">
                  <a16:creationId xmlns:a16="http://schemas.microsoft.com/office/drawing/2014/main" id="{9017A179-34C3-47C7-9957-9C4F198F5D9C}"/>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66">
              <a:extLst>
                <a:ext uri="{FF2B5EF4-FFF2-40B4-BE49-F238E27FC236}">
                  <a16:creationId xmlns:a16="http://schemas.microsoft.com/office/drawing/2014/main" id="{A8CDCF75-2C79-443A-AC15-48AFB2EC9D74}"/>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Line 67">
              <a:extLst>
                <a:ext uri="{FF2B5EF4-FFF2-40B4-BE49-F238E27FC236}">
                  <a16:creationId xmlns:a16="http://schemas.microsoft.com/office/drawing/2014/main" id="{B1F57750-B8C5-4F62-82C1-F3DF571B480F}"/>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Line 68">
              <a:extLst>
                <a:ext uri="{FF2B5EF4-FFF2-40B4-BE49-F238E27FC236}">
                  <a16:creationId xmlns:a16="http://schemas.microsoft.com/office/drawing/2014/main" id="{B5AB2144-6045-4921-B971-C0AB75E692BF}"/>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6" name="Line 69">
              <a:extLst>
                <a:ext uri="{FF2B5EF4-FFF2-40B4-BE49-F238E27FC236}">
                  <a16:creationId xmlns:a16="http://schemas.microsoft.com/office/drawing/2014/main" id="{579FCA03-95EA-41E2-8FD7-6F1764ED8BC8}"/>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7" name="Line 70">
              <a:extLst>
                <a:ext uri="{FF2B5EF4-FFF2-40B4-BE49-F238E27FC236}">
                  <a16:creationId xmlns:a16="http://schemas.microsoft.com/office/drawing/2014/main" id="{3F66F93F-A863-49BB-9C81-DB58324190EF}"/>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71">
              <a:extLst>
                <a:ext uri="{FF2B5EF4-FFF2-40B4-BE49-F238E27FC236}">
                  <a16:creationId xmlns:a16="http://schemas.microsoft.com/office/drawing/2014/main" id="{768F7A39-AA60-46E6-81AA-104E7AF72149}"/>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72">
              <a:extLst>
                <a:ext uri="{FF2B5EF4-FFF2-40B4-BE49-F238E27FC236}">
                  <a16:creationId xmlns:a16="http://schemas.microsoft.com/office/drawing/2014/main" id="{0D0FF6FA-64F6-49FA-A9C8-56DB5D966AD5}"/>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Oval 73">
              <a:extLst>
                <a:ext uri="{FF2B5EF4-FFF2-40B4-BE49-F238E27FC236}">
                  <a16:creationId xmlns:a16="http://schemas.microsoft.com/office/drawing/2014/main" id="{07A0667C-31AC-42B5-B288-CA4B831F46F8}"/>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92201" name="Oval 74">
              <a:extLst>
                <a:ext uri="{FF2B5EF4-FFF2-40B4-BE49-F238E27FC236}">
                  <a16:creationId xmlns:a16="http://schemas.microsoft.com/office/drawing/2014/main" id="{CDE62755-F47D-43D8-B64E-72319FDDC4F7}"/>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92202" name="Oval 75">
              <a:extLst>
                <a:ext uri="{FF2B5EF4-FFF2-40B4-BE49-F238E27FC236}">
                  <a16:creationId xmlns:a16="http://schemas.microsoft.com/office/drawing/2014/main" id="{3ECC46E4-025A-44E5-87E1-703B6A52EE24}"/>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92203" name="Line 76">
              <a:extLst>
                <a:ext uri="{FF2B5EF4-FFF2-40B4-BE49-F238E27FC236}">
                  <a16:creationId xmlns:a16="http://schemas.microsoft.com/office/drawing/2014/main" id="{79CB17A0-DA6D-4388-9DEA-C28CB6A13B33}"/>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4" name="Oval 77">
              <a:extLst>
                <a:ext uri="{FF2B5EF4-FFF2-40B4-BE49-F238E27FC236}">
                  <a16:creationId xmlns:a16="http://schemas.microsoft.com/office/drawing/2014/main" id="{3590F755-C3CE-4666-BA2A-F3898DC806E0}"/>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92205" name="Oval 78">
              <a:extLst>
                <a:ext uri="{FF2B5EF4-FFF2-40B4-BE49-F238E27FC236}">
                  <a16:creationId xmlns:a16="http://schemas.microsoft.com/office/drawing/2014/main" id="{875EFA62-DE95-42E9-A934-09891129F299}"/>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92206" name="Line 79">
              <a:extLst>
                <a:ext uri="{FF2B5EF4-FFF2-40B4-BE49-F238E27FC236}">
                  <a16:creationId xmlns:a16="http://schemas.microsoft.com/office/drawing/2014/main" id="{35C9FBBC-CE61-4C70-94EA-51F1DF681DE2}"/>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Oval 80">
              <a:extLst>
                <a:ext uri="{FF2B5EF4-FFF2-40B4-BE49-F238E27FC236}">
                  <a16:creationId xmlns:a16="http://schemas.microsoft.com/office/drawing/2014/main" id="{FBE2FA4B-59F1-46F7-B6F6-DBA2B01D6985}"/>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92208" name="Oval 81">
              <a:extLst>
                <a:ext uri="{FF2B5EF4-FFF2-40B4-BE49-F238E27FC236}">
                  <a16:creationId xmlns:a16="http://schemas.microsoft.com/office/drawing/2014/main" id="{5A2E75BB-4D39-4E30-8386-C2F963FA9A3A}"/>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92209" name="Oval 82">
              <a:extLst>
                <a:ext uri="{FF2B5EF4-FFF2-40B4-BE49-F238E27FC236}">
                  <a16:creationId xmlns:a16="http://schemas.microsoft.com/office/drawing/2014/main" id="{2A57C1BD-EB78-40C2-9E59-34E4C1EA0B69}"/>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92210" name="Oval 83">
              <a:extLst>
                <a:ext uri="{FF2B5EF4-FFF2-40B4-BE49-F238E27FC236}">
                  <a16:creationId xmlns:a16="http://schemas.microsoft.com/office/drawing/2014/main" id="{B5BAAC2E-0DFC-417B-9B44-4E79568715DE}"/>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grpSp>
      <p:grpSp>
        <p:nvGrpSpPr>
          <p:cNvPr id="92168" name="Group 84">
            <a:extLst>
              <a:ext uri="{FF2B5EF4-FFF2-40B4-BE49-F238E27FC236}">
                <a16:creationId xmlns:a16="http://schemas.microsoft.com/office/drawing/2014/main" id="{5343B602-88D6-482F-9149-EEEDC3406C2C}"/>
              </a:ext>
            </a:extLst>
          </p:cNvPr>
          <p:cNvGrpSpPr>
            <a:grpSpLocks/>
          </p:cNvGrpSpPr>
          <p:nvPr/>
        </p:nvGrpSpPr>
        <p:grpSpPr bwMode="auto">
          <a:xfrm>
            <a:off x="4953000" y="4991100"/>
            <a:ext cx="3429000" cy="1752600"/>
            <a:chOff x="720" y="3072"/>
            <a:chExt cx="1876" cy="911"/>
          </a:xfrm>
        </p:grpSpPr>
        <p:sp>
          <p:nvSpPr>
            <p:cNvPr id="92169" name="Oval 85">
              <a:extLst>
                <a:ext uri="{FF2B5EF4-FFF2-40B4-BE49-F238E27FC236}">
                  <a16:creationId xmlns:a16="http://schemas.microsoft.com/office/drawing/2014/main" id="{1D0DE7BE-E3A1-4EFF-8A53-A21F0CD8DB06}"/>
                </a:ext>
              </a:extLst>
            </p:cNvPr>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70" name="Oval 86">
              <a:extLst>
                <a:ext uri="{FF2B5EF4-FFF2-40B4-BE49-F238E27FC236}">
                  <a16:creationId xmlns:a16="http://schemas.microsoft.com/office/drawing/2014/main" id="{4ECB672C-57AA-48E7-816E-230D498403D2}"/>
                </a:ext>
              </a:extLst>
            </p:cNvPr>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71" name="Line 87">
              <a:extLst>
                <a:ext uri="{FF2B5EF4-FFF2-40B4-BE49-F238E27FC236}">
                  <a16:creationId xmlns:a16="http://schemas.microsoft.com/office/drawing/2014/main" id="{829D1AAF-86B0-4C5A-91A7-2DC252D439E0}"/>
                </a:ext>
              </a:extLst>
            </p:cNvPr>
            <p:cNvSpPr>
              <a:spLocks noChangeShapeType="1"/>
            </p:cNvSpPr>
            <p:nvPr/>
          </p:nvSpPr>
          <p:spPr bwMode="auto">
            <a:xfrm flipH="1">
              <a:off x="1220" y="3168"/>
              <a:ext cx="364" cy="14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Line 88">
              <a:extLst>
                <a:ext uri="{FF2B5EF4-FFF2-40B4-BE49-F238E27FC236}">
                  <a16:creationId xmlns:a16="http://schemas.microsoft.com/office/drawing/2014/main" id="{30816C7A-7D66-4C5D-81ED-17901DA395D5}"/>
                </a:ext>
              </a:extLst>
            </p:cNvPr>
            <p:cNvSpPr>
              <a:spLocks noChangeShapeType="1"/>
            </p:cNvSpPr>
            <p:nvPr/>
          </p:nvSpPr>
          <p:spPr bwMode="auto">
            <a:xfrm flipH="1">
              <a:off x="893" y="3421"/>
              <a:ext cx="172" cy="114"/>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3" name="Line 89">
              <a:extLst>
                <a:ext uri="{FF2B5EF4-FFF2-40B4-BE49-F238E27FC236}">
                  <a16:creationId xmlns:a16="http://schemas.microsoft.com/office/drawing/2014/main" id="{FFE43447-3F43-43E9-BEE4-BDC7F67A9844}"/>
                </a:ext>
              </a:extLst>
            </p:cNvPr>
            <p:cNvSpPr>
              <a:spLocks noChangeShapeType="1"/>
            </p:cNvSpPr>
            <p:nvPr/>
          </p:nvSpPr>
          <p:spPr bwMode="auto">
            <a:xfrm>
              <a:off x="1776" y="3168"/>
              <a:ext cx="288" cy="15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90">
              <a:extLst>
                <a:ext uri="{FF2B5EF4-FFF2-40B4-BE49-F238E27FC236}">
                  <a16:creationId xmlns:a16="http://schemas.microsoft.com/office/drawing/2014/main" id="{0C610F42-08B9-4D38-905E-85AFCE98ABE9}"/>
                </a:ext>
              </a:extLst>
            </p:cNvPr>
            <p:cNvSpPr>
              <a:spLocks noChangeShapeType="1"/>
            </p:cNvSpPr>
            <p:nvPr/>
          </p:nvSpPr>
          <p:spPr bwMode="auto">
            <a:xfrm>
              <a:off x="1220" y="3399"/>
              <a:ext cx="173" cy="1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91">
              <a:extLst>
                <a:ext uri="{FF2B5EF4-FFF2-40B4-BE49-F238E27FC236}">
                  <a16:creationId xmlns:a16="http://schemas.microsoft.com/office/drawing/2014/main" id="{34804B3E-304B-4CC1-8942-C79C9AFCF556}"/>
                </a:ext>
              </a:extLst>
            </p:cNvPr>
            <p:cNvSpPr>
              <a:spLocks noChangeShapeType="1"/>
            </p:cNvSpPr>
            <p:nvPr/>
          </p:nvSpPr>
          <p:spPr bwMode="auto">
            <a:xfrm flipH="1">
              <a:off x="1180" y="3671"/>
              <a:ext cx="213" cy="18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92">
              <a:extLst>
                <a:ext uri="{FF2B5EF4-FFF2-40B4-BE49-F238E27FC236}">
                  <a16:creationId xmlns:a16="http://schemas.microsoft.com/office/drawing/2014/main" id="{C5EA7A5D-74C6-4CB5-92CC-DF1CB9D8F193}"/>
                </a:ext>
              </a:extLst>
            </p:cNvPr>
            <p:cNvSpPr>
              <a:spLocks noChangeShapeType="1"/>
            </p:cNvSpPr>
            <p:nvPr/>
          </p:nvSpPr>
          <p:spPr bwMode="auto">
            <a:xfrm>
              <a:off x="2238" y="3427"/>
              <a:ext cx="174" cy="1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93">
              <a:extLst>
                <a:ext uri="{FF2B5EF4-FFF2-40B4-BE49-F238E27FC236}">
                  <a16:creationId xmlns:a16="http://schemas.microsoft.com/office/drawing/2014/main" id="{059F66CE-A7F1-4464-B4ED-9DA94DA58526}"/>
                </a:ext>
              </a:extLst>
            </p:cNvPr>
            <p:cNvSpPr>
              <a:spLocks noChangeShapeType="1"/>
            </p:cNvSpPr>
            <p:nvPr/>
          </p:nvSpPr>
          <p:spPr bwMode="auto">
            <a:xfrm flipH="1">
              <a:off x="1920" y="3409"/>
              <a:ext cx="215" cy="143"/>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94">
              <a:extLst>
                <a:ext uri="{FF2B5EF4-FFF2-40B4-BE49-F238E27FC236}">
                  <a16:creationId xmlns:a16="http://schemas.microsoft.com/office/drawing/2014/main" id="{F401698B-C733-468F-A647-40D5FAB85FF5}"/>
                </a:ext>
              </a:extLst>
            </p:cNvPr>
            <p:cNvSpPr>
              <a:spLocks noChangeShapeType="1"/>
            </p:cNvSpPr>
            <p:nvPr/>
          </p:nvSpPr>
          <p:spPr bwMode="auto">
            <a:xfrm>
              <a:off x="1872" y="364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Oval 95">
              <a:extLst>
                <a:ext uri="{FF2B5EF4-FFF2-40B4-BE49-F238E27FC236}">
                  <a16:creationId xmlns:a16="http://schemas.microsoft.com/office/drawing/2014/main" id="{842514C9-321A-46D4-8B2B-E40C29054029}"/>
                </a:ext>
              </a:extLst>
            </p:cNvPr>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0" name="Oval 96">
              <a:extLst>
                <a:ext uri="{FF2B5EF4-FFF2-40B4-BE49-F238E27FC236}">
                  <a16:creationId xmlns:a16="http://schemas.microsoft.com/office/drawing/2014/main" id="{A23E7CA3-93B5-4929-83B0-54B96A143EA5}"/>
                </a:ext>
              </a:extLst>
            </p:cNvPr>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1" name="Oval 97">
              <a:extLst>
                <a:ext uri="{FF2B5EF4-FFF2-40B4-BE49-F238E27FC236}">
                  <a16:creationId xmlns:a16="http://schemas.microsoft.com/office/drawing/2014/main" id="{CBB68FEE-65BA-4929-A961-E63A717BFB01}"/>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2" name="Line 98">
              <a:extLst>
                <a:ext uri="{FF2B5EF4-FFF2-40B4-BE49-F238E27FC236}">
                  <a16:creationId xmlns:a16="http://schemas.microsoft.com/office/drawing/2014/main" id="{2F667B1C-A221-48B4-A83C-6271A9637A7F}"/>
                </a:ext>
              </a:extLst>
            </p:cNvPr>
            <p:cNvSpPr>
              <a:spLocks noChangeShapeType="1"/>
            </p:cNvSpPr>
            <p:nvPr/>
          </p:nvSpPr>
          <p:spPr bwMode="auto">
            <a:xfrm flipH="1">
              <a:off x="2352" y="3600"/>
              <a:ext cx="14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Oval 99">
              <a:extLst>
                <a:ext uri="{FF2B5EF4-FFF2-40B4-BE49-F238E27FC236}">
                  <a16:creationId xmlns:a16="http://schemas.microsoft.com/office/drawing/2014/main" id="{2751F56A-0C31-471A-B1EB-3E7AEE16ACB2}"/>
                </a:ext>
              </a:extLst>
            </p:cNvPr>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4" name="Oval 100">
              <a:extLst>
                <a:ext uri="{FF2B5EF4-FFF2-40B4-BE49-F238E27FC236}">
                  <a16:creationId xmlns:a16="http://schemas.microsoft.com/office/drawing/2014/main" id="{CE9206FD-0045-4F2F-91D1-CDE5C48D53EA}"/>
                </a:ext>
              </a:extLst>
            </p:cNvPr>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5" name="Line 101">
              <a:extLst>
                <a:ext uri="{FF2B5EF4-FFF2-40B4-BE49-F238E27FC236}">
                  <a16:creationId xmlns:a16="http://schemas.microsoft.com/office/drawing/2014/main" id="{996F88A6-835B-4ECF-B5A9-B86591E7E8C1}"/>
                </a:ext>
              </a:extLst>
            </p:cNvPr>
            <p:cNvSpPr>
              <a:spLocks noChangeShapeType="1"/>
            </p:cNvSpPr>
            <p:nvPr/>
          </p:nvSpPr>
          <p:spPr bwMode="auto">
            <a:xfrm>
              <a:off x="1536" y="3648"/>
              <a:ext cx="144" cy="14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Oval 102">
              <a:extLst>
                <a:ext uri="{FF2B5EF4-FFF2-40B4-BE49-F238E27FC236}">
                  <a16:creationId xmlns:a16="http://schemas.microsoft.com/office/drawing/2014/main" id="{920CFC0A-B9EC-4C2C-8F52-7CD43EFC9563}"/>
                </a:ext>
              </a:extLst>
            </p:cNvPr>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7" name="Oval 103">
              <a:extLst>
                <a:ext uri="{FF2B5EF4-FFF2-40B4-BE49-F238E27FC236}">
                  <a16:creationId xmlns:a16="http://schemas.microsoft.com/office/drawing/2014/main" id="{00A49920-3ECA-40C6-9819-BBAA64985CFD}"/>
                </a:ext>
              </a:extLst>
            </p:cNvPr>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1</a:t>
              </a:r>
            </a:p>
          </p:txBody>
        </p:sp>
        <p:sp>
          <p:nvSpPr>
            <p:cNvPr id="92188" name="Oval 104">
              <a:extLst>
                <a:ext uri="{FF2B5EF4-FFF2-40B4-BE49-F238E27FC236}">
                  <a16:creationId xmlns:a16="http://schemas.microsoft.com/office/drawing/2014/main" id="{8B353003-5239-49A9-85B7-5158392F3E74}"/>
                </a:ext>
              </a:extLst>
            </p:cNvPr>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sp>
          <p:nvSpPr>
            <p:cNvPr id="92189" name="Oval 105">
              <a:extLst>
                <a:ext uri="{FF2B5EF4-FFF2-40B4-BE49-F238E27FC236}">
                  <a16:creationId xmlns:a16="http://schemas.microsoft.com/office/drawing/2014/main" id="{3139F9A1-9AC9-4996-B571-41B868E36487}"/>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hlink"/>
                  </a:solidFill>
                  <a:latin typeface="Times New Roman" panose="02020603050405020304" pitchFamily="18" charset="0"/>
                  <a:ea typeface="楷体_GB2312" pitchFamily="49" charset="-122"/>
                </a:rPr>
                <a:t>0</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7D5CDC1-B43F-449E-B0AE-8DE83DCF9189}"/>
              </a:ext>
            </a:extLst>
          </p:cNvPr>
          <p:cNvSpPr>
            <a:spLocks noGrp="1" noChangeArrowheads="1"/>
          </p:cNvSpPr>
          <p:nvPr>
            <p:ph type="title"/>
          </p:nvPr>
        </p:nvSpPr>
        <p:spPr>
          <a:xfrm>
            <a:off x="457200" y="1981200"/>
            <a:ext cx="6324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(平衡化旋转</a:t>
            </a:r>
            <a:r>
              <a:rPr lang="en-US" altLang="zh-CN" sz="3200">
                <a:latin typeface="黑体" panose="02010609060101010101" pitchFamily="49" charset="-122"/>
                <a:ea typeface="黑体" panose="02010609060101010101" pitchFamily="49" charset="-122"/>
              </a:rPr>
              <a:t>)</a:t>
            </a:r>
          </a:p>
        </p:txBody>
      </p:sp>
      <p:sp>
        <p:nvSpPr>
          <p:cNvPr id="93187" name="Text Box 3">
            <a:extLst>
              <a:ext uri="{FF2B5EF4-FFF2-40B4-BE49-F238E27FC236}">
                <a16:creationId xmlns:a16="http://schemas.microsoft.com/office/drawing/2014/main" id="{520DB0D3-F3BE-49E6-BFBE-0FC12B08FE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A5ABF3E-8AAA-4ED8-9B71-BA0DCD9BAC77}" type="slidenum">
              <a:rPr lang="zh-CN" altLang="en-US" sz="2400"/>
              <a:pPr algn="r" eaLnBrk="1" hangingPunct="1">
                <a:spcBef>
                  <a:spcPct val="50000"/>
                </a:spcBef>
                <a:buClrTx/>
                <a:buSzTx/>
                <a:buFontTx/>
                <a:buNone/>
              </a:pPr>
              <a:t>62</a:t>
            </a:fld>
            <a:endParaRPr lang="en-US" altLang="zh-CN" sz="2400"/>
          </a:p>
        </p:txBody>
      </p:sp>
      <p:sp>
        <p:nvSpPr>
          <p:cNvPr id="93188" name="Text Box 4">
            <a:extLst>
              <a:ext uri="{FF2B5EF4-FFF2-40B4-BE49-F238E27FC236}">
                <a16:creationId xmlns:a16="http://schemas.microsoft.com/office/drawing/2014/main" id="{51D01781-A6E4-4155-9E6C-3A8894DEFD1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3189" name="Rectangle 5">
            <a:extLst>
              <a:ext uri="{FF2B5EF4-FFF2-40B4-BE49-F238E27FC236}">
                <a16:creationId xmlns:a16="http://schemas.microsoft.com/office/drawing/2014/main" id="{C9077A27-886C-49F5-8C81-23C7A244AABF}"/>
              </a:ext>
            </a:extLst>
          </p:cNvPr>
          <p:cNvSpPr>
            <a:spLocks noGrp="1" noChangeArrowheads="1"/>
          </p:cNvSpPr>
          <p:nvPr>
            <p:ph type="body" idx="1"/>
          </p:nvPr>
        </p:nvSpPr>
        <p:spPr>
          <a:xfrm>
            <a:off x="381000" y="2819400"/>
            <a:ext cx="854868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平衡化旋转(处理)有两类：</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单向</a:t>
            </a:r>
            <a:r>
              <a:rPr lang="zh-CN" altLang="en-US" b="1">
                <a:latin typeface="黑体" panose="02010609060101010101" pitchFamily="49" charset="-122"/>
                <a:ea typeface="黑体" panose="02010609060101010101" pitchFamily="49" charset="-122"/>
              </a:rPr>
              <a:t>旋转 (单向右旋和单向左旋)</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双向</a:t>
            </a:r>
            <a:r>
              <a:rPr lang="zh-CN" altLang="en-US" b="1">
                <a:latin typeface="黑体" panose="02010609060101010101" pitchFamily="49" charset="-122"/>
                <a:ea typeface="黑体" panose="02010609060101010101" pitchFamily="49" charset="-122"/>
              </a:rPr>
              <a:t>旋转 (先左后右旋转和先右后左旋转)</a:t>
            </a:r>
          </a:p>
        </p:txBody>
      </p:sp>
      <p:sp>
        <p:nvSpPr>
          <p:cNvPr id="93190" name="Rectangle 6">
            <a:extLst>
              <a:ext uri="{FF2B5EF4-FFF2-40B4-BE49-F238E27FC236}">
                <a16:creationId xmlns:a16="http://schemas.microsoft.com/office/drawing/2014/main" id="{A573B57A-8A8E-4B1A-9D97-634FED2898F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1F90A3F-28EE-456D-A4AB-D8C17221CB37}"/>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平衡化旋转</a:t>
            </a:r>
            <a:r>
              <a:rPr lang="en-US" altLang="zh-CN" sz="3200">
                <a:latin typeface="黑体" panose="02010609060101010101" pitchFamily="49" charset="-122"/>
                <a:ea typeface="黑体" panose="02010609060101010101" pitchFamily="49" charset="-122"/>
              </a:rPr>
              <a:t>)</a:t>
            </a:r>
          </a:p>
        </p:txBody>
      </p:sp>
      <p:sp>
        <p:nvSpPr>
          <p:cNvPr id="94211" name="Text Box 3">
            <a:extLst>
              <a:ext uri="{FF2B5EF4-FFF2-40B4-BE49-F238E27FC236}">
                <a16:creationId xmlns:a16="http://schemas.microsoft.com/office/drawing/2014/main" id="{009BE3A0-3397-4F6E-91B9-DDAA544A6DA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462E940-DC46-4439-A876-8D3B9845CAE2}" type="slidenum">
              <a:rPr lang="zh-CN" altLang="en-US" sz="2400"/>
              <a:pPr algn="r" eaLnBrk="1" hangingPunct="1">
                <a:spcBef>
                  <a:spcPct val="50000"/>
                </a:spcBef>
                <a:buClrTx/>
                <a:buSzTx/>
                <a:buFontTx/>
                <a:buNone/>
              </a:pPr>
              <a:t>63</a:t>
            </a:fld>
            <a:endParaRPr lang="en-US" altLang="zh-CN" sz="2400"/>
          </a:p>
        </p:txBody>
      </p:sp>
      <p:sp>
        <p:nvSpPr>
          <p:cNvPr id="94212" name="Text Box 4">
            <a:extLst>
              <a:ext uri="{FF2B5EF4-FFF2-40B4-BE49-F238E27FC236}">
                <a16:creationId xmlns:a16="http://schemas.microsoft.com/office/drawing/2014/main" id="{7A953498-01D6-49CF-BD15-B43BCEC398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4213" name="Rectangle 5">
            <a:extLst>
              <a:ext uri="{FF2B5EF4-FFF2-40B4-BE49-F238E27FC236}">
                <a16:creationId xmlns:a16="http://schemas.microsoft.com/office/drawing/2014/main" id="{B71E8D65-1D0D-4B77-9548-A73A26878CB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每插入一个新结点时, </a:t>
            </a:r>
            <a:r>
              <a:rPr lang="en-US" altLang="zh-CN" b="1">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树中相关结点的平衡状态可能会发生改变。</a:t>
            </a:r>
          </a:p>
          <a:p>
            <a:pPr eaLnBrk="1" hangingPunct="1">
              <a:spcBef>
                <a:spcPct val="30000"/>
              </a:spcBef>
            </a:pPr>
            <a:r>
              <a:rPr lang="zh-CN" altLang="en-US" b="1">
                <a:latin typeface="黑体" panose="02010609060101010101" pitchFamily="49" charset="-122"/>
                <a:ea typeface="黑体" panose="02010609060101010101" pitchFamily="49" charset="-122"/>
              </a:rPr>
              <a:t>在插入一个新结点后，需要从</a:t>
            </a:r>
            <a:r>
              <a:rPr lang="zh-CN" altLang="en-US" b="1">
                <a:solidFill>
                  <a:srgbClr val="FF0000"/>
                </a:solidFill>
                <a:latin typeface="黑体" panose="02010609060101010101" pitchFamily="49" charset="-122"/>
                <a:ea typeface="黑体" panose="02010609060101010101" pitchFamily="49" charset="-122"/>
              </a:rPr>
              <a:t>插入位置</a:t>
            </a:r>
            <a:r>
              <a:rPr lang="zh-CN" altLang="en-US" b="1">
                <a:latin typeface="黑体" panose="02010609060101010101" pitchFamily="49" charset="-122"/>
                <a:ea typeface="黑体" panose="02010609060101010101" pitchFamily="49" charset="-122"/>
              </a:rPr>
              <a:t>沿通向</a:t>
            </a:r>
            <a:r>
              <a:rPr lang="zh-CN" altLang="en-US" b="1">
                <a:solidFill>
                  <a:srgbClr val="FF0000"/>
                </a:solidFill>
                <a:latin typeface="黑体" panose="02010609060101010101" pitchFamily="49" charset="-122"/>
                <a:ea typeface="黑体" panose="02010609060101010101" pitchFamily="49" charset="-122"/>
              </a:rPr>
              <a:t>根</a:t>
            </a:r>
            <a:r>
              <a:rPr lang="zh-CN" altLang="en-US" b="1">
                <a:latin typeface="黑体" panose="02010609060101010101" pitchFamily="49" charset="-122"/>
                <a:ea typeface="黑体" panose="02010609060101010101" pitchFamily="49" charset="-122"/>
              </a:rPr>
              <a:t>的路径</a:t>
            </a:r>
            <a:r>
              <a:rPr lang="zh-CN" altLang="en-US" b="1">
                <a:solidFill>
                  <a:srgbClr val="FF0000"/>
                </a:solidFill>
                <a:latin typeface="黑体" panose="02010609060101010101" pitchFamily="49" charset="-122"/>
                <a:ea typeface="黑体" panose="02010609060101010101" pitchFamily="49" charset="-122"/>
              </a:rPr>
              <a:t>回溯</a:t>
            </a:r>
            <a:r>
              <a:rPr lang="zh-CN" altLang="en-US" b="1">
                <a:latin typeface="黑体" panose="02010609060101010101" pitchFamily="49" charset="-122"/>
                <a:ea typeface="黑体" panose="02010609060101010101" pitchFamily="49" charset="-122"/>
              </a:rPr>
              <a:t>，检查各结点的平衡因子。</a:t>
            </a:r>
          </a:p>
          <a:p>
            <a:pPr eaLnBrk="1" hangingPunct="1">
              <a:spcBef>
                <a:spcPct val="30000"/>
              </a:spcBef>
            </a:pPr>
            <a:r>
              <a:rPr lang="zh-CN" altLang="en-US" b="1">
                <a:latin typeface="黑体" panose="02010609060101010101" pitchFamily="49" charset="-122"/>
                <a:ea typeface="黑体" panose="02010609060101010101" pitchFamily="49" charset="-122"/>
              </a:rPr>
              <a:t>如果在某一结点发现高度不平衡，停止回溯。</a:t>
            </a:r>
          </a:p>
          <a:p>
            <a:pPr eaLnBrk="1" hangingPunct="1">
              <a:spcBef>
                <a:spcPct val="30000"/>
              </a:spcBef>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发生不平衡的结点</a:t>
            </a:r>
            <a:r>
              <a:rPr lang="zh-CN" altLang="en-US" b="1">
                <a:latin typeface="黑体" panose="02010609060101010101" pitchFamily="49" charset="-122"/>
                <a:ea typeface="黑体" panose="02010609060101010101" pitchFamily="49" charset="-122"/>
              </a:rPr>
              <a:t>起，沿刚才</a:t>
            </a:r>
            <a:r>
              <a:rPr lang="zh-CN" altLang="en-US" b="1">
                <a:solidFill>
                  <a:srgbClr val="FF0000"/>
                </a:solidFill>
                <a:latin typeface="黑体" panose="02010609060101010101" pitchFamily="49" charset="-122"/>
                <a:ea typeface="黑体" panose="02010609060101010101" pitchFamily="49" charset="-122"/>
              </a:rPr>
              <a:t>回溯</a:t>
            </a:r>
            <a:r>
              <a:rPr lang="zh-CN" altLang="en-US" b="1">
                <a:latin typeface="黑体" panose="02010609060101010101" pitchFamily="49" charset="-122"/>
                <a:ea typeface="黑体" panose="02010609060101010101" pitchFamily="49" charset="-122"/>
              </a:rPr>
              <a:t>的路径取</a:t>
            </a:r>
            <a:r>
              <a:rPr lang="zh-CN" altLang="en-US" b="1">
                <a:solidFill>
                  <a:srgbClr val="FF0000"/>
                </a:solidFill>
                <a:latin typeface="黑体" panose="02010609060101010101" pitchFamily="49" charset="-122"/>
                <a:ea typeface="黑体" panose="02010609060101010101" pitchFamily="49" charset="-122"/>
              </a:rPr>
              <a:t>直接下两层的结点</a:t>
            </a:r>
            <a:r>
              <a:rPr lang="zh-CN" altLang="en-US" b="1">
                <a:latin typeface="黑体" panose="02010609060101010101" pitchFamily="49" charset="-122"/>
                <a:ea typeface="黑体" panose="02010609060101010101" pitchFamily="49" charset="-122"/>
              </a:rPr>
              <a:t>。</a:t>
            </a:r>
          </a:p>
        </p:txBody>
      </p:sp>
      <p:sp>
        <p:nvSpPr>
          <p:cNvPr id="94214" name="Rectangle 6">
            <a:extLst>
              <a:ext uri="{FF2B5EF4-FFF2-40B4-BE49-F238E27FC236}">
                <a16:creationId xmlns:a16="http://schemas.microsoft.com/office/drawing/2014/main" id="{1A1FC642-BDC3-416A-9550-9EE63161959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3372E57-D46E-4BB3-93CF-3C4244170997}"/>
              </a:ext>
            </a:extLst>
          </p:cNvPr>
          <p:cNvSpPr>
            <a:spLocks noGrp="1" noChangeArrowheads="1"/>
          </p:cNvSpPr>
          <p:nvPr>
            <p:ph type="title"/>
          </p:nvPr>
        </p:nvSpPr>
        <p:spPr>
          <a:xfrm>
            <a:off x="357188" y="1714500"/>
            <a:ext cx="7467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(平衡化单向旋转</a:t>
            </a:r>
            <a:r>
              <a:rPr lang="en-US" altLang="zh-CN" sz="3200">
                <a:latin typeface="黑体" panose="02010609060101010101" pitchFamily="49" charset="-122"/>
                <a:ea typeface="黑体" panose="02010609060101010101" pitchFamily="49" charset="-122"/>
              </a:rPr>
              <a:t>)</a:t>
            </a:r>
          </a:p>
        </p:txBody>
      </p:sp>
      <p:sp>
        <p:nvSpPr>
          <p:cNvPr id="96259" name="Text Box 3">
            <a:extLst>
              <a:ext uri="{FF2B5EF4-FFF2-40B4-BE49-F238E27FC236}">
                <a16:creationId xmlns:a16="http://schemas.microsoft.com/office/drawing/2014/main" id="{3513EFEB-C25E-405D-859A-A6AF876BE1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F0E30-C4C3-43F8-97E0-235937642F6F}" type="slidenum">
              <a:rPr lang="zh-CN" altLang="en-US" sz="2400"/>
              <a:pPr algn="r" eaLnBrk="1" hangingPunct="1">
                <a:spcBef>
                  <a:spcPct val="50000"/>
                </a:spcBef>
                <a:buClrTx/>
                <a:buSzTx/>
                <a:buFontTx/>
                <a:buNone/>
              </a:pPr>
              <a:t>64</a:t>
            </a:fld>
            <a:endParaRPr lang="en-US" altLang="zh-CN" sz="2400"/>
          </a:p>
        </p:txBody>
      </p:sp>
      <p:sp>
        <p:nvSpPr>
          <p:cNvPr id="96260" name="Text Box 4">
            <a:extLst>
              <a:ext uri="{FF2B5EF4-FFF2-40B4-BE49-F238E27FC236}">
                <a16:creationId xmlns:a16="http://schemas.microsoft.com/office/drawing/2014/main" id="{DA491E79-E8C0-4E4D-8C31-FD288CBABC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6261" name="Rectangle 5">
            <a:extLst>
              <a:ext uri="{FF2B5EF4-FFF2-40B4-BE49-F238E27FC236}">
                <a16:creationId xmlns:a16="http://schemas.microsoft.com/office/drawing/2014/main" id="{9351B806-8A48-4D45-9C65-A96BB63C1187}"/>
              </a:ext>
            </a:extLst>
          </p:cNvPr>
          <p:cNvSpPr>
            <a:spLocks noGrp="1" noChangeArrowheads="1"/>
          </p:cNvSpPr>
          <p:nvPr>
            <p:ph type="body" idx="1"/>
          </p:nvPr>
        </p:nvSpPr>
        <p:spPr>
          <a:xfrm>
            <a:off x="381000" y="2428875"/>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如果这三个结点处于一条</a:t>
            </a:r>
            <a:r>
              <a:rPr lang="zh-CN" altLang="en-US" b="1" dirty="0">
                <a:solidFill>
                  <a:srgbClr val="FF0000"/>
                </a:solidFill>
                <a:latin typeface="黑体" panose="02010609060101010101" pitchFamily="49" charset="-122"/>
                <a:ea typeface="黑体" panose="02010609060101010101" pitchFamily="49" charset="-122"/>
              </a:rPr>
              <a:t>直线</a:t>
            </a:r>
            <a:r>
              <a:rPr lang="zh-CN" altLang="en-US" b="1" dirty="0">
                <a:latin typeface="黑体" panose="02010609060101010101" pitchFamily="49" charset="-122"/>
                <a:ea typeface="黑体" panose="02010609060101010101" pitchFamily="49" charset="-122"/>
              </a:rPr>
              <a:t>上(</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型或</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型)，则采用单向旋转进行平衡化</a:t>
            </a:r>
            <a:r>
              <a:rPr lang="en-US" altLang="zh-CN" b="1" dirty="0">
                <a:latin typeface="黑体" panose="02010609060101010101" pitchFamily="49" charset="-122"/>
                <a:ea typeface="黑体" panose="02010609060101010101" pitchFamily="49" charset="-122"/>
              </a:rPr>
              <a:t>[A&gt;B&gt;C]</a:t>
            </a:r>
          </a:p>
          <a:p>
            <a:pPr eaLnBrk="1" hangingPunct="1">
              <a:spcBef>
                <a:spcPct val="30000"/>
              </a:spcBef>
            </a:pPr>
            <a:r>
              <a:rPr lang="zh-CN" altLang="en-US" sz="3000" b="1" dirty="0">
                <a:latin typeface="黑体" panose="02010609060101010101" pitchFamily="49" charset="-122"/>
                <a:ea typeface="黑体" panose="02010609060101010101" pitchFamily="49" charset="-122"/>
              </a:rPr>
              <a:t>单向旋转分为</a:t>
            </a:r>
            <a:r>
              <a:rPr lang="zh-CN" altLang="en-US" sz="3000" b="1" dirty="0">
                <a:solidFill>
                  <a:srgbClr val="FF0000"/>
                </a:solidFill>
                <a:latin typeface="黑体" panose="02010609060101010101" pitchFamily="49" charset="-122"/>
                <a:ea typeface="黑体" panose="02010609060101010101" pitchFamily="49" charset="-122"/>
              </a:rPr>
              <a:t>单向右旋</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型，顺时针转)和</a:t>
            </a:r>
            <a:r>
              <a:rPr lang="zh-CN" altLang="en-US" sz="3000" b="1" dirty="0">
                <a:solidFill>
                  <a:srgbClr val="FF0000"/>
                </a:solidFill>
                <a:latin typeface="黑体" panose="02010609060101010101" pitchFamily="49" charset="-122"/>
                <a:ea typeface="黑体" panose="02010609060101010101" pitchFamily="49" charset="-122"/>
              </a:rPr>
              <a:t>单向左旋</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型，逆时针转)</a:t>
            </a:r>
          </a:p>
        </p:txBody>
      </p:sp>
      <p:sp>
        <p:nvSpPr>
          <p:cNvPr id="96262" name="Rectangle 6">
            <a:extLst>
              <a:ext uri="{FF2B5EF4-FFF2-40B4-BE49-F238E27FC236}">
                <a16:creationId xmlns:a16="http://schemas.microsoft.com/office/drawing/2014/main" id="{BF2198CF-D13D-43E9-AE00-ABDB6FD5A5A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6263" name="Group 59">
            <a:extLst>
              <a:ext uri="{FF2B5EF4-FFF2-40B4-BE49-F238E27FC236}">
                <a16:creationId xmlns:a16="http://schemas.microsoft.com/office/drawing/2014/main" id="{EB4825D9-0791-44AF-B549-AE616BE99157}"/>
              </a:ext>
            </a:extLst>
          </p:cNvPr>
          <p:cNvGrpSpPr>
            <a:grpSpLocks/>
          </p:cNvGrpSpPr>
          <p:nvPr/>
        </p:nvGrpSpPr>
        <p:grpSpPr bwMode="auto">
          <a:xfrm>
            <a:off x="4859338" y="4724400"/>
            <a:ext cx="3957637" cy="1981200"/>
            <a:chOff x="3072" y="2880"/>
            <a:chExt cx="2493" cy="1248"/>
          </a:xfrm>
        </p:grpSpPr>
        <p:grpSp>
          <p:nvGrpSpPr>
            <p:cNvPr id="96278" name="Group 29">
              <a:extLst>
                <a:ext uri="{FF2B5EF4-FFF2-40B4-BE49-F238E27FC236}">
                  <a16:creationId xmlns:a16="http://schemas.microsoft.com/office/drawing/2014/main" id="{A897F856-D33A-441F-B0D0-7EE443DEA1EF}"/>
                </a:ext>
              </a:extLst>
            </p:cNvPr>
            <p:cNvGrpSpPr>
              <a:grpSpLocks/>
            </p:cNvGrpSpPr>
            <p:nvPr/>
          </p:nvGrpSpPr>
          <p:grpSpPr bwMode="auto">
            <a:xfrm>
              <a:off x="3072" y="2880"/>
              <a:ext cx="1010" cy="863"/>
              <a:chOff x="1046" y="3263"/>
              <a:chExt cx="828" cy="720"/>
            </a:xfrm>
          </p:grpSpPr>
          <p:sp>
            <p:nvSpPr>
              <p:cNvPr id="96287" name="Line 13">
                <a:extLst>
                  <a:ext uri="{FF2B5EF4-FFF2-40B4-BE49-F238E27FC236}">
                    <a16:creationId xmlns:a16="http://schemas.microsoft.com/office/drawing/2014/main" id="{F51F560C-6095-4FB5-8FE8-19467C205387}"/>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8" name="Oval 20">
                <a:extLst>
                  <a:ext uri="{FF2B5EF4-FFF2-40B4-BE49-F238E27FC236}">
                    <a16:creationId xmlns:a16="http://schemas.microsoft.com/office/drawing/2014/main" id="{F3AD65BD-C74E-4337-A91B-854CEE85A7D6}"/>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6289" name="Oval 23">
                <a:extLst>
                  <a:ext uri="{FF2B5EF4-FFF2-40B4-BE49-F238E27FC236}">
                    <a16:creationId xmlns:a16="http://schemas.microsoft.com/office/drawing/2014/main" id="{FB81A938-29AE-400F-9C15-F05AEE057423}"/>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90" name="Oval 28">
                <a:extLst>
                  <a:ext uri="{FF2B5EF4-FFF2-40B4-BE49-F238E27FC236}">
                    <a16:creationId xmlns:a16="http://schemas.microsoft.com/office/drawing/2014/main" id="{2C98CB49-95D7-45B6-A841-C9019AE6354D}"/>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6279" name="Group 38">
              <a:extLst>
                <a:ext uri="{FF2B5EF4-FFF2-40B4-BE49-F238E27FC236}">
                  <a16:creationId xmlns:a16="http://schemas.microsoft.com/office/drawing/2014/main" id="{C45461B5-EC60-4E05-9F2A-A38D9683B0FE}"/>
                </a:ext>
              </a:extLst>
            </p:cNvPr>
            <p:cNvGrpSpPr>
              <a:grpSpLocks/>
            </p:cNvGrpSpPr>
            <p:nvPr/>
          </p:nvGrpSpPr>
          <p:grpSpPr bwMode="auto">
            <a:xfrm>
              <a:off x="4560" y="3222"/>
              <a:ext cx="1005" cy="559"/>
              <a:chOff x="1632" y="3270"/>
              <a:chExt cx="1005" cy="559"/>
            </a:xfrm>
          </p:grpSpPr>
          <p:sp>
            <p:nvSpPr>
              <p:cNvPr id="96282" name="Line 31">
                <a:extLst>
                  <a:ext uri="{FF2B5EF4-FFF2-40B4-BE49-F238E27FC236}">
                    <a16:creationId xmlns:a16="http://schemas.microsoft.com/office/drawing/2014/main" id="{5CA4CF33-05E2-45EF-B345-D05991F3FD88}"/>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3" name="Oval 33">
                <a:extLst>
                  <a:ext uri="{FF2B5EF4-FFF2-40B4-BE49-F238E27FC236}">
                    <a16:creationId xmlns:a16="http://schemas.microsoft.com/office/drawing/2014/main" id="{944CD617-6E73-4820-8437-F716641BDE4C}"/>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84" name="Oval 34">
                <a:extLst>
                  <a:ext uri="{FF2B5EF4-FFF2-40B4-BE49-F238E27FC236}">
                    <a16:creationId xmlns:a16="http://schemas.microsoft.com/office/drawing/2014/main" id="{0E4E730F-A86E-4E7C-BCB1-93DA9F8B07AB}"/>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6285" name="Line 35">
                <a:extLst>
                  <a:ext uri="{FF2B5EF4-FFF2-40B4-BE49-F238E27FC236}">
                    <a16:creationId xmlns:a16="http://schemas.microsoft.com/office/drawing/2014/main" id="{B16D5464-7290-44D1-9DCA-F8A7D2ED7970}"/>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6" name="Oval 37">
                <a:extLst>
                  <a:ext uri="{FF2B5EF4-FFF2-40B4-BE49-F238E27FC236}">
                    <a16:creationId xmlns:a16="http://schemas.microsoft.com/office/drawing/2014/main" id="{2B3338F7-69BF-4B01-9E54-20BB6FFBFB6C}"/>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6280" name="AutoShape 39">
              <a:extLst>
                <a:ext uri="{FF2B5EF4-FFF2-40B4-BE49-F238E27FC236}">
                  <a16:creationId xmlns:a16="http://schemas.microsoft.com/office/drawing/2014/main" id="{B4217C06-7FF2-4557-9395-AF3CA529B56B}"/>
                </a:ext>
              </a:extLst>
            </p:cNvPr>
            <p:cNvSpPr>
              <a:spLocks noChangeArrowheads="1"/>
            </p:cNvSpPr>
            <p:nvPr/>
          </p:nvSpPr>
          <p:spPr bwMode="auto">
            <a:xfrm>
              <a:off x="4128" y="3312"/>
              <a:ext cx="432" cy="192"/>
            </a:xfrm>
            <a:prstGeom prst="rightArrow">
              <a:avLst>
                <a:gd name="adj1" fmla="val 50000"/>
                <a:gd name="adj2" fmla="val 5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6281" name="Text Box 40">
              <a:extLst>
                <a:ext uri="{FF2B5EF4-FFF2-40B4-BE49-F238E27FC236}">
                  <a16:creationId xmlns:a16="http://schemas.microsoft.com/office/drawing/2014/main" id="{D98438D2-1D94-4972-B6FC-F66C34FE0D01}"/>
                </a:ext>
              </a:extLst>
            </p:cNvPr>
            <p:cNvSpPr txBox="1">
              <a:spLocks noChangeArrowheads="1"/>
            </p:cNvSpPr>
            <p:nvPr/>
          </p:nvSpPr>
          <p:spPr bwMode="auto">
            <a:xfrm>
              <a:off x="3840" y="384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单向左旋</a:t>
              </a:r>
            </a:p>
          </p:txBody>
        </p:sp>
      </p:grpSp>
      <p:grpSp>
        <p:nvGrpSpPr>
          <p:cNvPr id="96264" name="Group 56">
            <a:extLst>
              <a:ext uri="{FF2B5EF4-FFF2-40B4-BE49-F238E27FC236}">
                <a16:creationId xmlns:a16="http://schemas.microsoft.com/office/drawing/2014/main" id="{3C8E36D5-202B-45F0-B52C-4D803BB9230F}"/>
              </a:ext>
            </a:extLst>
          </p:cNvPr>
          <p:cNvGrpSpPr>
            <a:grpSpLocks/>
          </p:cNvGrpSpPr>
          <p:nvPr/>
        </p:nvGrpSpPr>
        <p:grpSpPr bwMode="auto">
          <a:xfrm>
            <a:off x="304800" y="4648200"/>
            <a:ext cx="3652838" cy="2057400"/>
            <a:chOff x="3312" y="2928"/>
            <a:chExt cx="2301" cy="1296"/>
          </a:xfrm>
        </p:grpSpPr>
        <p:grpSp>
          <p:nvGrpSpPr>
            <p:cNvPr id="96265" name="Group 41">
              <a:extLst>
                <a:ext uri="{FF2B5EF4-FFF2-40B4-BE49-F238E27FC236}">
                  <a16:creationId xmlns:a16="http://schemas.microsoft.com/office/drawing/2014/main" id="{15956F40-C6E6-46A9-9F08-6DF984F49F99}"/>
                </a:ext>
              </a:extLst>
            </p:cNvPr>
            <p:cNvGrpSpPr>
              <a:grpSpLocks/>
            </p:cNvGrpSpPr>
            <p:nvPr/>
          </p:nvGrpSpPr>
          <p:grpSpPr bwMode="auto">
            <a:xfrm flipH="1">
              <a:off x="3312" y="2928"/>
              <a:ext cx="1104" cy="959"/>
              <a:chOff x="1046" y="3263"/>
              <a:chExt cx="828" cy="720"/>
            </a:xfrm>
          </p:grpSpPr>
          <p:sp>
            <p:nvSpPr>
              <p:cNvPr id="96274" name="Line 42">
                <a:extLst>
                  <a:ext uri="{FF2B5EF4-FFF2-40B4-BE49-F238E27FC236}">
                    <a16:creationId xmlns:a16="http://schemas.microsoft.com/office/drawing/2014/main" id="{EDE9C7F4-C091-4540-B2B7-738C124D2A35}"/>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5" name="Oval 43">
                <a:extLst>
                  <a:ext uri="{FF2B5EF4-FFF2-40B4-BE49-F238E27FC236}">
                    <a16:creationId xmlns:a16="http://schemas.microsoft.com/office/drawing/2014/main" id="{5BF76562-DA9D-4AD3-A05E-D6185C208920}"/>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76" name="Oval 44">
                <a:extLst>
                  <a:ext uri="{FF2B5EF4-FFF2-40B4-BE49-F238E27FC236}">
                    <a16:creationId xmlns:a16="http://schemas.microsoft.com/office/drawing/2014/main" id="{D6818662-C3F5-4200-916B-63D6227F45AE}"/>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6277" name="Oval 45">
                <a:extLst>
                  <a:ext uri="{FF2B5EF4-FFF2-40B4-BE49-F238E27FC236}">
                    <a16:creationId xmlns:a16="http://schemas.microsoft.com/office/drawing/2014/main" id="{DD99D98B-E2FF-45A5-9F89-CDEF613F5EFC}"/>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6266" name="Group 46">
              <a:extLst>
                <a:ext uri="{FF2B5EF4-FFF2-40B4-BE49-F238E27FC236}">
                  <a16:creationId xmlns:a16="http://schemas.microsoft.com/office/drawing/2014/main" id="{B72C241D-DDB0-42DF-B626-2429EED79E2B}"/>
                </a:ext>
              </a:extLst>
            </p:cNvPr>
            <p:cNvGrpSpPr>
              <a:grpSpLocks/>
            </p:cNvGrpSpPr>
            <p:nvPr/>
          </p:nvGrpSpPr>
          <p:grpSpPr bwMode="auto">
            <a:xfrm>
              <a:off x="4608" y="3312"/>
              <a:ext cx="1005" cy="559"/>
              <a:chOff x="1632" y="3270"/>
              <a:chExt cx="1005" cy="559"/>
            </a:xfrm>
          </p:grpSpPr>
          <p:sp>
            <p:nvSpPr>
              <p:cNvPr id="96269" name="Line 47">
                <a:extLst>
                  <a:ext uri="{FF2B5EF4-FFF2-40B4-BE49-F238E27FC236}">
                    <a16:creationId xmlns:a16="http://schemas.microsoft.com/office/drawing/2014/main" id="{4DD8DA01-5BFC-468C-9518-10EA6EE87593}"/>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0" name="Oval 48">
                <a:extLst>
                  <a:ext uri="{FF2B5EF4-FFF2-40B4-BE49-F238E27FC236}">
                    <a16:creationId xmlns:a16="http://schemas.microsoft.com/office/drawing/2014/main" id="{D09CF33E-791C-41D4-87D4-F548FDCBE1F5}"/>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6271" name="Oval 49">
                <a:extLst>
                  <a:ext uri="{FF2B5EF4-FFF2-40B4-BE49-F238E27FC236}">
                    <a16:creationId xmlns:a16="http://schemas.microsoft.com/office/drawing/2014/main" id="{DD88F453-C820-40AA-8ED6-B92F6A1B6958}"/>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6272" name="Line 50">
                <a:extLst>
                  <a:ext uri="{FF2B5EF4-FFF2-40B4-BE49-F238E27FC236}">
                    <a16:creationId xmlns:a16="http://schemas.microsoft.com/office/drawing/2014/main" id="{B593F4E2-7C2D-4B89-984A-61D06B56B422}"/>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3" name="Oval 51">
                <a:extLst>
                  <a:ext uri="{FF2B5EF4-FFF2-40B4-BE49-F238E27FC236}">
                    <a16:creationId xmlns:a16="http://schemas.microsoft.com/office/drawing/2014/main" id="{F4A65573-52FD-4BCF-8F3F-DA68BE9A4F85}"/>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6267" name="AutoShape 52">
              <a:extLst>
                <a:ext uri="{FF2B5EF4-FFF2-40B4-BE49-F238E27FC236}">
                  <a16:creationId xmlns:a16="http://schemas.microsoft.com/office/drawing/2014/main" id="{70716FB2-2EF0-44B9-9DB4-92C184059A37}"/>
                </a:ext>
              </a:extLst>
            </p:cNvPr>
            <p:cNvSpPr>
              <a:spLocks noChangeArrowheads="1"/>
            </p:cNvSpPr>
            <p:nvPr/>
          </p:nvSpPr>
          <p:spPr bwMode="auto">
            <a:xfrm>
              <a:off x="4176" y="3408"/>
              <a:ext cx="432" cy="192"/>
            </a:xfrm>
            <a:prstGeom prst="rightArrow">
              <a:avLst>
                <a:gd name="adj1" fmla="val 50000"/>
                <a:gd name="adj2" fmla="val 5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6268" name="Text Box 53">
              <a:extLst>
                <a:ext uri="{FF2B5EF4-FFF2-40B4-BE49-F238E27FC236}">
                  <a16:creationId xmlns:a16="http://schemas.microsoft.com/office/drawing/2014/main" id="{7DE997F9-CD81-4169-BC03-8F7BDB97AFEE}"/>
                </a:ext>
              </a:extLst>
            </p:cNvPr>
            <p:cNvSpPr txBox="1">
              <a:spLocks noChangeArrowheads="1"/>
            </p:cNvSpPr>
            <p:nvPr/>
          </p:nvSpPr>
          <p:spPr bwMode="auto">
            <a:xfrm>
              <a:off x="3888" y="393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单向右旋</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CF87E07-38ED-45A2-AE16-D3D2A3FDB738}"/>
              </a:ext>
            </a:extLst>
          </p:cNvPr>
          <p:cNvSpPr>
            <a:spLocks noGrp="1" noChangeArrowheads="1"/>
          </p:cNvSpPr>
          <p:nvPr>
            <p:ph type="title"/>
          </p:nvPr>
        </p:nvSpPr>
        <p:spPr>
          <a:xfrm>
            <a:off x="406963" y="1719560"/>
            <a:ext cx="7620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三、平衡二叉树[</a:t>
            </a:r>
            <a:r>
              <a:rPr lang="en-US" altLang="zh-CN" sz="3200" dirty="0">
                <a:latin typeface="黑体" panose="02010609060101010101" pitchFamily="49" charset="-122"/>
                <a:ea typeface="黑体" panose="02010609060101010101" pitchFamily="49" charset="-122"/>
              </a:rPr>
              <a:t>AVL]</a:t>
            </a:r>
            <a:r>
              <a:rPr lang="zh-CN" altLang="en-US" sz="3200" dirty="0">
                <a:latin typeface="黑体" panose="02010609060101010101" pitchFamily="49" charset="-122"/>
                <a:ea typeface="黑体" panose="02010609060101010101" pitchFamily="49" charset="-122"/>
              </a:rPr>
              <a:t>(平衡化双向旋转</a:t>
            </a:r>
            <a:r>
              <a:rPr lang="en-US" altLang="zh-CN" sz="3200" dirty="0">
                <a:latin typeface="黑体" panose="02010609060101010101" pitchFamily="49" charset="-122"/>
                <a:ea typeface="黑体" panose="02010609060101010101" pitchFamily="49" charset="-122"/>
              </a:rPr>
              <a:t>)</a:t>
            </a:r>
          </a:p>
        </p:txBody>
      </p:sp>
      <p:sp>
        <p:nvSpPr>
          <p:cNvPr id="98307" name="Text Box 3">
            <a:extLst>
              <a:ext uri="{FF2B5EF4-FFF2-40B4-BE49-F238E27FC236}">
                <a16:creationId xmlns:a16="http://schemas.microsoft.com/office/drawing/2014/main" id="{42C63164-0B8C-44EA-A64A-0F63295B04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FD5655-8BC8-4F16-9557-9195AD40F100}" type="slidenum">
              <a:rPr lang="zh-CN" altLang="en-US" sz="2400"/>
              <a:pPr algn="r" eaLnBrk="1" hangingPunct="1">
                <a:spcBef>
                  <a:spcPct val="50000"/>
                </a:spcBef>
                <a:buClrTx/>
                <a:buSzTx/>
                <a:buFontTx/>
                <a:buNone/>
              </a:pPr>
              <a:t>65</a:t>
            </a:fld>
            <a:endParaRPr lang="en-US" altLang="zh-CN" sz="2400"/>
          </a:p>
        </p:txBody>
      </p:sp>
      <p:sp>
        <p:nvSpPr>
          <p:cNvPr id="98308" name="Text Box 4">
            <a:extLst>
              <a:ext uri="{FF2B5EF4-FFF2-40B4-BE49-F238E27FC236}">
                <a16:creationId xmlns:a16="http://schemas.microsoft.com/office/drawing/2014/main" id="{310A363A-E9EE-43A3-A960-D3D7C08D7A8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98309" name="Rectangle 5">
            <a:extLst>
              <a:ext uri="{FF2B5EF4-FFF2-40B4-BE49-F238E27FC236}">
                <a16:creationId xmlns:a16="http://schemas.microsoft.com/office/drawing/2014/main" id="{AAB3A513-EB36-4BA3-9AF3-C40B08EF06B2}"/>
              </a:ext>
            </a:extLst>
          </p:cNvPr>
          <p:cNvSpPr>
            <a:spLocks noGrp="1" noChangeArrowheads="1"/>
          </p:cNvSpPr>
          <p:nvPr>
            <p:ph type="body" idx="1"/>
          </p:nvPr>
        </p:nvSpPr>
        <p:spPr>
          <a:xfrm>
            <a:off x="520245" y="2422848"/>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如果这三个结点处于一条</a:t>
            </a:r>
            <a:r>
              <a:rPr lang="zh-CN" altLang="en-US" b="1" dirty="0">
                <a:solidFill>
                  <a:srgbClr val="FF0000"/>
                </a:solidFill>
                <a:latin typeface="黑体" panose="02010609060101010101" pitchFamily="49" charset="-122"/>
                <a:ea typeface="黑体" panose="02010609060101010101" pitchFamily="49" charset="-122"/>
              </a:rPr>
              <a:t>折线</a:t>
            </a:r>
            <a:r>
              <a:rPr lang="zh-CN" altLang="en-US" b="1" dirty="0">
                <a:latin typeface="黑体" panose="02010609060101010101" pitchFamily="49" charset="-122"/>
                <a:ea typeface="黑体" panose="02010609060101010101" pitchFamily="49" charset="-122"/>
              </a:rPr>
              <a:t>上(</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&lt;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型或</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&gt;</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型)，则采用双向旋转进行平衡化</a:t>
            </a:r>
            <a:r>
              <a:rPr lang="en-US" altLang="zh-CN" b="1" dirty="0">
                <a:solidFill>
                  <a:schemeClr val="hlink"/>
                </a:solidFill>
                <a:latin typeface="黑体" panose="02010609060101010101" pitchFamily="49" charset="-122"/>
                <a:ea typeface="黑体" panose="02010609060101010101" pitchFamily="49" charset="-122"/>
              </a:rPr>
              <a:t>[A&gt;B&gt;C]</a:t>
            </a:r>
            <a:r>
              <a:rPr lang="zh-CN" altLang="en-US" b="1" dirty="0">
                <a:latin typeface="黑体" panose="02010609060101010101" pitchFamily="49" charset="-122"/>
                <a:ea typeface="黑体" panose="02010609060101010101" pitchFamily="49" charset="-122"/>
              </a:rPr>
              <a:t> 。</a:t>
            </a:r>
          </a:p>
          <a:p>
            <a:pPr eaLnBrk="1" hangingPunct="1">
              <a:spcBef>
                <a:spcPct val="30000"/>
              </a:spcBef>
            </a:pPr>
            <a:r>
              <a:rPr lang="zh-CN" altLang="en-US" sz="3000" b="1" dirty="0">
                <a:latin typeface="黑体" panose="02010609060101010101" pitchFamily="49" charset="-122"/>
                <a:ea typeface="黑体" panose="02010609060101010101" pitchFamily="49" charset="-122"/>
              </a:rPr>
              <a:t>双旋转分为先左后右(</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&lt;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型)和先右后左(</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&gt;</a:t>
            </a:r>
            <a:r>
              <a:rPr lang="zh-CN" altLang="en-US" sz="3000" b="1" dirty="0">
                <a:latin typeface="Times New Roman" panose="02020603050405020304" pitchFamily="18" charset="0"/>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型)</a:t>
            </a:r>
          </a:p>
        </p:txBody>
      </p:sp>
      <p:sp>
        <p:nvSpPr>
          <p:cNvPr id="98310" name="Rectangle 6">
            <a:extLst>
              <a:ext uri="{FF2B5EF4-FFF2-40B4-BE49-F238E27FC236}">
                <a16:creationId xmlns:a16="http://schemas.microsoft.com/office/drawing/2014/main" id="{0CA3AD9B-1906-430D-8F89-03C74B7C3FA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98311" name="Group 12">
            <a:extLst>
              <a:ext uri="{FF2B5EF4-FFF2-40B4-BE49-F238E27FC236}">
                <a16:creationId xmlns:a16="http://schemas.microsoft.com/office/drawing/2014/main" id="{FF78C746-0B54-4F85-852C-386CF49861F7}"/>
              </a:ext>
            </a:extLst>
          </p:cNvPr>
          <p:cNvGrpSpPr>
            <a:grpSpLocks/>
          </p:cNvGrpSpPr>
          <p:nvPr/>
        </p:nvGrpSpPr>
        <p:grpSpPr bwMode="auto">
          <a:xfrm>
            <a:off x="2971800" y="5029200"/>
            <a:ext cx="1219200" cy="762000"/>
            <a:chOff x="1632" y="3270"/>
            <a:chExt cx="1005" cy="559"/>
          </a:xfrm>
        </p:grpSpPr>
        <p:sp>
          <p:nvSpPr>
            <p:cNvPr id="98346" name="Line 13">
              <a:extLst>
                <a:ext uri="{FF2B5EF4-FFF2-40B4-BE49-F238E27FC236}">
                  <a16:creationId xmlns:a16="http://schemas.microsoft.com/office/drawing/2014/main" id="{095A052E-100E-4A4E-A47E-B8BB9BE59EDA}"/>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7" name="Oval 14">
              <a:extLst>
                <a:ext uri="{FF2B5EF4-FFF2-40B4-BE49-F238E27FC236}">
                  <a16:creationId xmlns:a16="http://schemas.microsoft.com/office/drawing/2014/main" id="{8B4826D1-E8BF-45CC-A420-AFC7B0C3A68E}"/>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48" name="Oval 15">
              <a:extLst>
                <a:ext uri="{FF2B5EF4-FFF2-40B4-BE49-F238E27FC236}">
                  <a16:creationId xmlns:a16="http://schemas.microsoft.com/office/drawing/2014/main" id="{A9F22D3D-C2A7-496F-9E71-AB1CE3B7AA71}"/>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49" name="Line 16">
              <a:extLst>
                <a:ext uri="{FF2B5EF4-FFF2-40B4-BE49-F238E27FC236}">
                  <a16:creationId xmlns:a16="http://schemas.microsoft.com/office/drawing/2014/main" id="{74179A17-47C4-452B-B663-116685E3FCAA}"/>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0" name="Oval 17">
              <a:extLst>
                <a:ext uri="{FF2B5EF4-FFF2-40B4-BE49-F238E27FC236}">
                  <a16:creationId xmlns:a16="http://schemas.microsoft.com/office/drawing/2014/main" id="{AF98E05A-D05F-47B6-B71E-7EB05612D263}"/>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8312" name="AutoShape 18">
            <a:extLst>
              <a:ext uri="{FF2B5EF4-FFF2-40B4-BE49-F238E27FC236}">
                <a16:creationId xmlns:a16="http://schemas.microsoft.com/office/drawing/2014/main" id="{1EF009FF-DAD5-41F0-B9DC-6B7D8FC6AA91}"/>
              </a:ext>
            </a:extLst>
          </p:cNvPr>
          <p:cNvSpPr>
            <a:spLocks noChangeArrowheads="1"/>
          </p:cNvSpPr>
          <p:nvPr/>
        </p:nvSpPr>
        <p:spPr bwMode="auto">
          <a:xfrm>
            <a:off x="9144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13" name="Text Box 19">
            <a:extLst>
              <a:ext uri="{FF2B5EF4-FFF2-40B4-BE49-F238E27FC236}">
                <a16:creationId xmlns:a16="http://schemas.microsoft.com/office/drawing/2014/main" id="{50CD9E4B-DAE1-4C82-86C9-A4F4931A865C}"/>
              </a:ext>
            </a:extLst>
          </p:cNvPr>
          <p:cNvSpPr txBox="1">
            <a:spLocks noChangeArrowheads="1"/>
          </p:cNvSpPr>
          <p:nvPr/>
        </p:nvSpPr>
        <p:spPr bwMode="auto">
          <a:xfrm>
            <a:off x="1143000" y="6248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先左后右旋转</a:t>
            </a:r>
          </a:p>
        </p:txBody>
      </p:sp>
      <p:grpSp>
        <p:nvGrpSpPr>
          <p:cNvPr id="98314" name="Group 25">
            <a:extLst>
              <a:ext uri="{FF2B5EF4-FFF2-40B4-BE49-F238E27FC236}">
                <a16:creationId xmlns:a16="http://schemas.microsoft.com/office/drawing/2014/main" id="{74B1E13F-B52C-40D0-884E-A8D1F27CA4D7}"/>
              </a:ext>
            </a:extLst>
          </p:cNvPr>
          <p:cNvGrpSpPr>
            <a:grpSpLocks/>
          </p:cNvGrpSpPr>
          <p:nvPr/>
        </p:nvGrpSpPr>
        <p:grpSpPr bwMode="auto">
          <a:xfrm>
            <a:off x="7696200" y="4953000"/>
            <a:ext cx="1219200" cy="762000"/>
            <a:chOff x="1632" y="3270"/>
            <a:chExt cx="1005" cy="559"/>
          </a:xfrm>
        </p:grpSpPr>
        <p:sp>
          <p:nvSpPr>
            <p:cNvPr id="98341" name="Line 26">
              <a:extLst>
                <a:ext uri="{FF2B5EF4-FFF2-40B4-BE49-F238E27FC236}">
                  <a16:creationId xmlns:a16="http://schemas.microsoft.com/office/drawing/2014/main" id="{8B8FDBD7-D13A-44B7-9008-C268DC3148F1}"/>
                </a:ext>
              </a:extLst>
            </p:cNvPr>
            <p:cNvSpPr>
              <a:spLocks noChangeShapeType="1"/>
            </p:cNvSpPr>
            <p:nvPr/>
          </p:nvSpPr>
          <p:spPr bwMode="auto">
            <a:xfrm>
              <a:off x="2208" y="3456"/>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2" name="Oval 27">
              <a:extLst>
                <a:ext uri="{FF2B5EF4-FFF2-40B4-BE49-F238E27FC236}">
                  <a16:creationId xmlns:a16="http://schemas.microsoft.com/office/drawing/2014/main" id="{36D74BDC-7356-4225-8717-4FA866E8F0E5}"/>
                </a:ext>
              </a:extLst>
            </p:cNvPr>
            <p:cNvSpPr>
              <a:spLocks noChangeArrowheads="1"/>
            </p:cNvSpPr>
            <p:nvPr/>
          </p:nvSpPr>
          <p:spPr bwMode="auto">
            <a:xfrm>
              <a:off x="2400" y="3600"/>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43" name="Oval 28">
              <a:extLst>
                <a:ext uri="{FF2B5EF4-FFF2-40B4-BE49-F238E27FC236}">
                  <a16:creationId xmlns:a16="http://schemas.microsoft.com/office/drawing/2014/main" id="{FA4C4870-1067-4CD6-A591-5A6DF8AB441D}"/>
                </a:ext>
              </a:extLst>
            </p:cNvPr>
            <p:cNvSpPr>
              <a:spLocks noChangeArrowheads="1"/>
            </p:cNvSpPr>
            <p:nvPr/>
          </p:nvSpPr>
          <p:spPr bwMode="auto">
            <a:xfrm>
              <a:off x="2028" y="3270"/>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44" name="Line 29">
              <a:extLst>
                <a:ext uri="{FF2B5EF4-FFF2-40B4-BE49-F238E27FC236}">
                  <a16:creationId xmlns:a16="http://schemas.microsoft.com/office/drawing/2014/main" id="{135DD60A-B253-4DAD-8F7B-8FEF807B0732}"/>
                </a:ext>
              </a:extLst>
            </p:cNvPr>
            <p:cNvSpPr>
              <a:spLocks noChangeShapeType="1"/>
            </p:cNvSpPr>
            <p:nvPr/>
          </p:nvSpPr>
          <p:spPr bwMode="auto">
            <a:xfrm flipH="1">
              <a:off x="1776" y="345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5" name="Oval 30">
              <a:extLst>
                <a:ext uri="{FF2B5EF4-FFF2-40B4-BE49-F238E27FC236}">
                  <a16:creationId xmlns:a16="http://schemas.microsoft.com/office/drawing/2014/main" id="{FABEC2E5-9063-46CC-BAF9-2D20ECA6FB81}"/>
                </a:ext>
              </a:extLst>
            </p:cNvPr>
            <p:cNvSpPr>
              <a:spLocks noChangeArrowheads="1"/>
            </p:cNvSpPr>
            <p:nvPr/>
          </p:nvSpPr>
          <p:spPr bwMode="auto">
            <a:xfrm>
              <a:off x="1632" y="360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sp>
        <p:nvSpPr>
          <p:cNvPr id="98315" name="AutoShape 31">
            <a:extLst>
              <a:ext uri="{FF2B5EF4-FFF2-40B4-BE49-F238E27FC236}">
                <a16:creationId xmlns:a16="http://schemas.microsoft.com/office/drawing/2014/main" id="{A05D5729-255B-4E4D-89F2-1BF613C0E846}"/>
              </a:ext>
            </a:extLst>
          </p:cNvPr>
          <p:cNvSpPr>
            <a:spLocks noChangeArrowheads="1"/>
          </p:cNvSpPr>
          <p:nvPr/>
        </p:nvSpPr>
        <p:spPr bwMode="auto">
          <a:xfrm>
            <a:off x="59436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16" name="Text Box 32">
            <a:extLst>
              <a:ext uri="{FF2B5EF4-FFF2-40B4-BE49-F238E27FC236}">
                <a16:creationId xmlns:a16="http://schemas.microsoft.com/office/drawing/2014/main" id="{9F5301B3-7648-4AE7-8525-2A080265FA81}"/>
              </a:ext>
            </a:extLst>
          </p:cNvPr>
          <p:cNvSpPr txBox="1">
            <a:spLocks noChangeArrowheads="1"/>
          </p:cNvSpPr>
          <p:nvPr/>
        </p:nvSpPr>
        <p:spPr bwMode="auto">
          <a:xfrm>
            <a:off x="59436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先右后左旋转</a:t>
            </a:r>
          </a:p>
        </p:txBody>
      </p:sp>
      <p:grpSp>
        <p:nvGrpSpPr>
          <p:cNvPr id="98317" name="Group 35">
            <a:extLst>
              <a:ext uri="{FF2B5EF4-FFF2-40B4-BE49-F238E27FC236}">
                <a16:creationId xmlns:a16="http://schemas.microsoft.com/office/drawing/2014/main" id="{FC17966F-59EB-4760-A80A-D215622D5341}"/>
              </a:ext>
            </a:extLst>
          </p:cNvPr>
          <p:cNvGrpSpPr>
            <a:grpSpLocks/>
          </p:cNvGrpSpPr>
          <p:nvPr/>
        </p:nvGrpSpPr>
        <p:grpSpPr bwMode="auto">
          <a:xfrm>
            <a:off x="228600" y="4876800"/>
            <a:ext cx="746125" cy="1241425"/>
            <a:chOff x="540" y="2880"/>
            <a:chExt cx="614" cy="911"/>
          </a:xfrm>
        </p:grpSpPr>
        <p:sp>
          <p:nvSpPr>
            <p:cNvPr id="98336" name="Line 8">
              <a:extLst>
                <a:ext uri="{FF2B5EF4-FFF2-40B4-BE49-F238E27FC236}">
                  <a16:creationId xmlns:a16="http://schemas.microsoft.com/office/drawing/2014/main" id="{A29473BB-8059-4508-B008-3E5BCA14F78B}"/>
                </a:ext>
              </a:extLst>
            </p:cNvPr>
            <p:cNvSpPr>
              <a:spLocks noChangeShapeType="1"/>
            </p:cNvSpPr>
            <p:nvPr/>
          </p:nvSpPr>
          <p:spPr bwMode="auto">
            <a:xfrm>
              <a:off x="720" y="3408"/>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7" name="Oval 9">
              <a:extLst>
                <a:ext uri="{FF2B5EF4-FFF2-40B4-BE49-F238E27FC236}">
                  <a16:creationId xmlns:a16="http://schemas.microsoft.com/office/drawing/2014/main" id="{A1B557A1-1F3D-4598-9F0A-0D8CF78291A9}"/>
                </a:ext>
              </a:extLst>
            </p:cNvPr>
            <p:cNvSpPr>
              <a:spLocks noChangeArrowheads="1"/>
            </p:cNvSpPr>
            <p:nvPr/>
          </p:nvSpPr>
          <p:spPr bwMode="auto">
            <a:xfrm>
              <a:off x="912" y="288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38" name="Oval 10">
              <a:extLst>
                <a:ext uri="{FF2B5EF4-FFF2-40B4-BE49-F238E27FC236}">
                  <a16:creationId xmlns:a16="http://schemas.microsoft.com/office/drawing/2014/main" id="{FD2E759C-C4FE-4272-8355-6B6B3BF0D832}"/>
                </a:ext>
              </a:extLst>
            </p:cNvPr>
            <p:cNvSpPr>
              <a:spLocks noChangeArrowheads="1"/>
            </p:cNvSpPr>
            <p:nvPr/>
          </p:nvSpPr>
          <p:spPr bwMode="auto">
            <a:xfrm>
              <a:off x="917" y="3562"/>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39" name="Line 33">
              <a:extLst>
                <a:ext uri="{FF2B5EF4-FFF2-40B4-BE49-F238E27FC236}">
                  <a16:creationId xmlns:a16="http://schemas.microsoft.com/office/drawing/2014/main" id="{C51803CE-918B-4DE3-BD9B-88F42D7BDB59}"/>
                </a:ext>
              </a:extLst>
            </p:cNvPr>
            <p:cNvSpPr>
              <a:spLocks noChangeShapeType="1"/>
            </p:cNvSpPr>
            <p:nvPr/>
          </p:nvSpPr>
          <p:spPr bwMode="auto">
            <a:xfrm flipV="1">
              <a:off x="720" y="3072"/>
              <a:ext cx="240"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0" name="Oval 34">
              <a:extLst>
                <a:ext uri="{FF2B5EF4-FFF2-40B4-BE49-F238E27FC236}">
                  <a16:creationId xmlns:a16="http://schemas.microsoft.com/office/drawing/2014/main" id="{43E87082-FBBB-4565-BEF1-4B38D96F5F14}"/>
                </a:ext>
              </a:extLst>
            </p:cNvPr>
            <p:cNvSpPr>
              <a:spLocks noChangeArrowheads="1"/>
            </p:cNvSpPr>
            <p:nvPr/>
          </p:nvSpPr>
          <p:spPr bwMode="auto">
            <a:xfrm>
              <a:off x="540" y="3222"/>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grpSp>
      <p:grpSp>
        <p:nvGrpSpPr>
          <p:cNvPr id="98318" name="Group 36">
            <a:extLst>
              <a:ext uri="{FF2B5EF4-FFF2-40B4-BE49-F238E27FC236}">
                <a16:creationId xmlns:a16="http://schemas.microsoft.com/office/drawing/2014/main" id="{CF1F332C-B97A-488B-A577-3832A14445F6}"/>
              </a:ext>
            </a:extLst>
          </p:cNvPr>
          <p:cNvGrpSpPr>
            <a:grpSpLocks/>
          </p:cNvGrpSpPr>
          <p:nvPr/>
        </p:nvGrpSpPr>
        <p:grpSpPr bwMode="auto">
          <a:xfrm flipH="1">
            <a:off x="5029200" y="4876800"/>
            <a:ext cx="757238" cy="1241425"/>
            <a:chOff x="540" y="2880"/>
            <a:chExt cx="614" cy="911"/>
          </a:xfrm>
        </p:grpSpPr>
        <p:sp>
          <p:nvSpPr>
            <p:cNvPr id="98331" name="Line 37">
              <a:extLst>
                <a:ext uri="{FF2B5EF4-FFF2-40B4-BE49-F238E27FC236}">
                  <a16:creationId xmlns:a16="http://schemas.microsoft.com/office/drawing/2014/main" id="{B1C73DCC-8032-440C-B1D3-896052822E8E}"/>
                </a:ext>
              </a:extLst>
            </p:cNvPr>
            <p:cNvSpPr>
              <a:spLocks noChangeShapeType="1"/>
            </p:cNvSpPr>
            <p:nvPr/>
          </p:nvSpPr>
          <p:spPr bwMode="auto">
            <a:xfrm>
              <a:off x="720" y="3408"/>
              <a:ext cx="256" cy="21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2" name="Oval 38">
              <a:extLst>
                <a:ext uri="{FF2B5EF4-FFF2-40B4-BE49-F238E27FC236}">
                  <a16:creationId xmlns:a16="http://schemas.microsoft.com/office/drawing/2014/main" id="{6D219F68-DF45-4D4F-9509-C23D969E1473}"/>
                </a:ext>
              </a:extLst>
            </p:cNvPr>
            <p:cNvSpPr>
              <a:spLocks noChangeArrowheads="1"/>
            </p:cNvSpPr>
            <p:nvPr/>
          </p:nvSpPr>
          <p:spPr bwMode="auto">
            <a:xfrm>
              <a:off x="912" y="2880"/>
              <a:ext cx="238" cy="228"/>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33" name="Oval 39">
              <a:extLst>
                <a:ext uri="{FF2B5EF4-FFF2-40B4-BE49-F238E27FC236}">
                  <a16:creationId xmlns:a16="http://schemas.microsoft.com/office/drawing/2014/main" id="{22231F9E-430C-4CE6-BE29-E6FAB7E6A226}"/>
                </a:ext>
              </a:extLst>
            </p:cNvPr>
            <p:cNvSpPr>
              <a:spLocks noChangeArrowheads="1"/>
            </p:cNvSpPr>
            <p:nvPr/>
          </p:nvSpPr>
          <p:spPr bwMode="auto">
            <a:xfrm>
              <a:off x="917" y="3562"/>
              <a:ext cx="237" cy="229"/>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sp>
          <p:nvSpPr>
            <p:cNvPr id="98334" name="Line 40">
              <a:extLst>
                <a:ext uri="{FF2B5EF4-FFF2-40B4-BE49-F238E27FC236}">
                  <a16:creationId xmlns:a16="http://schemas.microsoft.com/office/drawing/2014/main" id="{0F51394E-904D-4E84-BDF5-0FC0B1910EDC}"/>
                </a:ext>
              </a:extLst>
            </p:cNvPr>
            <p:cNvSpPr>
              <a:spLocks noChangeShapeType="1"/>
            </p:cNvSpPr>
            <p:nvPr/>
          </p:nvSpPr>
          <p:spPr bwMode="auto">
            <a:xfrm flipV="1">
              <a:off x="720" y="3072"/>
              <a:ext cx="240"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5" name="Oval 41">
              <a:extLst>
                <a:ext uri="{FF2B5EF4-FFF2-40B4-BE49-F238E27FC236}">
                  <a16:creationId xmlns:a16="http://schemas.microsoft.com/office/drawing/2014/main" id="{FA8F8EDE-ED3D-4BCD-B7E7-AC6BC06FEB8B}"/>
                </a:ext>
              </a:extLst>
            </p:cNvPr>
            <p:cNvSpPr>
              <a:spLocks noChangeArrowheads="1"/>
            </p:cNvSpPr>
            <p:nvPr/>
          </p:nvSpPr>
          <p:spPr bwMode="auto">
            <a:xfrm>
              <a:off x="540" y="3222"/>
              <a:ext cx="240" cy="227"/>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grpSp>
      <p:grpSp>
        <p:nvGrpSpPr>
          <p:cNvPr id="98319" name="Group 42">
            <a:extLst>
              <a:ext uri="{FF2B5EF4-FFF2-40B4-BE49-F238E27FC236}">
                <a16:creationId xmlns:a16="http://schemas.microsoft.com/office/drawing/2014/main" id="{B734D3F6-38D1-4B57-B269-F8C9F570D283}"/>
              </a:ext>
            </a:extLst>
          </p:cNvPr>
          <p:cNvGrpSpPr>
            <a:grpSpLocks/>
          </p:cNvGrpSpPr>
          <p:nvPr/>
        </p:nvGrpSpPr>
        <p:grpSpPr bwMode="auto">
          <a:xfrm flipH="1">
            <a:off x="1219200" y="4953000"/>
            <a:ext cx="1338263" cy="1154113"/>
            <a:chOff x="1046" y="3263"/>
            <a:chExt cx="828" cy="720"/>
          </a:xfrm>
        </p:grpSpPr>
        <p:sp>
          <p:nvSpPr>
            <p:cNvPr id="98327" name="Line 43">
              <a:extLst>
                <a:ext uri="{FF2B5EF4-FFF2-40B4-BE49-F238E27FC236}">
                  <a16:creationId xmlns:a16="http://schemas.microsoft.com/office/drawing/2014/main" id="{D983EEA4-EA95-468F-975B-0AA76D5D0B5A}"/>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8" name="Oval 44">
              <a:extLst>
                <a:ext uri="{FF2B5EF4-FFF2-40B4-BE49-F238E27FC236}">
                  <a16:creationId xmlns:a16="http://schemas.microsoft.com/office/drawing/2014/main" id="{90E81964-C7B6-4DA8-9747-08AB61562527}"/>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29" name="Oval 45">
              <a:extLst>
                <a:ext uri="{FF2B5EF4-FFF2-40B4-BE49-F238E27FC236}">
                  <a16:creationId xmlns:a16="http://schemas.microsoft.com/office/drawing/2014/main" id="{ADBA83D1-F2E5-4364-ACBA-FF8778814B7E}"/>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30" name="Oval 46">
              <a:extLst>
                <a:ext uri="{FF2B5EF4-FFF2-40B4-BE49-F238E27FC236}">
                  <a16:creationId xmlns:a16="http://schemas.microsoft.com/office/drawing/2014/main" id="{90021400-717B-49DD-AE45-9819BB215FF3}"/>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grpSp>
        <p:nvGrpSpPr>
          <p:cNvPr id="98320" name="Group 47">
            <a:extLst>
              <a:ext uri="{FF2B5EF4-FFF2-40B4-BE49-F238E27FC236}">
                <a16:creationId xmlns:a16="http://schemas.microsoft.com/office/drawing/2014/main" id="{96588F98-BABA-4586-B14D-55A200E04568}"/>
              </a:ext>
            </a:extLst>
          </p:cNvPr>
          <p:cNvGrpSpPr>
            <a:grpSpLocks/>
          </p:cNvGrpSpPr>
          <p:nvPr/>
        </p:nvGrpSpPr>
        <p:grpSpPr bwMode="auto">
          <a:xfrm>
            <a:off x="6096000" y="4953000"/>
            <a:ext cx="1223963" cy="1176338"/>
            <a:chOff x="1046" y="3263"/>
            <a:chExt cx="828" cy="720"/>
          </a:xfrm>
        </p:grpSpPr>
        <p:sp>
          <p:nvSpPr>
            <p:cNvPr id="98323" name="Line 48">
              <a:extLst>
                <a:ext uri="{FF2B5EF4-FFF2-40B4-BE49-F238E27FC236}">
                  <a16:creationId xmlns:a16="http://schemas.microsoft.com/office/drawing/2014/main" id="{A34647EE-C441-46DC-BCEB-3CB40B0D91F1}"/>
                </a:ext>
              </a:extLst>
            </p:cNvPr>
            <p:cNvSpPr>
              <a:spLocks noChangeShapeType="1"/>
            </p:cNvSpPr>
            <p:nvPr/>
          </p:nvSpPr>
          <p:spPr bwMode="auto">
            <a:xfrm>
              <a:off x="1220" y="3399"/>
              <a:ext cx="508" cy="441"/>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Oval 49">
              <a:extLst>
                <a:ext uri="{FF2B5EF4-FFF2-40B4-BE49-F238E27FC236}">
                  <a16:creationId xmlns:a16="http://schemas.microsoft.com/office/drawing/2014/main" id="{52A254FD-711F-43A9-8843-6F458DEE0FDF}"/>
                </a:ext>
              </a:extLst>
            </p:cNvPr>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C</a:t>
              </a:r>
            </a:p>
          </p:txBody>
        </p:sp>
        <p:sp>
          <p:nvSpPr>
            <p:cNvPr id="98325" name="Oval 50">
              <a:extLst>
                <a:ext uri="{FF2B5EF4-FFF2-40B4-BE49-F238E27FC236}">
                  <a16:creationId xmlns:a16="http://schemas.microsoft.com/office/drawing/2014/main" id="{743DD96E-4760-499C-AEEA-955CDF1A36F5}"/>
                </a:ext>
              </a:extLst>
            </p:cNvPr>
            <p:cNvSpPr>
              <a:spLocks noChangeArrowheads="1"/>
            </p:cNvSpPr>
            <p:nvPr/>
          </p:nvSpPr>
          <p:spPr bwMode="auto">
            <a:xfrm>
              <a:off x="1680" y="3792"/>
              <a:ext cx="194" cy="19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A</a:t>
              </a:r>
            </a:p>
          </p:txBody>
        </p:sp>
        <p:sp>
          <p:nvSpPr>
            <p:cNvPr id="98326" name="Oval 51">
              <a:extLst>
                <a:ext uri="{FF2B5EF4-FFF2-40B4-BE49-F238E27FC236}">
                  <a16:creationId xmlns:a16="http://schemas.microsoft.com/office/drawing/2014/main" id="{D45F56E4-CBE5-4A27-81AD-3969B1432C8C}"/>
                </a:ext>
              </a:extLst>
            </p:cNvPr>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hlink"/>
                  </a:solidFill>
                  <a:latin typeface="Times New Roman" panose="02020603050405020304" pitchFamily="18" charset="0"/>
                  <a:ea typeface="楷体_GB2312" pitchFamily="49" charset="-122"/>
                </a:rPr>
                <a:t>B</a:t>
              </a:r>
            </a:p>
          </p:txBody>
        </p:sp>
      </p:grpSp>
      <p:sp>
        <p:nvSpPr>
          <p:cNvPr id="98321" name="AutoShape 52">
            <a:extLst>
              <a:ext uri="{FF2B5EF4-FFF2-40B4-BE49-F238E27FC236}">
                <a16:creationId xmlns:a16="http://schemas.microsoft.com/office/drawing/2014/main" id="{E3CFDE39-ED8F-4034-B1FC-26F1F5A44400}"/>
              </a:ext>
            </a:extLst>
          </p:cNvPr>
          <p:cNvSpPr>
            <a:spLocks noChangeArrowheads="1"/>
          </p:cNvSpPr>
          <p:nvPr/>
        </p:nvSpPr>
        <p:spPr bwMode="auto">
          <a:xfrm>
            <a:off x="22860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8322" name="AutoShape 53">
            <a:extLst>
              <a:ext uri="{FF2B5EF4-FFF2-40B4-BE49-F238E27FC236}">
                <a16:creationId xmlns:a16="http://schemas.microsoft.com/office/drawing/2014/main" id="{4C97A2BE-216B-453F-82F1-E84CF9A36DD9}"/>
              </a:ext>
            </a:extLst>
          </p:cNvPr>
          <p:cNvSpPr>
            <a:spLocks noChangeArrowheads="1"/>
          </p:cNvSpPr>
          <p:nvPr/>
        </p:nvSpPr>
        <p:spPr bwMode="auto">
          <a:xfrm>
            <a:off x="7086600" y="5410200"/>
            <a:ext cx="523875" cy="261938"/>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29B022F-9E55-4059-A78F-A60407F3A66A}"/>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(单向右旋</a:t>
            </a:r>
            <a:r>
              <a:rPr lang="en-US" altLang="zh-CN" sz="3200">
                <a:latin typeface="黑体" panose="02010609060101010101" pitchFamily="49" charset="-122"/>
                <a:ea typeface="黑体" panose="02010609060101010101" pitchFamily="49" charset="-122"/>
              </a:rPr>
              <a:t>)</a:t>
            </a:r>
          </a:p>
        </p:txBody>
      </p:sp>
      <p:sp>
        <p:nvSpPr>
          <p:cNvPr id="100355" name="Text Box 3">
            <a:extLst>
              <a:ext uri="{FF2B5EF4-FFF2-40B4-BE49-F238E27FC236}">
                <a16:creationId xmlns:a16="http://schemas.microsoft.com/office/drawing/2014/main" id="{3C5AD4FF-F4A2-4965-A81E-DE8AF1562E5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8BA230-BEEF-4A8D-8079-633519814C24}" type="slidenum">
              <a:rPr lang="zh-CN" altLang="en-US" sz="2400"/>
              <a:pPr algn="r" eaLnBrk="1" hangingPunct="1">
                <a:spcBef>
                  <a:spcPct val="50000"/>
                </a:spcBef>
                <a:buClrTx/>
                <a:buSzTx/>
                <a:buFontTx/>
                <a:buNone/>
              </a:pPr>
              <a:t>66</a:t>
            </a:fld>
            <a:endParaRPr lang="en-US" altLang="zh-CN" sz="2400"/>
          </a:p>
        </p:txBody>
      </p:sp>
      <p:sp>
        <p:nvSpPr>
          <p:cNvPr id="100356" name="Text Box 4">
            <a:extLst>
              <a:ext uri="{FF2B5EF4-FFF2-40B4-BE49-F238E27FC236}">
                <a16:creationId xmlns:a16="http://schemas.microsoft.com/office/drawing/2014/main" id="{B8DBA824-BB21-468F-ADD7-43C1C12E33D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0357" name="Rectangle 5">
            <a:extLst>
              <a:ext uri="{FF2B5EF4-FFF2-40B4-BE49-F238E27FC236}">
                <a16:creationId xmlns:a16="http://schemas.microsoft.com/office/drawing/2014/main" id="{2C776286-EFFF-4087-85A6-245565133E2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B</a:t>
            </a:r>
            <a:r>
              <a:rPr lang="zh-CN" altLang="en-US" b="1">
                <a:solidFill>
                  <a:srgbClr val="FF0000"/>
                </a:solidFill>
                <a:latin typeface="黑体" panose="02010609060101010101" pitchFamily="49" charset="-122"/>
                <a:ea typeface="黑体" panose="02010609060101010101" pitchFamily="49" charset="-122"/>
              </a:rPr>
              <a:t>左</a:t>
            </a:r>
            <a:r>
              <a:rPr lang="zh-CN" altLang="en-US" b="1">
                <a:latin typeface="黑体" panose="02010609060101010101" pitchFamily="49" charset="-122"/>
                <a:ea typeface="黑体" panose="02010609060101010101" pitchFamily="49" charset="-122"/>
              </a:rPr>
              <a:t>子树</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上插入新结点使其高度增1，导致结点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的平衡因子增到 +2，造成不平衡。</a:t>
            </a:r>
          </a:p>
        </p:txBody>
      </p:sp>
      <p:sp>
        <p:nvSpPr>
          <p:cNvPr id="100358" name="Rectangle 6">
            <a:extLst>
              <a:ext uri="{FF2B5EF4-FFF2-40B4-BE49-F238E27FC236}">
                <a16:creationId xmlns:a16="http://schemas.microsoft.com/office/drawing/2014/main" id="{B22B38E2-46A0-4878-A8A3-922B4AD1C53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0359" name="Group 101">
            <a:extLst>
              <a:ext uri="{FF2B5EF4-FFF2-40B4-BE49-F238E27FC236}">
                <a16:creationId xmlns:a16="http://schemas.microsoft.com/office/drawing/2014/main" id="{050C753E-B17B-446E-A31E-0951A2A5AE5F}"/>
              </a:ext>
            </a:extLst>
          </p:cNvPr>
          <p:cNvGrpSpPr>
            <a:grpSpLocks/>
          </p:cNvGrpSpPr>
          <p:nvPr/>
        </p:nvGrpSpPr>
        <p:grpSpPr bwMode="auto">
          <a:xfrm>
            <a:off x="755650" y="4149725"/>
            <a:ext cx="7602538" cy="2493963"/>
            <a:chOff x="388" y="2593"/>
            <a:chExt cx="4789" cy="1571"/>
          </a:xfrm>
        </p:grpSpPr>
        <p:sp>
          <p:nvSpPr>
            <p:cNvPr id="100360" name="Line 48">
              <a:extLst>
                <a:ext uri="{FF2B5EF4-FFF2-40B4-BE49-F238E27FC236}">
                  <a16:creationId xmlns:a16="http://schemas.microsoft.com/office/drawing/2014/main" id="{27CA0172-D400-404D-857D-584DED344557}"/>
                </a:ext>
              </a:extLst>
            </p:cNvPr>
            <p:cNvSpPr>
              <a:spLocks noChangeShapeType="1"/>
            </p:cNvSpPr>
            <p:nvPr/>
          </p:nvSpPr>
          <p:spPr bwMode="auto">
            <a:xfrm>
              <a:off x="4610" y="2995"/>
              <a:ext cx="280" cy="25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1" name="Line 49">
              <a:extLst>
                <a:ext uri="{FF2B5EF4-FFF2-40B4-BE49-F238E27FC236}">
                  <a16:creationId xmlns:a16="http://schemas.microsoft.com/office/drawing/2014/main" id="{65F7E11F-B7F8-47A3-BA96-782CB5D5FAB2}"/>
                </a:ext>
              </a:extLst>
            </p:cNvPr>
            <p:cNvSpPr>
              <a:spLocks noChangeShapeType="1"/>
            </p:cNvSpPr>
            <p:nvPr/>
          </p:nvSpPr>
          <p:spPr bwMode="auto">
            <a:xfrm flipH="1">
              <a:off x="3864" y="3287"/>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2" name="Line 50">
              <a:extLst>
                <a:ext uri="{FF2B5EF4-FFF2-40B4-BE49-F238E27FC236}">
                  <a16:creationId xmlns:a16="http://schemas.microsoft.com/office/drawing/2014/main" id="{9E0752AA-61BA-497D-8764-25580699B016}"/>
                </a:ext>
              </a:extLst>
            </p:cNvPr>
            <p:cNvSpPr>
              <a:spLocks noChangeShapeType="1"/>
            </p:cNvSpPr>
            <p:nvPr/>
          </p:nvSpPr>
          <p:spPr bwMode="auto">
            <a:xfrm>
              <a:off x="1062" y="3280"/>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3" name="Line 51">
              <a:extLst>
                <a:ext uri="{FF2B5EF4-FFF2-40B4-BE49-F238E27FC236}">
                  <a16:creationId xmlns:a16="http://schemas.microsoft.com/office/drawing/2014/main" id="{28AB4B1E-D4FB-4D5B-979C-665953827D54}"/>
                </a:ext>
              </a:extLst>
            </p:cNvPr>
            <p:cNvSpPr>
              <a:spLocks noChangeShapeType="1"/>
            </p:cNvSpPr>
            <p:nvPr/>
          </p:nvSpPr>
          <p:spPr bwMode="auto">
            <a:xfrm>
              <a:off x="1342" y="2946"/>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4" name="Line 52">
              <a:extLst>
                <a:ext uri="{FF2B5EF4-FFF2-40B4-BE49-F238E27FC236}">
                  <a16:creationId xmlns:a16="http://schemas.microsoft.com/office/drawing/2014/main" id="{F0EEF626-0ED9-492A-96C2-26B4B8F2DB92}"/>
                </a:ext>
              </a:extLst>
            </p:cNvPr>
            <p:cNvSpPr>
              <a:spLocks noChangeShapeType="1"/>
            </p:cNvSpPr>
            <p:nvPr/>
          </p:nvSpPr>
          <p:spPr bwMode="auto">
            <a:xfrm flipH="1">
              <a:off x="1062" y="2946"/>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Rectangle 53">
              <a:extLst>
                <a:ext uri="{FF2B5EF4-FFF2-40B4-BE49-F238E27FC236}">
                  <a16:creationId xmlns:a16="http://schemas.microsoft.com/office/drawing/2014/main" id="{61658012-4B14-463E-9937-2B129527AD63}"/>
                </a:ext>
              </a:extLst>
            </p:cNvPr>
            <p:cNvSpPr>
              <a:spLocks noChangeArrowheads="1"/>
            </p:cNvSpPr>
            <p:nvPr/>
          </p:nvSpPr>
          <p:spPr bwMode="auto">
            <a:xfrm>
              <a:off x="1528" y="3155"/>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66" name="Oval 54">
              <a:extLst>
                <a:ext uri="{FF2B5EF4-FFF2-40B4-BE49-F238E27FC236}">
                  <a16:creationId xmlns:a16="http://schemas.microsoft.com/office/drawing/2014/main" id="{BA0E6E8E-3E23-4210-ADAF-61A951721CB7}"/>
                </a:ext>
              </a:extLst>
            </p:cNvPr>
            <p:cNvSpPr>
              <a:spLocks noChangeArrowheads="1"/>
            </p:cNvSpPr>
            <p:nvPr/>
          </p:nvSpPr>
          <p:spPr bwMode="auto">
            <a:xfrm>
              <a:off x="1202" y="282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67" name="Line 55">
              <a:extLst>
                <a:ext uri="{FF2B5EF4-FFF2-40B4-BE49-F238E27FC236}">
                  <a16:creationId xmlns:a16="http://schemas.microsoft.com/office/drawing/2014/main" id="{6C84CDE0-436D-4559-AE60-EF95E5E5A028}"/>
                </a:ext>
              </a:extLst>
            </p:cNvPr>
            <p:cNvSpPr>
              <a:spLocks noChangeShapeType="1"/>
            </p:cNvSpPr>
            <p:nvPr/>
          </p:nvSpPr>
          <p:spPr bwMode="auto">
            <a:xfrm flipH="1">
              <a:off x="723" y="3280"/>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Oval 56">
              <a:extLst>
                <a:ext uri="{FF2B5EF4-FFF2-40B4-BE49-F238E27FC236}">
                  <a16:creationId xmlns:a16="http://schemas.microsoft.com/office/drawing/2014/main" id="{8D73593C-8F5C-4F4B-839D-61A8CB46BE8E}"/>
                </a:ext>
              </a:extLst>
            </p:cNvPr>
            <p:cNvSpPr>
              <a:spLocks noChangeArrowheads="1"/>
            </p:cNvSpPr>
            <p:nvPr/>
          </p:nvSpPr>
          <p:spPr bwMode="auto">
            <a:xfrm>
              <a:off x="875" y="3113"/>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69" name="Rectangle 57">
              <a:extLst>
                <a:ext uri="{FF2B5EF4-FFF2-40B4-BE49-F238E27FC236}">
                  <a16:creationId xmlns:a16="http://schemas.microsoft.com/office/drawing/2014/main" id="{C7EC7458-5502-43CF-81F5-CBF92D0E33E8}"/>
                </a:ext>
              </a:extLst>
            </p:cNvPr>
            <p:cNvSpPr>
              <a:spLocks noChangeArrowheads="1"/>
            </p:cNvSpPr>
            <p:nvPr/>
          </p:nvSpPr>
          <p:spPr bwMode="auto">
            <a:xfrm>
              <a:off x="549"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0" name="Rectangle 58">
              <a:extLst>
                <a:ext uri="{FF2B5EF4-FFF2-40B4-BE49-F238E27FC236}">
                  <a16:creationId xmlns:a16="http://schemas.microsoft.com/office/drawing/2014/main" id="{A1C3E448-E9F9-4C7C-82EA-04F233E9DA50}"/>
                </a:ext>
              </a:extLst>
            </p:cNvPr>
            <p:cNvSpPr>
              <a:spLocks noChangeArrowheads="1"/>
            </p:cNvSpPr>
            <p:nvPr/>
          </p:nvSpPr>
          <p:spPr bwMode="auto">
            <a:xfrm>
              <a:off x="1155"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1" name="Text Box 59">
              <a:extLst>
                <a:ext uri="{FF2B5EF4-FFF2-40B4-BE49-F238E27FC236}">
                  <a16:creationId xmlns:a16="http://schemas.microsoft.com/office/drawing/2014/main" id="{2A534130-25B7-4BA6-86D8-5A41EAE0F597}"/>
                </a:ext>
              </a:extLst>
            </p:cNvPr>
            <p:cNvSpPr txBox="1">
              <a:spLocks noChangeArrowheads="1"/>
            </p:cNvSpPr>
            <p:nvPr/>
          </p:nvSpPr>
          <p:spPr bwMode="auto">
            <a:xfrm>
              <a:off x="922" y="26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0372" name="Text Box 60">
              <a:extLst>
                <a:ext uri="{FF2B5EF4-FFF2-40B4-BE49-F238E27FC236}">
                  <a16:creationId xmlns:a16="http://schemas.microsoft.com/office/drawing/2014/main" id="{77CA8E67-9079-431F-9E6A-36D30069EE15}"/>
                </a:ext>
              </a:extLst>
            </p:cNvPr>
            <p:cNvSpPr txBox="1">
              <a:spLocks noChangeArrowheads="1"/>
            </p:cNvSpPr>
            <p:nvPr/>
          </p:nvSpPr>
          <p:spPr bwMode="auto">
            <a:xfrm>
              <a:off x="1797" y="292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0373" name="Text Box 61">
              <a:extLst>
                <a:ext uri="{FF2B5EF4-FFF2-40B4-BE49-F238E27FC236}">
                  <a16:creationId xmlns:a16="http://schemas.microsoft.com/office/drawing/2014/main" id="{E7A445E8-2212-4B05-92E0-54E75EFF6D39}"/>
                </a:ext>
              </a:extLst>
            </p:cNvPr>
            <p:cNvSpPr txBox="1">
              <a:spLocks noChangeArrowheads="1"/>
            </p:cNvSpPr>
            <p:nvPr/>
          </p:nvSpPr>
          <p:spPr bwMode="auto">
            <a:xfrm>
              <a:off x="1248"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0374" name="Text Box 62">
              <a:extLst>
                <a:ext uri="{FF2B5EF4-FFF2-40B4-BE49-F238E27FC236}">
                  <a16:creationId xmlns:a16="http://schemas.microsoft.com/office/drawing/2014/main" id="{E771AA16-C146-4E98-BB38-DEEDAC0A41F8}"/>
                </a:ext>
              </a:extLst>
            </p:cNvPr>
            <p:cNvSpPr txBox="1">
              <a:spLocks noChangeArrowheads="1"/>
            </p:cNvSpPr>
            <p:nvPr/>
          </p:nvSpPr>
          <p:spPr bwMode="auto">
            <a:xfrm>
              <a:off x="642" y="29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0375" name="Text Box 63">
              <a:extLst>
                <a:ext uri="{FF2B5EF4-FFF2-40B4-BE49-F238E27FC236}">
                  <a16:creationId xmlns:a16="http://schemas.microsoft.com/office/drawing/2014/main" id="{EECB664F-AC3D-4A03-89E3-04FF35E6A4CA}"/>
                </a:ext>
              </a:extLst>
            </p:cNvPr>
            <p:cNvSpPr txBox="1">
              <a:spLocks noChangeArrowheads="1"/>
            </p:cNvSpPr>
            <p:nvPr/>
          </p:nvSpPr>
          <p:spPr bwMode="auto">
            <a:xfrm>
              <a:off x="388" y="318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0376" name="Line 64">
              <a:extLst>
                <a:ext uri="{FF2B5EF4-FFF2-40B4-BE49-F238E27FC236}">
                  <a16:creationId xmlns:a16="http://schemas.microsoft.com/office/drawing/2014/main" id="{61ECA270-E255-4C10-B176-4545D2CCF303}"/>
                </a:ext>
              </a:extLst>
            </p:cNvPr>
            <p:cNvSpPr>
              <a:spLocks noChangeShapeType="1"/>
            </p:cNvSpPr>
            <p:nvPr/>
          </p:nvSpPr>
          <p:spPr bwMode="auto">
            <a:xfrm flipH="1">
              <a:off x="4237" y="2972"/>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7" name="Rectangle 65">
              <a:extLst>
                <a:ext uri="{FF2B5EF4-FFF2-40B4-BE49-F238E27FC236}">
                  <a16:creationId xmlns:a16="http://schemas.microsoft.com/office/drawing/2014/main" id="{19824E29-D065-4DBA-8914-73A5B2C4C25E}"/>
                </a:ext>
              </a:extLst>
            </p:cNvPr>
            <p:cNvSpPr>
              <a:spLocks noChangeArrowheads="1"/>
            </p:cNvSpPr>
            <p:nvPr/>
          </p:nvSpPr>
          <p:spPr bwMode="auto">
            <a:xfrm>
              <a:off x="4750" y="3162"/>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0378" name="Line 66">
              <a:extLst>
                <a:ext uri="{FF2B5EF4-FFF2-40B4-BE49-F238E27FC236}">
                  <a16:creationId xmlns:a16="http://schemas.microsoft.com/office/drawing/2014/main" id="{31BBC9C7-2D53-4939-BAD3-0DCC2E4A17FB}"/>
                </a:ext>
              </a:extLst>
            </p:cNvPr>
            <p:cNvSpPr>
              <a:spLocks noChangeShapeType="1"/>
            </p:cNvSpPr>
            <p:nvPr/>
          </p:nvSpPr>
          <p:spPr bwMode="auto">
            <a:xfrm>
              <a:off x="4283" y="3287"/>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9" name="Oval 67">
              <a:extLst>
                <a:ext uri="{FF2B5EF4-FFF2-40B4-BE49-F238E27FC236}">
                  <a16:creationId xmlns:a16="http://schemas.microsoft.com/office/drawing/2014/main" id="{56623174-3D69-4DC4-806F-77E9839CAC65}"/>
                </a:ext>
              </a:extLst>
            </p:cNvPr>
            <p:cNvSpPr>
              <a:spLocks noChangeArrowheads="1"/>
            </p:cNvSpPr>
            <p:nvPr/>
          </p:nvSpPr>
          <p:spPr bwMode="auto">
            <a:xfrm>
              <a:off x="4097" y="3120"/>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80" name="Oval 68">
              <a:extLst>
                <a:ext uri="{FF2B5EF4-FFF2-40B4-BE49-F238E27FC236}">
                  <a16:creationId xmlns:a16="http://schemas.microsoft.com/office/drawing/2014/main" id="{0B7A8DFB-C37B-4A2E-A497-FC9B7278E0F2}"/>
                </a:ext>
              </a:extLst>
            </p:cNvPr>
            <p:cNvSpPr>
              <a:spLocks noChangeArrowheads="1"/>
            </p:cNvSpPr>
            <p:nvPr/>
          </p:nvSpPr>
          <p:spPr bwMode="auto">
            <a:xfrm>
              <a:off x="4423" y="2828"/>
              <a:ext cx="233" cy="20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0381" name="Rectangle 69">
              <a:extLst>
                <a:ext uri="{FF2B5EF4-FFF2-40B4-BE49-F238E27FC236}">
                  <a16:creationId xmlns:a16="http://schemas.microsoft.com/office/drawing/2014/main" id="{BAB06C8D-9331-42CE-9C94-3091C2741961}"/>
                </a:ext>
              </a:extLst>
            </p:cNvPr>
            <p:cNvSpPr>
              <a:spLocks noChangeArrowheads="1"/>
            </p:cNvSpPr>
            <p:nvPr/>
          </p:nvSpPr>
          <p:spPr bwMode="auto">
            <a:xfrm>
              <a:off x="3770" y="3454"/>
              <a:ext cx="234"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0382" name="Text Box 70">
              <a:extLst>
                <a:ext uri="{FF2B5EF4-FFF2-40B4-BE49-F238E27FC236}">
                  <a16:creationId xmlns:a16="http://schemas.microsoft.com/office/drawing/2014/main" id="{D84A4048-3426-4D06-837F-62DC88F5D172}"/>
                </a:ext>
              </a:extLst>
            </p:cNvPr>
            <p:cNvSpPr txBox="1">
              <a:spLocks noChangeArrowheads="1"/>
            </p:cNvSpPr>
            <p:nvPr/>
          </p:nvSpPr>
          <p:spPr bwMode="auto">
            <a:xfrm>
              <a:off x="3864" y="297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0383" name="Text Box 71">
              <a:extLst>
                <a:ext uri="{FF2B5EF4-FFF2-40B4-BE49-F238E27FC236}">
                  <a16:creationId xmlns:a16="http://schemas.microsoft.com/office/drawing/2014/main" id="{2A0BA74E-9F7D-46CD-B30A-B595E9D0FAAA}"/>
                </a:ext>
              </a:extLst>
            </p:cNvPr>
            <p:cNvSpPr txBox="1">
              <a:spLocks noChangeArrowheads="1"/>
            </p:cNvSpPr>
            <p:nvPr/>
          </p:nvSpPr>
          <p:spPr bwMode="auto">
            <a:xfrm>
              <a:off x="4178" y="268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0384" name="Text Box 72">
              <a:extLst>
                <a:ext uri="{FF2B5EF4-FFF2-40B4-BE49-F238E27FC236}">
                  <a16:creationId xmlns:a16="http://schemas.microsoft.com/office/drawing/2014/main" id="{F56ED65E-0CF1-4B70-A401-17AA2B2C8A9D}"/>
                </a:ext>
              </a:extLst>
            </p:cNvPr>
            <p:cNvSpPr txBox="1">
              <a:spLocks noChangeArrowheads="1"/>
            </p:cNvSpPr>
            <p:nvPr/>
          </p:nvSpPr>
          <p:spPr bwMode="auto">
            <a:xfrm>
              <a:off x="4830" y="293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0385" name="Text Box 73">
              <a:extLst>
                <a:ext uri="{FF2B5EF4-FFF2-40B4-BE49-F238E27FC236}">
                  <a16:creationId xmlns:a16="http://schemas.microsoft.com/office/drawing/2014/main" id="{9066B0A3-61B6-4249-8908-93739A9278B2}"/>
                </a:ext>
              </a:extLst>
            </p:cNvPr>
            <p:cNvSpPr txBox="1">
              <a:spLocks noChangeArrowheads="1"/>
            </p:cNvSpPr>
            <p:nvPr/>
          </p:nvSpPr>
          <p:spPr bwMode="auto">
            <a:xfrm>
              <a:off x="4423" y="32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0386" name="Text Box 74">
              <a:extLst>
                <a:ext uri="{FF2B5EF4-FFF2-40B4-BE49-F238E27FC236}">
                  <a16:creationId xmlns:a16="http://schemas.microsoft.com/office/drawing/2014/main" id="{1EE834B2-9C55-46B0-B24B-D28B598789B2}"/>
                </a:ext>
              </a:extLst>
            </p:cNvPr>
            <p:cNvSpPr txBox="1">
              <a:spLocks noChangeArrowheads="1"/>
            </p:cNvSpPr>
            <p:nvPr/>
          </p:nvSpPr>
          <p:spPr bwMode="auto">
            <a:xfrm>
              <a:off x="3574" y="319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0387" name="Rectangle 89">
              <a:extLst>
                <a:ext uri="{FF2B5EF4-FFF2-40B4-BE49-F238E27FC236}">
                  <a16:creationId xmlns:a16="http://schemas.microsoft.com/office/drawing/2014/main" id="{E2719E86-9F42-4662-9C6F-1D7661CACDE4}"/>
                </a:ext>
              </a:extLst>
            </p:cNvPr>
            <p:cNvSpPr>
              <a:spLocks noChangeArrowheads="1"/>
            </p:cNvSpPr>
            <p:nvPr/>
          </p:nvSpPr>
          <p:spPr bwMode="auto">
            <a:xfrm>
              <a:off x="4330" y="3454"/>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277596" name="Text Box 92">
              <a:extLst>
                <a:ext uri="{FF2B5EF4-FFF2-40B4-BE49-F238E27FC236}">
                  <a16:creationId xmlns:a16="http://schemas.microsoft.com/office/drawing/2014/main" id="{F7124E60-DB36-4E6E-BAA0-77C89A8AD1D2}"/>
                </a:ext>
              </a:extLst>
            </p:cNvPr>
            <p:cNvSpPr txBox="1">
              <a:spLocks noChangeArrowheads="1"/>
            </p:cNvSpPr>
            <p:nvPr/>
          </p:nvSpPr>
          <p:spPr bwMode="auto">
            <a:xfrm>
              <a:off x="912" y="288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7597" name="Text Box 93">
              <a:extLst>
                <a:ext uri="{FF2B5EF4-FFF2-40B4-BE49-F238E27FC236}">
                  <a16:creationId xmlns:a16="http://schemas.microsoft.com/office/drawing/2014/main" id="{4A8E0818-5C59-4F11-BBF0-9C23F46F570F}"/>
                </a:ext>
              </a:extLst>
            </p:cNvPr>
            <p:cNvSpPr txBox="1">
              <a:spLocks noChangeArrowheads="1"/>
            </p:cNvSpPr>
            <p:nvPr/>
          </p:nvSpPr>
          <p:spPr bwMode="auto">
            <a:xfrm>
              <a:off x="1192" y="259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7598" name="Text Box 94">
              <a:extLst>
                <a:ext uri="{FF2B5EF4-FFF2-40B4-BE49-F238E27FC236}">
                  <a16:creationId xmlns:a16="http://schemas.microsoft.com/office/drawing/2014/main" id="{AA751C4D-A9D8-411B-B8B0-882AE69D7158}"/>
                </a:ext>
              </a:extLst>
            </p:cNvPr>
            <p:cNvSpPr txBox="1">
              <a:spLocks noChangeArrowheads="1"/>
            </p:cNvSpPr>
            <p:nvPr/>
          </p:nvSpPr>
          <p:spPr bwMode="auto">
            <a:xfrm>
              <a:off x="4050" y="2869"/>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77599" name="Text Box 95">
              <a:extLst>
                <a:ext uri="{FF2B5EF4-FFF2-40B4-BE49-F238E27FC236}">
                  <a16:creationId xmlns:a16="http://schemas.microsoft.com/office/drawing/2014/main" id="{464857CD-BF6D-4A62-9CCB-EC8BDFCF3190}"/>
                </a:ext>
              </a:extLst>
            </p:cNvPr>
            <p:cNvSpPr txBox="1">
              <a:spLocks noChangeArrowheads="1"/>
            </p:cNvSpPr>
            <p:nvPr/>
          </p:nvSpPr>
          <p:spPr bwMode="auto">
            <a:xfrm>
              <a:off x="4460" y="2619"/>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BD0881D-3A26-4C87-9863-C14E0E87C9BA}"/>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(单向右旋</a:t>
            </a:r>
            <a:r>
              <a:rPr lang="en-US" altLang="zh-CN" sz="3200">
                <a:latin typeface="黑体" panose="02010609060101010101" pitchFamily="49" charset="-122"/>
                <a:ea typeface="黑体" panose="02010609060101010101" pitchFamily="49" charset="-122"/>
              </a:rPr>
              <a:t>)</a:t>
            </a:r>
          </a:p>
        </p:txBody>
      </p:sp>
      <p:sp>
        <p:nvSpPr>
          <p:cNvPr id="101379" name="Text Box 3">
            <a:extLst>
              <a:ext uri="{FF2B5EF4-FFF2-40B4-BE49-F238E27FC236}">
                <a16:creationId xmlns:a16="http://schemas.microsoft.com/office/drawing/2014/main" id="{77715A8D-21C1-4A1A-A522-1636A90A05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8EEA75B-333B-4E7E-AE5C-E842FA704C36}" type="slidenum">
              <a:rPr lang="zh-CN" altLang="en-US" sz="2400"/>
              <a:pPr algn="r" eaLnBrk="1" hangingPunct="1">
                <a:spcBef>
                  <a:spcPct val="50000"/>
                </a:spcBef>
                <a:buClrTx/>
                <a:buSzTx/>
                <a:buFontTx/>
                <a:buNone/>
              </a:pPr>
              <a:t>67</a:t>
            </a:fld>
            <a:endParaRPr lang="en-US" altLang="zh-CN" sz="2400"/>
          </a:p>
        </p:txBody>
      </p:sp>
      <p:sp>
        <p:nvSpPr>
          <p:cNvPr id="101380" name="Text Box 4">
            <a:extLst>
              <a:ext uri="{FF2B5EF4-FFF2-40B4-BE49-F238E27FC236}">
                <a16:creationId xmlns:a16="http://schemas.microsoft.com/office/drawing/2014/main" id="{957FE691-4E3B-4918-AAF6-7108A40D08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1381" name="Rectangle 5">
            <a:extLst>
              <a:ext uri="{FF2B5EF4-FFF2-40B4-BE49-F238E27FC236}">
                <a16:creationId xmlns:a16="http://schemas.microsoft.com/office/drawing/2014/main" id="{B28F662B-D8A6-4D9B-A124-599030CCC706}"/>
              </a:ext>
            </a:extLst>
          </p:cNvPr>
          <p:cNvSpPr>
            <a:spLocks noGrp="1" noChangeArrowheads="1"/>
          </p:cNvSpPr>
          <p:nvPr>
            <p:ph type="body" idx="1"/>
          </p:nvPr>
        </p:nvSpPr>
        <p:spPr>
          <a:xfrm>
            <a:off x="381000" y="2743200"/>
            <a:ext cx="8763000" cy="41148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为使树恢复平衡，从</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沿插入路径连续取3个结点</a:t>
            </a:r>
            <a:r>
              <a:rPr lang="en-US" altLang="zh-CN" b="1">
                <a:latin typeface="黑体" panose="02010609060101010101" pitchFamily="49" charset="-122"/>
                <a:ea typeface="黑体" panose="02010609060101010101" pitchFamily="49" charset="-122"/>
              </a:rPr>
              <a:t>A、B</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L</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型)</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为旋转轴，将结点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顺时针(右)旋转。</a:t>
            </a:r>
          </a:p>
        </p:txBody>
      </p:sp>
      <p:sp>
        <p:nvSpPr>
          <p:cNvPr id="101382" name="Rectangle 6">
            <a:extLst>
              <a:ext uri="{FF2B5EF4-FFF2-40B4-BE49-F238E27FC236}">
                <a16:creationId xmlns:a16="http://schemas.microsoft.com/office/drawing/2014/main" id="{8DD28D22-685F-4AED-90E3-7E6601A8D7D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1383" name="Group 105">
            <a:extLst>
              <a:ext uri="{FF2B5EF4-FFF2-40B4-BE49-F238E27FC236}">
                <a16:creationId xmlns:a16="http://schemas.microsoft.com/office/drawing/2014/main" id="{3A35EF1A-0D60-4CA4-95BD-EEF24DC160F2}"/>
              </a:ext>
            </a:extLst>
          </p:cNvPr>
          <p:cNvGrpSpPr>
            <a:grpSpLocks/>
          </p:cNvGrpSpPr>
          <p:nvPr/>
        </p:nvGrpSpPr>
        <p:grpSpPr bwMode="auto">
          <a:xfrm>
            <a:off x="615950" y="4116388"/>
            <a:ext cx="8240713" cy="2547937"/>
            <a:chOff x="388" y="2593"/>
            <a:chExt cx="5191" cy="1605"/>
          </a:xfrm>
        </p:grpSpPr>
        <p:sp>
          <p:nvSpPr>
            <p:cNvPr id="101384" name="Line 106">
              <a:extLst>
                <a:ext uri="{FF2B5EF4-FFF2-40B4-BE49-F238E27FC236}">
                  <a16:creationId xmlns:a16="http://schemas.microsoft.com/office/drawing/2014/main" id="{FD0D2932-5827-4058-8616-FA2E7D778E1F}"/>
                </a:ext>
              </a:extLst>
            </p:cNvPr>
            <p:cNvSpPr>
              <a:spLocks noChangeShapeType="1"/>
            </p:cNvSpPr>
            <p:nvPr/>
          </p:nvSpPr>
          <p:spPr bwMode="auto">
            <a:xfrm>
              <a:off x="3196" y="3029"/>
              <a:ext cx="280" cy="25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107">
              <a:extLst>
                <a:ext uri="{FF2B5EF4-FFF2-40B4-BE49-F238E27FC236}">
                  <a16:creationId xmlns:a16="http://schemas.microsoft.com/office/drawing/2014/main" id="{88F12623-9F57-4F3F-A643-02D99CC1AAD5}"/>
                </a:ext>
              </a:extLst>
            </p:cNvPr>
            <p:cNvSpPr>
              <a:spLocks noChangeShapeType="1"/>
            </p:cNvSpPr>
            <p:nvPr/>
          </p:nvSpPr>
          <p:spPr bwMode="auto">
            <a:xfrm flipH="1">
              <a:off x="2450" y="3321"/>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108">
              <a:extLst>
                <a:ext uri="{FF2B5EF4-FFF2-40B4-BE49-F238E27FC236}">
                  <a16:creationId xmlns:a16="http://schemas.microsoft.com/office/drawing/2014/main" id="{1A74DFD8-6FCF-458D-A4BF-0F87F71DAFF8}"/>
                </a:ext>
              </a:extLst>
            </p:cNvPr>
            <p:cNvSpPr>
              <a:spLocks noChangeShapeType="1"/>
            </p:cNvSpPr>
            <p:nvPr/>
          </p:nvSpPr>
          <p:spPr bwMode="auto">
            <a:xfrm>
              <a:off x="1062" y="3280"/>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9">
              <a:extLst>
                <a:ext uri="{FF2B5EF4-FFF2-40B4-BE49-F238E27FC236}">
                  <a16:creationId xmlns:a16="http://schemas.microsoft.com/office/drawing/2014/main" id="{8D7B55D9-1B72-4A2E-B7CF-481152BC28E0}"/>
                </a:ext>
              </a:extLst>
            </p:cNvPr>
            <p:cNvSpPr>
              <a:spLocks noChangeShapeType="1"/>
            </p:cNvSpPr>
            <p:nvPr/>
          </p:nvSpPr>
          <p:spPr bwMode="auto">
            <a:xfrm>
              <a:off x="1342" y="2946"/>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0">
              <a:extLst>
                <a:ext uri="{FF2B5EF4-FFF2-40B4-BE49-F238E27FC236}">
                  <a16:creationId xmlns:a16="http://schemas.microsoft.com/office/drawing/2014/main" id="{EDDA52EF-CCFC-4595-A039-E57D0E4FE624}"/>
                </a:ext>
              </a:extLst>
            </p:cNvPr>
            <p:cNvSpPr>
              <a:spLocks noChangeShapeType="1"/>
            </p:cNvSpPr>
            <p:nvPr/>
          </p:nvSpPr>
          <p:spPr bwMode="auto">
            <a:xfrm flipH="1">
              <a:off x="1062" y="2946"/>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Rectangle 111">
              <a:extLst>
                <a:ext uri="{FF2B5EF4-FFF2-40B4-BE49-F238E27FC236}">
                  <a16:creationId xmlns:a16="http://schemas.microsoft.com/office/drawing/2014/main" id="{287B8DA8-33C0-4F1D-AFD6-8D76EA6D723A}"/>
                </a:ext>
              </a:extLst>
            </p:cNvPr>
            <p:cNvSpPr>
              <a:spLocks noChangeArrowheads="1"/>
            </p:cNvSpPr>
            <p:nvPr/>
          </p:nvSpPr>
          <p:spPr bwMode="auto">
            <a:xfrm>
              <a:off x="1528" y="3155"/>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0" name="Oval 112">
              <a:extLst>
                <a:ext uri="{FF2B5EF4-FFF2-40B4-BE49-F238E27FC236}">
                  <a16:creationId xmlns:a16="http://schemas.microsoft.com/office/drawing/2014/main" id="{70496477-3AF5-45A4-B433-7B85C988808E}"/>
                </a:ext>
              </a:extLst>
            </p:cNvPr>
            <p:cNvSpPr>
              <a:spLocks noChangeArrowheads="1"/>
            </p:cNvSpPr>
            <p:nvPr/>
          </p:nvSpPr>
          <p:spPr bwMode="auto">
            <a:xfrm>
              <a:off x="1202" y="282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91" name="Line 113">
              <a:extLst>
                <a:ext uri="{FF2B5EF4-FFF2-40B4-BE49-F238E27FC236}">
                  <a16:creationId xmlns:a16="http://schemas.microsoft.com/office/drawing/2014/main" id="{B84E3F32-C8ED-428C-BC16-9F7C66F9B0A5}"/>
                </a:ext>
              </a:extLst>
            </p:cNvPr>
            <p:cNvSpPr>
              <a:spLocks noChangeShapeType="1"/>
            </p:cNvSpPr>
            <p:nvPr/>
          </p:nvSpPr>
          <p:spPr bwMode="auto">
            <a:xfrm flipH="1">
              <a:off x="723" y="3280"/>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Oval 114">
              <a:extLst>
                <a:ext uri="{FF2B5EF4-FFF2-40B4-BE49-F238E27FC236}">
                  <a16:creationId xmlns:a16="http://schemas.microsoft.com/office/drawing/2014/main" id="{95945813-60E1-4AD3-A070-4979EE61B994}"/>
                </a:ext>
              </a:extLst>
            </p:cNvPr>
            <p:cNvSpPr>
              <a:spLocks noChangeArrowheads="1"/>
            </p:cNvSpPr>
            <p:nvPr/>
          </p:nvSpPr>
          <p:spPr bwMode="auto">
            <a:xfrm>
              <a:off x="875" y="3113"/>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93" name="Rectangle 115">
              <a:extLst>
                <a:ext uri="{FF2B5EF4-FFF2-40B4-BE49-F238E27FC236}">
                  <a16:creationId xmlns:a16="http://schemas.microsoft.com/office/drawing/2014/main" id="{364A8A82-5FF6-412A-BFF5-FAF256CAF027}"/>
                </a:ext>
              </a:extLst>
            </p:cNvPr>
            <p:cNvSpPr>
              <a:spLocks noChangeArrowheads="1"/>
            </p:cNvSpPr>
            <p:nvPr/>
          </p:nvSpPr>
          <p:spPr bwMode="auto">
            <a:xfrm>
              <a:off x="549"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4" name="Rectangle 116">
              <a:extLst>
                <a:ext uri="{FF2B5EF4-FFF2-40B4-BE49-F238E27FC236}">
                  <a16:creationId xmlns:a16="http://schemas.microsoft.com/office/drawing/2014/main" id="{688100C2-B293-4F43-898C-EC2AE431233E}"/>
                </a:ext>
              </a:extLst>
            </p:cNvPr>
            <p:cNvSpPr>
              <a:spLocks noChangeArrowheads="1"/>
            </p:cNvSpPr>
            <p:nvPr/>
          </p:nvSpPr>
          <p:spPr bwMode="auto">
            <a:xfrm>
              <a:off x="1155" y="3447"/>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395" name="Text Box 117">
              <a:extLst>
                <a:ext uri="{FF2B5EF4-FFF2-40B4-BE49-F238E27FC236}">
                  <a16:creationId xmlns:a16="http://schemas.microsoft.com/office/drawing/2014/main" id="{2CD6C06B-7583-488F-851A-23B82BBDBF13}"/>
                </a:ext>
              </a:extLst>
            </p:cNvPr>
            <p:cNvSpPr txBox="1">
              <a:spLocks noChangeArrowheads="1"/>
            </p:cNvSpPr>
            <p:nvPr/>
          </p:nvSpPr>
          <p:spPr bwMode="auto">
            <a:xfrm>
              <a:off x="922" y="26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396" name="Text Box 118">
              <a:extLst>
                <a:ext uri="{FF2B5EF4-FFF2-40B4-BE49-F238E27FC236}">
                  <a16:creationId xmlns:a16="http://schemas.microsoft.com/office/drawing/2014/main" id="{21B4551A-38C7-4380-B60C-161876AEBA15}"/>
                </a:ext>
              </a:extLst>
            </p:cNvPr>
            <p:cNvSpPr txBox="1">
              <a:spLocks noChangeArrowheads="1"/>
            </p:cNvSpPr>
            <p:nvPr/>
          </p:nvSpPr>
          <p:spPr bwMode="auto">
            <a:xfrm>
              <a:off x="1797" y="292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397" name="Text Box 119">
              <a:extLst>
                <a:ext uri="{FF2B5EF4-FFF2-40B4-BE49-F238E27FC236}">
                  <a16:creationId xmlns:a16="http://schemas.microsoft.com/office/drawing/2014/main" id="{C2659C81-57DD-47B5-96CB-411E1B20C407}"/>
                </a:ext>
              </a:extLst>
            </p:cNvPr>
            <p:cNvSpPr txBox="1">
              <a:spLocks noChangeArrowheads="1"/>
            </p:cNvSpPr>
            <p:nvPr/>
          </p:nvSpPr>
          <p:spPr bwMode="auto">
            <a:xfrm>
              <a:off x="1248"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398" name="Text Box 120">
              <a:extLst>
                <a:ext uri="{FF2B5EF4-FFF2-40B4-BE49-F238E27FC236}">
                  <a16:creationId xmlns:a16="http://schemas.microsoft.com/office/drawing/2014/main" id="{9AE81D72-43C8-4886-B57C-8E6378F78717}"/>
                </a:ext>
              </a:extLst>
            </p:cNvPr>
            <p:cNvSpPr txBox="1">
              <a:spLocks noChangeArrowheads="1"/>
            </p:cNvSpPr>
            <p:nvPr/>
          </p:nvSpPr>
          <p:spPr bwMode="auto">
            <a:xfrm>
              <a:off x="642" y="29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399" name="Text Box 121">
              <a:extLst>
                <a:ext uri="{FF2B5EF4-FFF2-40B4-BE49-F238E27FC236}">
                  <a16:creationId xmlns:a16="http://schemas.microsoft.com/office/drawing/2014/main" id="{4C1F7B11-93C3-4E3E-8A8F-1CBEE8F51C3E}"/>
                </a:ext>
              </a:extLst>
            </p:cNvPr>
            <p:cNvSpPr txBox="1">
              <a:spLocks noChangeArrowheads="1"/>
            </p:cNvSpPr>
            <p:nvPr/>
          </p:nvSpPr>
          <p:spPr bwMode="auto">
            <a:xfrm>
              <a:off x="388" y="318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00" name="Line 122">
              <a:extLst>
                <a:ext uri="{FF2B5EF4-FFF2-40B4-BE49-F238E27FC236}">
                  <a16:creationId xmlns:a16="http://schemas.microsoft.com/office/drawing/2014/main" id="{EAD8C886-E3F9-4117-A600-1BF530117D3F}"/>
                </a:ext>
              </a:extLst>
            </p:cNvPr>
            <p:cNvSpPr>
              <a:spLocks noChangeShapeType="1"/>
            </p:cNvSpPr>
            <p:nvPr/>
          </p:nvSpPr>
          <p:spPr bwMode="auto">
            <a:xfrm flipH="1">
              <a:off x="2823" y="3006"/>
              <a:ext cx="233" cy="2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01" name="Rectangle 123">
              <a:extLst>
                <a:ext uri="{FF2B5EF4-FFF2-40B4-BE49-F238E27FC236}">
                  <a16:creationId xmlns:a16="http://schemas.microsoft.com/office/drawing/2014/main" id="{1EC49B2A-38A3-43B6-948F-FCFFEE2FE423}"/>
                </a:ext>
              </a:extLst>
            </p:cNvPr>
            <p:cNvSpPr>
              <a:spLocks noChangeArrowheads="1"/>
            </p:cNvSpPr>
            <p:nvPr/>
          </p:nvSpPr>
          <p:spPr bwMode="auto">
            <a:xfrm>
              <a:off x="3336" y="3196"/>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02" name="Line 124">
              <a:extLst>
                <a:ext uri="{FF2B5EF4-FFF2-40B4-BE49-F238E27FC236}">
                  <a16:creationId xmlns:a16="http://schemas.microsoft.com/office/drawing/2014/main" id="{58287F8F-781E-47AC-8D42-21207EC77BEB}"/>
                </a:ext>
              </a:extLst>
            </p:cNvPr>
            <p:cNvSpPr>
              <a:spLocks noChangeShapeType="1"/>
            </p:cNvSpPr>
            <p:nvPr/>
          </p:nvSpPr>
          <p:spPr bwMode="auto">
            <a:xfrm>
              <a:off x="2869" y="3321"/>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03" name="Oval 125">
              <a:extLst>
                <a:ext uri="{FF2B5EF4-FFF2-40B4-BE49-F238E27FC236}">
                  <a16:creationId xmlns:a16="http://schemas.microsoft.com/office/drawing/2014/main" id="{9A7E7685-9F3F-407E-8090-821D68B28A52}"/>
                </a:ext>
              </a:extLst>
            </p:cNvPr>
            <p:cNvSpPr>
              <a:spLocks noChangeArrowheads="1"/>
            </p:cNvSpPr>
            <p:nvPr/>
          </p:nvSpPr>
          <p:spPr bwMode="auto">
            <a:xfrm>
              <a:off x="2683" y="3154"/>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04" name="Oval 126">
              <a:extLst>
                <a:ext uri="{FF2B5EF4-FFF2-40B4-BE49-F238E27FC236}">
                  <a16:creationId xmlns:a16="http://schemas.microsoft.com/office/drawing/2014/main" id="{419EA657-10BC-422E-A13B-51F2FB24FCBA}"/>
                </a:ext>
              </a:extLst>
            </p:cNvPr>
            <p:cNvSpPr>
              <a:spLocks noChangeArrowheads="1"/>
            </p:cNvSpPr>
            <p:nvPr/>
          </p:nvSpPr>
          <p:spPr bwMode="auto">
            <a:xfrm>
              <a:off x="3009" y="2862"/>
              <a:ext cx="233" cy="20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05" name="Rectangle 127">
              <a:extLst>
                <a:ext uri="{FF2B5EF4-FFF2-40B4-BE49-F238E27FC236}">
                  <a16:creationId xmlns:a16="http://schemas.microsoft.com/office/drawing/2014/main" id="{C3A70F17-A562-48C4-AC61-03DE67661B38}"/>
                </a:ext>
              </a:extLst>
            </p:cNvPr>
            <p:cNvSpPr>
              <a:spLocks noChangeArrowheads="1"/>
            </p:cNvSpPr>
            <p:nvPr/>
          </p:nvSpPr>
          <p:spPr bwMode="auto">
            <a:xfrm>
              <a:off x="2356" y="3488"/>
              <a:ext cx="234"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1406" name="Text Box 128">
              <a:extLst>
                <a:ext uri="{FF2B5EF4-FFF2-40B4-BE49-F238E27FC236}">
                  <a16:creationId xmlns:a16="http://schemas.microsoft.com/office/drawing/2014/main" id="{E18B9011-4BC8-4BAD-BA0B-E0038186E38D}"/>
                </a:ext>
              </a:extLst>
            </p:cNvPr>
            <p:cNvSpPr txBox="1">
              <a:spLocks noChangeArrowheads="1"/>
            </p:cNvSpPr>
            <p:nvPr/>
          </p:nvSpPr>
          <p:spPr bwMode="auto">
            <a:xfrm>
              <a:off x="2450" y="300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407" name="Text Box 129">
              <a:extLst>
                <a:ext uri="{FF2B5EF4-FFF2-40B4-BE49-F238E27FC236}">
                  <a16:creationId xmlns:a16="http://schemas.microsoft.com/office/drawing/2014/main" id="{486334B7-FB26-4B19-A8DA-517222062CE7}"/>
                </a:ext>
              </a:extLst>
            </p:cNvPr>
            <p:cNvSpPr txBox="1">
              <a:spLocks noChangeArrowheads="1"/>
            </p:cNvSpPr>
            <p:nvPr/>
          </p:nvSpPr>
          <p:spPr bwMode="auto">
            <a:xfrm>
              <a:off x="2764" y="271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408" name="Text Box 130">
              <a:extLst>
                <a:ext uri="{FF2B5EF4-FFF2-40B4-BE49-F238E27FC236}">
                  <a16:creationId xmlns:a16="http://schemas.microsoft.com/office/drawing/2014/main" id="{6C3090D3-3D67-4CBB-9E91-1A1F7F4F7677}"/>
                </a:ext>
              </a:extLst>
            </p:cNvPr>
            <p:cNvSpPr txBox="1">
              <a:spLocks noChangeArrowheads="1"/>
            </p:cNvSpPr>
            <p:nvPr/>
          </p:nvSpPr>
          <p:spPr bwMode="auto">
            <a:xfrm>
              <a:off x="3416" y="296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409" name="Text Box 131">
              <a:extLst>
                <a:ext uri="{FF2B5EF4-FFF2-40B4-BE49-F238E27FC236}">
                  <a16:creationId xmlns:a16="http://schemas.microsoft.com/office/drawing/2014/main" id="{64D037E3-880B-4883-AAFF-F2889438D5F8}"/>
                </a:ext>
              </a:extLst>
            </p:cNvPr>
            <p:cNvSpPr txBox="1">
              <a:spLocks noChangeArrowheads="1"/>
            </p:cNvSpPr>
            <p:nvPr/>
          </p:nvSpPr>
          <p:spPr bwMode="auto">
            <a:xfrm>
              <a:off x="3009" y="325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410" name="Text Box 132">
              <a:extLst>
                <a:ext uri="{FF2B5EF4-FFF2-40B4-BE49-F238E27FC236}">
                  <a16:creationId xmlns:a16="http://schemas.microsoft.com/office/drawing/2014/main" id="{42FCC972-C473-4308-A450-ABEE626C2D4C}"/>
                </a:ext>
              </a:extLst>
            </p:cNvPr>
            <p:cNvSpPr txBox="1">
              <a:spLocks noChangeArrowheads="1"/>
            </p:cNvSpPr>
            <p:nvPr/>
          </p:nvSpPr>
          <p:spPr bwMode="auto">
            <a:xfrm>
              <a:off x="2160" y="323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11" name="Line 133">
              <a:extLst>
                <a:ext uri="{FF2B5EF4-FFF2-40B4-BE49-F238E27FC236}">
                  <a16:creationId xmlns:a16="http://schemas.microsoft.com/office/drawing/2014/main" id="{5B1677C6-7CED-4308-AB70-0CB1C9601C55}"/>
                </a:ext>
              </a:extLst>
            </p:cNvPr>
            <p:cNvSpPr>
              <a:spLocks noChangeShapeType="1"/>
            </p:cNvSpPr>
            <p:nvPr/>
          </p:nvSpPr>
          <p:spPr bwMode="auto">
            <a:xfrm>
              <a:off x="4646" y="2964"/>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2" name="Line 134">
              <a:extLst>
                <a:ext uri="{FF2B5EF4-FFF2-40B4-BE49-F238E27FC236}">
                  <a16:creationId xmlns:a16="http://schemas.microsoft.com/office/drawing/2014/main" id="{D09F65DE-DA87-427A-AE98-CD8CE9D1EBDD}"/>
                </a:ext>
              </a:extLst>
            </p:cNvPr>
            <p:cNvSpPr>
              <a:spLocks noChangeShapeType="1"/>
            </p:cNvSpPr>
            <p:nvPr/>
          </p:nvSpPr>
          <p:spPr bwMode="auto">
            <a:xfrm flipH="1">
              <a:off x="4319" y="2964"/>
              <a:ext cx="280"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3" name="Oval 135">
              <a:extLst>
                <a:ext uri="{FF2B5EF4-FFF2-40B4-BE49-F238E27FC236}">
                  <a16:creationId xmlns:a16="http://schemas.microsoft.com/office/drawing/2014/main" id="{7CB96245-B51A-4730-AC6F-5FD87113EAD1}"/>
                </a:ext>
              </a:extLst>
            </p:cNvPr>
            <p:cNvSpPr>
              <a:spLocks noChangeArrowheads="1"/>
            </p:cNvSpPr>
            <p:nvPr/>
          </p:nvSpPr>
          <p:spPr bwMode="auto">
            <a:xfrm>
              <a:off x="4832" y="3131"/>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14" name="Oval 136">
              <a:extLst>
                <a:ext uri="{FF2B5EF4-FFF2-40B4-BE49-F238E27FC236}">
                  <a16:creationId xmlns:a16="http://schemas.microsoft.com/office/drawing/2014/main" id="{D8BA40B9-DAE6-44B8-A662-2CFDB879E171}"/>
                </a:ext>
              </a:extLst>
            </p:cNvPr>
            <p:cNvSpPr>
              <a:spLocks noChangeArrowheads="1"/>
            </p:cNvSpPr>
            <p:nvPr/>
          </p:nvSpPr>
          <p:spPr bwMode="auto">
            <a:xfrm>
              <a:off x="4506" y="2839"/>
              <a:ext cx="233"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415" name="Line 137">
              <a:extLst>
                <a:ext uri="{FF2B5EF4-FFF2-40B4-BE49-F238E27FC236}">
                  <a16:creationId xmlns:a16="http://schemas.microsoft.com/office/drawing/2014/main" id="{8A18F774-77BA-4FFC-87E8-E275BE52A29C}"/>
                </a:ext>
              </a:extLst>
            </p:cNvPr>
            <p:cNvSpPr>
              <a:spLocks noChangeShapeType="1"/>
            </p:cNvSpPr>
            <p:nvPr/>
          </p:nvSpPr>
          <p:spPr bwMode="auto">
            <a:xfrm flipH="1">
              <a:off x="4646" y="3298"/>
              <a:ext cx="233" cy="2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6" name="Rectangle 138">
              <a:extLst>
                <a:ext uri="{FF2B5EF4-FFF2-40B4-BE49-F238E27FC236}">
                  <a16:creationId xmlns:a16="http://schemas.microsoft.com/office/drawing/2014/main" id="{4DDE4BA7-3569-4C92-8827-35B3DA651119}"/>
                </a:ext>
              </a:extLst>
            </p:cNvPr>
            <p:cNvSpPr>
              <a:spLocks noChangeArrowheads="1"/>
            </p:cNvSpPr>
            <p:nvPr/>
          </p:nvSpPr>
          <p:spPr bwMode="auto">
            <a:xfrm>
              <a:off x="4560" y="3456"/>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17" name="Line 139">
              <a:extLst>
                <a:ext uri="{FF2B5EF4-FFF2-40B4-BE49-F238E27FC236}">
                  <a16:creationId xmlns:a16="http://schemas.microsoft.com/office/drawing/2014/main" id="{8388166D-4E3A-40C4-B713-49B0F47345D1}"/>
                </a:ext>
              </a:extLst>
            </p:cNvPr>
            <p:cNvSpPr>
              <a:spLocks noChangeShapeType="1"/>
            </p:cNvSpPr>
            <p:nvPr/>
          </p:nvSpPr>
          <p:spPr bwMode="auto">
            <a:xfrm>
              <a:off x="5019" y="3298"/>
              <a:ext cx="279" cy="25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18" name="Rectangle 140">
              <a:extLst>
                <a:ext uri="{FF2B5EF4-FFF2-40B4-BE49-F238E27FC236}">
                  <a16:creationId xmlns:a16="http://schemas.microsoft.com/office/drawing/2014/main" id="{2C5AD634-A8AE-4B3D-BEC4-8C1F602464E1}"/>
                </a:ext>
              </a:extLst>
            </p:cNvPr>
            <p:cNvSpPr>
              <a:spLocks noChangeArrowheads="1"/>
            </p:cNvSpPr>
            <p:nvPr/>
          </p:nvSpPr>
          <p:spPr bwMode="auto">
            <a:xfrm>
              <a:off x="5159" y="3465"/>
              <a:ext cx="233" cy="46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1419" name="Rectangle 141">
              <a:extLst>
                <a:ext uri="{FF2B5EF4-FFF2-40B4-BE49-F238E27FC236}">
                  <a16:creationId xmlns:a16="http://schemas.microsoft.com/office/drawing/2014/main" id="{C8DF3266-19A3-44EB-A72C-EF4EF1EE3F87}"/>
                </a:ext>
              </a:extLst>
            </p:cNvPr>
            <p:cNvSpPr>
              <a:spLocks noChangeArrowheads="1"/>
            </p:cNvSpPr>
            <p:nvPr/>
          </p:nvSpPr>
          <p:spPr bwMode="auto">
            <a:xfrm>
              <a:off x="4179" y="3215"/>
              <a:ext cx="233" cy="71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1420" name="Text Box 142">
              <a:extLst>
                <a:ext uri="{FF2B5EF4-FFF2-40B4-BE49-F238E27FC236}">
                  <a16:creationId xmlns:a16="http://schemas.microsoft.com/office/drawing/2014/main" id="{7640CF7F-91BD-431D-AC7E-F56E75F9E5C6}"/>
                </a:ext>
              </a:extLst>
            </p:cNvPr>
            <p:cNvSpPr txBox="1">
              <a:spLocks noChangeArrowheads="1"/>
            </p:cNvSpPr>
            <p:nvPr/>
          </p:nvSpPr>
          <p:spPr bwMode="auto">
            <a:xfrm>
              <a:off x="5232" y="321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1421" name="Text Box 143">
              <a:extLst>
                <a:ext uri="{FF2B5EF4-FFF2-40B4-BE49-F238E27FC236}">
                  <a16:creationId xmlns:a16="http://schemas.microsoft.com/office/drawing/2014/main" id="{8281A7C3-B047-464F-8685-898FE9F3F89C}"/>
                </a:ext>
              </a:extLst>
            </p:cNvPr>
            <p:cNvSpPr txBox="1">
              <a:spLocks noChangeArrowheads="1"/>
            </p:cNvSpPr>
            <p:nvPr/>
          </p:nvSpPr>
          <p:spPr bwMode="auto">
            <a:xfrm>
              <a:off x="4464" y="3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1422" name="Text Box 144">
              <a:extLst>
                <a:ext uri="{FF2B5EF4-FFF2-40B4-BE49-F238E27FC236}">
                  <a16:creationId xmlns:a16="http://schemas.microsoft.com/office/drawing/2014/main" id="{92D5C16A-75A2-4ADB-9A15-BA1278EE1390}"/>
                </a:ext>
              </a:extLst>
            </p:cNvPr>
            <p:cNvSpPr txBox="1">
              <a:spLocks noChangeArrowheads="1"/>
            </p:cNvSpPr>
            <p:nvPr/>
          </p:nvSpPr>
          <p:spPr bwMode="auto">
            <a:xfrm>
              <a:off x="5053" y="30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1423" name="Text Box 145">
              <a:extLst>
                <a:ext uri="{FF2B5EF4-FFF2-40B4-BE49-F238E27FC236}">
                  <a16:creationId xmlns:a16="http://schemas.microsoft.com/office/drawing/2014/main" id="{D2A36A09-10AE-415E-A811-77E4D1BCF275}"/>
                </a:ext>
              </a:extLst>
            </p:cNvPr>
            <p:cNvSpPr txBox="1">
              <a:spLocks noChangeArrowheads="1"/>
            </p:cNvSpPr>
            <p:nvPr/>
          </p:nvSpPr>
          <p:spPr bwMode="auto">
            <a:xfrm>
              <a:off x="4740" y="273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1424" name="Text Box 146">
              <a:extLst>
                <a:ext uri="{FF2B5EF4-FFF2-40B4-BE49-F238E27FC236}">
                  <a16:creationId xmlns:a16="http://schemas.microsoft.com/office/drawing/2014/main" id="{7B3498BB-EAE4-4C41-B466-5FE7540EBF57}"/>
                </a:ext>
              </a:extLst>
            </p:cNvPr>
            <p:cNvSpPr txBox="1">
              <a:spLocks noChangeArrowheads="1"/>
            </p:cNvSpPr>
            <p:nvPr/>
          </p:nvSpPr>
          <p:spPr bwMode="auto">
            <a:xfrm>
              <a:off x="4032" y="294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1425" name="Rectangle 147">
              <a:extLst>
                <a:ext uri="{FF2B5EF4-FFF2-40B4-BE49-F238E27FC236}">
                  <a16:creationId xmlns:a16="http://schemas.microsoft.com/office/drawing/2014/main" id="{2FE6B118-8FA6-41AD-B548-A1F74C00314A}"/>
                </a:ext>
              </a:extLst>
            </p:cNvPr>
            <p:cNvSpPr>
              <a:spLocks noChangeArrowheads="1"/>
            </p:cNvSpPr>
            <p:nvPr/>
          </p:nvSpPr>
          <p:spPr bwMode="auto">
            <a:xfrm>
              <a:off x="2916" y="3488"/>
              <a:ext cx="233"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278676" name="Text Box 148">
              <a:extLst>
                <a:ext uri="{FF2B5EF4-FFF2-40B4-BE49-F238E27FC236}">
                  <a16:creationId xmlns:a16="http://schemas.microsoft.com/office/drawing/2014/main" id="{C5169479-C336-4691-98B8-27F5A18EB248}"/>
                </a:ext>
              </a:extLst>
            </p:cNvPr>
            <p:cNvSpPr txBox="1">
              <a:spLocks noChangeArrowheads="1"/>
            </p:cNvSpPr>
            <p:nvPr/>
          </p:nvSpPr>
          <p:spPr bwMode="auto">
            <a:xfrm>
              <a:off x="4869" y="290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7" name="Text Box 149">
              <a:extLst>
                <a:ext uri="{FF2B5EF4-FFF2-40B4-BE49-F238E27FC236}">
                  <a16:creationId xmlns:a16="http://schemas.microsoft.com/office/drawing/2014/main" id="{1EAC8526-34AC-483F-B0ED-FD8B59317887}"/>
                </a:ext>
              </a:extLst>
            </p:cNvPr>
            <p:cNvSpPr txBox="1">
              <a:spLocks noChangeArrowheads="1"/>
            </p:cNvSpPr>
            <p:nvPr/>
          </p:nvSpPr>
          <p:spPr bwMode="auto">
            <a:xfrm>
              <a:off x="4346" y="265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8" name="Text Box 150">
              <a:extLst>
                <a:ext uri="{FF2B5EF4-FFF2-40B4-BE49-F238E27FC236}">
                  <a16:creationId xmlns:a16="http://schemas.microsoft.com/office/drawing/2014/main" id="{370C1FED-7A1E-4694-812C-379CE832A27C}"/>
                </a:ext>
              </a:extLst>
            </p:cNvPr>
            <p:cNvSpPr txBox="1">
              <a:spLocks noChangeArrowheads="1"/>
            </p:cNvSpPr>
            <p:nvPr/>
          </p:nvSpPr>
          <p:spPr bwMode="auto">
            <a:xfrm>
              <a:off x="912" y="288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679" name="Text Box 151">
              <a:extLst>
                <a:ext uri="{FF2B5EF4-FFF2-40B4-BE49-F238E27FC236}">
                  <a16:creationId xmlns:a16="http://schemas.microsoft.com/office/drawing/2014/main" id="{E278E738-55CA-4DD2-BC79-EB7522ADB70B}"/>
                </a:ext>
              </a:extLst>
            </p:cNvPr>
            <p:cNvSpPr txBox="1">
              <a:spLocks noChangeArrowheads="1"/>
            </p:cNvSpPr>
            <p:nvPr/>
          </p:nvSpPr>
          <p:spPr bwMode="auto">
            <a:xfrm>
              <a:off x="1192" y="259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8680" name="Text Box 152">
              <a:extLst>
                <a:ext uri="{FF2B5EF4-FFF2-40B4-BE49-F238E27FC236}">
                  <a16:creationId xmlns:a16="http://schemas.microsoft.com/office/drawing/2014/main" id="{24B87F31-73E3-4BD2-A70D-5C27B0DC151E}"/>
                </a:ext>
              </a:extLst>
            </p:cNvPr>
            <p:cNvSpPr txBox="1">
              <a:spLocks noChangeArrowheads="1"/>
            </p:cNvSpPr>
            <p:nvPr/>
          </p:nvSpPr>
          <p:spPr bwMode="auto">
            <a:xfrm>
              <a:off x="2636" y="290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78681" name="Text Box 153">
              <a:extLst>
                <a:ext uri="{FF2B5EF4-FFF2-40B4-BE49-F238E27FC236}">
                  <a16:creationId xmlns:a16="http://schemas.microsoft.com/office/drawing/2014/main" id="{FE8F1D79-9866-4D96-BD14-AE259C4F8915}"/>
                </a:ext>
              </a:extLst>
            </p:cNvPr>
            <p:cNvSpPr txBox="1">
              <a:spLocks noChangeArrowheads="1"/>
            </p:cNvSpPr>
            <p:nvPr/>
          </p:nvSpPr>
          <p:spPr bwMode="auto">
            <a:xfrm>
              <a:off x="3046" y="2653"/>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D2FBBFA-AC83-4715-9D8C-2893F4994A1D}"/>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(单向左旋</a:t>
            </a:r>
            <a:r>
              <a:rPr lang="en-US" altLang="zh-CN" sz="3200">
                <a:latin typeface="黑体" panose="02010609060101010101" pitchFamily="49" charset="-122"/>
                <a:ea typeface="黑体" panose="02010609060101010101" pitchFamily="49" charset="-122"/>
              </a:rPr>
              <a:t>)</a:t>
            </a:r>
          </a:p>
        </p:txBody>
      </p:sp>
      <p:sp>
        <p:nvSpPr>
          <p:cNvPr id="103427" name="Text Box 3">
            <a:extLst>
              <a:ext uri="{FF2B5EF4-FFF2-40B4-BE49-F238E27FC236}">
                <a16:creationId xmlns:a16="http://schemas.microsoft.com/office/drawing/2014/main" id="{8B2FF081-24D2-451C-8736-50384448D1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E9BF-6308-4CA9-A07C-BFFA73024FDA}" type="slidenum">
              <a:rPr lang="zh-CN" altLang="en-US" sz="2400"/>
              <a:pPr algn="r" eaLnBrk="1" hangingPunct="1">
                <a:spcBef>
                  <a:spcPct val="50000"/>
                </a:spcBef>
                <a:buClrTx/>
                <a:buSzTx/>
                <a:buFontTx/>
                <a:buNone/>
              </a:pPr>
              <a:t>68</a:t>
            </a:fld>
            <a:endParaRPr lang="en-US" altLang="zh-CN" sz="2400"/>
          </a:p>
        </p:txBody>
      </p:sp>
      <p:sp>
        <p:nvSpPr>
          <p:cNvPr id="103428" name="Text Box 4">
            <a:extLst>
              <a:ext uri="{FF2B5EF4-FFF2-40B4-BE49-F238E27FC236}">
                <a16:creationId xmlns:a16="http://schemas.microsoft.com/office/drawing/2014/main" id="{43664BAF-BE98-4F36-AAA4-00EBF12CA7F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3429" name="Rectangle 5">
            <a:extLst>
              <a:ext uri="{FF2B5EF4-FFF2-40B4-BE49-F238E27FC236}">
                <a16:creationId xmlns:a16="http://schemas.microsoft.com/office/drawing/2014/main" id="{208A7BB6-0151-4B93-A64C-5106CD82C47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B</a:t>
            </a:r>
            <a:r>
              <a:rPr lang="zh-CN" altLang="en-US" b="1">
                <a:solidFill>
                  <a:srgbClr val="FF0000"/>
                </a:solidFill>
                <a:latin typeface="黑体" panose="02010609060101010101" pitchFamily="49" charset="-122"/>
                <a:ea typeface="黑体" panose="02010609060101010101" pitchFamily="49" charset="-122"/>
              </a:rPr>
              <a:t>右</a:t>
            </a:r>
            <a:r>
              <a:rPr lang="zh-CN" altLang="en-US" b="1">
                <a:latin typeface="黑体" panose="02010609060101010101" pitchFamily="49" charset="-122"/>
                <a:ea typeface="黑体" panose="02010609060101010101" pitchFamily="49" charset="-122"/>
              </a:rPr>
              <a:t>子树</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中插入新结点，该子树高度增1导致结点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的平衡因子变成-2，出现不平衡。</a:t>
            </a:r>
          </a:p>
        </p:txBody>
      </p:sp>
      <p:sp>
        <p:nvSpPr>
          <p:cNvPr id="103430" name="Rectangle 6">
            <a:extLst>
              <a:ext uri="{FF2B5EF4-FFF2-40B4-BE49-F238E27FC236}">
                <a16:creationId xmlns:a16="http://schemas.microsoft.com/office/drawing/2014/main" id="{FB351044-4825-4A08-B9F7-A12C928565C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3431" name="Group 108">
            <a:extLst>
              <a:ext uri="{FF2B5EF4-FFF2-40B4-BE49-F238E27FC236}">
                <a16:creationId xmlns:a16="http://schemas.microsoft.com/office/drawing/2014/main" id="{65922089-2F7F-4C7F-B9DC-B1B0BFB7CB19}"/>
              </a:ext>
            </a:extLst>
          </p:cNvPr>
          <p:cNvGrpSpPr>
            <a:grpSpLocks/>
          </p:cNvGrpSpPr>
          <p:nvPr/>
        </p:nvGrpSpPr>
        <p:grpSpPr bwMode="auto">
          <a:xfrm>
            <a:off x="971550" y="3933825"/>
            <a:ext cx="7040563" cy="2743200"/>
            <a:chOff x="278" y="2498"/>
            <a:chExt cx="4435" cy="1728"/>
          </a:xfrm>
        </p:grpSpPr>
        <p:sp>
          <p:nvSpPr>
            <p:cNvPr id="103432" name="Line 57">
              <a:extLst>
                <a:ext uri="{FF2B5EF4-FFF2-40B4-BE49-F238E27FC236}">
                  <a16:creationId xmlns:a16="http://schemas.microsoft.com/office/drawing/2014/main" id="{45805207-59E0-4334-9685-0486D2505CB2}"/>
                </a:ext>
              </a:extLst>
            </p:cNvPr>
            <p:cNvSpPr>
              <a:spLocks noChangeShapeType="1"/>
            </p:cNvSpPr>
            <p:nvPr/>
          </p:nvSpPr>
          <p:spPr bwMode="auto">
            <a:xfrm>
              <a:off x="3992" y="3170"/>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3" name="Line 58">
              <a:extLst>
                <a:ext uri="{FF2B5EF4-FFF2-40B4-BE49-F238E27FC236}">
                  <a16:creationId xmlns:a16="http://schemas.microsoft.com/office/drawing/2014/main" id="{9508F9A8-351D-4752-9B92-8875D71DA03E}"/>
                </a:ext>
              </a:extLst>
            </p:cNvPr>
            <p:cNvSpPr>
              <a:spLocks noChangeShapeType="1"/>
            </p:cNvSpPr>
            <p:nvPr/>
          </p:nvSpPr>
          <p:spPr bwMode="auto">
            <a:xfrm flipH="1">
              <a:off x="3752" y="3170"/>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4" name="Line 59">
              <a:extLst>
                <a:ext uri="{FF2B5EF4-FFF2-40B4-BE49-F238E27FC236}">
                  <a16:creationId xmlns:a16="http://schemas.microsoft.com/office/drawing/2014/main" id="{DB75AA01-07A8-4FB1-88F9-E8A67848B7C7}"/>
                </a:ext>
              </a:extLst>
            </p:cNvPr>
            <p:cNvSpPr>
              <a:spLocks noChangeShapeType="1"/>
            </p:cNvSpPr>
            <p:nvPr/>
          </p:nvSpPr>
          <p:spPr bwMode="auto">
            <a:xfrm>
              <a:off x="1008" y="2931"/>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60">
              <a:extLst>
                <a:ext uri="{FF2B5EF4-FFF2-40B4-BE49-F238E27FC236}">
                  <a16:creationId xmlns:a16="http://schemas.microsoft.com/office/drawing/2014/main" id="{9FDEDA06-6CB4-4637-8F49-8EC9AE51A154}"/>
                </a:ext>
              </a:extLst>
            </p:cNvPr>
            <p:cNvSpPr>
              <a:spLocks noChangeShapeType="1"/>
            </p:cNvSpPr>
            <p:nvPr/>
          </p:nvSpPr>
          <p:spPr bwMode="auto">
            <a:xfrm>
              <a:off x="134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61">
              <a:extLst>
                <a:ext uri="{FF2B5EF4-FFF2-40B4-BE49-F238E27FC236}">
                  <a16:creationId xmlns:a16="http://schemas.microsoft.com/office/drawing/2014/main" id="{EE7B4BC1-4FA2-409E-AC72-EC71611B295C}"/>
                </a:ext>
              </a:extLst>
            </p:cNvPr>
            <p:cNvSpPr>
              <a:spLocks noChangeShapeType="1"/>
            </p:cNvSpPr>
            <p:nvPr/>
          </p:nvSpPr>
          <p:spPr bwMode="auto">
            <a:xfrm flipH="1">
              <a:off x="624"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62">
              <a:extLst>
                <a:ext uri="{FF2B5EF4-FFF2-40B4-BE49-F238E27FC236}">
                  <a16:creationId xmlns:a16="http://schemas.microsoft.com/office/drawing/2014/main" id="{1AC6ACD5-7904-446A-A101-67FFBB6F735D}"/>
                </a:ext>
              </a:extLst>
            </p:cNvPr>
            <p:cNvSpPr>
              <a:spLocks noChangeArrowheads="1"/>
            </p:cNvSpPr>
            <p:nvPr/>
          </p:nvSpPr>
          <p:spPr bwMode="auto">
            <a:xfrm>
              <a:off x="528"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38" name="Oval 63">
              <a:extLst>
                <a:ext uri="{FF2B5EF4-FFF2-40B4-BE49-F238E27FC236}">
                  <a16:creationId xmlns:a16="http://schemas.microsoft.com/office/drawing/2014/main" id="{F0F0B4ED-58B1-4F22-8909-39B1BB04FF7D}"/>
                </a:ext>
              </a:extLst>
            </p:cNvPr>
            <p:cNvSpPr>
              <a:spLocks noChangeArrowheads="1"/>
            </p:cNvSpPr>
            <p:nvPr/>
          </p:nvSpPr>
          <p:spPr bwMode="auto">
            <a:xfrm>
              <a:off x="816"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39" name="Line 64">
              <a:extLst>
                <a:ext uri="{FF2B5EF4-FFF2-40B4-BE49-F238E27FC236}">
                  <a16:creationId xmlns:a16="http://schemas.microsoft.com/office/drawing/2014/main" id="{06204D05-E999-42A6-ACBE-19C6ED01407E}"/>
                </a:ext>
              </a:extLst>
            </p:cNvPr>
            <p:cNvSpPr>
              <a:spLocks noChangeShapeType="1"/>
            </p:cNvSpPr>
            <p:nvPr/>
          </p:nvSpPr>
          <p:spPr bwMode="auto">
            <a:xfrm flipH="1">
              <a:off x="96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0" name="Oval 65">
              <a:extLst>
                <a:ext uri="{FF2B5EF4-FFF2-40B4-BE49-F238E27FC236}">
                  <a16:creationId xmlns:a16="http://schemas.microsoft.com/office/drawing/2014/main" id="{F9A5F314-6821-4B9C-9AC6-03E426670DA0}"/>
                </a:ext>
              </a:extLst>
            </p:cNvPr>
            <p:cNvSpPr>
              <a:spLocks noChangeArrowheads="1"/>
            </p:cNvSpPr>
            <p:nvPr/>
          </p:nvSpPr>
          <p:spPr bwMode="auto">
            <a:xfrm>
              <a:off x="115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41" name="Rectangle 66">
              <a:extLst>
                <a:ext uri="{FF2B5EF4-FFF2-40B4-BE49-F238E27FC236}">
                  <a16:creationId xmlns:a16="http://schemas.microsoft.com/office/drawing/2014/main" id="{44770564-2EDE-4905-A7EA-E126DD8E8FEA}"/>
                </a:ext>
              </a:extLst>
            </p:cNvPr>
            <p:cNvSpPr>
              <a:spLocks noChangeArrowheads="1"/>
            </p:cNvSpPr>
            <p:nvPr/>
          </p:nvSpPr>
          <p:spPr bwMode="auto">
            <a:xfrm>
              <a:off x="91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42" name="Rectangle 67">
              <a:extLst>
                <a:ext uri="{FF2B5EF4-FFF2-40B4-BE49-F238E27FC236}">
                  <a16:creationId xmlns:a16="http://schemas.microsoft.com/office/drawing/2014/main" id="{A219F322-6B19-40EA-BC39-6FB06859B78D}"/>
                </a:ext>
              </a:extLst>
            </p:cNvPr>
            <p:cNvSpPr>
              <a:spLocks noChangeArrowheads="1"/>
            </p:cNvSpPr>
            <p:nvPr/>
          </p:nvSpPr>
          <p:spPr bwMode="auto">
            <a:xfrm>
              <a:off x="1440"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43" name="Text Box 68">
              <a:extLst>
                <a:ext uri="{FF2B5EF4-FFF2-40B4-BE49-F238E27FC236}">
                  <a16:creationId xmlns:a16="http://schemas.microsoft.com/office/drawing/2014/main" id="{73205223-3815-41E5-8C7F-68DAE500AF4A}"/>
                </a:ext>
              </a:extLst>
            </p:cNvPr>
            <p:cNvSpPr txBox="1">
              <a:spLocks noChangeArrowheads="1"/>
            </p:cNvSpPr>
            <p:nvPr/>
          </p:nvSpPr>
          <p:spPr bwMode="auto">
            <a:xfrm>
              <a:off x="1046" y="25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3444" name="Text Box 69">
              <a:extLst>
                <a:ext uri="{FF2B5EF4-FFF2-40B4-BE49-F238E27FC236}">
                  <a16:creationId xmlns:a16="http://schemas.microsoft.com/office/drawing/2014/main" id="{71E9E382-3C66-41D4-94C0-381C35DA04E5}"/>
                </a:ext>
              </a:extLst>
            </p:cNvPr>
            <p:cNvSpPr txBox="1">
              <a:spLocks noChangeArrowheads="1"/>
            </p:cNvSpPr>
            <p:nvPr/>
          </p:nvSpPr>
          <p:spPr bwMode="auto">
            <a:xfrm>
              <a:off x="1382" y="29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3445" name="Text Box 70">
              <a:extLst>
                <a:ext uri="{FF2B5EF4-FFF2-40B4-BE49-F238E27FC236}">
                  <a16:creationId xmlns:a16="http://schemas.microsoft.com/office/drawing/2014/main" id="{70234920-9811-446B-870E-E47752DF85A3}"/>
                </a:ext>
              </a:extLst>
            </p:cNvPr>
            <p:cNvSpPr txBox="1">
              <a:spLocks noChangeArrowheads="1"/>
            </p:cNvSpPr>
            <p:nvPr/>
          </p:nvSpPr>
          <p:spPr bwMode="auto">
            <a:xfrm>
              <a:off x="1681"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3446" name="Text Box 71">
              <a:extLst>
                <a:ext uri="{FF2B5EF4-FFF2-40B4-BE49-F238E27FC236}">
                  <a16:creationId xmlns:a16="http://schemas.microsoft.com/office/drawing/2014/main" id="{DC5CE75A-0341-4692-8C70-45CDBCA61C42}"/>
                </a:ext>
              </a:extLst>
            </p:cNvPr>
            <p:cNvSpPr txBox="1">
              <a:spLocks noChangeArrowheads="1"/>
            </p:cNvSpPr>
            <p:nvPr/>
          </p:nvSpPr>
          <p:spPr bwMode="auto">
            <a:xfrm>
              <a:off x="278" y="289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3447" name="Text Box 72">
              <a:extLst>
                <a:ext uri="{FF2B5EF4-FFF2-40B4-BE49-F238E27FC236}">
                  <a16:creationId xmlns:a16="http://schemas.microsoft.com/office/drawing/2014/main" id="{BF1CF0A5-2EE0-4979-BFDF-23378A94B384}"/>
                </a:ext>
              </a:extLst>
            </p:cNvPr>
            <p:cNvSpPr txBox="1">
              <a:spLocks noChangeArrowheads="1"/>
            </p:cNvSpPr>
            <p:nvPr/>
          </p:nvSpPr>
          <p:spPr bwMode="auto">
            <a:xfrm>
              <a:off x="768"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3448" name="Line 73">
              <a:extLst>
                <a:ext uri="{FF2B5EF4-FFF2-40B4-BE49-F238E27FC236}">
                  <a16:creationId xmlns:a16="http://schemas.microsoft.com/office/drawing/2014/main" id="{0B1F2CAA-DDB9-4018-A8FC-57B26DD99B33}"/>
                </a:ext>
              </a:extLst>
            </p:cNvPr>
            <p:cNvSpPr>
              <a:spLocks noChangeShapeType="1"/>
            </p:cNvSpPr>
            <p:nvPr/>
          </p:nvSpPr>
          <p:spPr bwMode="auto">
            <a:xfrm flipH="1">
              <a:off x="3320" y="2882"/>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9" name="Rectangle 74">
              <a:extLst>
                <a:ext uri="{FF2B5EF4-FFF2-40B4-BE49-F238E27FC236}">
                  <a16:creationId xmlns:a16="http://schemas.microsoft.com/office/drawing/2014/main" id="{49D34719-1BBE-4556-83EF-526EDB682705}"/>
                </a:ext>
              </a:extLst>
            </p:cNvPr>
            <p:cNvSpPr>
              <a:spLocks noChangeArrowheads="1"/>
            </p:cNvSpPr>
            <p:nvPr/>
          </p:nvSpPr>
          <p:spPr bwMode="auto">
            <a:xfrm>
              <a:off x="3656" y="3410"/>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50" name="Rectangle 75">
              <a:extLst>
                <a:ext uri="{FF2B5EF4-FFF2-40B4-BE49-F238E27FC236}">
                  <a16:creationId xmlns:a16="http://schemas.microsoft.com/office/drawing/2014/main" id="{481C9F21-6004-4B8A-83B7-1BF458C871B2}"/>
                </a:ext>
              </a:extLst>
            </p:cNvPr>
            <p:cNvSpPr>
              <a:spLocks noChangeArrowheads="1"/>
            </p:cNvSpPr>
            <p:nvPr/>
          </p:nvSpPr>
          <p:spPr bwMode="auto">
            <a:xfrm>
              <a:off x="3224" y="307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3451" name="Line 76">
              <a:extLst>
                <a:ext uri="{FF2B5EF4-FFF2-40B4-BE49-F238E27FC236}">
                  <a16:creationId xmlns:a16="http://schemas.microsoft.com/office/drawing/2014/main" id="{65181EE6-5DB3-411D-AA55-E91F507E62E6}"/>
                </a:ext>
              </a:extLst>
            </p:cNvPr>
            <p:cNvSpPr>
              <a:spLocks noChangeShapeType="1"/>
            </p:cNvSpPr>
            <p:nvPr/>
          </p:nvSpPr>
          <p:spPr bwMode="auto">
            <a:xfrm>
              <a:off x="3656" y="2827"/>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Oval 77">
              <a:extLst>
                <a:ext uri="{FF2B5EF4-FFF2-40B4-BE49-F238E27FC236}">
                  <a16:creationId xmlns:a16="http://schemas.microsoft.com/office/drawing/2014/main" id="{1BB86402-9AF2-4610-92BD-D3948B2581D3}"/>
                </a:ext>
              </a:extLst>
            </p:cNvPr>
            <p:cNvSpPr>
              <a:spLocks noChangeArrowheads="1"/>
            </p:cNvSpPr>
            <p:nvPr/>
          </p:nvSpPr>
          <p:spPr bwMode="auto">
            <a:xfrm>
              <a:off x="3848" y="3026"/>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3" name="Oval 78">
              <a:extLst>
                <a:ext uri="{FF2B5EF4-FFF2-40B4-BE49-F238E27FC236}">
                  <a16:creationId xmlns:a16="http://schemas.microsoft.com/office/drawing/2014/main" id="{3529F750-9EB7-41F9-8A19-207809C506EA}"/>
                </a:ext>
              </a:extLst>
            </p:cNvPr>
            <p:cNvSpPr>
              <a:spLocks noChangeArrowheads="1"/>
            </p:cNvSpPr>
            <p:nvPr/>
          </p:nvSpPr>
          <p:spPr bwMode="auto">
            <a:xfrm>
              <a:off x="3512" y="2690"/>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4" name="Rectangle 79">
              <a:extLst>
                <a:ext uri="{FF2B5EF4-FFF2-40B4-BE49-F238E27FC236}">
                  <a16:creationId xmlns:a16="http://schemas.microsoft.com/office/drawing/2014/main" id="{0B692EE8-15DB-43CF-9952-B549C57DAAFF}"/>
                </a:ext>
              </a:extLst>
            </p:cNvPr>
            <p:cNvSpPr>
              <a:spLocks noChangeArrowheads="1"/>
            </p:cNvSpPr>
            <p:nvPr/>
          </p:nvSpPr>
          <p:spPr bwMode="auto">
            <a:xfrm>
              <a:off x="4136" y="3410"/>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3455" name="Text Box 80">
              <a:extLst>
                <a:ext uri="{FF2B5EF4-FFF2-40B4-BE49-F238E27FC236}">
                  <a16:creationId xmlns:a16="http://schemas.microsoft.com/office/drawing/2014/main" id="{6C2F74E1-7CF5-47D8-83D6-B747128A4630}"/>
                </a:ext>
              </a:extLst>
            </p:cNvPr>
            <p:cNvSpPr txBox="1">
              <a:spLocks noChangeArrowheads="1"/>
            </p:cNvSpPr>
            <p:nvPr/>
          </p:nvSpPr>
          <p:spPr bwMode="auto">
            <a:xfrm>
              <a:off x="2974" y="283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3456" name="Text Box 81">
              <a:extLst>
                <a:ext uri="{FF2B5EF4-FFF2-40B4-BE49-F238E27FC236}">
                  <a16:creationId xmlns:a16="http://schemas.microsoft.com/office/drawing/2014/main" id="{C3EC3DAF-F150-48B5-AAEA-E19EACF88C23}"/>
                </a:ext>
              </a:extLst>
            </p:cNvPr>
            <p:cNvSpPr txBox="1">
              <a:spLocks noChangeArrowheads="1"/>
            </p:cNvSpPr>
            <p:nvPr/>
          </p:nvSpPr>
          <p:spPr bwMode="auto">
            <a:xfrm>
              <a:off x="3739" y="25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3457" name="Text Box 82">
              <a:extLst>
                <a:ext uri="{FF2B5EF4-FFF2-40B4-BE49-F238E27FC236}">
                  <a16:creationId xmlns:a16="http://schemas.microsoft.com/office/drawing/2014/main" id="{E9C53861-190E-4410-8B6C-F9A4AC51C654}"/>
                </a:ext>
              </a:extLst>
            </p:cNvPr>
            <p:cNvSpPr txBox="1">
              <a:spLocks noChangeArrowheads="1"/>
            </p:cNvSpPr>
            <p:nvPr/>
          </p:nvSpPr>
          <p:spPr bwMode="auto">
            <a:xfrm>
              <a:off x="4027" y="286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3458" name="Text Box 83">
              <a:extLst>
                <a:ext uri="{FF2B5EF4-FFF2-40B4-BE49-F238E27FC236}">
                  <a16:creationId xmlns:a16="http://schemas.microsoft.com/office/drawing/2014/main" id="{9EE1B181-B811-4116-ABD3-0663DAC84D31}"/>
                </a:ext>
              </a:extLst>
            </p:cNvPr>
            <p:cNvSpPr txBox="1">
              <a:spLocks noChangeArrowheads="1"/>
            </p:cNvSpPr>
            <p:nvPr/>
          </p:nvSpPr>
          <p:spPr bwMode="auto">
            <a:xfrm>
              <a:off x="4377"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3459" name="Text Box 84">
              <a:extLst>
                <a:ext uri="{FF2B5EF4-FFF2-40B4-BE49-F238E27FC236}">
                  <a16:creationId xmlns:a16="http://schemas.microsoft.com/office/drawing/2014/main" id="{6F7605B6-4FDA-4448-8153-C8140ABAB26B}"/>
                </a:ext>
              </a:extLst>
            </p:cNvPr>
            <p:cNvSpPr txBox="1">
              <a:spLocks noChangeArrowheads="1"/>
            </p:cNvSpPr>
            <p:nvPr/>
          </p:nvSpPr>
          <p:spPr bwMode="auto">
            <a:xfrm>
              <a:off x="3499" y="315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279651" name="Text Box 99">
              <a:extLst>
                <a:ext uri="{FF2B5EF4-FFF2-40B4-BE49-F238E27FC236}">
                  <a16:creationId xmlns:a16="http://schemas.microsoft.com/office/drawing/2014/main" id="{0B567A74-806A-4EF8-9282-D8EF49CBCC74}"/>
                </a:ext>
              </a:extLst>
            </p:cNvPr>
            <p:cNvSpPr txBox="1">
              <a:spLocks noChangeArrowheads="1"/>
            </p:cNvSpPr>
            <p:nvPr/>
          </p:nvSpPr>
          <p:spPr bwMode="auto">
            <a:xfrm>
              <a:off x="576" y="2525"/>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79652" name="Text Box 100">
              <a:extLst>
                <a:ext uri="{FF2B5EF4-FFF2-40B4-BE49-F238E27FC236}">
                  <a16:creationId xmlns:a16="http://schemas.microsoft.com/office/drawing/2014/main" id="{160CE093-7283-4B62-907B-A2DE4C05FF46}"/>
                </a:ext>
              </a:extLst>
            </p:cNvPr>
            <p:cNvSpPr txBox="1">
              <a:spLocks noChangeArrowheads="1"/>
            </p:cNvSpPr>
            <p:nvPr/>
          </p:nvSpPr>
          <p:spPr bwMode="auto">
            <a:xfrm>
              <a:off x="3224" y="249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79653" name="Text Box 101">
              <a:extLst>
                <a:ext uri="{FF2B5EF4-FFF2-40B4-BE49-F238E27FC236}">
                  <a16:creationId xmlns:a16="http://schemas.microsoft.com/office/drawing/2014/main" id="{640EF865-F5B8-47B3-BDFC-5D4A796AFB51}"/>
                </a:ext>
              </a:extLst>
            </p:cNvPr>
            <p:cNvSpPr txBox="1">
              <a:spLocks noChangeArrowheads="1"/>
            </p:cNvSpPr>
            <p:nvPr/>
          </p:nvSpPr>
          <p:spPr bwMode="auto">
            <a:xfrm>
              <a:off x="1190"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79654" name="Text Box 102">
              <a:extLst>
                <a:ext uri="{FF2B5EF4-FFF2-40B4-BE49-F238E27FC236}">
                  <a16:creationId xmlns:a16="http://schemas.microsoft.com/office/drawing/2014/main" id="{1440F73D-365F-4F41-ADDD-F2292ED2C4E2}"/>
                </a:ext>
              </a:extLst>
            </p:cNvPr>
            <p:cNvSpPr txBox="1">
              <a:spLocks noChangeArrowheads="1"/>
            </p:cNvSpPr>
            <p:nvPr/>
          </p:nvSpPr>
          <p:spPr bwMode="auto">
            <a:xfrm>
              <a:off x="3800" y="2779"/>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8ED4644-B787-4BF3-88A2-C684C829EC29}"/>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(单向左旋</a:t>
            </a:r>
            <a:r>
              <a:rPr lang="en-US" altLang="zh-CN" sz="3200">
                <a:latin typeface="黑体" panose="02010609060101010101" pitchFamily="49" charset="-122"/>
                <a:ea typeface="黑体" panose="02010609060101010101" pitchFamily="49" charset="-122"/>
              </a:rPr>
              <a:t>)</a:t>
            </a:r>
          </a:p>
        </p:txBody>
      </p:sp>
      <p:sp>
        <p:nvSpPr>
          <p:cNvPr id="104451" name="Text Box 3">
            <a:extLst>
              <a:ext uri="{FF2B5EF4-FFF2-40B4-BE49-F238E27FC236}">
                <a16:creationId xmlns:a16="http://schemas.microsoft.com/office/drawing/2014/main" id="{E26E64F8-D96E-45A0-B805-62DBFC2B78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CB048D-8FBC-4831-B37B-74AE92DD09DB}" type="slidenum">
              <a:rPr lang="zh-CN" altLang="en-US" sz="2400"/>
              <a:pPr algn="r" eaLnBrk="1" hangingPunct="1">
                <a:spcBef>
                  <a:spcPct val="50000"/>
                </a:spcBef>
                <a:buClrTx/>
                <a:buSzTx/>
                <a:buFontTx/>
                <a:buNone/>
              </a:pPr>
              <a:t>69</a:t>
            </a:fld>
            <a:endParaRPr lang="en-US" altLang="zh-CN" sz="2400"/>
          </a:p>
        </p:txBody>
      </p:sp>
      <p:sp>
        <p:nvSpPr>
          <p:cNvPr id="104452" name="Text Box 4">
            <a:extLst>
              <a:ext uri="{FF2B5EF4-FFF2-40B4-BE49-F238E27FC236}">
                <a16:creationId xmlns:a16="http://schemas.microsoft.com/office/drawing/2014/main" id="{AC311FED-CE69-4AEF-A464-5243872CB55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4453" name="Rectangle 5">
            <a:extLst>
              <a:ext uri="{FF2B5EF4-FFF2-40B4-BE49-F238E27FC236}">
                <a16:creationId xmlns:a16="http://schemas.microsoft.com/office/drawing/2014/main" id="{FD3D3262-6847-48B5-BD0A-19256AB5928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沿插入路径检查三个结点</a:t>
            </a:r>
            <a:r>
              <a:rPr lang="en-US" altLang="zh-CN" b="1">
                <a:latin typeface="黑体" panose="02010609060101010101" pitchFamily="49" charset="-122"/>
                <a:ea typeface="黑体" panose="02010609060101010101" pitchFamily="49" charset="-122"/>
              </a:rPr>
              <a:t>A、B</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R</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a:t>
            </a:r>
            <a:r>
              <a:rPr lang="zh-CN" altLang="en-US" b="1">
                <a:solidFill>
                  <a:schemeClr val="hlink"/>
                </a:solidFill>
                <a:latin typeface="Times New Roman" panose="02020603050405020304" pitchFamily="18" charset="0"/>
                <a:ea typeface="黑体" panose="02010609060101010101" pitchFamily="49" charset="-122"/>
              </a:rPr>
              <a:t>”</a:t>
            </a:r>
            <a:r>
              <a:rPr lang="zh-CN" altLang="en-US" b="1">
                <a:solidFill>
                  <a:schemeClr val="hlink"/>
                </a:solidFill>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为旋转轴，让结点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反时针(左)旋转</a:t>
            </a:r>
          </a:p>
        </p:txBody>
      </p:sp>
      <p:sp>
        <p:nvSpPr>
          <p:cNvPr id="104454" name="Rectangle 6">
            <a:extLst>
              <a:ext uri="{FF2B5EF4-FFF2-40B4-BE49-F238E27FC236}">
                <a16:creationId xmlns:a16="http://schemas.microsoft.com/office/drawing/2014/main" id="{4BDEB24E-51E4-4C1D-B17A-55C5CDD3875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4455" name="Group 56">
            <a:extLst>
              <a:ext uri="{FF2B5EF4-FFF2-40B4-BE49-F238E27FC236}">
                <a16:creationId xmlns:a16="http://schemas.microsoft.com/office/drawing/2014/main" id="{445EAA34-7BB4-40C6-A0BF-79778A4D3613}"/>
              </a:ext>
            </a:extLst>
          </p:cNvPr>
          <p:cNvGrpSpPr>
            <a:grpSpLocks/>
          </p:cNvGrpSpPr>
          <p:nvPr/>
        </p:nvGrpSpPr>
        <p:grpSpPr bwMode="auto">
          <a:xfrm>
            <a:off x="441325" y="4008438"/>
            <a:ext cx="8626475" cy="2778125"/>
            <a:chOff x="278" y="2525"/>
            <a:chExt cx="5434" cy="1750"/>
          </a:xfrm>
        </p:grpSpPr>
        <p:sp>
          <p:nvSpPr>
            <p:cNvPr id="104456" name="Line 8">
              <a:extLst>
                <a:ext uri="{FF2B5EF4-FFF2-40B4-BE49-F238E27FC236}">
                  <a16:creationId xmlns:a16="http://schemas.microsoft.com/office/drawing/2014/main" id="{9FEB3796-3E11-4CF9-91A8-6F44E336D024}"/>
                </a:ext>
              </a:extLst>
            </p:cNvPr>
            <p:cNvSpPr>
              <a:spLocks noChangeShapeType="1"/>
            </p:cNvSpPr>
            <p:nvPr/>
          </p:nvSpPr>
          <p:spPr bwMode="auto">
            <a:xfrm>
              <a:off x="3130" y="3219"/>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7" name="Line 9">
              <a:extLst>
                <a:ext uri="{FF2B5EF4-FFF2-40B4-BE49-F238E27FC236}">
                  <a16:creationId xmlns:a16="http://schemas.microsoft.com/office/drawing/2014/main" id="{96AC6FE7-7D5D-4DCB-95FA-13B54F1C45E1}"/>
                </a:ext>
              </a:extLst>
            </p:cNvPr>
            <p:cNvSpPr>
              <a:spLocks noChangeShapeType="1"/>
            </p:cNvSpPr>
            <p:nvPr/>
          </p:nvSpPr>
          <p:spPr bwMode="auto">
            <a:xfrm flipH="1">
              <a:off x="2890" y="3219"/>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8" name="Line 10">
              <a:extLst>
                <a:ext uri="{FF2B5EF4-FFF2-40B4-BE49-F238E27FC236}">
                  <a16:creationId xmlns:a16="http://schemas.microsoft.com/office/drawing/2014/main" id="{749E8626-F67C-406D-8F15-67AD57114F09}"/>
                </a:ext>
              </a:extLst>
            </p:cNvPr>
            <p:cNvSpPr>
              <a:spLocks noChangeShapeType="1"/>
            </p:cNvSpPr>
            <p:nvPr/>
          </p:nvSpPr>
          <p:spPr bwMode="auto">
            <a:xfrm>
              <a:off x="1008" y="2931"/>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9" name="Line 11">
              <a:extLst>
                <a:ext uri="{FF2B5EF4-FFF2-40B4-BE49-F238E27FC236}">
                  <a16:creationId xmlns:a16="http://schemas.microsoft.com/office/drawing/2014/main" id="{CE6DAA82-F74A-4AAD-B28F-B6C67FA2882E}"/>
                </a:ext>
              </a:extLst>
            </p:cNvPr>
            <p:cNvSpPr>
              <a:spLocks noChangeShapeType="1"/>
            </p:cNvSpPr>
            <p:nvPr/>
          </p:nvSpPr>
          <p:spPr bwMode="auto">
            <a:xfrm>
              <a:off x="134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0" name="Line 12">
              <a:extLst>
                <a:ext uri="{FF2B5EF4-FFF2-40B4-BE49-F238E27FC236}">
                  <a16:creationId xmlns:a16="http://schemas.microsoft.com/office/drawing/2014/main" id="{A935FF47-01D9-449F-9452-177119FFBA74}"/>
                </a:ext>
              </a:extLst>
            </p:cNvPr>
            <p:cNvSpPr>
              <a:spLocks noChangeShapeType="1"/>
            </p:cNvSpPr>
            <p:nvPr/>
          </p:nvSpPr>
          <p:spPr bwMode="auto">
            <a:xfrm flipH="1">
              <a:off x="624"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1" name="Rectangle 13">
              <a:extLst>
                <a:ext uri="{FF2B5EF4-FFF2-40B4-BE49-F238E27FC236}">
                  <a16:creationId xmlns:a16="http://schemas.microsoft.com/office/drawing/2014/main" id="{F487CC8D-C987-4EA7-A28D-D3453C982E17}"/>
                </a:ext>
              </a:extLst>
            </p:cNvPr>
            <p:cNvSpPr>
              <a:spLocks noChangeArrowheads="1"/>
            </p:cNvSpPr>
            <p:nvPr/>
          </p:nvSpPr>
          <p:spPr bwMode="auto">
            <a:xfrm>
              <a:off x="528"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2" name="Oval 14">
              <a:extLst>
                <a:ext uri="{FF2B5EF4-FFF2-40B4-BE49-F238E27FC236}">
                  <a16:creationId xmlns:a16="http://schemas.microsoft.com/office/drawing/2014/main" id="{A0BF548F-5692-4B3F-B0D7-BCF8DCB277AD}"/>
                </a:ext>
              </a:extLst>
            </p:cNvPr>
            <p:cNvSpPr>
              <a:spLocks noChangeArrowheads="1"/>
            </p:cNvSpPr>
            <p:nvPr/>
          </p:nvSpPr>
          <p:spPr bwMode="auto">
            <a:xfrm>
              <a:off x="816"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63" name="Line 15">
              <a:extLst>
                <a:ext uri="{FF2B5EF4-FFF2-40B4-BE49-F238E27FC236}">
                  <a16:creationId xmlns:a16="http://schemas.microsoft.com/office/drawing/2014/main" id="{7870D27E-486C-4DEE-970A-B178D27DCE93}"/>
                </a:ext>
              </a:extLst>
            </p:cNvPr>
            <p:cNvSpPr>
              <a:spLocks noChangeShapeType="1"/>
            </p:cNvSpPr>
            <p:nvPr/>
          </p:nvSpPr>
          <p:spPr bwMode="auto">
            <a:xfrm flipH="1">
              <a:off x="96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4" name="Oval 16">
              <a:extLst>
                <a:ext uri="{FF2B5EF4-FFF2-40B4-BE49-F238E27FC236}">
                  <a16:creationId xmlns:a16="http://schemas.microsoft.com/office/drawing/2014/main" id="{4B99E09F-C871-4318-BDAD-E027300DE221}"/>
                </a:ext>
              </a:extLst>
            </p:cNvPr>
            <p:cNvSpPr>
              <a:spLocks noChangeArrowheads="1"/>
            </p:cNvSpPr>
            <p:nvPr/>
          </p:nvSpPr>
          <p:spPr bwMode="auto">
            <a:xfrm>
              <a:off x="115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65" name="Rectangle 17">
              <a:extLst>
                <a:ext uri="{FF2B5EF4-FFF2-40B4-BE49-F238E27FC236}">
                  <a16:creationId xmlns:a16="http://schemas.microsoft.com/office/drawing/2014/main" id="{F5D5900E-7D88-4752-9159-2ABE834F9180}"/>
                </a:ext>
              </a:extLst>
            </p:cNvPr>
            <p:cNvSpPr>
              <a:spLocks noChangeArrowheads="1"/>
            </p:cNvSpPr>
            <p:nvPr/>
          </p:nvSpPr>
          <p:spPr bwMode="auto">
            <a:xfrm>
              <a:off x="91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6" name="Rectangle 18">
              <a:extLst>
                <a:ext uri="{FF2B5EF4-FFF2-40B4-BE49-F238E27FC236}">
                  <a16:creationId xmlns:a16="http://schemas.microsoft.com/office/drawing/2014/main" id="{A5C0C208-724E-4443-B3F5-B25712FEE682}"/>
                </a:ext>
              </a:extLst>
            </p:cNvPr>
            <p:cNvSpPr>
              <a:spLocks noChangeArrowheads="1"/>
            </p:cNvSpPr>
            <p:nvPr/>
          </p:nvSpPr>
          <p:spPr bwMode="auto">
            <a:xfrm>
              <a:off x="1440"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67" name="Text Box 19">
              <a:extLst>
                <a:ext uri="{FF2B5EF4-FFF2-40B4-BE49-F238E27FC236}">
                  <a16:creationId xmlns:a16="http://schemas.microsoft.com/office/drawing/2014/main" id="{224A7959-AAA8-4AAD-9947-136AA9FA8216}"/>
                </a:ext>
              </a:extLst>
            </p:cNvPr>
            <p:cNvSpPr txBox="1">
              <a:spLocks noChangeArrowheads="1"/>
            </p:cNvSpPr>
            <p:nvPr/>
          </p:nvSpPr>
          <p:spPr bwMode="auto">
            <a:xfrm>
              <a:off x="1046" y="25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68" name="Text Box 20">
              <a:extLst>
                <a:ext uri="{FF2B5EF4-FFF2-40B4-BE49-F238E27FC236}">
                  <a16:creationId xmlns:a16="http://schemas.microsoft.com/office/drawing/2014/main" id="{5CA81F63-0F0B-4D3B-B236-0C7A50383619}"/>
                </a:ext>
              </a:extLst>
            </p:cNvPr>
            <p:cNvSpPr txBox="1">
              <a:spLocks noChangeArrowheads="1"/>
            </p:cNvSpPr>
            <p:nvPr/>
          </p:nvSpPr>
          <p:spPr bwMode="auto">
            <a:xfrm>
              <a:off x="1382" y="29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69" name="Text Box 21">
              <a:extLst>
                <a:ext uri="{FF2B5EF4-FFF2-40B4-BE49-F238E27FC236}">
                  <a16:creationId xmlns:a16="http://schemas.microsoft.com/office/drawing/2014/main" id="{E4E33510-BAE6-44EC-B00A-E7ECD2B83E4F}"/>
                </a:ext>
              </a:extLst>
            </p:cNvPr>
            <p:cNvSpPr txBox="1">
              <a:spLocks noChangeArrowheads="1"/>
            </p:cNvSpPr>
            <p:nvPr/>
          </p:nvSpPr>
          <p:spPr bwMode="auto">
            <a:xfrm>
              <a:off x="1681"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4470" name="Text Box 22">
              <a:extLst>
                <a:ext uri="{FF2B5EF4-FFF2-40B4-BE49-F238E27FC236}">
                  <a16:creationId xmlns:a16="http://schemas.microsoft.com/office/drawing/2014/main" id="{E4C4D845-0ACF-41A8-9CEE-C4559D456549}"/>
                </a:ext>
              </a:extLst>
            </p:cNvPr>
            <p:cNvSpPr txBox="1">
              <a:spLocks noChangeArrowheads="1"/>
            </p:cNvSpPr>
            <p:nvPr/>
          </p:nvSpPr>
          <p:spPr bwMode="auto">
            <a:xfrm>
              <a:off x="278" y="289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71" name="Text Box 23">
              <a:extLst>
                <a:ext uri="{FF2B5EF4-FFF2-40B4-BE49-F238E27FC236}">
                  <a16:creationId xmlns:a16="http://schemas.microsoft.com/office/drawing/2014/main" id="{D2A3A25E-4420-4511-980B-25AEBB563D8E}"/>
                </a:ext>
              </a:extLst>
            </p:cNvPr>
            <p:cNvSpPr txBox="1">
              <a:spLocks noChangeArrowheads="1"/>
            </p:cNvSpPr>
            <p:nvPr/>
          </p:nvSpPr>
          <p:spPr bwMode="auto">
            <a:xfrm>
              <a:off x="768"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4472" name="Line 24">
              <a:extLst>
                <a:ext uri="{FF2B5EF4-FFF2-40B4-BE49-F238E27FC236}">
                  <a16:creationId xmlns:a16="http://schemas.microsoft.com/office/drawing/2014/main" id="{508EBE9B-14AF-45B6-B30D-7C16A1AFE90B}"/>
                </a:ext>
              </a:extLst>
            </p:cNvPr>
            <p:cNvSpPr>
              <a:spLocks noChangeShapeType="1"/>
            </p:cNvSpPr>
            <p:nvPr/>
          </p:nvSpPr>
          <p:spPr bwMode="auto">
            <a:xfrm flipH="1">
              <a:off x="2458"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3" name="Rectangle 25">
              <a:extLst>
                <a:ext uri="{FF2B5EF4-FFF2-40B4-BE49-F238E27FC236}">
                  <a16:creationId xmlns:a16="http://schemas.microsoft.com/office/drawing/2014/main" id="{25658FDD-957B-4A12-9562-E204BE78A3C4}"/>
                </a:ext>
              </a:extLst>
            </p:cNvPr>
            <p:cNvSpPr>
              <a:spLocks noChangeArrowheads="1"/>
            </p:cNvSpPr>
            <p:nvPr/>
          </p:nvSpPr>
          <p:spPr bwMode="auto">
            <a:xfrm>
              <a:off x="2794"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74" name="Rectangle 26">
              <a:extLst>
                <a:ext uri="{FF2B5EF4-FFF2-40B4-BE49-F238E27FC236}">
                  <a16:creationId xmlns:a16="http://schemas.microsoft.com/office/drawing/2014/main" id="{C972FC25-63AE-4788-9A4A-A7C779B9FCC0}"/>
                </a:ext>
              </a:extLst>
            </p:cNvPr>
            <p:cNvSpPr>
              <a:spLocks noChangeArrowheads="1"/>
            </p:cNvSpPr>
            <p:nvPr/>
          </p:nvSpPr>
          <p:spPr bwMode="auto">
            <a:xfrm>
              <a:off x="2362" y="3123"/>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75" name="Line 27">
              <a:extLst>
                <a:ext uri="{FF2B5EF4-FFF2-40B4-BE49-F238E27FC236}">
                  <a16:creationId xmlns:a16="http://schemas.microsoft.com/office/drawing/2014/main" id="{7D076C25-D8F8-4927-98B9-845E9197BF53}"/>
                </a:ext>
              </a:extLst>
            </p:cNvPr>
            <p:cNvSpPr>
              <a:spLocks noChangeShapeType="1"/>
            </p:cNvSpPr>
            <p:nvPr/>
          </p:nvSpPr>
          <p:spPr bwMode="auto">
            <a:xfrm>
              <a:off x="2794" y="2876"/>
              <a:ext cx="28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6" name="Oval 28">
              <a:extLst>
                <a:ext uri="{FF2B5EF4-FFF2-40B4-BE49-F238E27FC236}">
                  <a16:creationId xmlns:a16="http://schemas.microsoft.com/office/drawing/2014/main" id="{7A42A0A0-796E-41D5-961A-07A6C1963A8D}"/>
                </a:ext>
              </a:extLst>
            </p:cNvPr>
            <p:cNvSpPr>
              <a:spLocks noChangeArrowheads="1"/>
            </p:cNvSpPr>
            <p:nvPr/>
          </p:nvSpPr>
          <p:spPr bwMode="auto">
            <a:xfrm>
              <a:off x="2986"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77" name="Oval 29">
              <a:extLst>
                <a:ext uri="{FF2B5EF4-FFF2-40B4-BE49-F238E27FC236}">
                  <a16:creationId xmlns:a16="http://schemas.microsoft.com/office/drawing/2014/main" id="{9374BE1D-9826-4327-A67B-D01AB42783C6}"/>
                </a:ext>
              </a:extLst>
            </p:cNvPr>
            <p:cNvSpPr>
              <a:spLocks noChangeArrowheads="1"/>
            </p:cNvSpPr>
            <p:nvPr/>
          </p:nvSpPr>
          <p:spPr bwMode="auto">
            <a:xfrm>
              <a:off x="2650"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78" name="Rectangle 30">
              <a:extLst>
                <a:ext uri="{FF2B5EF4-FFF2-40B4-BE49-F238E27FC236}">
                  <a16:creationId xmlns:a16="http://schemas.microsoft.com/office/drawing/2014/main" id="{32C699D3-D98F-4F5E-AD9A-8D5882A36FB9}"/>
                </a:ext>
              </a:extLst>
            </p:cNvPr>
            <p:cNvSpPr>
              <a:spLocks noChangeArrowheads="1"/>
            </p:cNvSpPr>
            <p:nvPr/>
          </p:nvSpPr>
          <p:spPr bwMode="auto">
            <a:xfrm>
              <a:off x="3274" y="3459"/>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4479" name="Text Box 31">
              <a:extLst>
                <a:ext uri="{FF2B5EF4-FFF2-40B4-BE49-F238E27FC236}">
                  <a16:creationId xmlns:a16="http://schemas.microsoft.com/office/drawing/2014/main" id="{F24ED908-A2C5-4E6F-B86D-C488EE9A4BFE}"/>
                </a:ext>
              </a:extLst>
            </p:cNvPr>
            <p:cNvSpPr txBox="1">
              <a:spLocks noChangeArrowheads="1"/>
            </p:cNvSpPr>
            <p:nvPr/>
          </p:nvSpPr>
          <p:spPr bwMode="auto">
            <a:xfrm>
              <a:off x="2112" y="2883"/>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80" name="Text Box 32">
              <a:extLst>
                <a:ext uri="{FF2B5EF4-FFF2-40B4-BE49-F238E27FC236}">
                  <a16:creationId xmlns:a16="http://schemas.microsoft.com/office/drawing/2014/main" id="{7F7243AC-ADD0-4FE7-BBD3-55D49657A3DE}"/>
                </a:ext>
              </a:extLst>
            </p:cNvPr>
            <p:cNvSpPr txBox="1">
              <a:spLocks noChangeArrowheads="1"/>
            </p:cNvSpPr>
            <p:nvPr/>
          </p:nvSpPr>
          <p:spPr bwMode="auto">
            <a:xfrm>
              <a:off x="2877" y="256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81" name="Text Box 33">
              <a:extLst>
                <a:ext uri="{FF2B5EF4-FFF2-40B4-BE49-F238E27FC236}">
                  <a16:creationId xmlns:a16="http://schemas.microsoft.com/office/drawing/2014/main" id="{B132DBFB-9CA7-4DC1-9FE0-17F756BA0396}"/>
                </a:ext>
              </a:extLst>
            </p:cNvPr>
            <p:cNvSpPr txBox="1">
              <a:spLocks noChangeArrowheads="1"/>
            </p:cNvSpPr>
            <p:nvPr/>
          </p:nvSpPr>
          <p:spPr bwMode="auto">
            <a:xfrm>
              <a:off x="3165" y="291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82" name="Text Box 34">
              <a:extLst>
                <a:ext uri="{FF2B5EF4-FFF2-40B4-BE49-F238E27FC236}">
                  <a16:creationId xmlns:a16="http://schemas.microsoft.com/office/drawing/2014/main" id="{780E13F7-3986-47D3-AF62-9726ACFA11E8}"/>
                </a:ext>
              </a:extLst>
            </p:cNvPr>
            <p:cNvSpPr txBox="1">
              <a:spLocks noChangeArrowheads="1"/>
            </p:cNvSpPr>
            <p:nvPr/>
          </p:nvSpPr>
          <p:spPr bwMode="auto">
            <a:xfrm>
              <a:off x="3515" y="32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4483" name="Text Box 35">
              <a:extLst>
                <a:ext uri="{FF2B5EF4-FFF2-40B4-BE49-F238E27FC236}">
                  <a16:creationId xmlns:a16="http://schemas.microsoft.com/office/drawing/2014/main" id="{073C5119-E5CF-4076-95D3-77EF0DDFFCF9}"/>
                </a:ext>
              </a:extLst>
            </p:cNvPr>
            <p:cNvSpPr txBox="1">
              <a:spLocks noChangeArrowheads="1"/>
            </p:cNvSpPr>
            <p:nvPr/>
          </p:nvSpPr>
          <p:spPr bwMode="auto">
            <a:xfrm>
              <a:off x="2637"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4484" name="Line 36">
              <a:extLst>
                <a:ext uri="{FF2B5EF4-FFF2-40B4-BE49-F238E27FC236}">
                  <a16:creationId xmlns:a16="http://schemas.microsoft.com/office/drawing/2014/main" id="{69734CF6-CC1F-487B-AE76-E51E41E51C73}"/>
                </a:ext>
              </a:extLst>
            </p:cNvPr>
            <p:cNvSpPr>
              <a:spLocks noChangeShapeType="1"/>
            </p:cNvSpPr>
            <p:nvPr/>
          </p:nvSpPr>
          <p:spPr bwMode="auto">
            <a:xfrm>
              <a:off x="4992" y="2883"/>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5" name="Line 37">
              <a:extLst>
                <a:ext uri="{FF2B5EF4-FFF2-40B4-BE49-F238E27FC236}">
                  <a16:creationId xmlns:a16="http://schemas.microsoft.com/office/drawing/2014/main" id="{A615D319-14F3-47CE-AC79-E312DB1F3D93}"/>
                </a:ext>
              </a:extLst>
            </p:cNvPr>
            <p:cNvSpPr>
              <a:spLocks noChangeShapeType="1"/>
            </p:cNvSpPr>
            <p:nvPr/>
          </p:nvSpPr>
          <p:spPr bwMode="auto">
            <a:xfrm flipH="1">
              <a:off x="4656" y="2931"/>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6" name="Oval 38">
              <a:extLst>
                <a:ext uri="{FF2B5EF4-FFF2-40B4-BE49-F238E27FC236}">
                  <a16:creationId xmlns:a16="http://schemas.microsoft.com/office/drawing/2014/main" id="{BF7496A8-E0D0-4618-999F-0F909F85E377}"/>
                </a:ext>
              </a:extLst>
            </p:cNvPr>
            <p:cNvSpPr>
              <a:spLocks noChangeArrowheads="1"/>
            </p:cNvSpPr>
            <p:nvPr/>
          </p:nvSpPr>
          <p:spPr bwMode="auto">
            <a:xfrm>
              <a:off x="4512" y="3075"/>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87" name="Oval 39">
              <a:extLst>
                <a:ext uri="{FF2B5EF4-FFF2-40B4-BE49-F238E27FC236}">
                  <a16:creationId xmlns:a16="http://schemas.microsoft.com/office/drawing/2014/main" id="{6433AE08-CF1C-4E80-9F34-94F3BD604C97}"/>
                </a:ext>
              </a:extLst>
            </p:cNvPr>
            <p:cNvSpPr>
              <a:spLocks noChangeArrowheads="1"/>
            </p:cNvSpPr>
            <p:nvPr/>
          </p:nvSpPr>
          <p:spPr bwMode="auto">
            <a:xfrm>
              <a:off x="4848" y="2739"/>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4488" name="Line 40">
              <a:extLst>
                <a:ext uri="{FF2B5EF4-FFF2-40B4-BE49-F238E27FC236}">
                  <a16:creationId xmlns:a16="http://schemas.microsoft.com/office/drawing/2014/main" id="{A99C704D-90FB-4059-8F66-C583AF0DAFF4}"/>
                </a:ext>
              </a:extLst>
            </p:cNvPr>
            <p:cNvSpPr>
              <a:spLocks noChangeShapeType="1"/>
            </p:cNvSpPr>
            <p:nvPr/>
          </p:nvSpPr>
          <p:spPr bwMode="auto">
            <a:xfrm flipH="1">
              <a:off x="4320" y="3267"/>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9" name="Rectangle 41">
              <a:extLst>
                <a:ext uri="{FF2B5EF4-FFF2-40B4-BE49-F238E27FC236}">
                  <a16:creationId xmlns:a16="http://schemas.microsoft.com/office/drawing/2014/main" id="{60873099-CCB5-4873-B288-27EE25741EE0}"/>
                </a:ext>
              </a:extLst>
            </p:cNvPr>
            <p:cNvSpPr>
              <a:spLocks noChangeArrowheads="1"/>
            </p:cNvSpPr>
            <p:nvPr/>
          </p:nvSpPr>
          <p:spPr bwMode="auto">
            <a:xfrm>
              <a:off x="4224"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90" name="Line 42">
              <a:extLst>
                <a:ext uri="{FF2B5EF4-FFF2-40B4-BE49-F238E27FC236}">
                  <a16:creationId xmlns:a16="http://schemas.microsoft.com/office/drawing/2014/main" id="{053AE52C-B44C-4BBD-BA47-417FB0F22600}"/>
                </a:ext>
              </a:extLst>
            </p:cNvPr>
            <p:cNvSpPr>
              <a:spLocks noChangeShapeType="1"/>
            </p:cNvSpPr>
            <p:nvPr/>
          </p:nvSpPr>
          <p:spPr bwMode="auto">
            <a:xfrm>
              <a:off x="4704" y="3267"/>
              <a:ext cx="288" cy="28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1" name="Rectangle 43">
              <a:extLst>
                <a:ext uri="{FF2B5EF4-FFF2-40B4-BE49-F238E27FC236}">
                  <a16:creationId xmlns:a16="http://schemas.microsoft.com/office/drawing/2014/main" id="{39CA59EE-1C13-4306-8CF8-025DAEC3F589}"/>
                </a:ext>
              </a:extLst>
            </p:cNvPr>
            <p:cNvSpPr>
              <a:spLocks noChangeArrowheads="1"/>
            </p:cNvSpPr>
            <p:nvPr/>
          </p:nvSpPr>
          <p:spPr bwMode="auto">
            <a:xfrm>
              <a:off x="4752" y="3459"/>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chemeClr val="bg2"/>
                  </a:solidFill>
                  <a:latin typeface="Times New Roman" panose="02020603050405020304" pitchFamily="18" charset="0"/>
                </a:rPr>
                <a:t>h</a:t>
              </a:r>
            </a:p>
          </p:txBody>
        </p:sp>
        <p:sp>
          <p:nvSpPr>
            <p:cNvPr id="104492" name="Rectangle 44">
              <a:extLst>
                <a:ext uri="{FF2B5EF4-FFF2-40B4-BE49-F238E27FC236}">
                  <a16:creationId xmlns:a16="http://schemas.microsoft.com/office/drawing/2014/main" id="{FB17561B-206F-4F40-86DB-2959E488890F}"/>
                </a:ext>
              </a:extLst>
            </p:cNvPr>
            <p:cNvSpPr>
              <a:spLocks noChangeArrowheads="1"/>
            </p:cNvSpPr>
            <p:nvPr/>
          </p:nvSpPr>
          <p:spPr bwMode="auto">
            <a:xfrm>
              <a:off x="5232" y="3171"/>
              <a:ext cx="240" cy="81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h</a:t>
              </a:r>
            </a:p>
            <a:p>
              <a:pPr algn="ctr" eaLnBrk="1" hangingPunct="1">
                <a:lnSpc>
                  <a:spcPct val="60000"/>
                </a:lnSpc>
                <a:spcBef>
                  <a:spcPct val="0"/>
                </a:spcBef>
                <a:buClrTx/>
                <a:buSzTx/>
                <a:buFontTx/>
                <a:buNone/>
              </a:pPr>
              <a:r>
                <a:rPr kumimoji="0" lang="en-US" altLang="zh-CN" sz="2400" b="1" i="1">
                  <a:solidFill>
                    <a:schemeClr val="bg2"/>
                  </a:solidFill>
                  <a:latin typeface="Times New Roman" panose="02020603050405020304" pitchFamily="18" charset="0"/>
                </a:rPr>
                <a:t>+</a:t>
              </a:r>
            </a:p>
            <a:p>
              <a:pPr algn="ctr" eaLnBrk="1" hangingPunct="1">
                <a:lnSpc>
                  <a:spcPct val="60000"/>
                </a:lnSpc>
                <a:spcBef>
                  <a:spcPct val="0"/>
                </a:spcBef>
                <a:buClrTx/>
                <a:buSzTx/>
                <a:buFontTx/>
                <a:buNone/>
              </a:pPr>
              <a:r>
                <a:rPr kumimoji="0" lang="en-US" altLang="zh-CN" sz="2400" b="1">
                  <a:solidFill>
                    <a:schemeClr val="bg2"/>
                  </a:solidFill>
                  <a:latin typeface="Times New Roman" panose="02020603050405020304" pitchFamily="18" charset="0"/>
                </a:rPr>
                <a:t>1</a:t>
              </a:r>
              <a:endParaRPr kumimoji="0" lang="en-US" altLang="zh-CN" sz="2400" b="1" i="1">
                <a:solidFill>
                  <a:schemeClr val="bg2"/>
                </a:solidFill>
                <a:latin typeface="Times New Roman" panose="02020603050405020304" pitchFamily="18" charset="0"/>
              </a:endParaRPr>
            </a:p>
          </p:txBody>
        </p:sp>
        <p:sp>
          <p:nvSpPr>
            <p:cNvPr id="104493" name="Text Box 45">
              <a:extLst>
                <a:ext uri="{FF2B5EF4-FFF2-40B4-BE49-F238E27FC236}">
                  <a16:creationId xmlns:a16="http://schemas.microsoft.com/office/drawing/2014/main" id="{F69E59EF-EB6B-411B-90CA-C88E5D1E2B53}"/>
                </a:ext>
              </a:extLst>
            </p:cNvPr>
            <p:cNvSpPr txBox="1">
              <a:spLocks noChangeArrowheads="1"/>
            </p:cNvSpPr>
            <p:nvPr/>
          </p:nvSpPr>
          <p:spPr bwMode="auto">
            <a:xfrm>
              <a:off x="4608" y="256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4494" name="Text Box 46">
              <a:extLst>
                <a:ext uri="{FF2B5EF4-FFF2-40B4-BE49-F238E27FC236}">
                  <a16:creationId xmlns:a16="http://schemas.microsoft.com/office/drawing/2014/main" id="{A0B943A3-E75F-4217-9C25-6B0C4962AF72}"/>
                </a:ext>
              </a:extLst>
            </p:cNvPr>
            <p:cNvSpPr txBox="1">
              <a:spLocks noChangeArrowheads="1"/>
            </p:cNvSpPr>
            <p:nvPr/>
          </p:nvSpPr>
          <p:spPr bwMode="auto">
            <a:xfrm>
              <a:off x="5376" y="289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04495" name="Text Box 47">
              <a:extLst>
                <a:ext uri="{FF2B5EF4-FFF2-40B4-BE49-F238E27FC236}">
                  <a16:creationId xmlns:a16="http://schemas.microsoft.com/office/drawing/2014/main" id="{BF477F8F-B34B-4287-B950-9E0B899B1B6A}"/>
                </a:ext>
              </a:extLst>
            </p:cNvPr>
            <p:cNvSpPr txBox="1">
              <a:spLocks noChangeArrowheads="1"/>
            </p:cNvSpPr>
            <p:nvPr/>
          </p:nvSpPr>
          <p:spPr bwMode="auto">
            <a:xfrm>
              <a:off x="4224" y="29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4496" name="Text Box 48">
              <a:extLst>
                <a:ext uri="{FF2B5EF4-FFF2-40B4-BE49-F238E27FC236}">
                  <a16:creationId xmlns:a16="http://schemas.microsoft.com/office/drawing/2014/main" id="{510E833A-439E-492F-B58C-944CFCEF65F7}"/>
                </a:ext>
              </a:extLst>
            </p:cNvPr>
            <p:cNvSpPr txBox="1">
              <a:spLocks noChangeArrowheads="1"/>
            </p:cNvSpPr>
            <p:nvPr/>
          </p:nvSpPr>
          <p:spPr bwMode="auto">
            <a:xfrm>
              <a:off x="4023" y="320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04497" name="Text Box 49">
              <a:extLst>
                <a:ext uri="{FF2B5EF4-FFF2-40B4-BE49-F238E27FC236}">
                  <a16:creationId xmlns:a16="http://schemas.microsoft.com/office/drawing/2014/main" id="{ED174467-3E8D-4174-93BF-ACB35C480DFE}"/>
                </a:ext>
              </a:extLst>
            </p:cNvPr>
            <p:cNvSpPr txBox="1">
              <a:spLocks noChangeArrowheads="1"/>
            </p:cNvSpPr>
            <p:nvPr/>
          </p:nvSpPr>
          <p:spPr bwMode="auto">
            <a:xfrm>
              <a:off x="4931" y="320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280626" name="Text Box 50">
              <a:extLst>
                <a:ext uri="{FF2B5EF4-FFF2-40B4-BE49-F238E27FC236}">
                  <a16:creationId xmlns:a16="http://schemas.microsoft.com/office/drawing/2014/main" id="{B435876C-CD0E-49F1-9DEB-89D3C1B20DB4}"/>
                </a:ext>
              </a:extLst>
            </p:cNvPr>
            <p:cNvSpPr txBox="1">
              <a:spLocks noChangeArrowheads="1"/>
            </p:cNvSpPr>
            <p:nvPr/>
          </p:nvSpPr>
          <p:spPr bwMode="auto">
            <a:xfrm>
              <a:off x="576" y="2525"/>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0627" name="Text Box 51">
              <a:extLst>
                <a:ext uri="{FF2B5EF4-FFF2-40B4-BE49-F238E27FC236}">
                  <a16:creationId xmlns:a16="http://schemas.microsoft.com/office/drawing/2014/main" id="{83D16ECB-3FF6-4479-BB50-0F917A94007E}"/>
                </a:ext>
              </a:extLst>
            </p:cNvPr>
            <p:cNvSpPr txBox="1">
              <a:spLocks noChangeArrowheads="1"/>
            </p:cNvSpPr>
            <p:nvPr/>
          </p:nvSpPr>
          <p:spPr bwMode="auto">
            <a:xfrm>
              <a:off x="2362" y="2547"/>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0628" name="Text Box 52">
              <a:extLst>
                <a:ext uri="{FF2B5EF4-FFF2-40B4-BE49-F238E27FC236}">
                  <a16:creationId xmlns:a16="http://schemas.microsoft.com/office/drawing/2014/main" id="{0A0995E5-AC1F-427E-B71F-B33201982F3C}"/>
                </a:ext>
              </a:extLst>
            </p:cNvPr>
            <p:cNvSpPr txBox="1">
              <a:spLocks noChangeArrowheads="1"/>
            </p:cNvSpPr>
            <p:nvPr/>
          </p:nvSpPr>
          <p:spPr bwMode="auto">
            <a:xfrm>
              <a:off x="1190"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0629" name="Text Box 53">
              <a:extLst>
                <a:ext uri="{FF2B5EF4-FFF2-40B4-BE49-F238E27FC236}">
                  <a16:creationId xmlns:a16="http://schemas.microsoft.com/office/drawing/2014/main" id="{ECBD9DBF-E411-4A72-A581-07F349AB2C6C}"/>
                </a:ext>
              </a:extLst>
            </p:cNvPr>
            <p:cNvSpPr txBox="1">
              <a:spLocks noChangeArrowheads="1"/>
            </p:cNvSpPr>
            <p:nvPr/>
          </p:nvSpPr>
          <p:spPr bwMode="auto">
            <a:xfrm>
              <a:off x="2938" y="28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0630" name="Text Box 54">
              <a:extLst>
                <a:ext uri="{FF2B5EF4-FFF2-40B4-BE49-F238E27FC236}">
                  <a16:creationId xmlns:a16="http://schemas.microsoft.com/office/drawing/2014/main" id="{15468E4D-0528-46FE-A575-D62DEED74C1B}"/>
                </a:ext>
              </a:extLst>
            </p:cNvPr>
            <p:cNvSpPr txBox="1">
              <a:spLocks noChangeArrowheads="1"/>
            </p:cNvSpPr>
            <p:nvPr/>
          </p:nvSpPr>
          <p:spPr bwMode="auto">
            <a:xfrm>
              <a:off x="4502" y="2813"/>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0631" name="Text Box 55">
              <a:extLst>
                <a:ext uri="{FF2B5EF4-FFF2-40B4-BE49-F238E27FC236}">
                  <a16:creationId xmlns:a16="http://schemas.microsoft.com/office/drawing/2014/main" id="{72F61148-A8BE-4FF3-89AD-F6582C5685BB}"/>
                </a:ext>
              </a:extLst>
            </p:cNvPr>
            <p:cNvSpPr txBox="1">
              <a:spLocks noChangeArrowheads="1"/>
            </p:cNvSpPr>
            <p:nvPr/>
          </p:nvSpPr>
          <p:spPr bwMode="auto">
            <a:xfrm>
              <a:off x="5021" y="2525"/>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7C4F05-2C90-4EF3-9D4F-9CEF834A49D9}"/>
              </a:ext>
            </a:extLst>
          </p:cNvPr>
          <p:cNvSpPr>
            <a:spLocks noGrp="1" noChangeArrowheads="1"/>
          </p:cNvSpPr>
          <p:nvPr>
            <p:ph type="title"/>
          </p:nvPr>
        </p:nvSpPr>
        <p:spPr>
          <a:xfrm>
            <a:off x="381000" y="188541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五、平均查找长度(</a:t>
            </a:r>
            <a:r>
              <a:rPr lang="en-US" altLang="zh-CN" sz="3200" dirty="0">
                <a:latin typeface="黑体" panose="02010609060101010101" pitchFamily="49" charset="-122"/>
                <a:ea typeface="黑体" panose="02010609060101010101" pitchFamily="49" charset="-122"/>
              </a:rPr>
              <a:t>ASL)</a:t>
            </a:r>
          </a:p>
        </p:txBody>
      </p:sp>
      <p:sp>
        <p:nvSpPr>
          <p:cNvPr id="12291" name="Text Box 3">
            <a:extLst>
              <a:ext uri="{FF2B5EF4-FFF2-40B4-BE49-F238E27FC236}">
                <a16:creationId xmlns:a16="http://schemas.microsoft.com/office/drawing/2014/main" id="{17E0B907-CA3C-4BBD-8FFF-EF411FBDA84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6563E49-1AAC-46BA-BB22-9CE88A3280B6}" type="slidenum">
              <a:rPr lang="zh-CN" altLang="en-US" sz="2400"/>
              <a:pPr algn="r" eaLnBrk="1" hangingPunct="1">
                <a:spcBef>
                  <a:spcPct val="50000"/>
                </a:spcBef>
                <a:buClrTx/>
                <a:buSzTx/>
                <a:buFontTx/>
                <a:buNone/>
              </a:pPr>
              <a:t>7</a:t>
            </a:fld>
            <a:endParaRPr lang="en-US" altLang="zh-CN" sz="2400"/>
          </a:p>
        </p:txBody>
      </p:sp>
      <p:sp>
        <p:nvSpPr>
          <p:cNvPr id="12292" name="Text Box 4">
            <a:extLst>
              <a:ext uri="{FF2B5EF4-FFF2-40B4-BE49-F238E27FC236}">
                <a16:creationId xmlns:a16="http://schemas.microsoft.com/office/drawing/2014/main" id="{02DD9E1D-DA33-4DD4-9C09-BB83AD0F66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2293" name="Rectangle 5">
            <a:extLst>
              <a:ext uri="{FF2B5EF4-FFF2-40B4-BE49-F238E27FC236}">
                <a16:creationId xmlns:a16="http://schemas.microsoft.com/office/drawing/2014/main" id="{1797CE14-9018-4FF6-878C-DA4A28600A8E}"/>
              </a:ext>
            </a:extLst>
          </p:cNvPr>
          <p:cNvSpPr>
            <a:spLocks noGrp="1" noChangeArrowheads="1"/>
          </p:cNvSpPr>
          <p:nvPr>
            <p:ph type="body" idx="1"/>
          </p:nvPr>
        </p:nvSpPr>
        <p:spPr>
          <a:xfrm>
            <a:off x="393779" y="2689272"/>
            <a:ext cx="847725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平均查找长度定义为确定记录在表中的位置所进行的</a:t>
            </a:r>
            <a:r>
              <a:rPr lang="zh-CN" altLang="en-US" b="1" dirty="0">
                <a:solidFill>
                  <a:srgbClr val="FF0000"/>
                </a:solidFill>
                <a:latin typeface="黑体" panose="02010609060101010101" pitchFamily="49" charset="-122"/>
                <a:ea typeface="黑体" panose="02010609060101010101" pitchFamily="49" charset="-122"/>
              </a:rPr>
              <a:t>和关键字比较的次数</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平均值</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n</a:t>
            </a:r>
          </a:p>
          <a:p>
            <a:pPr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ASL = ∑ </a:t>
            </a:r>
            <a:r>
              <a:rPr lang="en-US" altLang="zh-CN" b="1" dirty="0" err="1">
                <a:latin typeface="黑体" panose="02010609060101010101" pitchFamily="49" charset="-122"/>
                <a:ea typeface="黑体" panose="02010609060101010101" pitchFamily="49" charset="-122"/>
              </a:rPr>
              <a:t>P</a:t>
            </a:r>
            <a:r>
              <a:rPr lang="en-US" altLang="zh-CN" b="1" baseline="-25000" dirty="0" err="1">
                <a:latin typeface="黑体" panose="02010609060101010101" pitchFamily="49" charset="-122"/>
                <a:ea typeface="黑体" panose="02010609060101010101" pitchFamily="49" charset="-122"/>
              </a:rPr>
              <a:t>i</a:t>
            </a:r>
            <a:r>
              <a:rPr lang="en-US" altLang="zh-CN" b="1" dirty="0" err="1">
                <a:latin typeface="黑体" panose="02010609060101010101" pitchFamily="49" charset="-122"/>
                <a:ea typeface="黑体" panose="02010609060101010101" pitchFamily="49" charset="-122"/>
              </a:rPr>
              <a:t>C</a:t>
            </a:r>
            <a:r>
              <a:rPr lang="en-US" altLang="zh-CN" b="1" baseline="-25000" dirty="0" err="1">
                <a:latin typeface="黑体" panose="02010609060101010101" pitchFamily="49" charset="-122"/>
                <a:ea typeface="黑体" panose="02010609060101010101" pitchFamily="49" charset="-122"/>
              </a:rPr>
              <a:t>i</a:t>
            </a:r>
            <a:endParaRPr lang="en-US" altLang="zh-CN" b="1" baseline="-25000" dirty="0">
              <a:latin typeface="黑体" panose="02010609060101010101" pitchFamily="49" charset="-122"/>
              <a:ea typeface="黑体" panose="02010609060101010101" pitchFamily="49" charset="-122"/>
            </a:endParaRPr>
          </a:p>
          <a:p>
            <a:pPr eaLnBrk="1" hangingPunct="1">
              <a:lnSpc>
                <a:spcPct val="6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i=1</a:t>
            </a:r>
          </a:p>
          <a:p>
            <a:pPr eaLnBrk="1" hangingPunct="1">
              <a:spcBef>
                <a:spcPct val="40000"/>
              </a:spcBef>
            </a:pP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为查找表的长度，即表中所含元素的</a:t>
            </a:r>
            <a:r>
              <a:rPr lang="zh-CN" altLang="en-US" b="1" dirty="0">
                <a:solidFill>
                  <a:srgbClr val="FF0000"/>
                </a:solidFill>
                <a:latin typeface="黑体" panose="02010609060101010101" pitchFamily="49" charset="-122"/>
                <a:ea typeface="黑体" panose="02010609060101010101" pitchFamily="49" charset="-122"/>
              </a:rPr>
              <a:t>个数</a:t>
            </a:r>
          </a:p>
          <a:p>
            <a:pPr eaLnBrk="1" hangingPunct="1">
              <a:spcBef>
                <a:spcPct val="0"/>
              </a:spcBef>
            </a:pP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为查找第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个元素的</a:t>
            </a:r>
            <a:r>
              <a:rPr lang="zh-CN" altLang="en-US" b="1" dirty="0">
                <a:solidFill>
                  <a:srgbClr val="FF0000"/>
                </a:solidFill>
                <a:latin typeface="黑体" panose="02010609060101010101" pitchFamily="49" charset="-122"/>
                <a:ea typeface="黑体" panose="02010609060101010101" pitchFamily="49" charset="-122"/>
              </a:rPr>
              <a:t>概率</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p>
          <a:p>
            <a:pPr eaLnBrk="1" hangingPunct="1">
              <a:spcBef>
                <a:spcPct val="0"/>
              </a:spcBef>
            </a:pPr>
            <a:r>
              <a:rPr lang="en-US" altLang="zh-CN" b="1" dirty="0">
                <a:latin typeface="黑体" panose="02010609060101010101" pitchFamily="49" charset="-122"/>
                <a:ea typeface="黑体" panose="02010609060101010101" pitchFamily="49" charset="-122"/>
              </a:rPr>
              <a:t>C</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是查找第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个元素时同给定值</a:t>
            </a:r>
            <a:r>
              <a:rPr lang="en-US" altLang="zh-CN" b="1" dirty="0">
                <a:latin typeface="黑体" panose="02010609060101010101" pitchFamily="49" charset="-122"/>
                <a:ea typeface="黑体" panose="02010609060101010101" pitchFamily="49" charset="-122"/>
              </a:rPr>
              <a:t>K</a:t>
            </a:r>
            <a:r>
              <a:rPr lang="zh-CN" altLang="en-US" b="1" dirty="0">
                <a:solidFill>
                  <a:srgbClr val="FF0000"/>
                </a:solidFill>
                <a:latin typeface="黑体" panose="02010609060101010101" pitchFamily="49" charset="-122"/>
                <a:ea typeface="黑体" panose="02010609060101010101" pitchFamily="49" charset="-122"/>
              </a:rPr>
              <a:t>比较的次数</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12294" name="Rectangle 6">
            <a:extLst>
              <a:ext uri="{FF2B5EF4-FFF2-40B4-BE49-F238E27FC236}">
                <a16:creationId xmlns:a16="http://schemas.microsoft.com/office/drawing/2014/main" id="{9DBAC89E-6040-4E1A-8DEC-86092A1E2AA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CA4F6-52A1-46D3-8933-D73BBE2308FE}"/>
              </a:ext>
            </a:extLst>
          </p:cNvPr>
          <p:cNvSpPr>
            <a:spLocks noGrp="1" noChangeArrowheads="1"/>
          </p:cNvSpPr>
          <p:nvPr>
            <p:ph type="title"/>
          </p:nvPr>
        </p:nvSpPr>
        <p:spPr>
          <a:xfrm>
            <a:off x="457200" y="1981200"/>
            <a:ext cx="8382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6499" name="Text Box 3">
            <a:extLst>
              <a:ext uri="{FF2B5EF4-FFF2-40B4-BE49-F238E27FC236}">
                <a16:creationId xmlns:a16="http://schemas.microsoft.com/office/drawing/2014/main" id="{47DE2F8A-0EA8-4B4B-88C5-F52C1CDC3DC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41813F-D499-4A34-A502-1CFA13509BF7}" type="slidenum">
              <a:rPr lang="zh-CN" altLang="en-US" sz="2400"/>
              <a:pPr algn="r" eaLnBrk="1" hangingPunct="1">
                <a:spcBef>
                  <a:spcPct val="50000"/>
                </a:spcBef>
                <a:buClrTx/>
                <a:buSzTx/>
                <a:buFontTx/>
                <a:buNone/>
              </a:pPr>
              <a:t>70</a:t>
            </a:fld>
            <a:endParaRPr lang="en-US" altLang="zh-CN" sz="2400"/>
          </a:p>
        </p:txBody>
      </p:sp>
      <p:sp>
        <p:nvSpPr>
          <p:cNvPr id="106500" name="Text Box 4">
            <a:extLst>
              <a:ext uri="{FF2B5EF4-FFF2-40B4-BE49-F238E27FC236}">
                <a16:creationId xmlns:a16="http://schemas.microsoft.com/office/drawing/2014/main" id="{92CBF58B-C9B4-4836-87A7-7670C4A3B8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6501" name="Rectangle 5">
            <a:extLst>
              <a:ext uri="{FF2B5EF4-FFF2-40B4-BE49-F238E27FC236}">
                <a16:creationId xmlns:a16="http://schemas.microsoft.com/office/drawing/2014/main" id="{042D5BE7-1908-41F8-90BD-E75484D18654}"/>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的子树</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L</a:t>
            </a:r>
            <a:r>
              <a:rPr lang="zh-CN" altLang="en-US" b="1">
                <a:solidFill>
                  <a:srgbClr val="FF0000"/>
                </a:solidFill>
                <a:latin typeface="黑体" panose="02010609060101010101" pitchFamily="49" charset="-122"/>
                <a:ea typeface="黑体" panose="02010609060101010101" pitchFamily="49" charset="-122"/>
              </a:rPr>
              <a:t>或</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中插入新结点，该子树的高度增1。结点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的平衡因子变为+2，发生了不平衡</a:t>
            </a:r>
          </a:p>
        </p:txBody>
      </p:sp>
      <p:sp>
        <p:nvSpPr>
          <p:cNvPr id="106502" name="Rectangle 6">
            <a:extLst>
              <a:ext uri="{FF2B5EF4-FFF2-40B4-BE49-F238E27FC236}">
                <a16:creationId xmlns:a16="http://schemas.microsoft.com/office/drawing/2014/main" id="{8401FBDD-F56A-41D3-8F88-348098A8EFF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6503" name="Group 110">
            <a:extLst>
              <a:ext uri="{FF2B5EF4-FFF2-40B4-BE49-F238E27FC236}">
                <a16:creationId xmlns:a16="http://schemas.microsoft.com/office/drawing/2014/main" id="{D026E05D-960A-40D4-AC98-FF6657070696}"/>
              </a:ext>
            </a:extLst>
          </p:cNvPr>
          <p:cNvGrpSpPr>
            <a:grpSpLocks/>
          </p:cNvGrpSpPr>
          <p:nvPr/>
        </p:nvGrpSpPr>
        <p:grpSpPr bwMode="auto">
          <a:xfrm>
            <a:off x="762000" y="3810000"/>
            <a:ext cx="3314700" cy="2681288"/>
            <a:chOff x="646" y="2414"/>
            <a:chExt cx="2088" cy="1858"/>
          </a:xfrm>
        </p:grpSpPr>
        <p:sp>
          <p:nvSpPr>
            <p:cNvPr id="106529" name="Line 58">
              <a:extLst>
                <a:ext uri="{FF2B5EF4-FFF2-40B4-BE49-F238E27FC236}">
                  <a16:creationId xmlns:a16="http://schemas.microsoft.com/office/drawing/2014/main" id="{762505F3-1597-4C07-9F4A-AE12C1F1EB9A}"/>
                </a:ext>
              </a:extLst>
            </p:cNvPr>
            <p:cNvSpPr>
              <a:spLocks noChangeShapeType="1"/>
            </p:cNvSpPr>
            <p:nvPr/>
          </p:nvSpPr>
          <p:spPr bwMode="auto">
            <a:xfrm>
              <a:off x="1763" y="350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0" name="Line 59">
              <a:extLst>
                <a:ext uri="{FF2B5EF4-FFF2-40B4-BE49-F238E27FC236}">
                  <a16:creationId xmlns:a16="http://schemas.microsoft.com/office/drawing/2014/main" id="{401A8DFE-924D-4EE6-8096-08276BA499AF}"/>
                </a:ext>
              </a:extLst>
            </p:cNvPr>
            <p:cNvSpPr>
              <a:spLocks noChangeShapeType="1"/>
            </p:cNvSpPr>
            <p:nvPr/>
          </p:nvSpPr>
          <p:spPr bwMode="auto">
            <a:xfrm flipH="1">
              <a:off x="1523" y="350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62" name="Text Box 62">
              <a:extLst>
                <a:ext uri="{FF2B5EF4-FFF2-40B4-BE49-F238E27FC236}">
                  <a16:creationId xmlns:a16="http://schemas.microsoft.com/office/drawing/2014/main" id="{A8FEC5CA-A7DE-4233-979A-EE5C5D42451B}"/>
                </a:ext>
              </a:extLst>
            </p:cNvPr>
            <p:cNvSpPr txBox="1">
              <a:spLocks noChangeArrowheads="1"/>
            </p:cNvSpPr>
            <p:nvPr/>
          </p:nvSpPr>
          <p:spPr bwMode="auto">
            <a:xfrm>
              <a:off x="2185" y="2769"/>
              <a:ext cx="116" cy="317"/>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1663" name="Text Box 63">
              <a:extLst>
                <a:ext uri="{FF2B5EF4-FFF2-40B4-BE49-F238E27FC236}">
                  <a16:creationId xmlns:a16="http://schemas.microsoft.com/office/drawing/2014/main" id="{123E55A8-B4D7-495F-A829-88A5B6CCBAC6}"/>
                </a:ext>
              </a:extLst>
            </p:cNvPr>
            <p:cNvSpPr txBox="1">
              <a:spLocks noChangeArrowheads="1"/>
            </p:cNvSpPr>
            <p:nvPr/>
          </p:nvSpPr>
          <p:spPr bwMode="auto">
            <a:xfrm>
              <a:off x="1536" y="3025"/>
              <a:ext cx="212" cy="319"/>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1664" name="Text Box 64">
              <a:extLst>
                <a:ext uri="{FF2B5EF4-FFF2-40B4-BE49-F238E27FC236}">
                  <a16:creationId xmlns:a16="http://schemas.microsoft.com/office/drawing/2014/main" id="{C9F4509C-EF8B-46B3-A185-0DB5CCEE21DF}"/>
                </a:ext>
              </a:extLst>
            </p:cNvPr>
            <p:cNvSpPr txBox="1">
              <a:spLocks noChangeArrowheads="1"/>
            </p:cNvSpPr>
            <p:nvPr/>
          </p:nvSpPr>
          <p:spPr bwMode="auto">
            <a:xfrm>
              <a:off x="1907" y="2448"/>
              <a:ext cx="309" cy="317"/>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106534" name="Line 68">
              <a:extLst>
                <a:ext uri="{FF2B5EF4-FFF2-40B4-BE49-F238E27FC236}">
                  <a16:creationId xmlns:a16="http://schemas.microsoft.com/office/drawing/2014/main" id="{176C0C57-23E9-44ED-B290-75BE2E081487}"/>
                </a:ext>
              </a:extLst>
            </p:cNvPr>
            <p:cNvSpPr>
              <a:spLocks noChangeShapeType="1"/>
            </p:cNvSpPr>
            <p:nvPr/>
          </p:nvSpPr>
          <p:spPr bwMode="auto">
            <a:xfrm>
              <a:off x="1859" y="2784"/>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5" name="Line 69">
              <a:extLst>
                <a:ext uri="{FF2B5EF4-FFF2-40B4-BE49-F238E27FC236}">
                  <a16:creationId xmlns:a16="http://schemas.microsoft.com/office/drawing/2014/main" id="{6F975D24-6240-45C8-84C2-8A24627A3BAA}"/>
                </a:ext>
              </a:extLst>
            </p:cNvPr>
            <p:cNvSpPr>
              <a:spLocks noChangeShapeType="1"/>
            </p:cNvSpPr>
            <p:nvPr/>
          </p:nvSpPr>
          <p:spPr bwMode="auto">
            <a:xfrm flipH="1">
              <a:off x="1043" y="2784"/>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6" name="Rectangle 70">
              <a:extLst>
                <a:ext uri="{FF2B5EF4-FFF2-40B4-BE49-F238E27FC236}">
                  <a16:creationId xmlns:a16="http://schemas.microsoft.com/office/drawing/2014/main" id="{54A9C927-3752-42D5-98DA-4A597BE0719A}"/>
                </a:ext>
              </a:extLst>
            </p:cNvPr>
            <p:cNvSpPr>
              <a:spLocks noChangeArrowheads="1"/>
            </p:cNvSpPr>
            <p:nvPr/>
          </p:nvSpPr>
          <p:spPr bwMode="auto">
            <a:xfrm>
              <a:off x="2243" y="3120"/>
              <a:ext cx="240" cy="72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37" name="Line 71">
              <a:extLst>
                <a:ext uri="{FF2B5EF4-FFF2-40B4-BE49-F238E27FC236}">
                  <a16:creationId xmlns:a16="http://schemas.microsoft.com/office/drawing/2014/main" id="{5293F140-13DE-42F7-81B3-1DD4DF6E303F}"/>
                </a:ext>
              </a:extLst>
            </p:cNvPr>
            <p:cNvSpPr>
              <a:spLocks noChangeShapeType="1"/>
            </p:cNvSpPr>
            <p:nvPr/>
          </p:nvSpPr>
          <p:spPr bwMode="auto">
            <a:xfrm>
              <a:off x="1475" y="3168"/>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8" name="Oval 72">
              <a:extLst>
                <a:ext uri="{FF2B5EF4-FFF2-40B4-BE49-F238E27FC236}">
                  <a16:creationId xmlns:a16="http://schemas.microsoft.com/office/drawing/2014/main" id="{45C85C0F-C941-4E97-B9BD-37AECE21D31A}"/>
                </a:ext>
              </a:extLst>
            </p:cNvPr>
            <p:cNvSpPr>
              <a:spLocks noChangeArrowheads="1"/>
            </p:cNvSpPr>
            <p:nvPr/>
          </p:nvSpPr>
          <p:spPr bwMode="auto">
            <a:xfrm>
              <a:off x="1331" y="2976"/>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39" name="Oval 73">
              <a:extLst>
                <a:ext uri="{FF2B5EF4-FFF2-40B4-BE49-F238E27FC236}">
                  <a16:creationId xmlns:a16="http://schemas.microsoft.com/office/drawing/2014/main" id="{0BFDDE32-8901-49BD-A845-876F8E4EDF69}"/>
                </a:ext>
              </a:extLst>
            </p:cNvPr>
            <p:cNvSpPr>
              <a:spLocks noChangeArrowheads="1"/>
            </p:cNvSpPr>
            <p:nvPr/>
          </p:nvSpPr>
          <p:spPr bwMode="auto">
            <a:xfrm>
              <a:off x="1667" y="2592"/>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40" name="Rectangle 74">
              <a:extLst>
                <a:ext uri="{FF2B5EF4-FFF2-40B4-BE49-F238E27FC236}">
                  <a16:creationId xmlns:a16="http://schemas.microsoft.com/office/drawing/2014/main" id="{BA9533DC-7690-49E2-B082-644609FC8A50}"/>
                </a:ext>
              </a:extLst>
            </p:cNvPr>
            <p:cNvSpPr>
              <a:spLocks noChangeArrowheads="1"/>
            </p:cNvSpPr>
            <p:nvPr/>
          </p:nvSpPr>
          <p:spPr bwMode="auto">
            <a:xfrm>
              <a:off x="899" y="3456"/>
              <a:ext cx="240" cy="81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41" name="Text Box 75">
              <a:extLst>
                <a:ext uri="{FF2B5EF4-FFF2-40B4-BE49-F238E27FC236}">
                  <a16:creationId xmlns:a16="http://schemas.microsoft.com/office/drawing/2014/main" id="{3AACE547-5190-4232-A01A-F799BD772F41}"/>
                </a:ext>
              </a:extLst>
            </p:cNvPr>
            <p:cNvSpPr txBox="1">
              <a:spLocks noChangeArrowheads="1"/>
            </p:cNvSpPr>
            <p:nvPr/>
          </p:nvSpPr>
          <p:spPr bwMode="auto">
            <a:xfrm>
              <a:off x="1414" y="2414"/>
              <a:ext cx="25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6542" name="Text Box 76">
              <a:extLst>
                <a:ext uri="{FF2B5EF4-FFF2-40B4-BE49-F238E27FC236}">
                  <a16:creationId xmlns:a16="http://schemas.microsoft.com/office/drawing/2014/main" id="{59DB6111-2879-452B-838C-EB8B60F1DB2A}"/>
                </a:ext>
              </a:extLst>
            </p:cNvPr>
            <p:cNvSpPr txBox="1">
              <a:spLocks noChangeArrowheads="1"/>
            </p:cNvSpPr>
            <p:nvPr/>
          </p:nvSpPr>
          <p:spPr bwMode="auto">
            <a:xfrm>
              <a:off x="2387" y="2847"/>
              <a:ext cx="34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6543" name="Text Box 77">
              <a:extLst>
                <a:ext uri="{FF2B5EF4-FFF2-40B4-BE49-F238E27FC236}">
                  <a16:creationId xmlns:a16="http://schemas.microsoft.com/office/drawing/2014/main" id="{A13A1CE1-01F6-4F07-BDE4-94878F31AE33}"/>
                </a:ext>
              </a:extLst>
            </p:cNvPr>
            <p:cNvSpPr txBox="1">
              <a:spLocks noChangeArrowheads="1"/>
            </p:cNvSpPr>
            <p:nvPr/>
          </p:nvSpPr>
          <p:spPr bwMode="auto">
            <a:xfrm>
              <a:off x="1811" y="3182"/>
              <a:ext cx="25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6544" name="Text Box 78">
              <a:extLst>
                <a:ext uri="{FF2B5EF4-FFF2-40B4-BE49-F238E27FC236}">
                  <a16:creationId xmlns:a16="http://schemas.microsoft.com/office/drawing/2014/main" id="{7F602584-FF31-49F0-87E4-5FE62D2CD800}"/>
                </a:ext>
              </a:extLst>
            </p:cNvPr>
            <p:cNvSpPr txBox="1">
              <a:spLocks noChangeArrowheads="1"/>
            </p:cNvSpPr>
            <p:nvPr/>
          </p:nvSpPr>
          <p:spPr bwMode="auto">
            <a:xfrm>
              <a:off x="646" y="3201"/>
              <a:ext cx="32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6545" name="Rectangle 79">
              <a:extLst>
                <a:ext uri="{FF2B5EF4-FFF2-40B4-BE49-F238E27FC236}">
                  <a16:creationId xmlns:a16="http://schemas.microsoft.com/office/drawing/2014/main" id="{D75B1655-10BD-4354-98DF-14C2C8F97FC6}"/>
                </a:ext>
              </a:extLst>
            </p:cNvPr>
            <p:cNvSpPr>
              <a:spLocks noChangeArrowheads="1"/>
            </p:cNvSpPr>
            <p:nvPr/>
          </p:nvSpPr>
          <p:spPr bwMode="auto">
            <a:xfrm>
              <a:off x="1427" y="374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1680" name="Text Box 80">
              <a:extLst>
                <a:ext uri="{FF2B5EF4-FFF2-40B4-BE49-F238E27FC236}">
                  <a16:creationId xmlns:a16="http://schemas.microsoft.com/office/drawing/2014/main" id="{07DECA21-1841-45C4-B5A5-B956F147F340}"/>
                </a:ext>
              </a:extLst>
            </p:cNvPr>
            <p:cNvSpPr txBox="1">
              <a:spLocks noChangeArrowheads="1"/>
            </p:cNvSpPr>
            <p:nvPr/>
          </p:nvSpPr>
          <p:spPr bwMode="auto">
            <a:xfrm>
              <a:off x="1283" y="2675"/>
              <a:ext cx="213" cy="317"/>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0</a:t>
              </a: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06547" name="Oval 81">
              <a:extLst>
                <a:ext uri="{FF2B5EF4-FFF2-40B4-BE49-F238E27FC236}">
                  <a16:creationId xmlns:a16="http://schemas.microsoft.com/office/drawing/2014/main" id="{225AF470-1A2C-44A2-BA78-0BE761DE879C}"/>
                </a:ext>
              </a:extLst>
            </p:cNvPr>
            <p:cNvSpPr>
              <a:spLocks noChangeArrowheads="1"/>
            </p:cNvSpPr>
            <p:nvPr/>
          </p:nvSpPr>
          <p:spPr bwMode="auto">
            <a:xfrm>
              <a:off x="1619" y="3312"/>
              <a:ext cx="240" cy="240"/>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48" name="Rectangle 82">
              <a:extLst>
                <a:ext uri="{FF2B5EF4-FFF2-40B4-BE49-F238E27FC236}">
                  <a16:creationId xmlns:a16="http://schemas.microsoft.com/office/drawing/2014/main" id="{A5DC35A5-5CF7-4FB1-9A28-5490341DB353}"/>
                </a:ext>
              </a:extLst>
            </p:cNvPr>
            <p:cNvSpPr>
              <a:spLocks noChangeArrowheads="1"/>
            </p:cNvSpPr>
            <p:nvPr/>
          </p:nvSpPr>
          <p:spPr bwMode="auto">
            <a:xfrm>
              <a:off x="1811" y="3744"/>
              <a:ext cx="240" cy="52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49" name="Text Box 83">
              <a:extLst>
                <a:ext uri="{FF2B5EF4-FFF2-40B4-BE49-F238E27FC236}">
                  <a16:creationId xmlns:a16="http://schemas.microsoft.com/office/drawing/2014/main" id="{3EB9F2C7-4F08-4A51-8925-340D2626794F}"/>
                </a:ext>
              </a:extLst>
            </p:cNvPr>
            <p:cNvSpPr txBox="1">
              <a:spLocks noChangeArrowheads="1"/>
            </p:cNvSpPr>
            <p:nvPr/>
          </p:nvSpPr>
          <p:spPr bwMode="auto">
            <a:xfrm>
              <a:off x="1811" y="3826"/>
              <a:ext cx="3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50" name="Text Box 84">
              <a:extLst>
                <a:ext uri="{FF2B5EF4-FFF2-40B4-BE49-F238E27FC236}">
                  <a16:creationId xmlns:a16="http://schemas.microsoft.com/office/drawing/2014/main" id="{7E5D73E3-A8F1-4F99-9957-4D9C7F7AEFBF}"/>
                </a:ext>
              </a:extLst>
            </p:cNvPr>
            <p:cNvSpPr txBox="1">
              <a:spLocks noChangeArrowheads="1"/>
            </p:cNvSpPr>
            <p:nvPr/>
          </p:nvSpPr>
          <p:spPr bwMode="auto">
            <a:xfrm>
              <a:off x="1244" y="3826"/>
              <a:ext cx="3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51" name="Text Box 99">
              <a:extLst>
                <a:ext uri="{FF2B5EF4-FFF2-40B4-BE49-F238E27FC236}">
                  <a16:creationId xmlns:a16="http://schemas.microsoft.com/office/drawing/2014/main" id="{AC4E138D-18FF-4D73-82E4-0FF4097FCBBB}"/>
                </a:ext>
              </a:extLst>
            </p:cNvPr>
            <p:cNvSpPr txBox="1">
              <a:spLocks noChangeArrowheads="1"/>
            </p:cNvSpPr>
            <p:nvPr/>
          </p:nvSpPr>
          <p:spPr bwMode="auto">
            <a:xfrm>
              <a:off x="1043" y="2847"/>
              <a:ext cx="2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6552" name="Text Box 106">
              <a:extLst>
                <a:ext uri="{FF2B5EF4-FFF2-40B4-BE49-F238E27FC236}">
                  <a16:creationId xmlns:a16="http://schemas.microsoft.com/office/drawing/2014/main" id="{6E171B88-E5EE-4F6D-82D5-1DCB3F979C3F}"/>
                </a:ext>
              </a:extLst>
            </p:cNvPr>
            <p:cNvSpPr txBox="1">
              <a:spLocks noChangeArrowheads="1"/>
            </p:cNvSpPr>
            <p:nvPr/>
          </p:nvSpPr>
          <p:spPr bwMode="auto">
            <a:xfrm>
              <a:off x="1187" y="3470"/>
              <a:ext cx="3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6553" name="Text Box 107">
              <a:extLst>
                <a:ext uri="{FF2B5EF4-FFF2-40B4-BE49-F238E27FC236}">
                  <a16:creationId xmlns:a16="http://schemas.microsoft.com/office/drawing/2014/main" id="{122E336C-E8EA-4960-B9C4-EC8AB79A1FFB}"/>
                </a:ext>
              </a:extLst>
            </p:cNvPr>
            <p:cNvSpPr txBox="1">
              <a:spLocks noChangeArrowheads="1"/>
            </p:cNvSpPr>
            <p:nvPr/>
          </p:nvSpPr>
          <p:spPr bwMode="auto">
            <a:xfrm>
              <a:off x="1880" y="3470"/>
              <a:ext cx="3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grpSp>
        <p:nvGrpSpPr>
          <p:cNvPr id="106504" name="Group 113">
            <a:extLst>
              <a:ext uri="{FF2B5EF4-FFF2-40B4-BE49-F238E27FC236}">
                <a16:creationId xmlns:a16="http://schemas.microsoft.com/office/drawing/2014/main" id="{4E852194-DB12-4748-87FF-F456B5C1BD21}"/>
              </a:ext>
            </a:extLst>
          </p:cNvPr>
          <p:cNvGrpSpPr>
            <a:grpSpLocks/>
          </p:cNvGrpSpPr>
          <p:nvPr/>
        </p:nvGrpSpPr>
        <p:grpSpPr bwMode="auto">
          <a:xfrm>
            <a:off x="5257800" y="3810000"/>
            <a:ext cx="3197225" cy="3048000"/>
            <a:chOff x="2880" y="2400"/>
            <a:chExt cx="2014" cy="1920"/>
          </a:xfrm>
        </p:grpSpPr>
        <p:sp>
          <p:nvSpPr>
            <p:cNvPr id="106505" name="Line 57">
              <a:extLst>
                <a:ext uri="{FF2B5EF4-FFF2-40B4-BE49-F238E27FC236}">
                  <a16:creationId xmlns:a16="http://schemas.microsoft.com/office/drawing/2014/main" id="{3785BCC8-747F-4007-8688-9577408C88EA}"/>
                </a:ext>
              </a:extLst>
            </p:cNvPr>
            <p:cNvSpPr>
              <a:spLocks noChangeShapeType="1"/>
            </p:cNvSpPr>
            <p:nvPr/>
          </p:nvSpPr>
          <p:spPr bwMode="auto">
            <a:xfrm flipH="1">
              <a:off x="3696" y="3404"/>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65" name="Text Box 65">
              <a:extLst>
                <a:ext uri="{FF2B5EF4-FFF2-40B4-BE49-F238E27FC236}">
                  <a16:creationId xmlns:a16="http://schemas.microsoft.com/office/drawing/2014/main" id="{BF780D70-B73C-4318-AFF4-3A4E36B7E289}"/>
                </a:ext>
              </a:extLst>
            </p:cNvPr>
            <p:cNvSpPr txBox="1">
              <a:spLocks noChangeArrowheads="1"/>
            </p:cNvSpPr>
            <p:nvPr/>
          </p:nvSpPr>
          <p:spPr bwMode="auto">
            <a:xfrm>
              <a:off x="4032"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1666" name="Text Box 66">
              <a:extLst>
                <a:ext uri="{FF2B5EF4-FFF2-40B4-BE49-F238E27FC236}">
                  <a16:creationId xmlns:a16="http://schemas.microsoft.com/office/drawing/2014/main" id="{29428BBA-3455-4B19-9468-21BE021BDC49}"/>
                </a:ext>
              </a:extLst>
            </p:cNvPr>
            <p:cNvSpPr txBox="1">
              <a:spLocks noChangeArrowheads="1"/>
            </p:cNvSpPr>
            <p:nvPr/>
          </p:nvSpPr>
          <p:spPr bwMode="auto">
            <a:xfrm>
              <a:off x="3471" y="266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1667" name="Text Box 67">
              <a:extLst>
                <a:ext uri="{FF2B5EF4-FFF2-40B4-BE49-F238E27FC236}">
                  <a16:creationId xmlns:a16="http://schemas.microsoft.com/office/drawing/2014/main" id="{F9A3F07B-9D24-41CA-9774-F286B2AAD165}"/>
                </a:ext>
              </a:extLst>
            </p:cNvPr>
            <p:cNvSpPr txBox="1">
              <a:spLocks noChangeArrowheads="1"/>
            </p:cNvSpPr>
            <p:nvPr/>
          </p:nvSpPr>
          <p:spPr bwMode="auto">
            <a:xfrm>
              <a:off x="3772" y="2967"/>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6509" name="Line 85">
              <a:extLst>
                <a:ext uri="{FF2B5EF4-FFF2-40B4-BE49-F238E27FC236}">
                  <a16:creationId xmlns:a16="http://schemas.microsoft.com/office/drawing/2014/main" id="{95925615-BD0E-405B-B006-C0B13763D4B9}"/>
                </a:ext>
              </a:extLst>
            </p:cNvPr>
            <p:cNvSpPr>
              <a:spLocks noChangeShapeType="1"/>
            </p:cNvSpPr>
            <p:nvPr/>
          </p:nvSpPr>
          <p:spPr bwMode="auto">
            <a:xfrm>
              <a:off x="3936" y="3404"/>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0" name="Line 86">
              <a:extLst>
                <a:ext uri="{FF2B5EF4-FFF2-40B4-BE49-F238E27FC236}">
                  <a16:creationId xmlns:a16="http://schemas.microsoft.com/office/drawing/2014/main" id="{41F939C2-50B7-42F8-A6AF-E1BA37592E3C}"/>
                </a:ext>
              </a:extLst>
            </p:cNvPr>
            <p:cNvSpPr>
              <a:spLocks noChangeShapeType="1"/>
            </p:cNvSpPr>
            <p:nvPr/>
          </p:nvSpPr>
          <p:spPr bwMode="auto">
            <a:xfrm>
              <a:off x="4032" y="2749"/>
              <a:ext cx="432" cy="39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1" name="Line 87">
              <a:extLst>
                <a:ext uri="{FF2B5EF4-FFF2-40B4-BE49-F238E27FC236}">
                  <a16:creationId xmlns:a16="http://schemas.microsoft.com/office/drawing/2014/main" id="{EB851C61-C6B7-4D31-BB66-38783D16CE60}"/>
                </a:ext>
              </a:extLst>
            </p:cNvPr>
            <p:cNvSpPr>
              <a:spLocks noChangeShapeType="1"/>
            </p:cNvSpPr>
            <p:nvPr/>
          </p:nvSpPr>
          <p:spPr bwMode="auto">
            <a:xfrm flipH="1">
              <a:off x="3216" y="2749"/>
              <a:ext cx="672" cy="69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2" name="Rectangle 88">
              <a:extLst>
                <a:ext uri="{FF2B5EF4-FFF2-40B4-BE49-F238E27FC236}">
                  <a16:creationId xmlns:a16="http://schemas.microsoft.com/office/drawing/2014/main" id="{AC0EF736-186E-4E8E-9CFA-B2911FA62F22}"/>
                </a:ext>
              </a:extLst>
            </p:cNvPr>
            <p:cNvSpPr>
              <a:spLocks noChangeArrowheads="1"/>
            </p:cNvSpPr>
            <p:nvPr/>
          </p:nvSpPr>
          <p:spPr bwMode="auto">
            <a:xfrm>
              <a:off x="4464" y="3055"/>
              <a:ext cx="240" cy="65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13" name="Line 89">
              <a:extLst>
                <a:ext uri="{FF2B5EF4-FFF2-40B4-BE49-F238E27FC236}">
                  <a16:creationId xmlns:a16="http://schemas.microsoft.com/office/drawing/2014/main" id="{4065B8E3-FD19-414D-87CC-B57600514EE0}"/>
                </a:ext>
              </a:extLst>
            </p:cNvPr>
            <p:cNvSpPr>
              <a:spLocks noChangeShapeType="1"/>
            </p:cNvSpPr>
            <p:nvPr/>
          </p:nvSpPr>
          <p:spPr bwMode="auto">
            <a:xfrm>
              <a:off x="3648" y="3098"/>
              <a:ext cx="288" cy="26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4" name="Oval 90">
              <a:extLst>
                <a:ext uri="{FF2B5EF4-FFF2-40B4-BE49-F238E27FC236}">
                  <a16:creationId xmlns:a16="http://schemas.microsoft.com/office/drawing/2014/main" id="{138FFFE0-3744-4367-8D37-E31AE7D58B2E}"/>
                </a:ext>
              </a:extLst>
            </p:cNvPr>
            <p:cNvSpPr>
              <a:spLocks noChangeArrowheads="1"/>
            </p:cNvSpPr>
            <p:nvPr/>
          </p:nvSpPr>
          <p:spPr bwMode="auto">
            <a:xfrm>
              <a:off x="3504" y="2924"/>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15" name="Oval 91">
              <a:extLst>
                <a:ext uri="{FF2B5EF4-FFF2-40B4-BE49-F238E27FC236}">
                  <a16:creationId xmlns:a16="http://schemas.microsoft.com/office/drawing/2014/main" id="{71390CAE-CECE-40CD-BFC1-9C241DC1C711}"/>
                </a:ext>
              </a:extLst>
            </p:cNvPr>
            <p:cNvSpPr>
              <a:spLocks noChangeArrowheads="1"/>
            </p:cNvSpPr>
            <p:nvPr/>
          </p:nvSpPr>
          <p:spPr bwMode="auto">
            <a:xfrm>
              <a:off x="3840" y="2575"/>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16" name="Rectangle 92">
              <a:extLst>
                <a:ext uri="{FF2B5EF4-FFF2-40B4-BE49-F238E27FC236}">
                  <a16:creationId xmlns:a16="http://schemas.microsoft.com/office/drawing/2014/main" id="{FBBDF9AB-AABE-4521-86A4-E519AD8ECCE2}"/>
                </a:ext>
              </a:extLst>
            </p:cNvPr>
            <p:cNvSpPr>
              <a:spLocks noChangeArrowheads="1"/>
            </p:cNvSpPr>
            <p:nvPr/>
          </p:nvSpPr>
          <p:spPr bwMode="auto">
            <a:xfrm>
              <a:off x="3072" y="3316"/>
              <a:ext cx="240" cy="74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6517" name="Text Box 93">
              <a:extLst>
                <a:ext uri="{FF2B5EF4-FFF2-40B4-BE49-F238E27FC236}">
                  <a16:creationId xmlns:a16="http://schemas.microsoft.com/office/drawing/2014/main" id="{762BAE89-43D7-4B01-870B-77EF1B45A816}"/>
                </a:ext>
              </a:extLst>
            </p:cNvPr>
            <p:cNvSpPr txBox="1">
              <a:spLocks noChangeArrowheads="1"/>
            </p:cNvSpPr>
            <p:nvPr/>
          </p:nvSpPr>
          <p:spPr bwMode="auto">
            <a:xfrm>
              <a:off x="3587" y="241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6518" name="Rectangle 94">
              <a:extLst>
                <a:ext uri="{FF2B5EF4-FFF2-40B4-BE49-F238E27FC236}">
                  <a16:creationId xmlns:a16="http://schemas.microsoft.com/office/drawing/2014/main" id="{A99C0374-6383-4931-8D77-B27B46FAD80D}"/>
                </a:ext>
              </a:extLst>
            </p:cNvPr>
            <p:cNvSpPr>
              <a:spLocks noChangeArrowheads="1"/>
            </p:cNvSpPr>
            <p:nvPr/>
          </p:nvSpPr>
          <p:spPr bwMode="auto">
            <a:xfrm>
              <a:off x="3552" y="3622"/>
              <a:ext cx="240" cy="698"/>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19" name="Oval 95">
              <a:extLst>
                <a:ext uri="{FF2B5EF4-FFF2-40B4-BE49-F238E27FC236}">
                  <a16:creationId xmlns:a16="http://schemas.microsoft.com/office/drawing/2014/main" id="{2C8568A4-1328-4094-A961-ED5BEBF96BC4}"/>
                </a:ext>
              </a:extLst>
            </p:cNvPr>
            <p:cNvSpPr>
              <a:spLocks noChangeArrowheads="1"/>
            </p:cNvSpPr>
            <p:nvPr/>
          </p:nvSpPr>
          <p:spPr bwMode="auto">
            <a:xfrm>
              <a:off x="3792" y="3229"/>
              <a:ext cx="240" cy="21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6520" name="Rectangle 96">
              <a:extLst>
                <a:ext uri="{FF2B5EF4-FFF2-40B4-BE49-F238E27FC236}">
                  <a16:creationId xmlns:a16="http://schemas.microsoft.com/office/drawing/2014/main" id="{728E9F4F-DD27-4519-B536-054B2A60B472}"/>
                </a:ext>
              </a:extLst>
            </p:cNvPr>
            <p:cNvSpPr>
              <a:spLocks noChangeArrowheads="1"/>
            </p:cNvSpPr>
            <p:nvPr/>
          </p:nvSpPr>
          <p:spPr bwMode="auto">
            <a:xfrm>
              <a:off x="4032" y="3622"/>
              <a:ext cx="240" cy="48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6521" name="Text Box 97">
              <a:extLst>
                <a:ext uri="{FF2B5EF4-FFF2-40B4-BE49-F238E27FC236}">
                  <a16:creationId xmlns:a16="http://schemas.microsoft.com/office/drawing/2014/main" id="{20FED0A9-3525-451C-B6A4-D3F28F2F9005}"/>
                </a:ext>
              </a:extLst>
            </p:cNvPr>
            <p:cNvSpPr txBox="1">
              <a:spLocks noChangeArrowheads="1"/>
            </p:cNvSpPr>
            <p:nvPr/>
          </p:nvSpPr>
          <p:spPr bwMode="auto">
            <a:xfrm>
              <a:off x="3984" y="369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6522" name="Text Box 98">
              <a:extLst>
                <a:ext uri="{FF2B5EF4-FFF2-40B4-BE49-F238E27FC236}">
                  <a16:creationId xmlns:a16="http://schemas.microsoft.com/office/drawing/2014/main" id="{79D3759D-D777-45D4-AA23-ED389C6C2371}"/>
                </a:ext>
              </a:extLst>
            </p:cNvPr>
            <p:cNvSpPr txBox="1">
              <a:spLocks noChangeArrowheads="1"/>
            </p:cNvSpPr>
            <p:nvPr/>
          </p:nvSpPr>
          <p:spPr bwMode="auto">
            <a:xfrm>
              <a:off x="3534" y="369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6523" name="Text Box 100">
              <a:extLst>
                <a:ext uri="{FF2B5EF4-FFF2-40B4-BE49-F238E27FC236}">
                  <a16:creationId xmlns:a16="http://schemas.microsoft.com/office/drawing/2014/main" id="{4795FD3B-5508-4298-83BE-5890FF4A6B64}"/>
                </a:ext>
              </a:extLst>
            </p:cNvPr>
            <p:cNvSpPr txBox="1">
              <a:spLocks noChangeArrowheads="1"/>
            </p:cNvSpPr>
            <p:nvPr/>
          </p:nvSpPr>
          <p:spPr bwMode="auto">
            <a:xfrm>
              <a:off x="4547" y="280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6524" name="Text Box 101">
              <a:extLst>
                <a:ext uri="{FF2B5EF4-FFF2-40B4-BE49-F238E27FC236}">
                  <a16:creationId xmlns:a16="http://schemas.microsoft.com/office/drawing/2014/main" id="{0C395806-F425-432B-8DBD-28EF6F3A435A}"/>
                </a:ext>
              </a:extLst>
            </p:cNvPr>
            <p:cNvSpPr txBox="1">
              <a:spLocks noChangeArrowheads="1"/>
            </p:cNvSpPr>
            <p:nvPr/>
          </p:nvSpPr>
          <p:spPr bwMode="auto">
            <a:xfrm>
              <a:off x="3984" y="30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6525" name="Text Box 102">
              <a:extLst>
                <a:ext uri="{FF2B5EF4-FFF2-40B4-BE49-F238E27FC236}">
                  <a16:creationId xmlns:a16="http://schemas.microsoft.com/office/drawing/2014/main" id="{97C98345-A0C1-4256-AF8D-8FF7F204F8BA}"/>
                </a:ext>
              </a:extLst>
            </p:cNvPr>
            <p:cNvSpPr txBox="1">
              <a:spLocks noChangeArrowheads="1"/>
            </p:cNvSpPr>
            <p:nvPr/>
          </p:nvSpPr>
          <p:spPr bwMode="auto">
            <a:xfrm>
              <a:off x="2880" y="302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6526" name="Text Box 103">
              <a:extLst>
                <a:ext uri="{FF2B5EF4-FFF2-40B4-BE49-F238E27FC236}">
                  <a16:creationId xmlns:a16="http://schemas.microsoft.com/office/drawing/2014/main" id="{A1541C74-7934-42D1-A99D-1CE5D9FAAD71}"/>
                </a:ext>
              </a:extLst>
            </p:cNvPr>
            <p:cNvSpPr txBox="1">
              <a:spLocks noChangeArrowheads="1"/>
            </p:cNvSpPr>
            <p:nvPr/>
          </p:nvSpPr>
          <p:spPr bwMode="auto">
            <a:xfrm>
              <a:off x="3203" y="280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6527" name="Text Box 108">
              <a:extLst>
                <a:ext uri="{FF2B5EF4-FFF2-40B4-BE49-F238E27FC236}">
                  <a16:creationId xmlns:a16="http://schemas.microsoft.com/office/drawing/2014/main" id="{35744B22-EEE3-4FE9-B71F-FCD2B5608E6D}"/>
                </a:ext>
              </a:extLst>
            </p:cNvPr>
            <p:cNvSpPr txBox="1">
              <a:spLocks noChangeArrowheads="1"/>
            </p:cNvSpPr>
            <p:nvPr/>
          </p:nvSpPr>
          <p:spPr bwMode="auto">
            <a:xfrm>
              <a:off x="3408" y="336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6528" name="Text Box 109">
              <a:extLst>
                <a:ext uri="{FF2B5EF4-FFF2-40B4-BE49-F238E27FC236}">
                  <a16:creationId xmlns:a16="http://schemas.microsoft.com/office/drawing/2014/main" id="{EBEEC910-236B-4791-A628-3AF6CE61E331}"/>
                </a:ext>
              </a:extLst>
            </p:cNvPr>
            <p:cNvSpPr txBox="1">
              <a:spLocks noChangeArrowheads="1"/>
            </p:cNvSpPr>
            <p:nvPr/>
          </p:nvSpPr>
          <p:spPr bwMode="auto">
            <a:xfrm>
              <a:off x="4080" y="336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C85D829-0A58-4F84-9A28-5109A6C00299}"/>
              </a:ext>
            </a:extLst>
          </p:cNvPr>
          <p:cNvSpPr>
            <a:spLocks noGrp="1" noChangeArrowheads="1"/>
          </p:cNvSpPr>
          <p:nvPr>
            <p:ph type="title"/>
          </p:nvPr>
        </p:nvSpPr>
        <p:spPr>
          <a:xfrm>
            <a:off x="457200" y="1981200"/>
            <a:ext cx="8458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7523" name="Text Box 3">
            <a:extLst>
              <a:ext uri="{FF2B5EF4-FFF2-40B4-BE49-F238E27FC236}">
                <a16:creationId xmlns:a16="http://schemas.microsoft.com/office/drawing/2014/main" id="{42DFC468-DD28-488E-8919-7FA9C7AA7E9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5E67239-422C-4FED-9797-2A853D43EDFA}" type="slidenum">
              <a:rPr lang="zh-CN" altLang="en-US" sz="2400"/>
              <a:pPr algn="r" eaLnBrk="1" hangingPunct="1">
                <a:spcBef>
                  <a:spcPct val="50000"/>
                </a:spcBef>
                <a:buClrTx/>
                <a:buSzTx/>
                <a:buFontTx/>
                <a:buNone/>
              </a:pPr>
              <a:t>71</a:t>
            </a:fld>
            <a:endParaRPr lang="en-US" altLang="zh-CN" sz="2400"/>
          </a:p>
        </p:txBody>
      </p:sp>
      <p:sp>
        <p:nvSpPr>
          <p:cNvPr id="107524" name="Text Box 4">
            <a:extLst>
              <a:ext uri="{FF2B5EF4-FFF2-40B4-BE49-F238E27FC236}">
                <a16:creationId xmlns:a16="http://schemas.microsoft.com/office/drawing/2014/main" id="{78815BC9-153D-4B67-BF0F-435248559F9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7525" name="Rectangle 5">
            <a:extLst>
              <a:ext uri="{FF2B5EF4-FFF2-40B4-BE49-F238E27FC236}">
                <a16:creationId xmlns:a16="http://schemas.microsoft.com/office/drawing/2014/main" id="{9656673B-3EF9-4E22-9941-CC309229A0E0}"/>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sz="3000" b="1">
                <a:latin typeface="黑体" panose="02010609060101010101" pitchFamily="49" charset="-122"/>
                <a:ea typeface="黑体" panose="02010609060101010101" pitchFamily="49" charset="-122"/>
              </a:rPr>
              <a:t>从结点</a:t>
            </a:r>
            <a:r>
              <a:rPr lang="en-US" altLang="zh-CN" sz="3000" b="1">
                <a:latin typeface="黑体" panose="02010609060101010101" pitchFamily="49" charset="-122"/>
                <a:ea typeface="黑体" panose="02010609060101010101" pitchFamily="49" charset="-122"/>
              </a:rPr>
              <a:t>A</a:t>
            </a:r>
            <a:r>
              <a:rPr lang="zh-CN" altLang="en-US" sz="3000" b="1">
                <a:latin typeface="黑体" panose="02010609060101010101" pitchFamily="49" charset="-122"/>
                <a:ea typeface="黑体" panose="02010609060101010101" pitchFamily="49" charset="-122"/>
              </a:rPr>
              <a:t>起沿插入路径选取3个结点</a:t>
            </a:r>
            <a:r>
              <a:rPr lang="en-US" altLang="zh-CN" sz="3000" b="1">
                <a:latin typeface="黑体" panose="02010609060101010101" pitchFamily="49" charset="-122"/>
                <a:ea typeface="黑体" panose="02010609060101010101" pitchFamily="49" charset="-122"/>
              </a:rPr>
              <a:t>A、B</a:t>
            </a:r>
            <a:r>
              <a:rPr lang="zh-CN" altLang="en-US" sz="3000" b="1">
                <a:latin typeface="黑体" panose="02010609060101010101" pitchFamily="49" charset="-122"/>
                <a:ea typeface="黑体" panose="02010609060101010101" pitchFamily="49" charset="-122"/>
              </a:rPr>
              <a:t>和</a:t>
            </a:r>
            <a:r>
              <a:rPr lang="en-US" altLang="zh-CN" sz="3000" b="1">
                <a:latin typeface="黑体" panose="02010609060101010101" pitchFamily="49" charset="-122"/>
                <a:ea typeface="黑体" panose="02010609060101010101" pitchFamily="49" charset="-122"/>
              </a:rPr>
              <a:t>C(</a:t>
            </a:r>
            <a:r>
              <a:rPr lang="en-US" altLang="zh-CN" sz="3000" b="1">
                <a:latin typeface="Times New Roman" panose="02020603050405020304" pitchFamily="18" charset="0"/>
                <a:ea typeface="黑体" panose="02010609060101010101" pitchFamily="49" charset="-122"/>
              </a:rPr>
              <a:t>“</a:t>
            </a:r>
            <a:r>
              <a:rPr lang="en-US" altLang="zh-CN" sz="3000" b="1">
                <a:latin typeface="黑体" panose="02010609060101010101" pitchFamily="49" charset="-122"/>
                <a:ea typeface="黑体" panose="02010609060101010101" pitchFamily="49" charset="-122"/>
              </a:rPr>
              <a:t>&lt;</a:t>
            </a:r>
            <a:r>
              <a:rPr lang="en-US" altLang="zh-CN" sz="3000" b="1">
                <a:latin typeface="Times New Roman" panose="02020603050405020304" pitchFamily="18" charset="0"/>
                <a:ea typeface="黑体" panose="02010609060101010101" pitchFamily="49" charset="-122"/>
              </a:rPr>
              <a:t>”</a:t>
            </a:r>
            <a:r>
              <a:rPr lang="zh-CN" altLang="en-US" sz="3000" b="1">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为旋转轴，先做单向左旋</a:t>
            </a:r>
          </a:p>
        </p:txBody>
      </p:sp>
      <p:sp>
        <p:nvSpPr>
          <p:cNvPr id="107526" name="Rectangle 6">
            <a:extLst>
              <a:ext uri="{FF2B5EF4-FFF2-40B4-BE49-F238E27FC236}">
                <a16:creationId xmlns:a16="http://schemas.microsoft.com/office/drawing/2014/main" id="{5DA1DF39-629E-42BD-ADC3-317FA11B6DB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7527" name="Group 34">
            <a:extLst>
              <a:ext uri="{FF2B5EF4-FFF2-40B4-BE49-F238E27FC236}">
                <a16:creationId xmlns:a16="http://schemas.microsoft.com/office/drawing/2014/main" id="{03F16733-384A-46A7-A879-1B9E253870F0}"/>
              </a:ext>
            </a:extLst>
          </p:cNvPr>
          <p:cNvGrpSpPr>
            <a:grpSpLocks/>
          </p:cNvGrpSpPr>
          <p:nvPr/>
        </p:nvGrpSpPr>
        <p:grpSpPr bwMode="auto">
          <a:xfrm>
            <a:off x="685800" y="3810000"/>
            <a:ext cx="3197225" cy="3048000"/>
            <a:chOff x="3312" y="2395"/>
            <a:chExt cx="2014" cy="1920"/>
          </a:xfrm>
        </p:grpSpPr>
        <p:sp>
          <p:nvSpPr>
            <p:cNvPr id="107553" name="Line 8">
              <a:extLst>
                <a:ext uri="{FF2B5EF4-FFF2-40B4-BE49-F238E27FC236}">
                  <a16:creationId xmlns:a16="http://schemas.microsoft.com/office/drawing/2014/main" id="{55BE131B-4008-4DFB-8372-5DF215809F4C}"/>
                </a:ext>
              </a:extLst>
            </p:cNvPr>
            <p:cNvSpPr>
              <a:spLocks noChangeShapeType="1"/>
            </p:cNvSpPr>
            <p:nvPr/>
          </p:nvSpPr>
          <p:spPr bwMode="auto">
            <a:xfrm flipH="1">
              <a:off x="4128" y="3399"/>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3" name="Text Box 9">
              <a:extLst>
                <a:ext uri="{FF2B5EF4-FFF2-40B4-BE49-F238E27FC236}">
                  <a16:creationId xmlns:a16="http://schemas.microsoft.com/office/drawing/2014/main" id="{C72C86A5-A7AB-4098-B92A-A978F68B5D68}"/>
                </a:ext>
              </a:extLst>
            </p:cNvPr>
            <p:cNvSpPr txBox="1">
              <a:spLocks noChangeArrowheads="1"/>
            </p:cNvSpPr>
            <p:nvPr/>
          </p:nvSpPr>
          <p:spPr bwMode="auto">
            <a:xfrm>
              <a:off x="4464" y="2395"/>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282634" name="Text Box 10">
              <a:extLst>
                <a:ext uri="{FF2B5EF4-FFF2-40B4-BE49-F238E27FC236}">
                  <a16:creationId xmlns:a16="http://schemas.microsoft.com/office/drawing/2014/main" id="{A5A6924B-FE3A-41DC-AA67-ED1535246028}"/>
                </a:ext>
              </a:extLst>
            </p:cNvPr>
            <p:cNvSpPr txBox="1">
              <a:spLocks noChangeArrowheads="1"/>
            </p:cNvSpPr>
            <p:nvPr/>
          </p:nvSpPr>
          <p:spPr bwMode="auto">
            <a:xfrm>
              <a:off x="3903" y="2657"/>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2635" name="Text Box 11">
              <a:extLst>
                <a:ext uri="{FF2B5EF4-FFF2-40B4-BE49-F238E27FC236}">
                  <a16:creationId xmlns:a16="http://schemas.microsoft.com/office/drawing/2014/main" id="{7BF8641C-2C7D-400E-941B-757EDE94E8B2}"/>
                </a:ext>
              </a:extLst>
            </p:cNvPr>
            <p:cNvSpPr txBox="1">
              <a:spLocks noChangeArrowheads="1"/>
            </p:cNvSpPr>
            <p:nvPr/>
          </p:nvSpPr>
          <p:spPr bwMode="auto">
            <a:xfrm>
              <a:off x="4204" y="2962"/>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7557" name="Line 12">
              <a:extLst>
                <a:ext uri="{FF2B5EF4-FFF2-40B4-BE49-F238E27FC236}">
                  <a16:creationId xmlns:a16="http://schemas.microsoft.com/office/drawing/2014/main" id="{A04E7183-6255-4A07-B8B7-3CA8E8E8CB8A}"/>
                </a:ext>
              </a:extLst>
            </p:cNvPr>
            <p:cNvSpPr>
              <a:spLocks noChangeShapeType="1"/>
            </p:cNvSpPr>
            <p:nvPr/>
          </p:nvSpPr>
          <p:spPr bwMode="auto">
            <a:xfrm>
              <a:off x="4368" y="3399"/>
              <a:ext cx="192" cy="21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8" name="Line 13">
              <a:extLst>
                <a:ext uri="{FF2B5EF4-FFF2-40B4-BE49-F238E27FC236}">
                  <a16:creationId xmlns:a16="http://schemas.microsoft.com/office/drawing/2014/main" id="{852F5A2E-E2A8-4C98-BBD1-E89AD9A556A3}"/>
                </a:ext>
              </a:extLst>
            </p:cNvPr>
            <p:cNvSpPr>
              <a:spLocks noChangeShapeType="1"/>
            </p:cNvSpPr>
            <p:nvPr/>
          </p:nvSpPr>
          <p:spPr bwMode="auto">
            <a:xfrm>
              <a:off x="4464" y="2744"/>
              <a:ext cx="432" cy="39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9" name="Line 14">
              <a:extLst>
                <a:ext uri="{FF2B5EF4-FFF2-40B4-BE49-F238E27FC236}">
                  <a16:creationId xmlns:a16="http://schemas.microsoft.com/office/drawing/2014/main" id="{F741FB70-D79B-4840-8F1D-23C997DF5D60}"/>
                </a:ext>
              </a:extLst>
            </p:cNvPr>
            <p:cNvSpPr>
              <a:spLocks noChangeShapeType="1"/>
            </p:cNvSpPr>
            <p:nvPr/>
          </p:nvSpPr>
          <p:spPr bwMode="auto">
            <a:xfrm flipH="1">
              <a:off x="4032" y="2744"/>
              <a:ext cx="288" cy="2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0" name="Rectangle 15">
              <a:extLst>
                <a:ext uri="{FF2B5EF4-FFF2-40B4-BE49-F238E27FC236}">
                  <a16:creationId xmlns:a16="http://schemas.microsoft.com/office/drawing/2014/main" id="{1CE40818-8B67-48C9-B97D-F1D1C31580B6}"/>
                </a:ext>
              </a:extLst>
            </p:cNvPr>
            <p:cNvSpPr>
              <a:spLocks noChangeArrowheads="1"/>
            </p:cNvSpPr>
            <p:nvPr/>
          </p:nvSpPr>
          <p:spPr bwMode="auto">
            <a:xfrm>
              <a:off x="4896" y="3050"/>
              <a:ext cx="240" cy="65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61" name="Line 16">
              <a:extLst>
                <a:ext uri="{FF2B5EF4-FFF2-40B4-BE49-F238E27FC236}">
                  <a16:creationId xmlns:a16="http://schemas.microsoft.com/office/drawing/2014/main" id="{BCEEC51C-C6DD-43B1-97C7-533C9E556649}"/>
                </a:ext>
              </a:extLst>
            </p:cNvPr>
            <p:cNvSpPr>
              <a:spLocks noChangeShapeType="1"/>
            </p:cNvSpPr>
            <p:nvPr/>
          </p:nvSpPr>
          <p:spPr bwMode="auto">
            <a:xfrm>
              <a:off x="4080" y="3093"/>
              <a:ext cx="288" cy="2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2" name="Oval 18">
              <a:extLst>
                <a:ext uri="{FF2B5EF4-FFF2-40B4-BE49-F238E27FC236}">
                  <a16:creationId xmlns:a16="http://schemas.microsoft.com/office/drawing/2014/main" id="{648DB45E-D785-4D28-BC99-8F4271CF97CF}"/>
                </a:ext>
              </a:extLst>
            </p:cNvPr>
            <p:cNvSpPr>
              <a:spLocks noChangeArrowheads="1"/>
            </p:cNvSpPr>
            <p:nvPr/>
          </p:nvSpPr>
          <p:spPr bwMode="auto">
            <a:xfrm>
              <a:off x="4272" y="2570"/>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63" name="Rectangle 19">
              <a:extLst>
                <a:ext uri="{FF2B5EF4-FFF2-40B4-BE49-F238E27FC236}">
                  <a16:creationId xmlns:a16="http://schemas.microsoft.com/office/drawing/2014/main" id="{E4F38028-F96F-4B29-99E6-F2A0FC2B455B}"/>
                </a:ext>
              </a:extLst>
            </p:cNvPr>
            <p:cNvSpPr>
              <a:spLocks noChangeArrowheads="1"/>
            </p:cNvSpPr>
            <p:nvPr/>
          </p:nvSpPr>
          <p:spPr bwMode="auto">
            <a:xfrm>
              <a:off x="3504" y="3311"/>
              <a:ext cx="240" cy="74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64" name="Text Box 20">
              <a:extLst>
                <a:ext uri="{FF2B5EF4-FFF2-40B4-BE49-F238E27FC236}">
                  <a16:creationId xmlns:a16="http://schemas.microsoft.com/office/drawing/2014/main" id="{65B4E853-FCB8-484F-A7D4-9FA1DC8709C5}"/>
                </a:ext>
              </a:extLst>
            </p:cNvPr>
            <p:cNvSpPr txBox="1">
              <a:spLocks noChangeArrowheads="1"/>
            </p:cNvSpPr>
            <p:nvPr/>
          </p:nvSpPr>
          <p:spPr bwMode="auto">
            <a:xfrm>
              <a:off x="4019" y="24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7565" name="Rectangle 21">
              <a:extLst>
                <a:ext uri="{FF2B5EF4-FFF2-40B4-BE49-F238E27FC236}">
                  <a16:creationId xmlns:a16="http://schemas.microsoft.com/office/drawing/2014/main" id="{5E3B52F9-C16D-4335-B307-E9D845F2A037}"/>
                </a:ext>
              </a:extLst>
            </p:cNvPr>
            <p:cNvSpPr>
              <a:spLocks noChangeArrowheads="1"/>
            </p:cNvSpPr>
            <p:nvPr/>
          </p:nvSpPr>
          <p:spPr bwMode="auto">
            <a:xfrm>
              <a:off x="3984" y="3617"/>
              <a:ext cx="240" cy="698"/>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66" name="Oval 22">
              <a:extLst>
                <a:ext uri="{FF2B5EF4-FFF2-40B4-BE49-F238E27FC236}">
                  <a16:creationId xmlns:a16="http://schemas.microsoft.com/office/drawing/2014/main" id="{D2F42D77-BEA4-4FF4-8FFF-5ADB5D0A4A3D}"/>
                </a:ext>
              </a:extLst>
            </p:cNvPr>
            <p:cNvSpPr>
              <a:spLocks noChangeArrowheads="1"/>
            </p:cNvSpPr>
            <p:nvPr/>
          </p:nvSpPr>
          <p:spPr bwMode="auto">
            <a:xfrm>
              <a:off x="4224" y="3224"/>
              <a:ext cx="240" cy="21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67" name="Rectangle 23">
              <a:extLst>
                <a:ext uri="{FF2B5EF4-FFF2-40B4-BE49-F238E27FC236}">
                  <a16:creationId xmlns:a16="http://schemas.microsoft.com/office/drawing/2014/main" id="{0580B40A-9975-49BB-BBF0-65986AA31578}"/>
                </a:ext>
              </a:extLst>
            </p:cNvPr>
            <p:cNvSpPr>
              <a:spLocks noChangeArrowheads="1"/>
            </p:cNvSpPr>
            <p:nvPr/>
          </p:nvSpPr>
          <p:spPr bwMode="auto">
            <a:xfrm>
              <a:off x="4464" y="3617"/>
              <a:ext cx="240" cy="48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68" name="Text Box 24">
              <a:extLst>
                <a:ext uri="{FF2B5EF4-FFF2-40B4-BE49-F238E27FC236}">
                  <a16:creationId xmlns:a16="http://schemas.microsoft.com/office/drawing/2014/main" id="{18D25006-B216-4886-BC99-3E2ECEEF99EB}"/>
                </a:ext>
              </a:extLst>
            </p:cNvPr>
            <p:cNvSpPr txBox="1">
              <a:spLocks noChangeArrowheads="1"/>
            </p:cNvSpPr>
            <p:nvPr/>
          </p:nvSpPr>
          <p:spPr bwMode="auto">
            <a:xfrm>
              <a:off x="4416" y="369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7569" name="Text Box 25">
              <a:extLst>
                <a:ext uri="{FF2B5EF4-FFF2-40B4-BE49-F238E27FC236}">
                  <a16:creationId xmlns:a16="http://schemas.microsoft.com/office/drawing/2014/main" id="{3DAC4CFD-4747-4ABA-8297-6978BF9F62A4}"/>
                </a:ext>
              </a:extLst>
            </p:cNvPr>
            <p:cNvSpPr txBox="1">
              <a:spLocks noChangeArrowheads="1"/>
            </p:cNvSpPr>
            <p:nvPr/>
          </p:nvSpPr>
          <p:spPr bwMode="auto">
            <a:xfrm>
              <a:off x="3966" y="36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7570" name="Text Box 26">
              <a:extLst>
                <a:ext uri="{FF2B5EF4-FFF2-40B4-BE49-F238E27FC236}">
                  <a16:creationId xmlns:a16="http://schemas.microsoft.com/office/drawing/2014/main" id="{4BB69322-DF90-43A3-A6AA-E8D0184B3238}"/>
                </a:ext>
              </a:extLst>
            </p:cNvPr>
            <p:cNvSpPr txBox="1">
              <a:spLocks noChangeArrowheads="1"/>
            </p:cNvSpPr>
            <p:nvPr/>
          </p:nvSpPr>
          <p:spPr bwMode="auto">
            <a:xfrm>
              <a:off x="4979" y="280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7571" name="Text Box 27">
              <a:extLst>
                <a:ext uri="{FF2B5EF4-FFF2-40B4-BE49-F238E27FC236}">
                  <a16:creationId xmlns:a16="http://schemas.microsoft.com/office/drawing/2014/main" id="{7B57BD13-3F84-43C8-B67E-DF5FCD876C96}"/>
                </a:ext>
              </a:extLst>
            </p:cNvPr>
            <p:cNvSpPr txBox="1">
              <a:spLocks noChangeArrowheads="1"/>
            </p:cNvSpPr>
            <p:nvPr/>
          </p:nvSpPr>
          <p:spPr bwMode="auto">
            <a:xfrm>
              <a:off x="4416" y="30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7572" name="Text Box 28">
              <a:extLst>
                <a:ext uri="{FF2B5EF4-FFF2-40B4-BE49-F238E27FC236}">
                  <a16:creationId xmlns:a16="http://schemas.microsoft.com/office/drawing/2014/main" id="{A234CF69-D730-40C7-9D90-7A186C080F65}"/>
                </a:ext>
              </a:extLst>
            </p:cNvPr>
            <p:cNvSpPr txBox="1">
              <a:spLocks noChangeArrowheads="1"/>
            </p:cNvSpPr>
            <p:nvPr/>
          </p:nvSpPr>
          <p:spPr bwMode="auto">
            <a:xfrm>
              <a:off x="3312" y="30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7573" name="Text Box 29">
              <a:extLst>
                <a:ext uri="{FF2B5EF4-FFF2-40B4-BE49-F238E27FC236}">
                  <a16:creationId xmlns:a16="http://schemas.microsoft.com/office/drawing/2014/main" id="{6D97EDD9-9E3C-4DB6-A444-B2A46D2B7777}"/>
                </a:ext>
              </a:extLst>
            </p:cNvPr>
            <p:cNvSpPr txBox="1">
              <a:spLocks noChangeArrowheads="1"/>
            </p:cNvSpPr>
            <p:nvPr/>
          </p:nvSpPr>
          <p:spPr bwMode="auto">
            <a:xfrm>
              <a:off x="3635" y="28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7574" name="Text Box 30">
              <a:extLst>
                <a:ext uri="{FF2B5EF4-FFF2-40B4-BE49-F238E27FC236}">
                  <a16:creationId xmlns:a16="http://schemas.microsoft.com/office/drawing/2014/main" id="{44687709-2FAF-4A75-8B25-12820CB6C6B6}"/>
                </a:ext>
              </a:extLst>
            </p:cNvPr>
            <p:cNvSpPr txBox="1">
              <a:spLocks noChangeArrowheads="1"/>
            </p:cNvSpPr>
            <p:nvPr/>
          </p:nvSpPr>
          <p:spPr bwMode="auto">
            <a:xfrm>
              <a:off x="3840" y="3355"/>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7575" name="Text Box 31">
              <a:extLst>
                <a:ext uri="{FF2B5EF4-FFF2-40B4-BE49-F238E27FC236}">
                  <a16:creationId xmlns:a16="http://schemas.microsoft.com/office/drawing/2014/main" id="{19648093-1F4E-462E-8F71-D03C6D02EC86}"/>
                </a:ext>
              </a:extLst>
            </p:cNvPr>
            <p:cNvSpPr txBox="1">
              <a:spLocks noChangeArrowheads="1"/>
            </p:cNvSpPr>
            <p:nvPr/>
          </p:nvSpPr>
          <p:spPr bwMode="auto">
            <a:xfrm>
              <a:off x="4512" y="335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07576" name="Line 32">
              <a:extLst>
                <a:ext uri="{FF2B5EF4-FFF2-40B4-BE49-F238E27FC236}">
                  <a16:creationId xmlns:a16="http://schemas.microsoft.com/office/drawing/2014/main" id="{986AD1E9-D21F-4139-8100-B5621FE8A017}"/>
                </a:ext>
              </a:extLst>
            </p:cNvPr>
            <p:cNvSpPr>
              <a:spLocks noChangeShapeType="1"/>
            </p:cNvSpPr>
            <p:nvPr/>
          </p:nvSpPr>
          <p:spPr bwMode="auto">
            <a:xfrm flipH="1">
              <a:off x="3744" y="3072"/>
              <a:ext cx="240" cy="26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7" name="Oval 33">
              <a:extLst>
                <a:ext uri="{FF2B5EF4-FFF2-40B4-BE49-F238E27FC236}">
                  <a16:creationId xmlns:a16="http://schemas.microsoft.com/office/drawing/2014/main" id="{EE6AB0E6-89AE-427D-89B6-3EC4D241C43A}"/>
                </a:ext>
              </a:extLst>
            </p:cNvPr>
            <p:cNvSpPr>
              <a:spLocks noChangeArrowheads="1"/>
            </p:cNvSpPr>
            <p:nvPr/>
          </p:nvSpPr>
          <p:spPr bwMode="auto">
            <a:xfrm>
              <a:off x="3936" y="2919"/>
              <a:ext cx="240" cy="21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07528" name="Group 88">
            <a:extLst>
              <a:ext uri="{FF2B5EF4-FFF2-40B4-BE49-F238E27FC236}">
                <a16:creationId xmlns:a16="http://schemas.microsoft.com/office/drawing/2014/main" id="{25A60F8A-B6BA-477C-A51C-CF1E05D32C9A}"/>
              </a:ext>
            </a:extLst>
          </p:cNvPr>
          <p:cNvGrpSpPr>
            <a:grpSpLocks/>
          </p:cNvGrpSpPr>
          <p:nvPr/>
        </p:nvGrpSpPr>
        <p:grpSpPr bwMode="auto">
          <a:xfrm>
            <a:off x="5181600" y="3810000"/>
            <a:ext cx="3654425" cy="3048000"/>
            <a:chOff x="3264" y="2400"/>
            <a:chExt cx="2302" cy="1920"/>
          </a:xfrm>
        </p:grpSpPr>
        <p:sp>
          <p:nvSpPr>
            <p:cNvPr id="107529" name="Line 62">
              <a:extLst>
                <a:ext uri="{FF2B5EF4-FFF2-40B4-BE49-F238E27FC236}">
                  <a16:creationId xmlns:a16="http://schemas.microsoft.com/office/drawing/2014/main" id="{EDD43409-8830-4F6F-B2DF-44E459A96B77}"/>
                </a:ext>
              </a:extLst>
            </p:cNvPr>
            <p:cNvSpPr>
              <a:spLocks noChangeShapeType="1"/>
            </p:cNvSpPr>
            <p:nvPr/>
          </p:nvSpPr>
          <p:spPr bwMode="auto">
            <a:xfrm>
              <a:off x="3984" y="3380"/>
              <a:ext cx="240" cy="24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87" name="Text Box 63">
              <a:extLst>
                <a:ext uri="{FF2B5EF4-FFF2-40B4-BE49-F238E27FC236}">
                  <a16:creationId xmlns:a16="http://schemas.microsoft.com/office/drawing/2014/main" id="{6360BE60-ED6B-44E8-9B9C-6F2D3D177259}"/>
                </a:ext>
              </a:extLst>
            </p:cNvPr>
            <p:cNvSpPr txBox="1">
              <a:spLocks noChangeArrowheads="1"/>
            </p:cNvSpPr>
            <p:nvPr/>
          </p:nvSpPr>
          <p:spPr bwMode="auto">
            <a:xfrm>
              <a:off x="5040" y="2796"/>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2688" name="Text Box 64">
              <a:extLst>
                <a:ext uri="{FF2B5EF4-FFF2-40B4-BE49-F238E27FC236}">
                  <a16:creationId xmlns:a16="http://schemas.microsoft.com/office/drawing/2014/main" id="{3A052D2A-1691-4830-AB8C-383E29F9DECF}"/>
                </a:ext>
              </a:extLst>
            </p:cNvPr>
            <p:cNvSpPr txBox="1">
              <a:spLocks noChangeArrowheads="1"/>
            </p:cNvSpPr>
            <p:nvPr/>
          </p:nvSpPr>
          <p:spPr bwMode="auto">
            <a:xfrm>
              <a:off x="3820" y="301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2689" name="Text Box 65">
              <a:extLst>
                <a:ext uri="{FF2B5EF4-FFF2-40B4-BE49-F238E27FC236}">
                  <a16:creationId xmlns:a16="http://schemas.microsoft.com/office/drawing/2014/main" id="{9D1FAC5A-8C11-4DDE-9CE1-2B89BA01A554}"/>
                </a:ext>
              </a:extLst>
            </p:cNvPr>
            <p:cNvSpPr txBox="1">
              <a:spLocks noChangeArrowheads="1"/>
            </p:cNvSpPr>
            <p:nvPr/>
          </p:nvSpPr>
          <p:spPr bwMode="auto">
            <a:xfrm>
              <a:off x="4588"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07533" name="Line 66">
              <a:extLst>
                <a:ext uri="{FF2B5EF4-FFF2-40B4-BE49-F238E27FC236}">
                  <a16:creationId xmlns:a16="http://schemas.microsoft.com/office/drawing/2014/main" id="{737E4787-E1FA-41C4-9930-0FF9E023C878}"/>
                </a:ext>
              </a:extLst>
            </p:cNvPr>
            <p:cNvSpPr>
              <a:spLocks noChangeShapeType="1"/>
            </p:cNvSpPr>
            <p:nvPr/>
          </p:nvSpPr>
          <p:spPr bwMode="auto">
            <a:xfrm>
              <a:off x="4704" y="2768"/>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4" name="Line 67">
              <a:extLst>
                <a:ext uri="{FF2B5EF4-FFF2-40B4-BE49-F238E27FC236}">
                  <a16:creationId xmlns:a16="http://schemas.microsoft.com/office/drawing/2014/main" id="{3EEC39F1-E17D-4CC1-A8C8-B2777726D2B5}"/>
                </a:ext>
              </a:extLst>
            </p:cNvPr>
            <p:cNvSpPr>
              <a:spLocks noChangeShapeType="1"/>
            </p:cNvSpPr>
            <p:nvPr/>
          </p:nvSpPr>
          <p:spPr bwMode="auto">
            <a:xfrm flipH="1">
              <a:off x="3648" y="2768"/>
              <a:ext cx="912" cy="85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Rectangle 68">
              <a:extLst>
                <a:ext uri="{FF2B5EF4-FFF2-40B4-BE49-F238E27FC236}">
                  <a16:creationId xmlns:a16="http://schemas.microsoft.com/office/drawing/2014/main" id="{1DEA867F-34D9-45CE-82B7-C9A132A3EA0B}"/>
                </a:ext>
              </a:extLst>
            </p:cNvPr>
            <p:cNvSpPr>
              <a:spLocks noChangeArrowheads="1"/>
            </p:cNvSpPr>
            <p:nvPr/>
          </p:nvSpPr>
          <p:spPr bwMode="auto">
            <a:xfrm>
              <a:off x="5088" y="3054"/>
              <a:ext cx="240" cy="61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36" name="Line 69">
              <a:extLst>
                <a:ext uri="{FF2B5EF4-FFF2-40B4-BE49-F238E27FC236}">
                  <a16:creationId xmlns:a16="http://schemas.microsoft.com/office/drawing/2014/main" id="{18373340-3F54-4C46-ABB4-DA0857DE918C}"/>
                </a:ext>
              </a:extLst>
            </p:cNvPr>
            <p:cNvSpPr>
              <a:spLocks noChangeShapeType="1"/>
            </p:cNvSpPr>
            <p:nvPr/>
          </p:nvSpPr>
          <p:spPr bwMode="auto">
            <a:xfrm>
              <a:off x="4320" y="3094"/>
              <a:ext cx="288" cy="24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Oval 70">
              <a:extLst>
                <a:ext uri="{FF2B5EF4-FFF2-40B4-BE49-F238E27FC236}">
                  <a16:creationId xmlns:a16="http://schemas.microsoft.com/office/drawing/2014/main" id="{6E7EF617-634D-4225-80DC-2E40DC94D024}"/>
                </a:ext>
              </a:extLst>
            </p:cNvPr>
            <p:cNvSpPr>
              <a:spLocks noChangeArrowheads="1"/>
            </p:cNvSpPr>
            <p:nvPr/>
          </p:nvSpPr>
          <p:spPr bwMode="auto">
            <a:xfrm>
              <a:off x="4176" y="2931"/>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38" name="Oval 71">
              <a:extLst>
                <a:ext uri="{FF2B5EF4-FFF2-40B4-BE49-F238E27FC236}">
                  <a16:creationId xmlns:a16="http://schemas.microsoft.com/office/drawing/2014/main" id="{8E1790DF-BBC9-4899-8413-B1EF88052D03}"/>
                </a:ext>
              </a:extLst>
            </p:cNvPr>
            <p:cNvSpPr>
              <a:spLocks noChangeArrowheads="1"/>
            </p:cNvSpPr>
            <p:nvPr/>
          </p:nvSpPr>
          <p:spPr bwMode="auto">
            <a:xfrm>
              <a:off x="4512" y="2604"/>
              <a:ext cx="240" cy="205"/>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39" name="Rectangle 72">
              <a:extLst>
                <a:ext uri="{FF2B5EF4-FFF2-40B4-BE49-F238E27FC236}">
                  <a16:creationId xmlns:a16="http://schemas.microsoft.com/office/drawing/2014/main" id="{3244826B-1421-4146-9570-1CEB32917763}"/>
                </a:ext>
              </a:extLst>
            </p:cNvPr>
            <p:cNvSpPr>
              <a:spLocks noChangeArrowheads="1"/>
            </p:cNvSpPr>
            <p:nvPr/>
          </p:nvSpPr>
          <p:spPr bwMode="auto">
            <a:xfrm>
              <a:off x="3504" y="3626"/>
              <a:ext cx="240" cy="69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7540" name="Text Box 73">
              <a:extLst>
                <a:ext uri="{FF2B5EF4-FFF2-40B4-BE49-F238E27FC236}">
                  <a16:creationId xmlns:a16="http://schemas.microsoft.com/office/drawing/2014/main" id="{0865DE42-EEB2-4639-B657-186BC440ED6D}"/>
                </a:ext>
              </a:extLst>
            </p:cNvPr>
            <p:cNvSpPr txBox="1">
              <a:spLocks noChangeArrowheads="1"/>
            </p:cNvSpPr>
            <p:nvPr/>
          </p:nvSpPr>
          <p:spPr bwMode="auto">
            <a:xfrm>
              <a:off x="4224" y="24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7541" name="Text Box 74">
              <a:extLst>
                <a:ext uri="{FF2B5EF4-FFF2-40B4-BE49-F238E27FC236}">
                  <a16:creationId xmlns:a16="http://schemas.microsoft.com/office/drawing/2014/main" id="{550311E5-2D0F-40E9-BBCD-4ED22241AEEB}"/>
                </a:ext>
              </a:extLst>
            </p:cNvPr>
            <p:cNvSpPr txBox="1">
              <a:spLocks noChangeArrowheads="1"/>
            </p:cNvSpPr>
            <p:nvPr/>
          </p:nvSpPr>
          <p:spPr bwMode="auto">
            <a:xfrm>
              <a:off x="5219" y="283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7542" name="Text Box 75">
              <a:extLst>
                <a:ext uri="{FF2B5EF4-FFF2-40B4-BE49-F238E27FC236}">
                  <a16:creationId xmlns:a16="http://schemas.microsoft.com/office/drawing/2014/main" id="{2887D2E5-E24C-4203-B3F9-06B1EB76C462}"/>
                </a:ext>
              </a:extLst>
            </p:cNvPr>
            <p:cNvSpPr txBox="1">
              <a:spLocks noChangeArrowheads="1"/>
            </p:cNvSpPr>
            <p:nvPr/>
          </p:nvSpPr>
          <p:spPr bwMode="auto">
            <a:xfrm>
              <a:off x="3888"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7543" name="Text Box 76">
              <a:extLst>
                <a:ext uri="{FF2B5EF4-FFF2-40B4-BE49-F238E27FC236}">
                  <a16:creationId xmlns:a16="http://schemas.microsoft.com/office/drawing/2014/main" id="{1AA4308A-6976-4530-80E8-02A9E0756073}"/>
                </a:ext>
              </a:extLst>
            </p:cNvPr>
            <p:cNvSpPr txBox="1">
              <a:spLocks noChangeArrowheads="1"/>
            </p:cNvSpPr>
            <p:nvPr/>
          </p:nvSpPr>
          <p:spPr bwMode="auto">
            <a:xfrm>
              <a:off x="3264" y="34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7544" name="Rectangle 77">
              <a:extLst>
                <a:ext uri="{FF2B5EF4-FFF2-40B4-BE49-F238E27FC236}">
                  <a16:creationId xmlns:a16="http://schemas.microsoft.com/office/drawing/2014/main" id="{E81E2DC7-9955-4ADC-AF09-C80FE774272F}"/>
                </a:ext>
              </a:extLst>
            </p:cNvPr>
            <p:cNvSpPr>
              <a:spLocks noChangeArrowheads="1"/>
            </p:cNvSpPr>
            <p:nvPr/>
          </p:nvSpPr>
          <p:spPr bwMode="auto">
            <a:xfrm>
              <a:off x="4128" y="3626"/>
              <a:ext cx="240" cy="694"/>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2702" name="Text Box 78">
              <a:extLst>
                <a:ext uri="{FF2B5EF4-FFF2-40B4-BE49-F238E27FC236}">
                  <a16:creationId xmlns:a16="http://schemas.microsoft.com/office/drawing/2014/main" id="{E4AF1A3A-AA50-45DA-BFB9-B801892CE3DC}"/>
                </a:ext>
              </a:extLst>
            </p:cNvPr>
            <p:cNvSpPr txBox="1">
              <a:spLocks noChangeArrowheads="1"/>
            </p:cNvSpPr>
            <p:nvPr/>
          </p:nvSpPr>
          <p:spPr bwMode="auto">
            <a:xfrm>
              <a:off x="3936" y="2686"/>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07546" name="Oval 79">
              <a:extLst>
                <a:ext uri="{FF2B5EF4-FFF2-40B4-BE49-F238E27FC236}">
                  <a16:creationId xmlns:a16="http://schemas.microsoft.com/office/drawing/2014/main" id="{98188AEA-A393-4B57-9A80-F801E109359F}"/>
                </a:ext>
              </a:extLst>
            </p:cNvPr>
            <p:cNvSpPr>
              <a:spLocks noChangeArrowheads="1"/>
            </p:cNvSpPr>
            <p:nvPr/>
          </p:nvSpPr>
          <p:spPr bwMode="auto">
            <a:xfrm>
              <a:off x="3840" y="325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47" name="Rectangle 80">
              <a:extLst>
                <a:ext uri="{FF2B5EF4-FFF2-40B4-BE49-F238E27FC236}">
                  <a16:creationId xmlns:a16="http://schemas.microsoft.com/office/drawing/2014/main" id="{A262C534-997A-4E94-8416-1B5CF6B85CB7}"/>
                </a:ext>
              </a:extLst>
            </p:cNvPr>
            <p:cNvSpPr>
              <a:spLocks noChangeArrowheads="1"/>
            </p:cNvSpPr>
            <p:nvPr/>
          </p:nvSpPr>
          <p:spPr bwMode="auto">
            <a:xfrm>
              <a:off x="4608" y="3217"/>
              <a:ext cx="240" cy="44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7548" name="Text Box 81">
              <a:extLst>
                <a:ext uri="{FF2B5EF4-FFF2-40B4-BE49-F238E27FC236}">
                  <a16:creationId xmlns:a16="http://schemas.microsoft.com/office/drawing/2014/main" id="{F7D48F7D-3BBA-461A-AE10-2FE7BBBC5031}"/>
                </a:ext>
              </a:extLst>
            </p:cNvPr>
            <p:cNvSpPr txBox="1">
              <a:spLocks noChangeArrowheads="1"/>
            </p:cNvSpPr>
            <p:nvPr/>
          </p:nvSpPr>
          <p:spPr bwMode="auto">
            <a:xfrm>
              <a:off x="4608" y="332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7549" name="Text Box 82">
              <a:extLst>
                <a:ext uri="{FF2B5EF4-FFF2-40B4-BE49-F238E27FC236}">
                  <a16:creationId xmlns:a16="http://schemas.microsoft.com/office/drawing/2014/main" id="{B529D462-1BF1-4377-8B06-95C1475FCE0F}"/>
                </a:ext>
              </a:extLst>
            </p:cNvPr>
            <p:cNvSpPr txBox="1">
              <a:spLocks noChangeArrowheads="1"/>
            </p:cNvSpPr>
            <p:nvPr/>
          </p:nvSpPr>
          <p:spPr bwMode="auto">
            <a:xfrm>
              <a:off x="4110" y="382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7550" name="Text Box 83">
              <a:extLst>
                <a:ext uri="{FF2B5EF4-FFF2-40B4-BE49-F238E27FC236}">
                  <a16:creationId xmlns:a16="http://schemas.microsoft.com/office/drawing/2014/main" id="{138F7B16-3D8D-4BF1-99F3-4C03DA5C72B1}"/>
                </a:ext>
              </a:extLst>
            </p:cNvPr>
            <p:cNvSpPr txBox="1">
              <a:spLocks noChangeArrowheads="1"/>
            </p:cNvSpPr>
            <p:nvPr/>
          </p:nvSpPr>
          <p:spPr bwMode="auto">
            <a:xfrm>
              <a:off x="3600"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7551" name="Text Box 86">
              <a:extLst>
                <a:ext uri="{FF2B5EF4-FFF2-40B4-BE49-F238E27FC236}">
                  <a16:creationId xmlns:a16="http://schemas.microsoft.com/office/drawing/2014/main" id="{11E867C2-5F50-4252-8F6B-2FEE3E48487F}"/>
                </a:ext>
              </a:extLst>
            </p:cNvPr>
            <p:cNvSpPr txBox="1">
              <a:spLocks noChangeArrowheads="1"/>
            </p:cNvSpPr>
            <p:nvPr/>
          </p:nvSpPr>
          <p:spPr bwMode="auto">
            <a:xfrm>
              <a:off x="4192" y="340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7552" name="Text Box 87">
              <a:extLst>
                <a:ext uri="{FF2B5EF4-FFF2-40B4-BE49-F238E27FC236}">
                  <a16:creationId xmlns:a16="http://schemas.microsoft.com/office/drawing/2014/main" id="{43B8D738-7B93-4909-BA71-EA2DFD47E817}"/>
                </a:ext>
              </a:extLst>
            </p:cNvPr>
            <p:cNvSpPr txBox="1">
              <a:spLocks noChangeArrowheads="1"/>
            </p:cNvSpPr>
            <p:nvPr/>
          </p:nvSpPr>
          <p:spPr bwMode="auto">
            <a:xfrm>
              <a:off x="4677" y="30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D4EFEDE-2893-476D-8DAB-21EF53EA67C5}"/>
              </a:ext>
            </a:extLst>
          </p:cNvPr>
          <p:cNvSpPr>
            <a:spLocks noGrp="1" noChangeArrowheads="1"/>
          </p:cNvSpPr>
          <p:nvPr>
            <p:ph type="title"/>
          </p:nvPr>
        </p:nvSpPr>
        <p:spPr>
          <a:xfrm>
            <a:off x="457200" y="1981200"/>
            <a:ext cx="8229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(先左后右双向旋转</a:t>
            </a:r>
            <a:r>
              <a:rPr lang="en-US" altLang="zh-CN" sz="3200">
                <a:latin typeface="黑体" panose="02010609060101010101" pitchFamily="49" charset="-122"/>
                <a:ea typeface="黑体" panose="02010609060101010101" pitchFamily="49" charset="-122"/>
              </a:rPr>
              <a:t>)</a:t>
            </a:r>
          </a:p>
        </p:txBody>
      </p:sp>
      <p:sp>
        <p:nvSpPr>
          <p:cNvPr id="109571" name="Text Box 3">
            <a:extLst>
              <a:ext uri="{FF2B5EF4-FFF2-40B4-BE49-F238E27FC236}">
                <a16:creationId xmlns:a16="http://schemas.microsoft.com/office/drawing/2014/main" id="{6ED3E436-373A-47E9-AEC7-A36376F91A8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7E5B4E-B1AF-4481-BB66-B595273174DA}" type="slidenum">
              <a:rPr lang="zh-CN" altLang="en-US" sz="2400"/>
              <a:pPr algn="r" eaLnBrk="1" hangingPunct="1">
                <a:spcBef>
                  <a:spcPct val="50000"/>
                </a:spcBef>
                <a:buClrTx/>
                <a:buSzTx/>
                <a:buFontTx/>
                <a:buNone/>
              </a:pPr>
              <a:t>72</a:t>
            </a:fld>
            <a:endParaRPr lang="en-US" altLang="zh-CN" sz="2400"/>
          </a:p>
        </p:txBody>
      </p:sp>
      <p:sp>
        <p:nvSpPr>
          <p:cNvPr id="109572" name="Text Box 4">
            <a:extLst>
              <a:ext uri="{FF2B5EF4-FFF2-40B4-BE49-F238E27FC236}">
                <a16:creationId xmlns:a16="http://schemas.microsoft.com/office/drawing/2014/main" id="{96EEE979-C8E4-463E-96F6-350140CCC31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09573" name="Rectangle 5">
            <a:extLst>
              <a:ext uri="{FF2B5EF4-FFF2-40B4-BE49-F238E27FC236}">
                <a16:creationId xmlns:a16="http://schemas.microsoft.com/office/drawing/2014/main" id="{DC153255-22C3-4FE2-A983-5F47C6E48DDB}"/>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再以结点</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为旋转轴，做单向右旋</a:t>
            </a:r>
          </a:p>
        </p:txBody>
      </p:sp>
      <p:sp>
        <p:nvSpPr>
          <p:cNvPr id="109574" name="Rectangle 6">
            <a:extLst>
              <a:ext uri="{FF2B5EF4-FFF2-40B4-BE49-F238E27FC236}">
                <a16:creationId xmlns:a16="http://schemas.microsoft.com/office/drawing/2014/main" id="{CF3726B8-677B-41E8-9466-6CD61C816EE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09575" name="Group 33">
            <a:extLst>
              <a:ext uri="{FF2B5EF4-FFF2-40B4-BE49-F238E27FC236}">
                <a16:creationId xmlns:a16="http://schemas.microsoft.com/office/drawing/2014/main" id="{3DD6FD68-CB82-4ACA-B513-D07661AD16A9}"/>
              </a:ext>
            </a:extLst>
          </p:cNvPr>
          <p:cNvGrpSpPr>
            <a:grpSpLocks/>
          </p:cNvGrpSpPr>
          <p:nvPr/>
        </p:nvGrpSpPr>
        <p:grpSpPr bwMode="auto">
          <a:xfrm>
            <a:off x="381000" y="3657600"/>
            <a:ext cx="3654425" cy="3048000"/>
            <a:chOff x="3264" y="2400"/>
            <a:chExt cx="2302" cy="1920"/>
          </a:xfrm>
        </p:grpSpPr>
        <p:sp>
          <p:nvSpPr>
            <p:cNvPr id="109600" name="Line 34">
              <a:extLst>
                <a:ext uri="{FF2B5EF4-FFF2-40B4-BE49-F238E27FC236}">
                  <a16:creationId xmlns:a16="http://schemas.microsoft.com/office/drawing/2014/main" id="{5CF52BC1-BD5C-4FDB-A201-119A8781A48D}"/>
                </a:ext>
              </a:extLst>
            </p:cNvPr>
            <p:cNvSpPr>
              <a:spLocks noChangeShapeType="1"/>
            </p:cNvSpPr>
            <p:nvPr/>
          </p:nvSpPr>
          <p:spPr bwMode="auto">
            <a:xfrm>
              <a:off x="3984" y="3380"/>
              <a:ext cx="240" cy="24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707" name="Text Box 35">
              <a:extLst>
                <a:ext uri="{FF2B5EF4-FFF2-40B4-BE49-F238E27FC236}">
                  <a16:creationId xmlns:a16="http://schemas.microsoft.com/office/drawing/2014/main" id="{AF7408E3-E6E7-4E58-93B3-B3C817B1CB39}"/>
                </a:ext>
              </a:extLst>
            </p:cNvPr>
            <p:cNvSpPr txBox="1">
              <a:spLocks noChangeArrowheads="1"/>
            </p:cNvSpPr>
            <p:nvPr/>
          </p:nvSpPr>
          <p:spPr bwMode="auto">
            <a:xfrm>
              <a:off x="5040" y="2796"/>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284708" name="Text Box 36">
              <a:extLst>
                <a:ext uri="{FF2B5EF4-FFF2-40B4-BE49-F238E27FC236}">
                  <a16:creationId xmlns:a16="http://schemas.microsoft.com/office/drawing/2014/main" id="{BDD72D56-2384-452D-A0D5-A5356F85251B}"/>
                </a:ext>
              </a:extLst>
            </p:cNvPr>
            <p:cNvSpPr txBox="1">
              <a:spLocks noChangeArrowheads="1"/>
            </p:cNvSpPr>
            <p:nvPr/>
          </p:nvSpPr>
          <p:spPr bwMode="auto">
            <a:xfrm>
              <a:off x="3820" y="3013"/>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4709" name="Text Box 37">
              <a:extLst>
                <a:ext uri="{FF2B5EF4-FFF2-40B4-BE49-F238E27FC236}">
                  <a16:creationId xmlns:a16="http://schemas.microsoft.com/office/drawing/2014/main" id="{4F4C8151-A3A3-4B9F-AF95-C1C220D07C79}"/>
                </a:ext>
              </a:extLst>
            </p:cNvPr>
            <p:cNvSpPr txBox="1">
              <a:spLocks noChangeArrowheads="1"/>
            </p:cNvSpPr>
            <p:nvPr/>
          </p:nvSpPr>
          <p:spPr bwMode="auto">
            <a:xfrm>
              <a:off x="4588" y="2400"/>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09604" name="Line 38">
              <a:extLst>
                <a:ext uri="{FF2B5EF4-FFF2-40B4-BE49-F238E27FC236}">
                  <a16:creationId xmlns:a16="http://schemas.microsoft.com/office/drawing/2014/main" id="{162D5EE7-4481-4DF5-9E1A-127F336E7D6F}"/>
                </a:ext>
              </a:extLst>
            </p:cNvPr>
            <p:cNvSpPr>
              <a:spLocks noChangeShapeType="1"/>
            </p:cNvSpPr>
            <p:nvPr/>
          </p:nvSpPr>
          <p:spPr bwMode="auto">
            <a:xfrm>
              <a:off x="4704" y="2768"/>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5" name="Line 39">
              <a:extLst>
                <a:ext uri="{FF2B5EF4-FFF2-40B4-BE49-F238E27FC236}">
                  <a16:creationId xmlns:a16="http://schemas.microsoft.com/office/drawing/2014/main" id="{3B60A76F-E0C1-4ABD-8118-8F0F3BD120B5}"/>
                </a:ext>
              </a:extLst>
            </p:cNvPr>
            <p:cNvSpPr>
              <a:spLocks noChangeShapeType="1"/>
            </p:cNvSpPr>
            <p:nvPr/>
          </p:nvSpPr>
          <p:spPr bwMode="auto">
            <a:xfrm flipH="1">
              <a:off x="3648" y="2768"/>
              <a:ext cx="912" cy="85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6" name="Rectangle 40">
              <a:extLst>
                <a:ext uri="{FF2B5EF4-FFF2-40B4-BE49-F238E27FC236}">
                  <a16:creationId xmlns:a16="http://schemas.microsoft.com/office/drawing/2014/main" id="{AFA5484D-0262-4FE0-A3E6-9B06D5B425C8}"/>
                </a:ext>
              </a:extLst>
            </p:cNvPr>
            <p:cNvSpPr>
              <a:spLocks noChangeArrowheads="1"/>
            </p:cNvSpPr>
            <p:nvPr/>
          </p:nvSpPr>
          <p:spPr bwMode="auto">
            <a:xfrm>
              <a:off x="5088" y="3054"/>
              <a:ext cx="240" cy="612"/>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607" name="Line 41">
              <a:extLst>
                <a:ext uri="{FF2B5EF4-FFF2-40B4-BE49-F238E27FC236}">
                  <a16:creationId xmlns:a16="http://schemas.microsoft.com/office/drawing/2014/main" id="{49C1D04B-95D7-45E3-BA67-70A1797F20FC}"/>
                </a:ext>
              </a:extLst>
            </p:cNvPr>
            <p:cNvSpPr>
              <a:spLocks noChangeShapeType="1"/>
            </p:cNvSpPr>
            <p:nvPr/>
          </p:nvSpPr>
          <p:spPr bwMode="auto">
            <a:xfrm>
              <a:off x="4320" y="3094"/>
              <a:ext cx="288" cy="24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8" name="Oval 42">
              <a:extLst>
                <a:ext uri="{FF2B5EF4-FFF2-40B4-BE49-F238E27FC236}">
                  <a16:creationId xmlns:a16="http://schemas.microsoft.com/office/drawing/2014/main" id="{699CBEB0-CA89-4214-82FC-A05AA8979477}"/>
                </a:ext>
              </a:extLst>
            </p:cNvPr>
            <p:cNvSpPr>
              <a:spLocks noChangeArrowheads="1"/>
            </p:cNvSpPr>
            <p:nvPr/>
          </p:nvSpPr>
          <p:spPr bwMode="auto">
            <a:xfrm>
              <a:off x="4176" y="2931"/>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09" name="Oval 43">
              <a:extLst>
                <a:ext uri="{FF2B5EF4-FFF2-40B4-BE49-F238E27FC236}">
                  <a16:creationId xmlns:a16="http://schemas.microsoft.com/office/drawing/2014/main" id="{D10C3BAB-DA07-465E-948D-646E01040223}"/>
                </a:ext>
              </a:extLst>
            </p:cNvPr>
            <p:cNvSpPr>
              <a:spLocks noChangeArrowheads="1"/>
            </p:cNvSpPr>
            <p:nvPr/>
          </p:nvSpPr>
          <p:spPr bwMode="auto">
            <a:xfrm>
              <a:off x="4512" y="2604"/>
              <a:ext cx="240" cy="205"/>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10" name="Rectangle 44">
              <a:extLst>
                <a:ext uri="{FF2B5EF4-FFF2-40B4-BE49-F238E27FC236}">
                  <a16:creationId xmlns:a16="http://schemas.microsoft.com/office/drawing/2014/main" id="{4AEF74DA-2762-4079-8F0E-C5325BE8A00C}"/>
                </a:ext>
              </a:extLst>
            </p:cNvPr>
            <p:cNvSpPr>
              <a:spLocks noChangeArrowheads="1"/>
            </p:cNvSpPr>
            <p:nvPr/>
          </p:nvSpPr>
          <p:spPr bwMode="auto">
            <a:xfrm>
              <a:off x="3504" y="3626"/>
              <a:ext cx="240" cy="69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611" name="Text Box 45">
              <a:extLst>
                <a:ext uri="{FF2B5EF4-FFF2-40B4-BE49-F238E27FC236}">
                  <a16:creationId xmlns:a16="http://schemas.microsoft.com/office/drawing/2014/main" id="{2EF5BF92-9EE4-4BF4-81F3-30E7F6ECECF6}"/>
                </a:ext>
              </a:extLst>
            </p:cNvPr>
            <p:cNvSpPr txBox="1">
              <a:spLocks noChangeArrowheads="1"/>
            </p:cNvSpPr>
            <p:nvPr/>
          </p:nvSpPr>
          <p:spPr bwMode="auto">
            <a:xfrm>
              <a:off x="4224" y="24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9612" name="Text Box 46">
              <a:extLst>
                <a:ext uri="{FF2B5EF4-FFF2-40B4-BE49-F238E27FC236}">
                  <a16:creationId xmlns:a16="http://schemas.microsoft.com/office/drawing/2014/main" id="{CE2A25F7-05D0-4CBA-916E-D2F4EBD9C27B}"/>
                </a:ext>
              </a:extLst>
            </p:cNvPr>
            <p:cNvSpPr txBox="1">
              <a:spLocks noChangeArrowheads="1"/>
            </p:cNvSpPr>
            <p:nvPr/>
          </p:nvSpPr>
          <p:spPr bwMode="auto">
            <a:xfrm>
              <a:off x="5219" y="2830"/>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sp>
          <p:nvSpPr>
            <p:cNvPr id="109613" name="Text Box 47">
              <a:extLst>
                <a:ext uri="{FF2B5EF4-FFF2-40B4-BE49-F238E27FC236}">
                  <a16:creationId xmlns:a16="http://schemas.microsoft.com/office/drawing/2014/main" id="{B474034B-979B-4901-8D60-FC61FE92492C}"/>
                </a:ext>
              </a:extLst>
            </p:cNvPr>
            <p:cNvSpPr txBox="1">
              <a:spLocks noChangeArrowheads="1"/>
            </p:cNvSpPr>
            <p:nvPr/>
          </p:nvSpPr>
          <p:spPr bwMode="auto">
            <a:xfrm>
              <a:off x="3888"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9614" name="Text Box 48">
              <a:extLst>
                <a:ext uri="{FF2B5EF4-FFF2-40B4-BE49-F238E27FC236}">
                  <a16:creationId xmlns:a16="http://schemas.microsoft.com/office/drawing/2014/main" id="{499AE873-E028-4E55-A222-E572A44BDD83}"/>
                </a:ext>
              </a:extLst>
            </p:cNvPr>
            <p:cNvSpPr txBox="1">
              <a:spLocks noChangeArrowheads="1"/>
            </p:cNvSpPr>
            <p:nvPr/>
          </p:nvSpPr>
          <p:spPr bwMode="auto">
            <a:xfrm>
              <a:off x="3264" y="341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9615" name="Rectangle 49">
              <a:extLst>
                <a:ext uri="{FF2B5EF4-FFF2-40B4-BE49-F238E27FC236}">
                  <a16:creationId xmlns:a16="http://schemas.microsoft.com/office/drawing/2014/main" id="{D86162EC-7483-4018-BBDE-C6CD0E46595A}"/>
                </a:ext>
              </a:extLst>
            </p:cNvPr>
            <p:cNvSpPr>
              <a:spLocks noChangeArrowheads="1"/>
            </p:cNvSpPr>
            <p:nvPr/>
          </p:nvSpPr>
          <p:spPr bwMode="auto">
            <a:xfrm>
              <a:off x="4128" y="3626"/>
              <a:ext cx="240" cy="694"/>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4722" name="Text Box 50">
              <a:extLst>
                <a:ext uri="{FF2B5EF4-FFF2-40B4-BE49-F238E27FC236}">
                  <a16:creationId xmlns:a16="http://schemas.microsoft.com/office/drawing/2014/main" id="{F76EA8E1-80DE-44DD-9B48-646C90F461A3}"/>
                </a:ext>
              </a:extLst>
            </p:cNvPr>
            <p:cNvSpPr txBox="1">
              <a:spLocks noChangeArrowheads="1"/>
            </p:cNvSpPr>
            <p:nvPr/>
          </p:nvSpPr>
          <p:spPr bwMode="auto">
            <a:xfrm>
              <a:off x="3936" y="2686"/>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隶书" pitchFamily="49" charset="-122"/>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09617" name="Oval 51">
              <a:extLst>
                <a:ext uri="{FF2B5EF4-FFF2-40B4-BE49-F238E27FC236}">
                  <a16:creationId xmlns:a16="http://schemas.microsoft.com/office/drawing/2014/main" id="{01178C45-580C-471F-8469-965DED0DBEEC}"/>
                </a:ext>
              </a:extLst>
            </p:cNvPr>
            <p:cNvSpPr>
              <a:spLocks noChangeArrowheads="1"/>
            </p:cNvSpPr>
            <p:nvPr/>
          </p:nvSpPr>
          <p:spPr bwMode="auto">
            <a:xfrm>
              <a:off x="3840" y="325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618" name="Rectangle 52">
              <a:extLst>
                <a:ext uri="{FF2B5EF4-FFF2-40B4-BE49-F238E27FC236}">
                  <a16:creationId xmlns:a16="http://schemas.microsoft.com/office/drawing/2014/main" id="{D324A51F-381E-442C-B93F-BEA7425380C0}"/>
                </a:ext>
              </a:extLst>
            </p:cNvPr>
            <p:cNvSpPr>
              <a:spLocks noChangeArrowheads="1"/>
            </p:cNvSpPr>
            <p:nvPr/>
          </p:nvSpPr>
          <p:spPr bwMode="auto">
            <a:xfrm>
              <a:off x="4608" y="3217"/>
              <a:ext cx="240" cy="44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619" name="Text Box 53">
              <a:extLst>
                <a:ext uri="{FF2B5EF4-FFF2-40B4-BE49-F238E27FC236}">
                  <a16:creationId xmlns:a16="http://schemas.microsoft.com/office/drawing/2014/main" id="{FDDAC116-E91B-415F-9111-E469F63718C8}"/>
                </a:ext>
              </a:extLst>
            </p:cNvPr>
            <p:cNvSpPr txBox="1">
              <a:spLocks noChangeArrowheads="1"/>
            </p:cNvSpPr>
            <p:nvPr/>
          </p:nvSpPr>
          <p:spPr bwMode="auto">
            <a:xfrm>
              <a:off x="4608" y="332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9620" name="Text Box 54">
              <a:extLst>
                <a:ext uri="{FF2B5EF4-FFF2-40B4-BE49-F238E27FC236}">
                  <a16:creationId xmlns:a16="http://schemas.microsoft.com/office/drawing/2014/main" id="{A12FEEAD-D2CB-4A31-B12C-4B768BA820E5}"/>
                </a:ext>
              </a:extLst>
            </p:cNvPr>
            <p:cNvSpPr txBox="1">
              <a:spLocks noChangeArrowheads="1"/>
            </p:cNvSpPr>
            <p:nvPr/>
          </p:nvSpPr>
          <p:spPr bwMode="auto">
            <a:xfrm>
              <a:off x="4110" y="382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9621" name="Text Box 55">
              <a:extLst>
                <a:ext uri="{FF2B5EF4-FFF2-40B4-BE49-F238E27FC236}">
                  <a16:creationId xmlns:a16="http://schemas.microsoft.com/office/drawing/2014/main" id="{CFF041D6-9751-4783-8F89-70C87E0A723F}"/>
                </a:ext>
              </a:extLst>
            </p:cNvPr>
            <p:cNvSpPr txBox="1">
              <a:spLocks noChangeArrowheads="1"/>
            </p:cNvSpPr>
            <p:nvPr/>
          </p:nvSpPr>
          <p:spPr bwMode="auto">
            <a:xfrm>
              <a:off x="3600"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9622" name="Text Box 56">
              <a:extLst>
                <a:ext uri="{FF2B5EF4-FFF2-40B4-BE49-F238E27FC236}">
                  <a16:creationId xmlns:a16="http://schemas.microsoft.com/office/drawing/2014/main" id="{B56B3339-4C53-42C9-9063-8DEC98C0D1F1}"/>
                </a:ext>
              </a:extLst>
            </p:cNvPr>
            <p:cNvSpPr txBox="1">
              <a:spLocks noChangeArrowheads="1"/>
            </p:cNvSpPr>
            <p:nvPr/>
          </p:nvSpPr>
          <p:spPr bwMode="auto">
            <a:xfrm>
              <a:off x="4192" y="340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endParaRPr kumimoji="0" lang="en-US" altLang="zh-CN" sz="2400">
                <a:latin typeface="Times New Roman" panose="02020603050405020304" pitchFamily="18" charset="0"/>
              </a:endParaRPr>
            </a:p>
          </p:txBody>
        </p:sp>
        <p:sp>
          <p:nvSpPr>
            <p:cNvPr id="109623" name="Text Box 57">
              <a:extLst>
                <a:ext uri="{FF2B5EF4-FFF2-40B4-BE49-F238E27FC236}">
                  <a16:creationId xmlns:a16="http://schemas.microsoft.com/office/drawing/2014/main" id="{65A9D68B-0F4F-4E69-9A6B-89B644A3B6CE}"/>
                </a:ext>
              </a:extLst>
            </p:cNvPr>
            <p:cNvSpPr txBox="1">
              <a:spLocks noChangeArrowheads="1"/>
            </p:cNvSpPr>
            <p:nvPr/>
          </p:nvSpPr>
          <p:spPr bwMode="auto">
            <a:xfrm>
              <a:off x="4677" y="30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a:latin typeface="Times New Roman" panose="02020603050405020304" pitchFamily="18" charset="0"/>
              </a:endParaRPr>
            </a:p>
          </p:txBody>
        </p:sp>
      </p:grpSp>
      <p:grpSp>
        <p:nvGrpSpPr>
          <p:cNvPr id="109576" name="Group 84">
            <a:extLst>
              <a:ext uri="{FF2B5EF4-FFF2-40B4-BE49-F238E27FC236}">
                <a16:creationId xmlns:a16="http://schemas.microsoft.com/office/drawing/2014/main" id="{99481273-2107-47F8-8997-340666697CB3}"/>
              </a:ext>
            </a:extLst>
          </p:cNvPr>
          <p:cNvGrpSpPr>
            <a:grpSpLocks/>
          </p:cNvGrpSpPr>
          <p:nvPr/>
        </p:nvGrpSpPr>
        <p:grpSpPr bwMode="auto">
          <a:xfrm>
            <a:off x="4724400" y="3679825"/>
            <a:ext cx="3716338" cy="2614613"/>
            <a:chOff x="2976" y="2318"/>
            <a:chExt cx="2341" cy="1647"/>
          </a:xfrm>
        </p:grpSpPr>
        <p:sp>
          <p:nvSpPr>
            <p:cNvPr id="109577" name="Line 59">
              <a:extLst>
                <a:ext uri="{FF2B5EF4-FFF2-40B4-BE49-F238E27FC236}">
                  <a16:creationId xmlns:a16="http://schemas.microsoft.com/office/drawing/2014/main" id="{C4248E2F-B9E5-4634-8234-D25F86766974}"/>
                </a:ext>
              </a:extLst>
            </p:cNvPr>
            <p:cNvSpPr>
              <a:spLocks noChangeShapeType="1"/>
            </p:cNvSpPr>
            <p:nvPr/>
          </p:nvSpPr>
          <p:spPr bwMode="auto">
            <a:xfrm flipH="1">
              <a:off x="4346" y="3000"/>
              <a:ext cx="144"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732" name="Text Box 60">
              <a:extLst>
                <a:ext uri="{FF2B5EF4-FFF2-40B4-BE49-F238E27FC236}">
                  <a16:creationId xmlns:a16="http://schemas.microsoft.com/office/drawing/2014/main" id="{F23EA038-827F-4601-8636-3B1B6B74CF74}"/>
                </a:ext>
              </a:extLst>
            </p:cNvPr>
            <p:cNvSpPr txBox="1">
              <a:spLocks noChangeArrowheads="1"/>
            </p:cNvSpPr>
            <p:nvPr/>
          </p:nvSpPr>
          <p:spPr bwMode="auto">
            <a:xfrm>
              <a:off x="4202" y="2318"/>
              <a:ext cx="213"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0</a:t>
              </a:r>
              <a:endParaRPr kumimoji="0" lang="zh-CN" altLang="en-US">
                <a:latin typeface="Times New Roman" pitchFamily="18" charset="0"/>
              </a:endParaRPr>
            </a:p>
          </p:txBody>
        </p:sp>
        <p:sp>
          <p:nvSpPr>
            <p:cNvPr id="284733" name="Text Box 61">
              <a:extLst>
                <a:ext uri="{FF2B5EF4-FFF2-40B4-BE49-F238E27FC236}">
                  <a16:creationId xmlns:a16="http://schemas.microsoft.com/office/drawing/2014/main" id="{00148793-6045-4325-A584-DBD75621948A}"/>
                </a:ext>
              </a:extLst>
            </p:cNvPr>
            <p:cNvSpPr txBox="1">
              <a:spLocks noChangeArrowheads="1"/>
            </p:cNvSpPr>
            <p:nvPr/>
          </p:nvSpPr>
          <p:spPr bwMode="auto">
            <a:xfrm>
              <a:off x="3641" y="2581"/>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284734" name="Text Box 62">
              <a:extLst>
                <a:ext uri="{FF2B5EF4-FFF2-40B4-BE49-F238E27FC236}">
                  <a16:creationId xmlns:a16="http://schemas.microsoft.com/office/drawing/2014/main" id="{7E720A94-A540-4AF4-92C5-04B8EFA7466C}"/>
                </a:ext>
              </a:extLst>
            </p:cNvPr>
            <p:cNvSpPr txBox="1">
              <a:spLocks noChangeArrowheads="1"/>
            </p:cNvSpPr>
            <p:nvPr/>
          </p:nvSpPr>
          <p:spPr bwMode="auto">
            <a:xfrm>
              <a:off x="4422" y="2581"/>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109581" name="Line 63">
              <a:extLst>
                <a:ext uri="{FF2B5EF4-FFF2-40B4-BE49-F238E27FC236}">
                  <a16:creationId xmlns:a16="http://schemas.microsoft.com/office/drawing/2014/main" id="{0FD18114-01B9-4CC1-BC77-D6E37C48CB36}"/>
                </a:ext>
              </a:extLst>
            </p:cNvPr>
            <p:cNvSpPr>
              <a:spLocks noChangeShapeType="1"/>
            </p:cNvSpPr>
            <p:nvPr/>
          </p:nvSpPr>
          <p:spPr bwMode="auto">
            <a:xfrm>
              <a:off x="4202" y="2665"/>
              <a:ext cx="672" cy="58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2" name="Line 64">
              <a:extLst>
                <a:ext uri="{FF2B5EF4-FFF2-40B4-BE49-F238E27FC236}">
                  <a16:creationId xmlns:a16="http://schemas.microsoft.com/office/drawing/2014/main" id="{358524EB-5CE4-4562-AD04-7B2BCED46DF9}"/>
                </a:ext>
              </a:extLst>
            </p:cNvPr>
            <p:cNvSpPr>
              <a:spLocks noChangeShapeType="1"/>
            </p:cNvSpPr>
            <p:nvPr/>
          </p:nvSpPr>
          <p:spPr bwMode="auto">
            <a:xfrm flipH="1">
              <a:off x="3386" y="2665"/>
              <a:ext cx="672" cy="67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3" name="Rectangle 65">
              <a:extLst>
                <a:ext uri="{FF2B5EF4-FFF2-40B4-BE49-F238E27FC236}">
                  <a16:creationId xmlns:a16="http://schemas.microsoft.com/office/drawing/2014/main" id="{2E89746F-3D11-42C6-A11F-606C0991C8BB}"/>
                </a:ext>
              </a:extLst>
            </p:cNvPr>
            <p:cNvSpPr>
              <a:spLocks noChangeArrowheads="1"/>
            </p:cNvSpPr>
            <p:nvPr/>
          </p:nvSpPr>
          <p:spPr bwMode="auto">
            <a:xfrm>
              <a:off x="4826" y="3252"/>
              <a:ext cx="240" cy="62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584" name="Line 66">
              <a:extLst>
                <a:ext uri="{FF2B5EF4-FFF2-40B4-BE49-F238E27FC236}">
                  <a16:creationId xmlns:a16="http://schemas.microsoft.com/office/drawing/2014/main" id="{9EDC4B5D-641A-47E8-A738-24174B8F7489}"/>
                </a:ext>
              </a:extLst>
            </p:cNvPr>
            <p:cNvSpPr>
              <a:spLocks noChangeShapeType="1"/>
            </p:cNvSpPr>
            <p:nvPr/>
          </p:nvSpPr>
          <p:spPr bwMode="auto">
            <a:xfrm>
              <a:off x="3818" y="3000"/>
              <a:ext cx="192" cy="294"/>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5" name="Oval 67">
              <a:extLst>
                <a:ext uri="{FF2B5EF4-FFF2-40B4-BE49-F238E27FC236}">
                  <a16:creationId xmlns:a16="http://schemas.microsoft.com/office/drawing/2014/main" id="{3C7BD4F7-556A-4B59-BFB9-F9E6C2243B2A}"/>
                </a:ext>
              </a:extLst>
            </p:cNvPr>
            <p:cNvSpPr>
              <a:spLocks noChangeArrowheads="1"/>
            </p:cNvSpPr>
            <p:nvPr/>
          </p:nvSpPr>
          <p:spPr bwMode="auto">
            <a:xfrm>
              <a:off x="3674" y="2833"/>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86" name="Oval 68">
              <a:extLst>
                <a:ext uri="{FF2B5EF4-FFF2-40B4-BE49-F238E27FC236}">
                  <a16:creationId xmlns:a16="http://schemas.microsoft.com/office/drawing/2014/main" id="{B1C55C8F-09C8-455B-A815-000CC31AFA5F}"/>
                </a:ext>
              </a:extLst>
            </p:cNvPr>
            <p:cNvSpPr>
              <a:spLocks noChangeArrowheads="1"/>
            </p:cNvSpPr>
            <p:nvPr/>
          </p:nvSpPr>
          <p:spPr bwMode="auto">
            <a:xfrm>
              <a:off x="4010" y="2497"/>
              <a:ext cx="240" cy="210"/>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87" name="Rectangle 69">
              <a:extLst>
                <a:ext uri="{FF2B5EF4-FFF2-40B4-BE49-F238E27FC236}">
                  <a16:creationId xmlns:a16="http://schemas.microsoft.com/office/drawing/2014/main" id="{CB9ACD20-7451-4BF7-9D4E-0BC115362136}"/>
                </a:ext>
              </a:extLst>
            </p:cNvPr>
            <p:cNvSpPr>
              <a:spLocks noChangeArrowheads="1"/>
            </p:cNvSpPr>
            <p:nvPr/>
          </p:nvSpPr>
          <p:spPr bwMode="auto">
            <a:xfrm>
              <a:off x="3290" y="3252"/>
              <a:ext cx="240" cy="71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09588" name="Text Box 70">
              <a:extLst>
                <a:ext uri="{FF2B5EF4-FFF2-40B4-BE49-F238E27FC236}">
                  <a16:creationId xmlns:a16="http://schemas.microsoft.com/office/drawing/2014/main" id="{8A9CBFE1-D7F5-4671-91AE-614E7884B3D2}"/>
                </a:ext>
              </a:extLst>
            </p:cNvPr>
            <p:cNvSpPr txBox="1">
              <a:spLocks noChangeArrowheads="1"/>
            </p:cNvSpPr>
            <p:nvPr/>
          </p:nvSpPr>
          <p:spPr bwMode="auto">
            <a:xfrm>
              <a:off x="4621" y="272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09589" name="Rectangle 71">
              <a:extLst>
                <a:ext uri="{FF2B5EF4-FFF2-40B4-BE49-F238E27FC236}">
                  <a16:creationId xmlns:a16="http://schemas.microsoft.com/office/drawing/2014/main" id="{AB89D405-7655-4F79-A60E-90F83F3A85D0}"/>
                </a:ext>
              </a:extLst>
            </p:cNvPr>
            <p:cNvSpPr>
              <a:spLocks noChangeArrowheads="1"/>
            </p:cNvSpPr>
            <p:nvPr/>
          </p:nvSpPr>
          <p:spPr bwMode="auto">
            <a:xfrm>
              <a:off x="3866" y="3252"/>
              <a:ext cx="240" cy="671"/>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590" name="Oval 72">
              <a:extLst>
                <a:ext uri="{FF2B5EF4-FFF2-40B4-BE49-F238E27FC236}">
                  <a16:creationId xmlns:a16="http://schemas.microsoft.com/office/drawing/2014/main" id="{61F40D73-DA2F-4E28-A02E-8FC182AA0799}"/>
                </a:ext>
              </a:extLst>
            </p:cNvPr>
            <p:cNvSpPr>
              <a:spLocks noChangeArrowheads="1"/>
            </p:cNvSpPr>
            <p:nvPr/>
          </p:nvSpPr>
          <p:spPr bwMode="auto">
            <a:xfrm>
              <a:off x="4394" y="2833"/>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91" name="Rectangle 73">
              <a:extLst>
                <a:ext uri="{FF2B5EF4-FFF2-40B4-BE49-F238E27FC236}">
                  <a16:creationId xmlns:a16="http://schemas.microsoft.com/office/drawing/2014/main" id="{7FDE0FFC-14F4-4D21-A403-88E728B57312}"/>
                </a:ext>
              </a:extLst>
            </p:cNvPr>
            <p:cNvSpPr>
              <a:spLocks noChangeArrowheads="1"/>
            </p:cNvSpPr>
            <p:nvPr/>
          </p:nvSpPr>
          <p:spPr bwMode="auto">
            <a:xfrm>
              <a:off x="4250" y="3252"/>
              <a:ext cx="240" cy="46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09592" name="Text Box 74">
              <a:extLst>
                <a:ext uri="{FF2B5EF4-FFF2-40B4-BE49-F238E27FC236}">
                  <a16:creationId xmlns:a16="http://schemas.microsoft.com/office/drawing/2014/main" id="{B298A1DF-8A01-4B0D-AFBB-8EAFC9B6F44A}"/>
                </a:ext>
              </a:extLst>
            </p:cNvPr>
            <p:cNvSpPr txBox="1">
              <a:spLocks noChangeArrowheads="1"/>
            </p:cNvSpPr>
            <p:nvPr/>
          </p:nvSpPr>
          <p:spPr bwMode="auto">
            <a:xfrm>
              <a:off x="4259" y="339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09593" name="Text Box 75">
              <a:extLst>
                <a:ext uri="{FF2B5EF4-FFF2-40B4-BE49-F238E27FC236}">
                  <a16:creationId xmlns:a16="http://schemas.microsoft.com/office/drawing/2014/main" id="{26274F0D-346F-405C-BD27-EFC6CFC14EED}"/>
                </a:ext>
              </a:extLst>
            </p:cNvPr>
            <p:cNvSpPr txBox="1">
              <a:spLocks noChangeArrowheads="1"/>
            </p:cNvSpPr>
            <p:nvPr/>
          </p:nvSpPr>
          <p:spPr bwMode="auto">
            <a:xfrm>
              <a:off x="3866" y="34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09594" name="Text Box 76">
              <a:extLst>
                <a:ext uri="{FF2B5EF4-FFF2-40B4-BE49-F238E27FC236}">
                  <a16:creationId xmlns:a16="http://schemas.microsoft.com/office/drawing/2014/main" id="{16DA7EA8-AE81-44A0-8980-B3BED9E8F9F0}"/>
                </a:ext>
              </a:extLst>
            </p:cNvPr>
            <p:cNvSpPr txBox="1">
              <a:spLocks noChangeArrowheads="1"/>
            </p:cNvSpPr>
            <p:nvPr/>
          </p:nvSpPr>
          <p:spPr bwMode="auto">
            <a:xfrm>
              <a:off x="4970" y="303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R</a:t>
              </a:r>
            </a:p>
          </p:txBody>
        </p:sp>
        <p:sp>
          <p:nvSpPr>
            <p:cNvPr id="109595" name="Text Box 77">
              <a:extLst>
                <a:ext uri="{FF2B5EF4-FFF2-40B4-BE49-F238E27FC236}">
                  <a16:creationId xmlns:a16="http://schemas.microsoft.com/office/drawing/2014/main" id="{516F927B-CE65-49D1-A741-BC17B037477F}"/>
                </a:ext>
              </a:extLst>
            </p:cNvPr>
            <p:cNvSpPr txBox="1">
              <a:spLocks noChangeArrowheads="1"/>
            </p:cNvSpPr>
            <p:nvPr/>
          </p:nvSpPr>
          <p:spPr bwMode="auto">
            <a:xfrm>
              <a:off x="3770" y="236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09596" name="Text Box 78">
              <a:extLst>
                <a:ext uri="{FF2B5EF4-FFF2-40B4-BE49-F238E27FC236}">
                  <a16:creationId xmlns:a16="http://schemas.microsoft.com/office/drawing/2014/main" id="{85327690-4ABA-429A-996D-DE8079966325}"/>
                </a:ext>
              </a:extLst>
            </p:cNvPr>
            <p:cNvSpPr txBox="1">
              <a:spLocks noChangeArrowheads="1"/>
            </p:cNvSpPr>
            <p:nvPr/>
          </p:nvSpPr>
          <p:spPr bwMode="auto">
            <a:xfrm>
              <a:off x="2976" y="3037"/>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L</a:t>
              </a:r>
            </a:p>
          </p:txBody>
        </p:sp>
        <p:sp>
          <p:nvSpPr>
            <p:cNvPr id="109597" name="Text Box 79">
              <a:extLst>
                <a:ext uri="{FF2B5EF4-FFF2-40B4-BE49-F238E27FC236}">
                  <a16:creationId xmlns:a16="http://schemas.microsoft.com/office/drawing/2014/main" id="{045CFA4A-6F5A-4900-BAB2-D3C19603F928}"/>
                </a:ext>
              </a:extLst>
            </p:cNvPr>
            <p:cNvSpPr txBox="1">
              <a:spLocks noChangeArrowheads="1"/>
            </p:cNvSpPr>
            <p:nvPr/>
          </p:nvSpPr>
          <p:spPr bwMode="auto">
            <a:xfrm>
              <a:off x="3373" y="272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09598" name="Text Box 80">
              <a:extLst>
                <a:ext uri="{FF2B5EF4-FFF2-40B4-BE49-F238E27FC236}">
                  <a16:creationId xmlns:a16="http://schemas.microsoft.com/office/drawing/2014/main" id="{C78DA386-1207-4EB6-8981-F0816377785D}"/>
                </a:ext>
              </a:extLst>
            </p:cNvPr>
            <p:cNvSpPr txBox="1">
              <a:spLocks noChangeArrowheads="1"/>
            </p:cNvSpPr>
            <p:nvPr/>
          </p:nvSpPr>
          <p:spPr bwMode="auto">
            <a:xfrm>
              <a:off x="3888" y="2976"/>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09599" name="Text Box 81">
              <a:extLst>
                <a:ext uri="{FF2B5EF4-FFF2-40B4-BE49-F238E27FC236}">
                  <a16:creationId xmlns:a16="http://schemas.microsoft.com/office/drawing/2014/main" id="{92E5CA81-F973-403C-891B-0C462186CDCD}"/>
                </a:ext>
              </a:extLst>
            </p:cNvPr>
            <p:cNvSpPr txBox="1">
              <a:spLocks noChangeArrowheads="1"/>
            </p:cNvSpPr>
            <p:nvPr/>
          </p:nvSpPr>
          <p:spPr bwMode="auto">
            <a:xfrm>
              <a:off x="4128" y="297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CECF333-D7D2-47B8-8ADE-E01307E105FA}"/>
              </a:ext>
            </a:extLst>
          </p:cNvPr>
          <p:cNvSpPr>
            <a:spLocks noGrp="1" noChangeArrowheads="1"/>
          </p:cNvSpPr>
          <p:nvPr>
            <p:ph type="title"/>
          </p:nvPr>
        </p:nvSpPr>
        <p:spPr>
          <a:xfrm>
            <a:off x="457200" y="1981200"/>
            <a:ext cx="80772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1619" name="Text Box 3">
            <a:extLst>
              <a:ext uri="{FF2B5EF4-FFF2-40B4-BE49-F238E27FC236}">
                <a16:creationId xmlns:a16="http://schemas.microsoft.com/office/drawing/2014/main" id="{F742EBEF-C231-49BA-8F72-14BBA2C514C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09B18B0-B9C1-48A9-AD9C-327AB5B32C26}" type="slidenum">
              <a:rPr lang="zh-CN" altLang="en-US" sz="2400"/>
              <a:pPr algn="r" eaLnBrk="1" hangingPunct="1">
                <a:spcBef>
                  <a:spcPct val="50000"/>
                </a:spcBef>
                <a:buClrTx/>
                <a:buSzTx/>
                <a:buFontTx/>
                <a:buNone/>
              </a:pPr>
              <a:t>73</a:t>
            </a:fld>
            <a:endParaRPr lang="en-US" altLang="zh-CN" sz="2400"/>
          </a:p>
        </p:txBody>
      </p:sp>
      <p:sp>
        <p:nvSpPr>
          <p:cNvPr id="111620" name="Text Box 4">
            <a:extLst>
              <a:ext uri="{FF2B5EF4-FFF2-40B4-BE49-F238E27FC236}">
                <a16:creationId xmlns:a16="http://schemas.microsoft.com/office/drawing/2014/main" id="{8D615B23-49A0-4A01-B12A-113FD0A5416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1621" name="Rectangle 5">
            <a:extLst>
              <a:ext uri="{FF2B5EF4-FFF2-40B4-BE49-F238E27FC236}">
                <a16:creationId xmlns:a16="http://schemas.microsoft.com/office/drawing/2014/main" id="{F76AF86D-3A9F-4C8F-A889-2180D809E1B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的子树</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L</a:t>
            </a:r>
            <a:r>
              <a:rPr lang="zh-CN" altLang="en-US" b="1">
                <a:solidFill>
                  <a:srgbClr val="FF0000"/>
                </a:solidFill>
                <a:latin typeface="黑体" panose="02010609060101010101" pitchFamily="49" charset="-122"/>
                <a:ea typeface="黑体" panose="02010609060101010101" pitchFamily="49" charset="-122"/>
              </a:rPr>
              <a:t>或</a:t>
            </a:r>
            <a:r>
              <a:rPr lang="en-US" altLang="zh-CN" b="1">
                <a:solidFill>
                  <a:srgbClr val="FF0000"/>
                </a:solidFill>
                <a:latin typeface="黑体" panose="02010609060101010101" pitchFamily="49" charset="-122"/>
                <a:ea typeface="黑体" panose="02010609060101010101" pitchFamily="49" charset="-122"/>
              </a:rPr>
              <a:t>C</a:t>
            </a:r>
            <a:r>
              <a:rPr lang="en-US" altLang="zh-CN" b="1" baseline="-25000">
                <a:solidFill>
                  <a:srgbClr val="FF0000"/>
                </a:solidFill>
                <a:latin typeface="黑体" panose="02010609060101010101" pitchFamily="49" charset="-122"/>
                <a:ea typeface="黑体" panose="02010609060101010101" pitchFamily="49" charset="-122"/>
              </a:rPr>
              <a:t>R</a:t>
            </a:r>
            <a:r>
              <a:rPr lang="zh-CN" altLang="en-US" b="1">
                <a:latin typeface="黑体" panose="02010609060101010101" pitchFamily="49" charset="-122"/>
                <a:ea typeface="黑体" panose="02010609060101010101" pitchFamily="49" charset="-122"/>
              </a:rPr>
              <a:t>中插入新结点，该子树的高度增1。结点</a:t>
            </a:r>
            <a:r>
              <a:rPr lang="en-US" altLang="zh-CN" b="1">
                <a:latin typeface="黑体" panose="02010609060101010101" pitchFamily="49" charset="-122"/>
                <a:ea typeface="黑体" panose="02010609060101010101" pitchFamily="49" charset="-122"/>
              </a:rPr>
              <a:t>A</a:t>
            </a:r>
            <a:r>
              <a:rPr lang="zh-CN" altLang="en-US" b="1">
                <a:latin typeface="黑体" panose="02010609060101010101" pitchFamily="49" charset="-122"/>
                <a:ea typeface="黑体" panose="02010609060101010101" pitchFamily="49" charset="-122"/>
              </a:rPr>
              <a:t>的平衡因子变为-2，发生了不平衡</a:t>
            </a:r>
          </a:p>
        </p:txBody>
      </p:sp>
      <p:sp>
        <p:nvSpPr>
          <p:cNvPr id="111622" name="Rectangle 6">
            <a:extLst>
              <a:ext uri="{FF2B5EF4-FFF2-40B4-BE49-F238E27FC236}">
                <a16:creationId xmlns:a16="http://schemas.microsoft.com/office/drawing/2014/main" id="{37E79A62-1FC5-4825-95AE-518BA781754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1623" name="Group 113">
            <a:extLst>
              <a:ext uri="{FF2B5EF4-FFF2-40B4-BE49-F238E27FC236}">
                <a16:creationId xmlns:a16="http://schemas.microsoft.com/office/drawing/2014/main" id="{78501682-ECBE-4442-94B8-E4E6D6D5481B}"/>
              </a:ext>
            </a:extLst>
          </p:cNvPr>
          <p:cNvGrpSpPr>
            <a:grpSpLocks/>
          </p:cNvGrpSpPr>
          <p:nvPr/>
        </p:nvGrpSpPr>
        <p:grpSpPr bwMode="auto">
          <a:xfrm>
            <a:off x="533400" y="3962400"/>
            <a:ext cx="3430588" cy="2667000"/>
            <a:chOff x="288" y="2448"/>
            <a:chExt cx="2161" cy="1728"/>
          </a:xfrm>
        </p:grpSpPr>
        <p:sp>
          <p:nvSpPr>
            <p:cNvPr id="285755" name="Text Box 59">
              <a:extLst>
                <a:ext uri="{FF2B5EF4-FFF2-40B4-BE49-F238E27FC236}">
                  <a16:creationId xmlns:a16="http://schemas.microsoft.com/office/drawing/2014/main" id="{415FFF9F-04B9-42B2-AE7B-0A61413BF826}"/>
                </a:ext>
              </a:extLst>
            </p:cNvPr>
            <p:cNvSpPr txBox="1">
              <a:spLocks noChangeArrowheads="1"/>
            </p:cNvSpPr>
            <p:nvPr/>
          </p:nvSpPr>
          <p:spPr bwMode="auto">
            <a:xfrm>
              <a:off x="1071" y="2448"/>
              <a:ext cx="276" cy="296"/>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-1</a:t>
              </a:r>
            </a:p>
          </p:txBody>
        </p:sp>
        <p:sp>
          <p:nvSpPr>
            <p:cNvPr id="285756" name="Text Box 60">
              <a:extLst>
                <a:ext uri="{FF2B5EF4-FFF2-40B4-BE49-F238E27FC236}">
                  <a16:creationId xmlns:a16="http://schemas.microsoft.com/office/drawing/2014/main" id="{8AE21F7D-9428-4212-B537-F830F5985598}"/>
                </a:ext>
              </a:extLst>
            </p:cNvPr>
            <p:cNvSpPr txBox="1">
              <a:spLocks noChangeArrowheads="1"/>
            </p:cNvSpPr>
            <p:nvPr/>
          </p:nvSpPr>
          <p:spPr bwMode="auto">
            <a:xfrm>
              <a:off x="1440" y="2785"/>
              <a:ext cx="212" cy="29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5757" name="Text Box 61">
              <a:extLst>
                <a:ext uri="{FF2B5EF4-FFF2-40B4-BE49-F238E27FC236}">
                  <a16:creationId xmlns:a16="http://schemas.microsoft.com/office/drawing/2014/main" id="{E565B289-0505-4257-A258-FE84773EDDCB}"/>
                </a:ext>
              </a:extLst>
            </p:cNvPr>
            <p:cNvSpPr txBox="1">
              <a:spLocks noChangeArrowheads="1"/>
            </p:cNvSpPr>
            <p:nvPr/>
          </p:nvSpPr>
          <p:spPr bwMode="auto">
            <a:xfrm>
              <a:off x="1132" y="3080"/>
              <a:ext cx="212" cy="296"/>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5758" name="Text Box 62">
              <a:extLst>
                <a:ext uri="{FF2B5EF4-FFF2-40B4-BE49-F238E27FC236}">
                  <a16:creationId xmlns:a16="http://schemas.microsoft.com/office/drawing/2014/main" id="{15C3B6E2-A5F3-42F7-9A60-DF50A658B0D7}"/>
                </a:ext>
              </a:extLst>
            </p:cNvPr>
            <p:cNvSpPr txBox="1">
              <a:spLocks noChangeArrowheads="1"/>
            </p:cNvSpPr>
            <p:nvPr/>
          </p:nvSpPr>
          <p:spPr bwMode="auto">
            <a:xfrm>
              <a:off x="576" y="2899"/>
              <a:ext cx="116" cy="296"/>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55" name="Line 63">
              <a:extLst>
                <a:ext uri="{FF2B5EF4-FFF2-40B4-BE49-F238E27FC236}">
                  <a16:creationId xmlns:a16="http://schemas.microsoft.com/office/drawing/2014/main" id="{1E0A3402-C0EC-4A65-8880-4FFAA124247C}"/>
                </a:ext>
              </a:extLst>
            </p:cNvPr>
            <p:cNvSpPr>
              <a:spLocks noChangeShapeType="1"/>
            </p:cNvSpPr>
            <p:nvPr/>
          </p:nvSpPr>
          <p:spPr bwMode="auto">
            <a:xfrm flipH="1">
              <a:off x="1056" y="3460"/>
              <a:ext cx="192" cy="25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6" name="Line 64">
              <a:extLst>
                <a:ext uri="{FF2B5EF4-FFF2-40B4-BE49-F238E27FC236}">
                  <a16:creationId xmlns:a16="http://schemas.microsoft.com/office/drawing/2014/main" id="{DF70B5C2-41A7-4481-A715-473EE8098EF7}"/>
                </a:ext>
              </a:extLst>
            </p:cNvPr>
            <p:cNvSpPr>
              <a:spLocks noChangeShapeType="1"/>
            </p:cNvSpPr>
            <p:nvPr/>
          </p:nvSpPr>
          <p:spPr bwMode="auto">
            <a:xfrm>
              <a:off x="1296" y="3502"/>
              <a:ext cx="192" cy="21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61" name="Text Box 65">
              <a:extLst>
                <a:ext uri="{FF2B5EF4-FFF2-40B4-BE49-F238E27FC236}">
                  <a16:creationId xmlns:a16="http://schemas.microsoft.com/office/drawing/2014/main" id="{9B3870C5-A267-434D-8C7A-1C479A9CB18C}"/>
                </a:ext>
              </a:extLst>
            </p:cNvPr>
            <p:cNvSpPr txBox="1">
              <a:spLocks noChangeArrowheads="1"/>
            </p:cNvSpPr>
            <p:nvPr/>
          </p:nvSpPr>
          <p:spPr bwMode="auto">
            <a:xfrm>
              <a:off x="1875" y="3251"/>
              <a:ext cx="116" cy="295"/>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58" name="Line 66">
              <a:extLst>
                <a:ext uri="{FF2B5EF4-FFF2-40B4-BE49-F238E27FC236}">
                  <a16:creationId xmlns:a16="http://schemas.microsoft.com/office/drawing/2014/main" id="{E4CF823B-E741-41D3-8B02-73791DA9D05E}"/>
                </a:ext>
              </a:extLst>
            </p:cNvPr>
            <p:cNvSpPr>
              <a:spLocks noChangeShapeType="1"/>
            </p:cNvSpPr>
            <p:nvPr/>
          </p:nvSpPr>
          <p:spPr bwMode="auto">
            <a:xfrm flipH="1">
              <a:off x="672" y="2869"/>
              <a:ext cx="432" cy="38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9" name="Line 67">
              <a:extLst>
                <a:ext uri="{FF2B5EF4-FFF2-40B4-BE49-F238E27FC236}">
                  <a16:creationId xmlns:a16="http://schemas.microsoft.com/office/drawing/2014/main" id="{EB6958EE-F25C-480A-A664-A088B707F832}"/>
                </a:ext>
              </a:extLst>
            </p:cNvPr>
            <p:cNvSpPr>
              <a:spLocks noChangeShapeType="1"/>
            </p:cNvSpPr>
            <p:nvPr/>
          </p:nvSpPr>
          <p:spPr bwMode="auto">
            <a:xfrm>
              <a:off x="1248" y="2869"/>
              <a:ext cx="672" cy="675"/>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0" name="Rectangle 68">
              <a:extLst>
                <a:ext uri="{FF2B5EF4-FFF2-40B4-BE49-F238E27FC236}">
                  <a16:creationId xmlns:a16="http://schemas.microsoft.com/office/drawing/2014/main" id="{8C8501EA-FA28-4D6E-9DAA-433510D92942}"/>
                </a:ext>
              </a:extLst>
            </p:cNvPr>
            <p:cNvSpPr>
              <a:spLocks noChangeArrowheads="1"/>
            </p:cNvSpPr>
            <p:nvPr/>
          </p:nvSpPr>
          <p:spPr bwMode="auto">
            <a:xfrm>
              <a:off x="576" y="3164"/>
              <a:ext cx="240" cy="63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61" name="Line 69">
              <a:extLst>
                <a:ext uri="{FF2B5EF4-FFF2-40B4-BE49-F238E27FC236}">
                  <a16:creationId xmlns:a16="http://schemas.microsoft.com/office/drawing/2014/main" id="{02E704A3-1990-4A12-AD43-71B0C1D8BF84}"/>
                </a:ext>
              </a:extLst>
            </p:cNvPr>
            <p:cNvSpPr>
              <a:spLocks noChangeShapeType="1"/>
            </p:cNvSpPr>
            <p:nvPr/>
          </p:nvSpPr>
          <p:spPr bwMode="auto">
            <a:xfrm flipH="1">
              <a:off x="1248" y="3207"/>
              <a:ext cx="205" cy="25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2" name="Oval 70">
              <a:extLst>
                <a:ext uri="{FF2B5EF4-FFF2-40B4-BE49-F238E27FC236}">
                  <a16:creationId xmlns:a16="http://schemas.microsoft.com/office/drawing/2014/main" id="{8F6CBCD6-E03C-4447-AC93-4B89EE76B4D7}"/>
                </a:ext>
              </a:extLst>
            </p:cNvPr>
            <p:cNvSpPr>
              <a:spLocks noChangeArrowheads="1"/>
            </p:cNvSpPr>
            <p:nvPr/>
          </p:nvSpPr>
          <p:spPr bwMode="auto">
            <a:xfrm>
              <a:off x="1392" y="3038"/>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63" name="Oval 71">
              <a:extLst>
                <a:ext uri="{FF2B5EF4-FFF2-40B4-BE49-F238E27FC236}">
                  <a16:creationId xmlns:a16="http://schemas.microsoft.com/office/drawing/2014/main" id="{9D8D2B40-C5A8-4BD1-9898-42D98A8FD84B}"/>
                </a:ext>
              </a:extLst>
            </p:cNvPr>
            <p:cNvSpPr>
              <a:spLocks noChangeArrowheads="1"/>
            </p:cNvSpPr>
            <p:nvPr/>
          </p:nvSpPr>
          <p:spPr bwMode="auto">
            <a:xfrm>
              <a:off x="1069" y="2701"/>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64" name="Rectangle 72">
              <a:extLst>
                <a:ext uri="{FF2B5EF4-FFF2-40B4-BE49-F238E27FC236}">
                  <a16:creationId xmlns:a16="http://schemas.microsoft.com/office/drawing/2014/main" id="{A59CD495-D7A5-4EBB-B0CD-2124ED6D44C6}"/>
                </a:ext>
              </a:extLst>
            </p:cNvPr>
            <p:cNvSpPr>
              <a:spLocks noChangeArrowheads="1"/>
            </p:cNvSpPr>
            <p:nvPr/>
          </p:nvSpPr>
          <p:spPr bwMode="auto">
            <a:xfrm>
              <a:off x="1920" y="3502"/>
              <a:ext cx="240" cy="67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65" name="Text Box 73">
              <a:extLst>
                <a:ext uri="{FF2B5EF4-FFF2-40B4-BE49-F238E27FC236}">
                  <a16:creationId xmlns:a16="http://schemas.microsoft.com/office/drawing/2014/main" id="{D1510FE4-37D8-43B9-BF68-8AE243D8008C}"/>
                </a:ext>
              </a:extLst>
            </p:cNvPr>
            <p:cNvSpPr txBox="1">
              <a:spLocks noChangeArrowheads="1"/>
            </p:cNvSpPr>
            <p:nvPr/>
          </p:nvSpPr>
          <p:spPr bwMode="auto">
            <a:xfrm>
              <a:off x="1283" y="2551"/>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1666" name="Text Box 74">
              <a:extLst>
                <a:ext uri="{FF2B5EF4-FFF2-40B4-BE49-F238E27FC236}">
                  <a16:creationId xmlns:a16="http://schemas.microsoft.com/office/drawing/2014/main" id="{AA940399-DF63-4339-8EDC-C718B22AF60E}"/>
                </a:ext>
              </a:extLst>
            </p:cNvPr>
            <p:cNvSpPr txBox="1">
              <a:spLocks noChangeArrowheads="1"/>
            </p:cNvSpPr>
            <p:nvPr/>
          </p:nvSpPr>
          <p:spPr bwMode="auto">
            <a:xfrm>
              <a:off x="1619" y="2931"/>
              <a:ext cx="24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1667" name="Text Box 75">
              <a:extLst>
                <a:ext uri="{FF2B5EF4-FFF2-40B4-BE49-F238E27FC236}">
                  <a16:creationId xmlns:a16="http://schemas.microsoft.com/office/drawing/2014/main" id="{8A8765BC-C4CD-4A64-9120-AEECB4D3DBE7}"/>
                </a:ext>
              </a:extLst>
            </p:cNvPr>
            <p:cNvSpPr txBox="1">
              <a:spLocks noChangeArrowheads="1"/>
            </p:cNvSpPr>
            <p:nvPr/>
          </p:nvSpPr>
          <p:spPr bwMode="auto">
            <a:xfrm>
              <a:off x="2113" y="3285"/>
              <a:ext cx="33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1668" name="Text Box 76">
              <a:extLst>
                <a:ext uri="{FF2B5EF4-FFF2-40B4-BE49-F238E27FC236}">
                  <a16:creationId xmlns:a16="http://schemas.microsoft.com/office/drawing/2014/main" id="{6FEF95F8-7FE7-4AF7-9AAC-D257692E5769}"/>
                </a:ext>
              </a:extLst>
            </p:cNvPr>
            <p:cNvSpPr txBox="1">
              <a:spLocks noChangeArrowheads="1"/>
            </p:cNvSpPr>
            <p:nvPr/>
          </p:nvSpPr>
          <p:spPr bwMode="auto">
            <a:xfrm>
              <a:off x="899" y="3201"/>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1669" name="Rectangle 77">
              <a:extLst>
                <a:ext uri="{FF2B5EF4-FFF2-40B4-BE49-F238E27FC236}">
                  <a16:creationId xmlns:a16="http://schemas.microsoft.com/office/drawing/2014/main" id="{DDC17B16-966E-474B-8CB9-F241AC2C5D20}"/>
                </a:ext>
              </a:extLst>
            </p:cNvPr>
            <p:cNvSpPr>
              <a:spLocks noChangeArrowheads="1"/>
            </p:cNvSpPr>
            <p:nvPr/>
          </p:nvSpPr>
          <p:spPr bwMode="auto">
            <a:xfrm>
              <a:off x="912" y="3712"/>
              <a:ext cx="240" cy="46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70" name="Rectangle 78">
              <a:extLst>
                <a:ext uri="{FF2B5EF4-FFF2-40B4-BE49-F238E27FC236}">
                  <a16:creationId xmlns:a16="http://schemas.microsoft.com/office/drawing/2014/main" id="{5A756356-4C56-4DD2-8781-A69563F51BC2}"/>
                </a:ext>
              </a:extLst>
            </p:cNvPr>
            <p:cNvSpPr>
              <a:spLocks noChangeArrowheads="1"/>
            </p:cNvSpPr>
            <p:nvPr/>
          </p:nvSpPr>
          <p:spPr bwMode="auto">
            <a:xfrm>
              <a:off x="1392" y="3712"/>
              <a:ext cx="240" cy="464"/>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71" name="Text Box 79">
              <a:extLst>
                <a:ext uri="{FF2B5EF4-FFF2-40B4-BE49-F238E27FC236}">
                  <a16:creationId xmlns:a16="http://schemas.microsoft.com/office/drawing/2014/main" id="{903905C6-09E9-4F4F-8E97-8AC4D78CC295}"/>
                </a:ext>
              </a:extLst>
            </p:cNvPr>
            <p:cNvSpPr txBox="1">
              <a:spLocks noChangeArrowheads="1"/>
            </p:cNvSpPr>
            <p:nvPr/>
          </p:nvSpPr>
          <p:spPr bwMode="auto">
            <a:xfrm>
              <a:off x="1401" y="3791"/>
              <a:ext cx="38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72" name="Text Box 80">
              <a:extLst>
                <a:ext uri="{FF2B5EF4-FFF2-40B4-BE49-F238E27FC236}">
                  <a16:creationId xmlns:a16="http://schemas.microsoft.com/office/drawing/2014/main" id="{B458CA49-A346-45D7-861C-F1B3E7AF817B}"/>
                </a:ext>
              </a:extLst>
            </p:cNvPr>
            <p:cNvSpPr txBox="1">
              <a:spLocks noChangeArrowheads="1"/>
            </p:cNvSpPr>
            <p:nvPr/>
          </p:nvSpPr>
          <p:spPr bwMode="auto">
            <a:xfrm>
              <a:off x="288" y="2931"/>
              <a:ext cx="34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1673" name="Text Box 81">
              <a:extLst>
                <a:ext uri="{FF2B5EF4-FFF2-40B4-BE49-F238E27FC236}">
                  <a16:creationId xmlns:a16="http://schemas.microsoft.com/office/drawing/2014/main" id="{FF7DEC7C-4606-4F6F-840E-2E52FBDA6884}"/>
                </a:ext>
              </a:extLst>
            </p:cNvPr>
            <p:cNvSpPr txBox="1">
              <a:spLocks noChangeArrowheads="1"/>
            </p:cNvSpPr>
            <p:nvPr/>
          </p:nvSpPr>
          <p:spPr bwMode="auto">
            <a:xfrm>
              <a:off x="789" y="3429"/>
              <a:ext cx="3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1674" name="Text Box 82">
              <a:extLst>
                <a:ext uri="{FF2B5EF4-FFF2-40B4-BE49-F238E27FC236}">
                  <a16:creationId xmlns:a16="http://schemas.microsoft.com/office/drawing/2014/main" id="{5F4B562B-A6B8-4A70-B819-6D9FB7A63246}"/>
                </a:ext>
              </a:extLst>
            </p:cNvPr>
            <p:cNvSpPr txBox="1">
              <a:spLocks noChangeArrowheads="1"/>
            </p:cNvSpPr>
            <p:nvPr/>
          </p:nvSpPr>
          <p:spPr bwMode="auto">
            <a:xfrm>
              <a:off x="1440" y="3479"/>
              <a:ext cx="3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1675" name="Text Box 83">
              <a:extLst>
                <a:ext uri="{FF2B5EF4-FFF2-40B4-BE49-F238E27FC236}">
                  <a16:creationId xmlns:a16="http://schemas.microsoft.com/office/drawing/2014/main" id="{BB86029B-D3B8-4BDB-9614-0C755A1E8EC1}"/>
                </a:ext>
              </a:extLst>
            </p:cNvPr>
            <p:cNvSpPr txBox="1">
              <a:spLocks noChangeArrowheads="1"/>
            </p:cNvSpPr>
            <p:nvPr/>
          </p:nvSpPr>
          <p:spPr bwMode="auto">
            <a:xfrm>
              <a:off x="864" y="3791"/>
              <a:ext cx="38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76" name="Oval 84">
              <a:extLst>
                <a:ext uri="{FF2B5EF4-FFF2-40B4-BE49-F238E27FC236}">
                  <a16:creationId xmlns:a16="http://schemas.microsoft.com/office/drawing/2014/main" id="{DDFAB316-E00A-4458-8E3F-D9721767EF2D}"/>
                </a:ext>
              </a:extLst>
            </p:cNvPr>
            <p:cNvSpPr>
              <a:spLocks noChangeArrowheads="1"/>
            </p:cNvSpPr>
            <p:nvPr/>
          </p:nvSpPr>
          <p:spPr bwMode="auto">
            <a:xfrm>
              <a:off x="1152" y="3333"/>
              <a:ext cx="240" cy="211"/>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11624" name="Group 119">
            <a:extLst>
              <a:ext uri="{FF2B5EF4-FFF2-40B4-BE49-F238E27FC236}">
                <a16:creationId xmlns:a16="http://schemas.microsoft.com/office/drawing/2014/main" id="{9DA466D5-AC95-4FE1-B73A-4B498A1E34D2}"/>
              </a:ext>
            </a:extLst>
          </p:cNvPr>
          <p:cNvGrpSpPr>
            <a:grpSpLocks/>
          </p:cNvGrpSpPr>
          <p:nvPr/>
        </p:nvGrpSpPr>
        <p:grpSpPr bwMode="auto">
          <a:xfrm>
            <a:off x="5410200" y="3800475"/>
            <a:ext cx="3276600" cy="2971800"/>
            <a:chOff x="3408" y="2394"/>
            <a:chExt cx="2064" cy="1872"/>
          </a:xfrm>
        </p:grpSpPr>
        <p:sp>
          <p:nvSpPr>
            <p:cNvPr id="111625" name="Line 86">
              <a:extLst>
                <a:ext uri="{FF2B5EF4-FFF2-40B4-BE49-F238E27FC236}">
                  <a16:creationId xmlns:a16="http://schemas.microsoft.com/office/drawing/2014/main" id="{03703560-6A42-4213-946F-3BDD63171DFF}"/>
                </a:ext>
              </a:extLst>
            </p:cNvPr>
            <p:cNvSpPr>
              <a:spLocks noChangeShapeType="1"/>
            </p:cNvSpPr>
            <p:nvPr/>
          </p:nvSpPr>
          <p:spPr bwMode="auto">
            <a:xfrm flipH="1">
              <a:off x="4128" y="3371"/>
              <a:ext cx="240" cy="28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83" name="Text Box 87">
              <a:extLst>
                <a:ext uri="{FF2B5EF4-FFF2-40B4-BE49-F238E27FC236}">
                  <a16:creationId xmlns:a16="http://schemas.microsoft.com/office/drawing/2014/main" id="{97D6A83E-3C5A-4D1F-A5AF-80D78EAE1F54}"/>
                </a:ext>
              </a:extLst>
            </p:cNvPr>
            <p:cNvSpPr txBox="1">
              <a:spLocks noChangeArrowheads="1"/>
            </p:cNvSpPr>
            <p:nvPr/>
          </p:nvSpPr>
          <p:spPr bwMode="auto">
            <a:xfrm>
              <a:off x="4512" y="2720"/>
              <a:ext cx="321"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5784" name="Text Box 88">
              <a:extLst>
                <a:ext uri="{FF2B5EF4-FFF2-40B4-BE49-F238E27FC236}">
                  <a16:creationId xmlns:a16="http://schemas.microsoft.com/office/drawing/2014/main" id="{0C3BDB09-3632-499F-8FFD-C66D4EDA60BD}"/>
                </a:ext>
              </a:extLst>
            </p:cNvPr>
            <p:cNvSpPr txBox="1">
              <a:spLocks noChangeArrowheads="1"/>
            </p:cNvSpPr>
            <p:nvPr/>
          </p:nvSpPr>
          <p:spPr bwMode="auto">
            <a:xfrm>
              <a:off x="4191" y="239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285785" name="Text Box 89">
              <a:extLst>
                <a:ext uri="{FF2B5EF4-FFF2-40B4-BE49-F238E27FC236}">
                  <a16:creationId xmlns:a16="http://schemas.microsoft.com/office/drawing/2014/main" id="{858C6DEE-4D9B-4B90-852D-C424D96BDCB4}"/>
                </a:ext>
              </a:extLst>
            </p:cNvPr>
            <p:cNvSpPr txBox="1">
              <a:spLocks noChangeArrowheads="1"/>
            </p:cNvSpPr>
            <p:nvPr/>
          </p:nvSpPr>
          <p:spPr bwMode="auto">
            <a:xfrm>
              <a:off x="4252" y="3004"/>
              <a:ext cx="276"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5786" name="Text Box 90">
              <a:extLst>
                <a:ext uri="{FF2B5EF4-FFF2-40B4-BE49-F238E27FC236}">
                  <a16:creationId xmlns:a16="http://schemas.microsoft.com/office/drawing/2014/main" id="{0608CCA7-917F-45A9-A98D-B9FEAB3835B9}"/>
                </a:ext>
              </a:extLst>
            </p:cNvPr>
            <p:cNvSpPr txBox="1">
              <a:spLocks noChangeArrowheads="1"/>
            </p:cNvSpPr>
            <p:nvPr/>
          </p:nvSpPr>
          <p:spPr bwMode="auto">
            <a:xfrm>
              <a:off x="3696" y="2829"/>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30" name="Line 91">
              <a:extLst>
                <a:ext uri="{FF2B5EF4-FFF2-40B4-BE49-F238E27FC236}">
                  <a16:creationId xmlns:a16="http://schemas.microsoft.com/office/drawing/2014/main" id="{6626AC85-A21D-49BF-96E5-3269F40CB579}"/>
                </a:ext>
              </a:extLst>
            </p:cNvPr>
            <p:cNvSpPr>
              <a:spLocks noChangeShapeType="1"/>
            </p:cNvSpPr>
            <p:nvPr/>
          </p:nvSpPr>
          <p:spPr bwMode="auto">
            <a:xfrm>
              <a:off x="4416" y="3412"/>
              <a:ext cx="192" cy="20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788" name="Text Box 92">
              <a:extLst>
                <a:ext uri="{FF2B5EF4-FFF2-40B4-BE49-F238E27FC236}">
                  <a16:creationId xmlns:a16="http://schemas.microsoft.com/office/drawing/2014/main" id="{86B6D57F-C183-4062-A51A-25ACE685AFCD}"/>
                </a:ext>
              </a:extLst>
            </p:cNvPr>
            <p:cNvSpPr txBox="1">
              <a:spLocks noChangeArrowheads="1"/>
            </p:cNvSpPr>
            <p:nvPr/>
          </p:nvSpPr>
          <p:spPr bwMode="auto">
            <a:xfrm>
              <a:off x="4995" y="3155"/>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1632" name="Line 93">
              <a:extLst>
                <a:ext uri="{FF2B5EF4-FFF2-40B4-BE49-F238E27FC236}">
                  <a16:creationId xmlns:a16="http://schemas.microsoft.com/office/drawing/2014/main" id="{D6B8C06D-8995-4E48-9472-B3CD44911F4B}"/>
                </a:ext>
              </a:extLst>
            </p:cNvPr>
            <p:cNvSpPr>
              <a:spLocks noChangeShapeType="1"/>
            </p:cNvSpPr>
            <p:nvPr/>
          </p:nvSpPr>
          <p:spPr bwMode="auto">
            <a:xfrm flipH="1">
              <a:off x="3792" y="2801"/>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3" name="Line 94">
              <a:extLst>
                <a:ext uri="{FF2B5EF4-FFF2-40B4-BE49-F238E27FC236}">
                  <a16:creationId xmlns:a16="http://schemas.microsoft.com/office/drawing/2014/main" id="{06468C35-2AC1-4101-9568-85DABFDF590D}"/>
                </a:ext>
              </a:extLst>
            </p:cNvPr>
            <p:cNvSpPr>
              <a:spLocks noChangeShapeType="1"/>
            </p:cNvSpPr>
            <p:nvPr/>
          </p:nvSpPr>
          <p:spPr bwMode="auto">
            <a:xfrm>
              <a:off x="4368" y="2801"/>
              <a:ext cx="672" cy="65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4" name="Rectangle 95">
              <a:extLst>
                <a:ext uri="{FF2B5EF4-FFF2-40B4-BE49-F238E27FC236}">
                  <a16:creationId xmlns:a16="http://schemas.microsoft.com/office/drawing/2014/main" id="{442D0028-87DC-433B-A34E-9338C7C723C3}"/>
                </a:ext>
              </a:extLst>
            </p:cNvPr>
            <p:cNvSpPr>
              <a:spLocks noChangeArrowheads="1"/>
            </p:cNvSpPr>
            <p:nvPr/>
          </p:nvSpPr>
          <p:spPr bwMode="auto">
            <a:xfrm>
              <a:off x="3696" y="3086"/>
              <a:ext cx="240" cy="61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35" name="Line 96">
              <a:extLst>
                <a:ext uri="{FF2B5EF4-FFF2-40B4-BE49-F238E27FC236}">
                  <a16:creationId xmlns:a16="http://schemas.microsoft.com/office/drawing/2014/main" id="{931B1637-D434-4299-81F7-684E0F4CD141}"/>
                </a:ext>
              </a:extLst>
            </p:cNvPr>
            <p:cNvSpPr>
              <a:spLocks noChangeShapeType="1"/>
            </p:cNvSpPr>
            <p:nvPr/>
          </p:nvSpPr>
          <p:spPr bwMode="auto">
            <a:xfrm flipH="1">
              <a:off x="4368" y="3127"/>
              <a:ext cx="205"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Oval 97">
              <a:extLst>
                <a:ext uri="{FF2B5EF4-FFF2-40B4-BE49-F238E27FC236}">
                  <a16:creationId xmlns:a16="http://schemas.microsoft.com/office/drawing/2014/main" id="{BE6178C0-E7C9-4B79-996F-BF54A9FF88B1}"/>
                </a:ext>
              </a:extLst>
            </p:cNvPr>
            <p:cNvSpPr>
              <a:spLocks noChangeArrowheads="1"/>
            </p:cNvSpPr>
            <p:nvPr/>
          </p:nvSpPr>
          <p:spPr bwMode="auto">
            <a:xfrm>
              <a:off x="4512" y="2964"/>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37" name="Oval 98">
              <a:extLst>
                <a:ext uri="{FF2B5EF4-FFF2-40B4-BE49-F238E27FC236}">
                  <a16:creationId xmlns:a16="http://schemas.microsoft.com/office/drawing/2014/main" id="{F9D0CE15-05BF-4710-82A7-9330ECEB0D9C}"/>
                </a:ext>
              </a:extLst>
            </p:cNvPr>
            <p:cNvSpPr>
              <a:spLocks noChangeArrowheads="1"/>
            </p:cNvSpPr>
            <p:nvPr/>
          </p:nvSpPr>
          <p:spPr bwMode="auto">
            <a:xfrm>
              <a:off x="4189" y="263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38" name="Rectangle 99">
              <a:extLst>
                <a:ext uri="{FF2B5EF4-FFF2-40B4-BE49-F238E27FC236}">
                  <a16:creationId xmlns:a16="http://schemas.microsoft.com/office/drawing/2014/main" id="{7825984B-884C-4811-B698-31D9AB3BE6EF}"/>
                </a:ext>
              </a:extLst>
            </p:cNvPr>
            <p:cNvSpPr>
              <a:spLocks noChangeArrowheads="1"/>
            </p:cNvSpPr>
            <p:nvPr/>
          </p:nvSpPr>
          <p:spPr bwMode="auto">
            <a:xfrm>
              <a:off x="5040" y="3419"/>
              <a:ext cx="240" cy="65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1639" name="Text Box 100">
              <a:extLst>
                <a:ext uri="{FF2B5EF4-FFF2-40B4-BE49-F238E27FC236}">
                  <a16:creationId xmlns:a16="http://schemas.microsoft.com/office/drawing/2014/main" id="{E83880EC-828E-4B19-B7A2-F7C51B1314C1}"/>
                </a:ext>
              </a:extLst>
            </p:cNvPr>
            <p:cNvSpPr txBox="1">
              <a:spLocks noChangeArrowheads="1"/>
            </p:cNvSpPr>
            <p:nvPr/>
          </p:nvSpPr>
          <p:spPr bwMode="auto">
            <a:xfrm>
              <a:off x="4403" y="24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1640" name="Text Box 101">
              <a:extLst>
                <a:ext uri="{FF2B5EF4-FFF2-40B4-BE49-F238E27FC236}">
                  <a16:creationId xmlns:a16="http://schemas.microsoft.com/office/drawing/2014/main" id="{353CC1D7-CAD4-4DCA-8CD0-79B71AF059C8}"/>
                </a:ext>
              </a:extLst>
            </p:cNvPr>
            <p:cNvSpPr txBox="1">
              <a:spLocks noChangeArrowheads="1"/>
            </p:cNvSpPr>
            <p:nvPr/>
          </p:nvSpPr>
          <p:spPr bwMode="auto">
            <a:xfrm>
              <a:off x="4739" y="285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1641" name="Rectangle 102">
              <a:extLst>
                <a:ext uri="{FF2B5EF4-FFF2-40B4-BE49-F238E27FC236}">
                  <a16:creationId xmlns:a16="http://schemas.microsoft.com/office/drawing/2014/main" id="{772853BA-1D58-4B96-808F-6104FF05B573}"/>
                </a:ext>
              </a:extLst>
            </p:cNvPr>
            <p:cNvSpPr>
              <a:spLocks noChangeArrowheads="1"/>
            </p:cNvSpPr>
            <p:nvPr/>
          </p:nvSpPr>
          <p:spPr bwMode="auto">
            <a:xfrm>
              <a:off x="4032" y="3615"/>
              <a:ext cx="240" cy="44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42" name="Rectangle 103">
              <a:extLst>
                <a:ext uri="{FF2B5EF4-FFF2-40B4-BE49-F238E27FC236}">
                  <a16:creationId xmlns:a16="http://schemas.microsoft.com/office/drawing/2014/main" id="{B8DBD8E2-D366-47F3-8795-7962DE3224BD}"/>
                </a:ext>
              </a:extLst>
            </p:cNvPr>
            <p:cNvSpPr>
              <a:spLocks noChangeArrowheads="1"/>
            </p:cNvSpPr>
            <p:nvPr/>
          </p:nvSpPr>
          <p:spPr bwMode="auto">
            <a:xfrm>
              <a:off x="4512" y="3615"/>
              <a:ext cx="240" cy="651"/>
            </a:xfrm>
            <a:prstGeom prst="rect">
              <a:avLst/>
            </a:prstGeom>
            <a:solidFill>
              <a:srgbClr val="0000FF"/>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1643" name="Text Box 104">
              <a:extLst>
                <a:ext uri="{FF2B5EF4-FFF2-40B4-BE49-F238E27FC236}">
                  <a16:creationId xmlns:a16="http://schemas.microsoft.com/office/drawing/2014/main" id="{E0AFA109-5FCF-4D9A-AC2B-5DA6EE3A46BD}"/>
                </a:ext>
              </a:extLst>
            </p:cNvPr>
            <p:cNvSpPr txBox="1">
              <a:spLocks noChangeArrowheads="1"/>
            </p:cNvSpPr>
            <p:nvPr/>
          </p:nvSpPr>
          <p:spPr bwMode="auto">
            <a:xfrm>
              <a:off x="4521" y="3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1644" name="Text Box 105">
              <a:extLst>
                <a:ext uri="{FF2B5EF4-FFF2-40B4-BE49-F238E27FC236}">
                  <a16:creationId xmlns:a16="http://schemas.microsoft.com/office/drawing/2014/main" id="{A47791F2-43E6-4281-A79A-B5B4DBEC8EF4}"/>
                </a:ext>
              </a:extLst>
            </p:cNvPr>
            <p:cNvSpPr txBox="1">
              <a:spLocks noChangeArrowheads="1"/>
            </p:cNvSpPr>
            <p:nvPr/>
          </p:nvSpPr>
          <p:spPr bwMode="auto">
            <a:xfrm>
              <a:off x="3408" y="285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1645" name="Text Box 106">
              <a:extLst>
                <a:ext uri="{FF2B5EF4-FFF2-40B4-BE49-F238E27FC236}">
                  <a16:creationId xmlns:a16="http://schemas.microsoft.com/office/drawing/2014/main" id="{7159DEB7-7291-401D-A846-BDE341F9D7A1}"/>
                </a:ext>
              </a:extLst>
            </p:cNvPr>
            <p:cNvSpPr txBox="1">
              <a:spLocks noChangeArrowheads="1"/>
            </p:cNvSpPr>
            <p:nvPr/>
          </p:nvSpPr>
          <p:spPr bwMode="auto">
            <a:xfrm>
              <a:off x="3909" y="335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1646" name="Text Box 107">
              <a:extLst>
                <a:ext uri="{FF2B5EF4-FFF2-40B4-BE49-F238E27FC236}">
                  <a16:creationId xmlns:a16="http://schemas.microsoft.com/office/drawing/2014/main" id="{A6692888-B9B6-4C46-9EF2-0EDF1D586A1F}"/>
                </a:ext>
              </a:extLst>
            </p:cNvPr>
            <p:cNvSpPr txBox="1">
              <a:spLocks noChangeArrowheads="1"/>
            </p:cNvSpPr>
            <p:nvPr/>
          </p:nvSpPr>
          <p:spPr bwMode="auto">
            <a:xfrm>
              <a:off x="4560" y="3388"/>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1647" name="Text Box 108">
              <a:extLst>
                <a:ext uri="{FF2B5EF4-FFF2-40B4-BE49-F238E27FC236}">
                  <a16:creationId xmlns:a16="http://schemas.microsoft.com/office/drawing/2014/main" id="{7DBFF9E5-D730-4766-8780-FAF4D3C77388}"/>
                </a:ext>
              </a:extLst>
            </p:cNvPr>
            <p:cNvSpPr txBox="1">
              <a:spLocks noChangeArrowheads="1"/>
            </p:cNvSpPr>
            <p:nvPr/>
          </p:nvSpPr>
          <p:spPr bwMode="auto">
            <a:xfrm>
              <a:off x="3984" y="368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1648" name="Oval 109">
              <a:extLst>
                <a:ext uri="{FF2B5EF4-FFF2-40B4-BE49-F238E27FC236}">
                  <a16:creationId xmlns:a16="http://schemas.microsoft.com/office/drawing/2014/main" id="{891080D5-155B-429A-B852-1136E0D484E2}"/>
                </a:ext>
              </a:extLst>
            </p:cNvPr>
            <p:cNvSpPr>
              <a:spLocks noChangeArrowheads="1"/>
            </p:cNvSpPr>
            <p:nvPr/>
          </p:nvSpPr>
          <p:spPr bwMode="auto">
            <a:xfrm>
              <a:off x="4272" y="3248"/>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chemeClr val="tx2"/>
                </a:solidFill>
                <a:latin typeface="Times New Roman" panose="02020603050405020304" pitchFamily="18" charset="0"/>
              </a:endParaRPr>
            </a:p>
          </p:txBody>
        </p:sp>
        <p:sp>
          <p:nvSpPr>
            <p:cNvPr id="111649" name="Text Box 110">
              <a:extLst>
                <a:ext uri="{FF2B5EF4-FFF2-40B4-BE49-F238E27FC236}">
                  <a16:creationId xmlns:a16="http://schemas.microsoft.com/office/drawing/2014/main" id="{65E8B3EB-77CB-4EB9-A261-42FAF498B2BE}"/>
                </a:ext>
              </a:extLst>
            </p:cNvPr>
            <p:cNvSpPr txBox="1">
              <a:spLocks noChangeArrowheads="1"/>
            </p:cNvSpPr>
            <p:nvPr/>
          </p:nvSpPr>
          <p:spPr bwMode="auto">
            <a:xfrm>
              <a:off x="4019" y="310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1650" name="Rectangle 118">
              <a:extLst>
                <a:ext uri="{FF2B5EF4-FFF2-40B4-BE49-F238E27FC236}">
                  <a16:creationId xmlns:a16="http://schemas.microsoft.com/office/drawing/2014/main" id="{A6F3A55B-3BD5-4EC9-98E9-30369F92DAC5}"/>
                </a:ext>
              </a:extLst>
            </p:cNvPr>
            <p:cNvSpPr>
              <a:spLocks noChangeArrowheads="1"/>
            </p:cNvSpPr>
            <p:nvPr/>
          </p:nvSpPr>
          <p:spPr bwMode="auto">
            <a:xfrm>
              <a:off x="5136"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endParaRPr kumimoji="0" lang="zh-CN" altLang="en-US" sz="2400" b="1" baseline="-25000">
                <a:solidFill>
                  <a:srgbClr val="003399"/>
                </a:solidFill>
                <a:latin typeface="Times New Roman" panose="02020603050405020304" pitchFamily="18"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C88E8D8-D503-4BEB-BF3F-D58D699174A0}"/>
              </a:ext>
            </a:extLst>
          </p:cNvPr>
          <p:cNvSpPr>
            <a:spLocks noGrp="1" noChangeArrowheads="1"/>
          </p:cNvSpPr>
          <p:nvPr>
            <p:ph type="title"/>
          </p:nvPr>
        </p:nvSpPr>
        <p:spPr>
          <a:xfrm>
            <a:off x="457200" y="1981200"/>
            <a:ext cx="8229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3667" name="Text Box 3">
            <a:extLst>
              <a:ext uri="{FF2B5EF4-FFF2-40B4-BE49-F238E27FC236}">
                <a16:creationId xmlns:a16="http://schemas.microsoft.com/office/drawing/2014/main" id="{E4C1DBC5-A7B5-43E3-A70E-52AF6E4E0B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D17CDDA-D9DC-4083-9FA2-57524B5DC01C}" type="slidenum">
              <a:rPr lang="zh-CN" altLang="en-US" sz="2400"/>
              <a:pPr algn="r" eaLnBrk="1" hangingPunct="1">
                <a:spcBef>
                  <a:spcPct val="50000"/>
                </a:spcBef>
                <a:buClrTx/>
                <a:buSzTx/>
                <a:buFontTx/>
                <a:buNone/>
              </a:pPr>
              <a:t>74</a:t>
            </a:fld>
            <a:endParaRPr lang="en-US" altLang="zh-CN" sz="2400"/>
          </a:p>
        </p:txBody>
      </p:sp>
      <p:sp>
        <p:nvSpPr>
          <p:cNvPr id="113668" name="Text Box 4">
            <a:extLst>
              <a:ext uri="{FF2B5EF4-FFF2-40B4-BE49-F238E27FC236}">
                <a16:creationId xmlns:a16="http://schemas.microsoft.com/office/drawing/2014/main" id="{A0EC8A7B-115F-47CE-9AF7-DAA95058179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3669" name="Rectangle 5">
            <a:extLst>
              <a:ext uri="{FF2B5EF4-FFF2-40B4-BE49-F238E27FC236}">
                <a16:creationId xmlns:a16="http://schemas.microsoft.com/office/drawing/2014/main" id="{D6801B89-198A-4C22-8A8B-4772083E94A1}"/>
              </a:ext>
            </a:extLst>
          </p:cNvPr>
          <p:cNvSpPr>
            <a:spLocks noGrp="1" noChangeArrowheads="1"/>
          </p:cNvSpPr>
          <p:nvPr>
            <p:ph type="body" idx="1"/>
          </p:nvPr>
        </p:nvSpPr>
        <p:spPr>
          <a:xfrm>
            <a:off x="381000" y="2667000"/>
            <a:ext cx="8763000" cy="4191000"/>
          </a:xfrm>
        </p:spPr>
        <p:txBody>
          <a:bodyPr/>
          <a:lstStyle/>
          <a:p>
            <a:pPr eaLnBrk="1" hangingPunct="1">
              <a:spcBef>
                <a:spcPct val="30000"/>
              </a:spcBef>
            </a:pPr>
            <a:r>
              <a:rPr lang="zh-CN" altLang="en-US" sz="3000" b="1">
                <a:latin typeface="黑体" panose="02010609060101010101" pitchFamily="49" charset="-122"/>
                <a:ea typeface="黑体" panose="02010609060101010101" pitchFamily="49" charset="-122"/>
              </a:rPr>
              <a:t>从结点</a:t>
            </a:r>
            <a:r>
              <a:rPr lang="en-US" altLang="zh-CN" sz="3000" b="1">
                <a:latin typeface="黑体" panose="02010609060101010101" pitchFamily="49" charset="-122"/>
                <a:ea typeface="黑体" panose="02010609060101010101" pitchFamily="49" charset="-122"/>
              </a:rPr>
              <a:t>A</a:t>
            </a:r>
            <a:r>
              <a:rPr lang="zh-CN" altLang="en-US" sz="3000" b="1">
                <a:latin typeface="黑体" panose="02010609060101010101" pitchFamily="49" charset="-122"/>
                <a:ea typeface="黑体" panose="02010609060101010101" pitchFamily="49" charset="-122"/>
              </a:rPr>
              <a:t>起沿插入路径选取3个结点</a:t>
            </a:r>
            <a:r>
              <a:rPr lang="en-US" altLang="zh-CN" sz="3000" b="1">
                <a:latin typeface="黑体" panose="02010609060101010101" pitchFamily="49" charset="-122"/>
                <a:ea typeface="黑体" panose="02010609060101010101" pitchFamily="49" charset="-122"/>
              </a:rPr>
              <a:t>A、C</a:t>
            </a:r>
            <a:r>
              <a:rPr lang="zh-CN" altLang="en-US" sz="3000" b="1">
                <a:latin typeface="黑体" panose="02010609060101010101" pitchFamily="49" charset="-122"/>
                <a:ea typeface="黑体" panose="02010609060101010101" pitchFamily="49" charset="-122"/>
              </a:rPr>
              <a:t>和</a:t>
            </a:r>
            <a:r>
              <a:rPr lang="en-US" altLang="zh-CN" sz="3000" b="1">
                <a:latin typeface="黑体" panose="02010609060101010101" pitchFamily="49" charset="-122"/>
                <a:ea typeface="黑体" panose="02010609060101010101" pitchFamily="49" charset="-122"/>
              </a:rPr>
              <a:t>D(</a:t>
            </a:r>
            <a:r>
              <a:rPr lang="en-US" altLang="zh-CN" sz="3000" b="1">
                <a:latin typeface="Times New Roman" panose="02020603050405020304" pitchFamily="18" charset="0"/>
                <a:ea typeface="黑体" panose="02010609060101010101" pitchFamily="49" charset="-122"/>
              </a:rPr>
              <a:t>“</a:t>
            </a:r>
            <a:r>
              <a:rPr lang="en-US" altLang="zh-CN" sz="3000" b="1">
                <a:latin typeface="黑体" panose="02010609060101010101" pitchFamily="49" charset="-122"/>
                <a:ea typeface="黑体" panose="02010609060101010101" pitchFamily="49" charset="-122"/>
              </a:rPr>
              <a:t>&gt;</a:t>
            </a:r>
            <a:r>
              <a:rPr lang="en-US" altLang="zh-CN" sz="3000" b="1">
                <a:latin typeface="Times New Roman" panose="02020603050405020304" pitchFamily="18" charset="0"/>
                <a:ea typeface="黑体" panose="02010609060101010101" pitchFamily="49" charset="-122"/>
              </a:rPr>
              <a:t>”</a:t>
            </a:r>
            <a:r>
              <a:rPr lang="zh-CN" altLang="en-US" sz="3000" b="1">
                <a:latin typeface="黑体" panose="02010609060101010101" pitchFamily="49" charset="-122"/>
                <a:ea typeface="黑体" panose="02010609060101010101" pitchFamily="49" charset="-122"/>
              </a:rPr>
              <a:t>型)</a:t>
            </a:r>
          </a:p>
          <a:p>
            <a:pPr eaLnBrk="1" hangingPunct="1">
              <a:spcBef>
                <a:spcPct val="30000"/>
              </a:spcBef>
            </a:pPr>
            <a:r>
              <a:rPr lang="zh-CN" altLang="en-US" b="1">
                <a:latin typeface="黑体" panose="02010609060101010101" pitchFamily="49" charset="-122"/>
                <a:ea typeface="黑体" panose="02010609060101010101" pitchFamily="49" charset="-122"/>
              </a:rPr>
              <a:t>以结点</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为旋转轴，先作单向右旋</a:t>
            </a:r>
            <a:endParaRPr lang="en-US" altLang="zh-CN" b="1">
              <a:latin typeface="黑体" panose="02010609060101010101" pitchFamily="49" charset="-122"/>
              <a:ea typeface="黑体" panose="02010609060101010101" pitchFamily="49" charset="-122"/>
            </a:endParaRPr>
          </a:p>
        </p:txBody>
      </p:sp>
      <p:sp>
        <p:nvSpPr>
          <p:cNvPr id="113670" name="Rectangle 6">
            <a:extLst>
              <a:ext uri="{FF2B5EF4-FFF2-40B4-BE49-F238E27FC236}">
                <a16:creationId xmlns:a16="http://schemas.microsoft.com/office/drawing/2014/main" id="{4881B2A3-6BCA-443D-AEF6-C5BC3AF2D12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3671" name="Line 37">
            <a:extLst>
              <a:ext uri="{FF2B5EF4-FFF2-40B4-BE49-F238E27FC236}">
                <a16:creationId xmlns:a16="http://schemas.microsoft.com/office/drawing/2014/main" id="{E08995BB-E298-4A33-8AD6-259406F3D11A}"/>
              </a:ext>
            </a:extLst>
          </p:cNvPr>
          <p:cNvSpPr>
            <a:spLocks noChangeShapeType="1"/>
          </p:cNvSpPr>
          <p:nvPr/>
        </p:nvSpPr>
        <p:spPr bwMode="auto">
          <a:xfrm flipH="1">
            <a:off x="6858000" y="5408613"/>
            <a:ext cx="304800" cy="465137"/>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58" name="Text Box 38">
            <a:extLst>
              <a:ext uri="{FF2B5EF4-FFF2-40B4-BE49-F238E27FC236}">
                <a16:creationId xmlns:a16="http://schemas.microsoft.com/office/drawing/2014/main" id="{79D767BB-EF26-48B2-8C30-10D424F50AC0}"/>
              </a:ext>
            </a:extLst>
          </p:cNvPr>
          <p:cNvSpPr txBox="1">
            <a:spLocks noChangeArrowheads="1"/>
          </p:cNvSpPr>
          <p:nvPr/>
        </p:nvSpPr>
        <p:spPr bwMode="auto">
          <a:xfrm>
            <a:off x="7086600" y="4879975"/>
            <a:ext cx="336550" cy="45720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6760" name="Text Box 40">
            <a:extLst>
              <a:ext uri="{FF2B5EF4-FFF2-40B4-BE49-F238E27FC236}">
                <a16:creationId xmlns:a16="http://schemas.microsoft.com/office/drawing/2014/main" id="{35E68B09-4F57-430B-BCB3-189979A428E4}"/>
              </a:ext>
            </a:extLst>
          </p:cNvPr>
          <p:cNvSpPr txBox="1">
            <a:spLocks noChangeArrowheads="1"/>
          </p:cNvSpPr>
          <p:nvPr/>
        </p:nvSpPr>
        <p:spPr bwMode="auto">
          <a:xfrm>
            <a:off x="5943600" y="3752850"/>
            <a:ext cx="438150" cy="457200"/>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3674" name="Line 41">
            <a:extLst>
              <a:ext uri="{FF2B5EF4-FFF2-40B4-BE49-F238E27FC236}">
                <a16:creationId xmlns:a16="http://schemas.microsoft.com/office/drawing/2014/main" id="{B530DC01-B5F6-46DB-AC25-2E3B1963DAA7}"/>
              </a:ext>
            </a:extLst>
          </p:cNvPr>
          <p:cNvSpPr>
            <a:spLocks noChangeShapeType="1"/>
          </p:cNvSpPr>
          <p:nvPr/>
        </p:nvSpPr>
        <p:spPr bwMode="auto">
          <a:xfrm flipH="1">
            <a:off x="5410200" y="4414838"/>
            <a:ext cx="685800" cy="5969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5" name="Line 42">
            <a:extLst>
              <a:ext uri="{FF2B5EF4-FFF2-40B4-BE49-F238E27FC236}">
                <a16:creationId xmlns:a16="http://schemas.microsoft.com/office/drawing/2014/main" id="{74EA16A0-AB8B-4E0D-AFB0-0D4EB820DD14}"/>
              </a:ext>
            </a:extLst>
          </p:cNvPr>
          <p:cNvSpPr>
            <a:spLocks noChangeShapeType="1"/>
          </p:cNvSpPr>
          <p:nvPr/>
        </p:nvSpPr>
        <p:spPr bwMode="auto">
          <a:xfrm>
            <a:off x="6248400" y="4414838"/>
            <a:ext cx="1447800" cy="139223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43">
            <a:extLst>
              <a:ext uri="{FF2B5EF4-FFF2-40B4-BE49-F238E27FC236}">
                <a16:creationId xmlns:a16="http://schemas.microsoft.com/office/drawing/2014/main" id="{69ADA2E8-A722-4618-A385-81595B323A3A}"/>
              </a:ext>
            </a:extLst>
          </p:cNvPr>
          <p:cNvSpPr>
            <a:spLocks noChangeArrowheads="1"/>
          </p:cNvSpPr>
          <p:nvPr/>
        </p:nvSpPr>
        <p:spPr bwMode="auto">
          <a:xfrm>
            <a:off x="7620000" y="5807075"/>
            <a:ext cx="381000" cy="993775"/>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677" name="Line 44">
            <a:extLst>
              <a:ext uri="{FF2B5EF4-FFF2-40B4-BE49-F238E27FC236}">
                <a16:creationId xmlns:a16="http://schemas.microsoft.com/office/drawing/2014/main" id="{408E93CF-81D0-474A-B79E-C18EE3668E29}"/>
              </a:ext>
            </a:extLst>
          </p:cNvPr>
          <p:cNvSpPr>
            <a:spLocks noChangeShapeType="1"/>
          </p:cNvSpPr>
          <p:nvPr/>
        </p:nvSpPr>
        <p:spPr bwMode="auto">
          <a:xfrm flipH="1">
            <a:off x="6248400" y="4945063"/>
            <a:ext cx="381000" cy="46355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Oval 45">
            <a:extLst>
              <a:ext uri="{FF2B5EF4-FFF2-40B4-BE49-F238E27FC236}">
                <a16:creationId xmlns:a16="http://schemas.microsoft.com/office/drawing/2014/main" id="{300CF0F8-6AC7-445A-9694-83E3F101C269}"/>
              </a:ext>
            </a:extLst>
          </p:cNvPr>
          <p:cNvSpPr>
            <a:spLocks noChangeArrowheads="1"/>
          </p:cNvSpPr>
          <p:nvPr/>
        </p:nvSpPr>
        <p:spPr bwMode="auto">
          <a:xfrm>
            <a:off x="6553200" y="4679950"/>
            <a:ext cx="381000" cy="331788"/>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79" name="Oval 46">
            <a:extLst>
              <a:ext uri="{FF2B5EF4-FFF2-40B4-BE49-F238E27FC236}">
                <a16:creationId xmlns:a16="http://schemas.microsoft.com/office/drawing/2014/main" id="{F8D047BC-88DA-4815-B3DF-5A69A7E29F09}"/>
              </a:ext>
            </a:extLst>
          </p:cNvPr>
          <p:cNvSpPr>
            <a:spLocks noChangeArrowheads="1"/>
          </p:cNvSpPr>
          <p:nvPr/>
        </p:nvSpPr>
        <p:spPr bwMode="auto">
          <a:xfrm>
            <a:off x="6019800" y="4149725"/>
            <a:ext cx="381000" cy="33178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80" name="Rectangle 47">
            <a:extLst>
              <a:ext uri="{FF2B5EF4-FFF2-40B4-BE49-F238E27FC236}">
                <a16:creationId xmlns:a16="http://schemas.microsoft.com/office/drawing/2014/main" id="{9A2B04C8-C7DB-42FF-9718-1E5301CC2A0F}"/>
              </a:ext>
            </a:extLst>
          </p:cNvPr>
          <p:cNvSpPr>
            <a:spLocks noChangeArrowheads="1"/>
          </p:cNvSpPr>
          <p:nvPr/>
        </p:nvSpPr>
        <p:spPr bwMode="auto">
          <a:xfrm>
            <a:off x="5334000" y="4879975"/>
            <a:ext cx="381000" cy="993775"/>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681" name="Text Box 48">
            <a:extLst>
              <a:ext uri="{FF2B5EF4-FFF2-40B4-BE49-F238E27FC236}">
                <a16:creationId xmlns:a16="http://schemas.microsoft.com/office/drawing/2014/main" id="{F5CB90F3-1C6E-4A0F-B781-26706AD71D1A}"/>
              </a:ext>
            </a:extLst>
          </p:cNvPr>
          <p:cNvSpPr txBox="1">
            <a:spLocks noChangeArrowheads="1"/>
          </p:cNvSpPr>
          <p:nvPr/>
        </p:nvSpPr>
        <p:spPr bwMode="auto">
          <a:xfrm>
            <a:off x="6380163" y="39433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3682" name="Text Box 49">
            <a:extLst>
              <a:ext uri="{FF2B5EF4-FFF2-40B4-BE49-F238E27FC236}">
                <a16:creationId xmlns:a16="http://schemas.microsoft.com/office/drawing/2014/main" id="{A1750262-3DD6-46C0-A034-60EE3965A537}"/>
              </a:ext>
            </a:extLst>
          </p:cNvPr>
          <p:cNvSpPr txBox="1">
            <a:spLocks noChangeArrowheads="1"/>
          </p:cNvSpPr>
          <p:nvPr/>
        </p:nvSpPr>
        <p:spPr bwMode="auto">
          <a:xfrm>
            <a:off x="7294563" y="5043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3683" name="Text Box 50">
            <a:extLst>
              <a:ext uri="{FF2B5EF4-FFF2-40B4-BE49-F238E27FC236}">
                <a16:creationId xmlns:a16="http://schemas.microsoft.com/office/drawing/2014/main" id="{7BB94E6B-EC17-4DE2-A62E-5517D86015C3}"/>
              </a:ext>
            </a:extLst>
          </p:cNvPr>
          <p:cNvSpPr txBox="1">
            <a:spLocks noChangeArrowheads="1"/>
          </p:cNvSpPr>
          <p:nvPr/>
        </p:nvSpPr>
        <p:spPr bwMode="auto">
          <a:xfrm>
            <a:off x="7696200" y="53530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3684" name="Rectangle 51">
            <a:extLst>
              <a:ext uri="{FF2B5EF4-FFF2-40B4-BE49-F238E27FC236}">
                <a16:creationId xmlns:a16="http://schemas.microsoft.com/office/drawing/2014/main" id="{5EFB88A5-FD27-45FC-B586-C7FB90590C45}"/>
              </a:ext>
            </a:extLst>
          </p:cNvPr>
          <p:cNvSpPr>
            <a:spLocks noChangeArrowheads="1"/>
          </p:cNvSpPr>
          <p:nvPr/>
        </p:nvSpPr>
        <p:spPr bwMode="auto">
          <a:xfrm>
            <a:off x="6705600" y="5807075"/>
            <a:ext cx="381000" cy="993775"/>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6772" name="Text Box 52">
            <a:extLst>
              <a:ext uri="{FF2B5EF4-FFF2-40B4-BE49-F238E27FC236}">
                <a16:creationId xmlns:a16="http://schemas.microsoft.com/office/drawing/2014/main" id="{CDF0D1C6-40C0-4123-A903-DB59B9A2A52F}"/>
              </a:ext>
            </a:extLst>
          </p:cNvPr>
          <p:cNvSpPr txBox="1">
            <a:spLocks noChangeArrowheads="1"/>
          </p:cNvSpPr>
          <p:nvPr/>
        </p:nvSpPr>
        <p:spPr bwMode="auto">
          <a:xfrm>
            <a:off x="6477000" y="4283075"/>
            <a:ext cx="438150" cy="457200"/>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13686" name="Oval 53">
            <a:extLst>
              <a:ext uri="{FF2B5EF4-FFF2-40B4-BE49-F238E27FC236}">
                <a16:creationId xmlns:a16="http://schemas.microsoft.com/office/drawing/2014/main" id="{118567DF-96DB-4D95-865D-9FCCCE7A2A07}"/>
              </a:ext>
            </a:extLst>
          </p:cNvPr>
          <p:cNvSpPr>
            <a:spLocks noChangeArrowheads="1"/>
          </p:cNvSpPr>
          <p:nvPr/>
        </p:nvSpPr>
        <p:spPr bwMode="auto">
          <a:xfrm>
            <a:off x="7010400" y="5210175"/>
            <a:ext cx="381000" cy="331788"/>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87" name="Rectangle 54">
            <a:extLst>
              <a:ext uri="{FF2B5EF4-FFF2-40B4-BE49-F238E27FC236}">
                <a16:creationId xmlns:a16="http://schemas.microsoft.com/office/drawing/2014/main" id="{FFB5AD33-E897-4B3D-ACBF-516B71F47B5F}"/>
              </a:ext>
            </a:extLst>
          </p:cNvPr>
          <p:cNvSpPr>
            <a:spLocks noChangeArrowheads="1"/>
          </p:cNvSpPr>
          <p:nvPr/>
        </p:nvSpPr>
        <p:spPr bwMode="auto">
          <a:xfrm>
            <a:off x="6096000" y="5343525"/>
            <a:ext cx="381000" cy="728663"/>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688" name="Text Box 55">
            <a:extLst>
              <a:ext uri="{FF2B5EF4-FFF2-40B4-BE49-F238E27FC236}">
                <a16:creationId xmlns:a16="http://schemas.microsoft.com/office/drawing/2014/main" id="{F93C4973-E25F-488E-A40E-376F28A71AEA}"/>
              </a:ext>
            </a:extLst>
          </p:cNvPr>
          <p:cNvSpPr txBox="1">
            <a:spLocks noChangeArrowheads="1"/>
          </p:cNvSpPr>
          <p:nvPr/>
        </p:nvSpPr>
        <p:spPr bwMode="auto">
          <a:xfrm>
            <a:off x="5805488" y="55070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3689" name="Text Box 56">
            <a:extLst>
              <a:ext uri="{FF2B5EF4-FFF2-40B4-BE49-F238E27FC236}">
                <a16:creationId xmlns:a16="http://schemas.microsoft.com/office/drawing/2014/main" id="{4427A434-64FE-4FBC-8DD7-414BF1FF1D5B}"/>
              </a:ext>
            </a:extLst>
          </p:cNvPr>
          <p:cNvSpPr txBox="1">
            <a:spLocks noChangeArrowheads="1"/>
          </p:cNvSpPr>
          <p:nvPr/>
        </p:nvSpPr>
        <p:spPr bwMode="auto">
          <a:xfrm>
            <a:off x="6705600" y="61309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3690" name="Text Box 57">
            <a:extLst>
              <a:ext uri="{FF2B5EF4-FFF2-40B4-BE49-F238E27FC236}">
                <a16:creationId xmlns:a16="http://schemas.microsoft.com/office/drawing/2014/main" id="{BC6446BA-D2B1-4E3B-8D47-DEDA42CECE46}"/>
              </a:ext>
            </a:extLst>
          </p:cNvPr>
          <p:cNvSpPr txBox="1">
            <a:spLocks noChangeArrowheads="1"/>
          </p:cNvSpPr>
          <p:nvPr/>
        </p:nvSpPr>
        <p:spPr bwMode="auto">
          <a:xfrm>
            <a:off x="5029200" y="443865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3691" name="Text Box 59">
            <a:extLst>
              <a:ext uri="{FF2B5EF4-FFF2-40B4-BE49-F238E27FC236}">
                <a16:creationId xmlns:a16="http://schemas.microsoft.com/office/drawing/2014/main" id="{181CCF97-3AE3-4128-BB24-3793D6C90589}"/>
              </a:ext>
            </a:extLst>
          </p:cNvPr>
          <p:cNvSpPr txBox="1">
            <a:spLocks noChangeArrowheads="1"/>
          </p:cNvSpPr>
          <p:nvPr/>
        </p:nvSpPr>
        <p:spPr bwMode="auto">
          <a:xfrm>
            <a:off x="5715000" y="481965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3692" name="Text Box 60">
            <a:extLst>
              <a:ext uri="{FF2B5EF4-FFF2-40B4-BE49-F238E27FC236}">
                <a16:creationId xmlns:a16="http://schemas.microsoft.com/office/drawing/2014/main" id="{3C04FF8E-4A6E-44EE-8D1C-28EA7584594B}"/>
              </a:ext>
            </a:extLst>
          </p:cNvPr>
          <p:cNvSpPr txBox="1">
            <a:spLocks noChangeArrowheads="1"/>
          </p:cNvSpPr>
          <p:nvPr/>
        </p:nvSpPr>
        <p:spPr bwMode="auto">
          <a:xfrm>
            <a:off x="6477000" y="5353050"/>
            <a:ext cx="55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3693" name="Text Box 61">
            <a:extLst>
              <a:ext uri="{FF2B5EF4-FFF2-40B4-BE49-F238E27FC236}">
                <a16:creationId xmlns:a16="http://schemas.microsoft.com/office/drawing/2014/main" id="{B228716C-3D07-4BD7-A400-D08EE2C6D87D}"/>
              </a:ext>
            </a:extLst>
          </p:cNvPr>
          <p:cNvSpPr txBox="1">
            <a:spLocks noChangeArrowheads="1"/>
          </p:cNvSpPr>
          <p:nvPr/>
        </p:nvSpPr>
        <p:spPr bwMode="auto">
          <a:xfrm>
            <a:off x="6858000" y="45132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grpSp>
        <p:nvGrpSpPr>
          <p:cNvPr id="113694" name="Group 94">
            <a:extLst>
              <a:ext uri="{FF2B5EF4-FFF2-40B4-BE49-F238E27FC236}">
                <a16:creationId xmlns:a16="http://schemas.microsoft.com/office/drawing/2014/main" id="{C236830D-051F-4136-ABB4-34C6F96CB522}"/>
              </a:ext>
            </a:extLst>
          </p:cNvPr>
          <p:cNvGrpSpPr>
            <a:grpSpLocks/>
          </p:cNvGrpSpPr>
          <p:nvPr/>
        </p:nvGrpSpPr>
        <p:grpSpPr bwMode="auto">
          <a:xfrm>
            <a:off x="533400" y="3829050"/>
            <a:ext cx="3352800" cy="2971800"/>
            <a:chOff x="192" y="2403"/>
            <a:chExt cx="2112" cy="1872"/>
          </a:xfrm>
        </p:grpSpPr>
        <p:sp>
          <p:nvSpPr>
            <p:cNvPr id="113695" name="Line 8">
              <a:extLst>
                <a:ext uri="{FF2B5EF4-FFF2-40B4-BE49-F238E27FC236}">
                  <a16:creationId xmlns:a16="http://schemas.microsoft.com/office/drawing/2014/main" id="{64CE60FF-3B27-49F3-936E-9818114AA62A}"/>
                </a:ext>
              </a:extLst>
            </p:cNvPr>
            <p:cNvSpPr>
              <a:spLocks noChangeShapeType="1"/>
            </p:cNvSpPr>
            <p:nvPr/>
          </p:nvSpPr>
          <p:spPr bwMode="auto">
            <a:xfrm flipH="1">
              <a:off x="912" y="3380"/>
              <a:ext cx="240" cy="28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29" name="Text Box 9">
              <a:extLst>
                <a:ext uri="{FF2B5EF4-FFF2-40B4-BE49-F238E27FC236}">
                  <a16:creationId xmlns:a16="http://schemas.microsoft.com/office/drawing/2014/main" id="{AAAC87AE-498D-4BF2-9ABC-7A44C8A3319B}"/>
                </a:ext>
              </a:extLst>
            </p:cNvPr>
            <p:cNvSpPr txBox="1">
              <a:spLocks noChangeArrowheads="1"/>
            </p:cNvSpPr>
            <p:nvPr/>
          </p:nvSpPr>
          <p:spPr bwMode="auto">
            <a:xfrm>
              <a:off x="1296" y="2729"/>
              <a:ext cx="321"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6730" name="Text Box 10">
              <a:extLst>
                <a:ext uri="{FF2B5EF4-FFF2-40B4-BE49-F238E27FC236}">
                  <a16:creationId xmlns:a16="http://schemas.microsoft.com/office/drawing/2014/main" id="{8EDF183D-B542-44F5-A716-5B0F4751F2D7}"/>
                </a:ext>
              </a:extLst>
            </p:cNvPr>
            <p:cNvSpPr txBox="1">
              <a:spLocks noChangeArrowheads="1"/>
            </p:cNvSpPr>
            <p:nvPr/>
          </p:nvSpPr>
          <p:spPr bwMode="auto">
            <a:xfrm>
              <a:off x="975" y="2403"/>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286731" name="Text Box 11">
              <a:extLst>
                <a:ext uri="{FF2B5EF4-FFF2-40B4-BE49-F238E27FC236}">
                  <a16:creationId xmlns:a16="http://schemas.microsoft.com/office/drawing/2014/main" id="{C014741C-2D2D-4B2B-817B-2EA37FC55309}"/>
                </a:ext>
              </a:extLst>
            </p:cNvPr>
            <p:cNvSpPr txBox="1">
              <a:spLocks noChangeArrowheads="1"/>
            </p:cNvSpPr>
            <p:nvPr/>
          </p:nvSpPr>
          <p:spPr bwMode="auto">
            <a:xfrm>
              <a:off x="1036" y="3013"/>
              <a:ext cx="276" cy="288"/>
            </a:xfrm>
            <a:prstGeom prst="rect">
              <a:avLst/>
            </a:prstGeom>
            <a:noFill/>
            <a:ln w="9525">
              <a:noFill/>
              <a:miter lim="800000"/>
              <a:headEnd/>
              <a:tailEnd/>
            </a:ln>
            <a:effectLst/>
          </p:spPr>
          <p:txBody>
            <a:bodyPr wrap="none">
              <a:spAutoFit/>
            </a:bodyPr>
            <a:lstStyle/>
            <a:p>
              <a:pPr eaLnBrk="1" hangingPunct="1">
                <a:defRPr/>
              </a:pPr>
              <a:r>
                <a:rPr kumimoji="0" lang="en-US" altLang="zh-CN" b="1">
                  <a:solidFill>
                    <a:srgbClr val="FF3300"/>
                  </a:solidFill>
                  <a:effectLst>
                    <a:outerShdw blurRad="38100" dist="38100" dir="2700000" algn="tl">
                      <a:srgbClr val="C0C0C0"/>
                    </a:outerShdw>
                  </a:effectLst>
                  <a:latin typeface="Times New Roman" pitchFamily="18" charset="0"/>
                </a:rPr>
                <a:t>-1</a:t>
              </a:r>
            </a:p>
          </p:txBody>
        </p:sp>
        <p:sp>
          <p:nvSpPr>
            <p:cNvPr id="286732" name="Text Box 12">
              <a:extLst>
                <a:ext uri="{FF2B5EF4-FFF2-40B4-BE49-F238E27FC236}">
                  <a16:creationId xmlns:a16="http://schemas.microsoft.com/office/drawing/2014/main" id="{00665275-3F8A-45D6-9EC7-ECCD1C0B7FAA}"/>
                </a:ext>
              </a:extLst>
            </p:cNvPr>
            <p:cNvSpPr txBox="1">
              <a:spLocks noChangeArrowheads="1"/>
            </p:cNvSpPr>
            <p:nvPr/>
          </p:nvSpPr>
          <p:spPr bwMode="auto">
            <a:xfrm>
              <a:off x="480" y="2838"/>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3700" name="Line 13">
              <a:extLst>
                <a:ext uri="{FF2B5EF4-FFF2-40B4-BE49-F238E27FC236}">
                  <a16:creationId xmlns:a16="http://schemas.microsoft.com/office/drawing/2014/main" id="{5B64F0BC-BBE5-4798-A662-C0E7FCED173B}"/>
                </a:ext>
              </a:extLst>
            </p:cNvPr>
            <p:cNvSpPr>
              <a:spLocks noChangeShapeType="1"/>
            </p:cNvSpPr>
            <p:nvPr/>
          </p:nvSpPr>
          <p:spPr bwMode="auto">
            <a:xfrm>
              <a:off x="1200" y="3421"/>
              <a:ext cx="192" cy="20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34" name="Text Box 14">
              <a:extLst>
                <a:ext uri="{FF2B5EF4-FFF2-40B4-BE49-F238E27FC236}">
                  <a16:creationId xmlns:a16="http://schemas.microsoft.com/office/drawing/2014/main" id="{C5145E20-327B-4D6B-98EB-9C8D7EE2C505}"/>
                </a:ext>
              </a:extLst>
            </p:cNvPr>
            <p:cNvSpPr txBox="1">
              <a:spLocks noChangeArrowheads="1"/>
            </p:cNvSpPr>
            <p:nvPr/>
          </p:nvSpPr>
          <p:spPr bwMode="auto">
            <a:xfrm>
              <a:off x="1779" y="3164"/>
              <a:ext cx="116" cy="288"/>
            </a:xfrm>
            <a:prstGeom prst="rect">
              <a:avLst/>
            </a:prstGeom>
            <a:noFill/>
            <a:ln w="9525">
              <a:noFill/>
              <a:miter lim="800000"/>
              <a:headEnd/>
              <a:tailEnd/>
            </a:ln>
            <a:effectLst/>
          </p:spPr>
          <p:txBody>
            <a:bodyPr wrap="none">
              <a:spAutoFit/>
            </a:bodyPr>
            <a:lstStyle/>
            <a:p>
              <a:pPr eaLnBrk="1" hangingPunct="1">
                <a:defRPr/>
              </a:pPr>
              <a:endParaRPr kumimoji="0" lang="zh-CN" altLang="en-US" b="1">
                <a:solidFill>
                  <a:srgbClr val="FF3300"/>
                </a:solidFill>
                <a:effectLst>
                  <a:outerShdw blurRad="38100" dist="38100" dir="2700000" algn="tl">
                    <a:srgbClr val="C0C0C0"/>
                  </a:outerShdw>
                </a:effectLst>
                <a:latin typeface="Times New Roman" pitchFamily="18" charset="0"/>
              </a:endParaRPr>
            </a:p>
          </p:txBody>
        </p:sp>
        <p:sp>
          <p:nvSpPr>
            <p:cNvPr id="113702" name="Line 15">
              <a:extLst>
                <a:ext uri="{FF2B5EF4-FFF2-40B4-BE49-F238E27FC236}">
                  <a16:creationId xmlns:a16="http://schemas.microsoft.com/office/drawing/2014/main" id="{2D0D3E41-7057-407A-85CC-5A5A15E2D0E2}"/>
                </a:ext>
              </a:extLst>
            </p:cNvPr>
            <p:cNvSpPr>
              <a:spLocks noChangeShapeType="1"/>
            </p:cNvSpPr>
            <p:nvPr/>
          </p:nvSpPr>
          <p:spPr bwMode="auto">
            <a:xfrm flipH="1">
              <a:off x="576" y="2810"/>
              <a:ext cx="432" cy="3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3" name="Line 16">
              <a:extLst>
                <a:ext uri="{FF2B5EF4-FFF2-40B4-BE49-F238E27FC236}">
                  <a16:creationId xmlns:a16="http://schemas.microsoft.com/office/drawing/2014/main" id="{39A071E8-A87F-4F76-AF94-95903B0B2641}"/>
                </a:ext>
              </a:extLst>
            </p:cNvPr>
            <p:cNvSpPr>
              <a:spLocks noChangeShapeType="1"/>
            </p:cNvSpPr>
            <p:nvPr/>
          </p:nvSpPr>
          <p:spPr bwMode="auto">
            <a:xfrm>
              <a:off x="1488" y="3123"/>
              <a:ext cx="336" cy="33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4" name="Rectangle 17">
              <a:extLst>
                <a:ext uri="{FF2B5EF4-FFF2-40B4-BE49-F238E27FC236}">
                  <a16:creationId xmlns:a16="http://schemas.microsoft.com/office/drawing/2014/main" id="{850AFF41-D883-43EE-B17C-0664C91BDE64}"/>
                </a:ext>
              </a:extLst>
            </p:cNvPr>
            <p:cNvSpPr>
              <a:spLocks noChangeArrowheads="1"/>
            </p:cNvSpPr>
            <p:nvPr/>
          </p:nvSpPr>
          <p:spPr bwMode="auto">
            <a:xfrm>
              <a:off x="480" y="3095"/>
              <a:ext cx="240" cy="61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705" name="Line 18">
              <a:extLst>
                <a:ext uri="{FF2B5EF4-FFF2-40B4-BE49-F238E27FC236}">
                  <a16:creationId xmlns:a16="http://schemas.microsoft.com/office/drawing/2014/main" id="{2A3347AF-5412-4B10-861D-74ADE4A6F915}"/>
                </a:ext>
              </a:extLst>
            </p:cNvPr>
            <p:cNvSpPr>
              <a:spLocks noChangeShapeType="1"/>
            </p:cNvSpPr>
            <p:nvPr/>
          </p:nvSpPr>
          <p:spPr bwMode="auto">
            <a:xfrm flipH="1">
              <a:off x="1152" y="3136"/>
              <a:ext cx="205" cy="24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6" name="Rectangle 21">
              <a:extLst>
                <a:ext uri="{FF2B5EF4-FFF2-40B4-BE49-F238E27FC236}">
                  <a16:creationId xmlns:a16="http://schemas.microsoft.com/office/drawing/2014/main" id="{BABC80F3-7520-4F70-9109-B09DCF3E1821}"/>
                </a:ext>
              </a:extLst>
            </p:cNvPr>
            <p:cNvSpPr>
              <a:spLocks noChangeArrowheads="1"/>
            </p:cNvSpPr>
            <p:nvPr/>
          </p:nvSpPr>
          <p:spPr bwMode="auto">
            <a:xfrm>
              <a:off x="1824" y="3428"/>
              <a:ext cx="240" cy="65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3707" name="Text Box 22">
              <a:extLst>
                <a:ext uri="{FF2B5EF4-FFF2-40B4-BE49-F238E27FC236}">
                  <a16:creationId xmlns:a16="http://schemas.microsoft.com/office/drawing/2014/main" id="{3E62ABCA-23A6-45A9-B19E-CA5AA1696D82}"/>
                </a:ext>
              </a:extLst>
            </p:cNvPr>
            <p:cNvSpPr txBox="1">
              <a:spLocks noChangeArrowheads="1"/>
            </p:cNvSpPr>
            <p:nvPr/>
          </p:nvSpPr>
          <p:spPr bwMode="auto">
            <a:xfrm>
              <a:off x="1187" y="25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3708" name="Text Box 23">
              <a:extLst>
                <a:ext uri="{FF2B5EF4-FFF2-40B4-BE49-F238E27FC236}">
                  <a16:creationId xmlns:a16="http://schemas.microsoft.com/office/drawing/2014/main" id="{D9775BCB-DDCB-4C3D-992F-6C63155C8F11}"/>
                </a:ext>
              </a:extLst>
            </p:cNvPr>
            <p:cNvSpPr txBox="1">
              <a:spLocks noChangeArrowheads="1"/>
            </p:cNvSpPr>
            <p:nvPr/>
          </p:nvSpPr>
          <p:spPr bwMode="auto">
            <a:xfrm>
              <a:off x="1523" y="286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3709" name="Rectangle 24">
              <a:extLst>
                <a:ext uri="{FF2B5EF4-FFF2-40B4-BE49-F238E27FC236}">
                  <a16:creationId xmlns:a16="http://schemas.microsoft.com/office/drawing/2014/main" id="{576C76D3-4D77-497C-85B8-DD5BF791169E}"/>
                </a:ext>
              </a:extLst>
            </p:cNvPr>
            <p:cNvSpPr>
              <a:spLocks noChangeArrowheads="1"/>
            </p:cNvSpPr>
            <p:nvPr/>
          </p:nvSpPr>
          <p:spPr bwMode="auto">
            <a:xfrm>
              <a:off x="816" y="3624"/>
              <a:ext cx="240" cy="448"/>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710" name="Rectangle 25">
              <a:extLst>
                <a:ext uri="{FF2B5EF4-FFF2-40B4-BE49-F238E27FC236}">
                  <a16:creationId xmlns:a16="http://schemas.microsoft.com/office/drawing/2014/main" id="{067AE054-FFD9-426D-88A2-AE1EBEA5AE84}"/>
                </a:ext>
              </a:extLst>
            </p:cNvPr>
            <p:cNvSpPr>
              <a:spLocks noChangeArrowheads="1"/>
            </p:cNvSpPr>
            <p:nvPr/>
          </p:nvSpPr>
          <p:spPr bwMode="auto">
            <a:xfrm>
              <a:off x="1296" y="3624"/>
              <a:ext cx="240" cy="651"/>
            </a:xfrm>
            <a:prstGeom prst="rect">
              <a:avLst/>
            </a:prstGeom>
            <a:solidFill>
              <a:srgbClr val="0000FF"/>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3711" name="Text Box 26">
              <a:extLst>
                <a:ext uri="{FF2B5EF4-FFF2-40B4-BE49-F238E27FC236}">
                  <a16:creationId xmlns:a16="http://schemas.microsoft.com/office/drawing/2014/main" id="{78F904AE-FFAC-4657-A9A1-1FDE9F2A4065}"/>
                </a:ext>
              </a:extLst>
            </p:cNvPr>
            <p:cNvSpPr txBox="1">
              <a:spLocks noChangeArrowheads="1"/>
            </p:cNvSpPr>
            <p:nvPr/>
          </p:nvSpPr>
          <p:spPr bwMode="auto">
            <a:xfrm>
              <a:off x="1305" y="369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3712" name="Text Box 27">
              <a:extLst>
                <a:ext uri="{FF2B5EF4-FFF2-40B4-BE49-F238E27FC236}">
                  <a16:creationId xmlns:a16="http://schemas.microsoft.com/office/drawing/2014/main" id="{12C5BC70-5585-43E1-ADB6-C309C866CA8B}"/>
                </a:ext>
              </a:extLst>
            </p:cNvPr>
            <p:cNvSpPr txBox="1">
              <a:spLocks noChangeArrowheads="1"/>
            </p:cNvSpPr>
            <p:nvPr/>
          </p:nvSpPr>
          <p:spPr bwMode="auto">
            <a:xfrm>
              <a:off x="192" y="286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3713" name="Text Box 28">
              <a:extLst>
                <a:ext uri="{FF2B5EF4-FFF2-40B4-BE49-F238E27FC236}">
                  <a16:creationId xmlns:a16="http://schemas.microsoft.com/office/drawing/2014/main" id="{AEB6138A-946F-41CF-B1B1-5AA6E2876699}"/>
                </a:ext>
              </a:extLst>
            </p:cNvPr>
            <p:cNvSpPr txBox="1">
              <a:spLocks noChangeArrowheads="1"/>
            </p:cNvSpPr>
            <p:nvPr/>
          </p:nvSpPr>
          <p:spPr bwMode="auto">
            <a:xfrm>
              <a:off x="693" y="336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3714" name="Text Box 29">
              <a:extLst>
                <a:ext uri="{FF2B5EF4-FFF2-40B4-BE49-F238E27FC236}">
                  <a16:creationId xmlns:a16="http://schemas.microsoft.com/office/drawing/2014/main" id="{178605A6-5A0F-483E-ABCA-50CE1723A9CF}"/>
                </a:ext>
              </a:extLst>
            </p:cNvPr>
            <p:cNvSpPr txBox="1">
              <a:spLocks noChangeArrowheads="1"/>
            </p:cNvSpPr>
            <p:nvPr/>
          </p:nvSpPr>
          <p:spPr bwMode="auto">
            <a:xfrm>
              <a:off x="1344" y="339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3715" name="Text Box 30">
              <a:extLst>
                <a:ext uri="{FF2B5EF4-FFF2-40B4-BE49-F238E27FC236}">
                  <a16:creationId xmlns:a16="http://schemas.microsoft.com/office/drawing/2014/main" id="{D8A22C92-FB2C-46B9-ADB6-5155DD35CC5B}"/>
                </a:ext>
              </a:extLst>
            </p:cNvPr>
            <p:cNvSpPr txBox="1">
              <a:spLocks noChangeArrowheads="1"/>
            </p:cNvSpPr>
            <p:nvPr/>
          </p:nvSpPr>
          <p:spPr bwMode="auto">
            <a:xfrm>
              <a:off x="768" y="3697"/>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3716" name="Oval 31">
              <a:extLst>
                <a:ext uri="{FF2B5EF4-FFF2-40B4-BE49-F238E27FC236}">
                  <a16:creationId xmlns:a16="http://schemas.microsoft.com/office/drawing/2014/main" id="{F44EF22F-68B4-49B9-961B-41D0B3F95C8E}"/>
                </a:ext>
              </a:extLst>
            </p:cNvPr>
            <p:cNvSpPr>
              <a:spLocks noChangeArrowheads="1"/>
            </p:cNvSpPr>
            <p:nvPr/>
          </p:nvSpPr>
          <p:spPr bwMode="auto">
            <a:xfrm>
              <a:off x="1056" y="3257"/>
              <a:ext cx="240" cy="204"/>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chemeClr val="tx2"/>
                </a:solidFill>
                <a:latin typeface="Times New Roman" panose="02020603050405020304" pitchFamily="18" charset="0"/>
              </a:endParaRPr>
            </a:p>
          </p:txBody>
        </p:sp>
        <p:sp>
          <p:nvSpPr>
            <p:cNvPr id="113717" name="Text Box 32">
              <a:extLst>
                <a:ext uri="{FF2B5EF4-FFF2-40B4-BE49-F238E27FC236}">
                  <a16:creationId xmlns:a16="http://schemas.microsoft.com/office/drawing/2014/main" id="{106C5C3B-0AD2-41A2-80D7-F9A19A1C4DF3}"/>
                </a:ext>
              </a:extLst>
            </p:cNvPr>
            <p:cNvSpPr txBox="1">
              <a:spLocks noChangeArrowheads="1"/>
            </p:cNvSpPr>
            <p:nvPr/>
          </p:nvSpPr>
          <p:spPr bwMode="auto">
            <a:xfrm>
              <a:off x="803" y="31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3718" name="Line 33">
              <a:extLst>
                <a:ext uri="{FF2B5EF4-FFF2-40B4-BE49-F238E27FC236}">
                  <a16:creationId xmlns:a16="http://schemas.microsoft.com/office/drawing/2014/main" id="{DAF39740-0793-4DC7-A4B2-AE8F24DFF585}"/>
                </a:ext>
              </a:extLst>
            </p:cNvPr>
            <p:cNvSpPr>
              <a:spLocks noChangeShapeType="1"/>
            </p:cNvSpPr>
            <p:nvPr/>
          </p:nvSpPr>
          <p:spPr bwMode="auto">
            <a:xfrm>
              <a:off x="1152" y="2832"/>
              <a:ext cx="240"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9" name="Oval 34">
              <a:extLst>
                <a:ext uri="{FF2B5EF4-FFF2-40B4-BE49-F238E27FC236}">
                  <a16:creationId xmlns:a16="http://schemas.microsoft.com/office/drawing/2014/main" id="{390B2314-D305-4659-B263-E653D07D8E24}"/>
                </a:ext>
              </a:extLst>
            </p:cNvPr>
            <p:cNvSpPr>
              <a:spLocks noChangeArrowheads="1"/>
            </p:cNvSpPr>
            <p:nvPr/>
          </p:nvSpPr>
          <p:spPr bwMode="auto">
            <a:xfrm>
              <a:off x="973" y="2692"/>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720" name="Oval 35">
              <a:extLst>
                <a:ext uri="{FF2B5EF4-FFF2-40B4-BE49-F238E27FC236}">
                  <a16:creationId xmlns:a16="http://schemas.microsoft.com/office/drawing/2014/main" id="{4CB44136-E24D-4299-B370-9EC53DA436F0}"/>
                </a:ext>
              </a:extLst>
            </p:cNvPr>
            <p:cNvSpPr>
              <a:spLocks noChangeArrowheads="1"/>
            </p:cNvSpPr>
            <p:nvPr/>
          </p:nvSpPr>
          <p:spPr bwMode="auto">
            <a:xfrm>
              <a:off x="1296" y="3018"/>
              <a:ext cx="240" cy="204"/>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721" name="Text Box 91">
              <a:extLst>
                <a:ext uri="{FF2B5EF4-FFF2-40B4-BE49-F238E27FC236}">
                  <a16:creationId xmlns:a16="http://schemas.microsoft.com/office/drawing/2014/main" id="{40D5F6EC-DBCB-4C19-AE07-8E173F2E46BC}"/>
                </a:ext>
              </a:extLst>
            </p:cNvPr>
            <p:cNvSpPr txBox="1">
              <a:spLocks noChangeArrowheads="1"/>
            </p:cNvSpPr>
            <p:nvPr/>
          </p:nvSpPr>
          <p:spPr bwMode="auto">
            <a:xfrm>
              <a:off x="1968"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82CDB0D-5505-459F-B9BA-7590116E21D3}"/>
              </a:ext>
            </a:extLst>
          </p:cNvPr>
          <p:cNvSpPr>
            <a:spLocks noGrp="1" noChangeArrowheads="1"/>
          </p:cNvSpPr>
          <p:nvPr>
            <p:ph type="title"/>
          </p:nvPr>
        </p:nvSpPr>
        <p:spPr>
          <a:xfrm>
            <a:off x="457200" y="1981200"/>
            <a:ext cx="8001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(先右后左双向旋转</a:t>
            </a:r>
            <a:r>
              <a:rPr lang="en-US" altLang="zh-CN" sz="3200">
                <a:latin typeface="黑体" panose="02010609060101010101" pitchFamily="49" charset="-122"/>
                <a:ea typeface="黑体" panose="02010609060101010101" pitchFamily="49" charset="-122"/>
              </a:rPr>
              <a:t>)</a:t>
            </a:r>
          </a:p>
        </p:txBody>
      </p:sp>
      <p:sp>
        <p:nvSpPr>
          <p:cNvPr id="115715" name="Text Box 3">
            <a:extLst>
              <a:ext uri="{FF2B5EF4-FFF2-40B4-BE49-F238E27FC236}">
                <a16:creationId xmlns:a16="http://schemas.microsoft.com/office/drawing/2014/main" id="{798D8B09-A7FA-4D50-AB04-6234A58DA8E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589155-D40F-4E9A-80E9-84A5F8EF2FB3}" type="slidenum">
              <a:rPr lang="zh-CN" altLang="en-US" sz="2400"/>
              <a:pPr algn="r" eaLnBrk="1" hangingPunct="1">
                <a:spcBef>
                  <a:spcPct val="50000"/>
                </a:spcBef>
                <a:buClrTx/>
                <a:buSzTx/>
                <a:buFontTx/>
                <a:buNone/>
              </a:pPr>
              <a:t>75</a:t>
            </a:fld>
            <a:endParaRPr lang="en-US" altLang="zh-CN" sz="2400"/>
          </a:p>
        </p:txBody>
      </p:sp>
      <p:sp>
        <p:nvSpPr>
          <p:cNvPr id="115716" name="Text Box 4">
            <a:extLst>
              <a:ext uri="{FF2B5EF4-FFF2-40B4-BE49-F238E27FC236}">
                <a16:creationId xmlns:a16="http://schemas.microsoft.com/office/drawing/2014/main" id="{AA19C289-9AB4-40D5-BEE5-68AD7062D7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5717" name="Rectangle 5">
            <a:extLst>
              <a:ext uri="{FF2B5EF4-FFF2-40B4-BE49-F238E27FC236}">
                <a16:creationId xmlns:a16="http://schemas.microsoft.com/office/drawing/2014/main" id="{E34D38F3-B0A1-4211-B563-900180517EC0}"/>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再以结点</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为旋转轴，作单向左旋</a:t>
            </a:r>
          </a:p>
        </p:txBody>
      </p:sp>
      <p:sp>
        <p:nvSpPr>
          <p:cNvPr id="115718" name="Rectangle 6">
            <a:extLst>
              <a:ext uri="{FF2B5EF4-FFF2-40B4-BE49-F238E27FC236}">
                <a16:creationId xmlns:a16="http://schemas.microsoft.com/office/drawing/2014/main" id="{C4F462B4-E6A7-497E-90C4-0FD68F82565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5719" name="Group 58">
            <a:extLst>
              <a:ext uri="{FF2B5EF4-FFF2-40B4-BE49-F238E27FC236}">
                <a16:creationId xmlns:a16="http://schemas.microsoft.com/office/drawing/2014/main" id="{4D7E72CD-6A1B-47F3-A676-C5C842B907A1}"/>
              </a:ext>
            </a:extLst>
          </p:cNvPr>
          <p:cNvGrpSpPr>
            <a:grpSpLocks/>
          </p:cNvGrpSpPr>
          <p:nvPr/>
        </p:nvGrpSpPr>
        <p:grpSpPr bwMode="auto">
          <a:xfrm>
            <a:off x="533400" y="3657600"/>
            <a:ext cx="3200400" cy="3048000"/>
            <a:chOff x="336" y="2304"/>
            <a:chExt cx="2016" cy="1920"/>
          </a:xfrm>
        </p:grpSpPr>
        <p:sp>
          <p:nvSpPr>
            <p:cNvPr id="115744" name="Line 8">
              <a:extLst>
                <a:ext uri="{FF2B5EF4-FFF2-40B4-BE49-F238E27FC236}">
                  <a16:creationId xmlns:a16="http://schemas.microsoft.com/office/drawing/2014/main" id="{95DC1726-B55D-4195-9AE5-17BBAD1BDC8C}"/>
                </a:ext>
              </a:extLst>
            </p:cNvPr>
            <p:cNvSpPr>
              <a:spLocks noChangeShapeType="1"/>
            </p:cNvSpPr>
            <p:nvPr/>
          </p:nvSpPr>
          <p:spPr bwMode="auto">
            <a:xfrm flipH="1">
              <a:off x="1488" y="3347"/>
              <a:ext cx="192" cy="29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53" name="Text Box 9">
              <a:extLst>
                <a:ext uri="{FF2B5EF4-FFF2-40B4-BE49-F238E27FC236}">
                  <a16:creationId xmlns:a16="http://schemas.microsoft.com/office/drawing/2014/main" id="{866E0C8F-6913-4B2D-9238-9BC688F245B7}"/>
                </a:ext>
              </a:extLst>
            </p:cNvPr>
            <p:cNvSpPr txBox="1">
              <a:spLocks noChangeArrowheads="1"/>
            </p:cNvSpPr>
            <p:nvPr/>
          </p:nvSpPr>
          <p:spPr bwMode="auto">
            <a:xfrm>
              <a:off x="1632" y="301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7755" name="Text Box 11">
              <a:extLst>
                <a:ext uri="{FF2B5EF4-FFF2-40B4-BE49-F238E27FC236}">
                  <a16:creationId xmlns:a16="http://schemas.microsoft.com/office/drawing/2014/main" id="{D06ABD2B-4B12-4E18-8478-A32DB7BF5948}"/>
                </a:ext>
              </a:extLst>
            </p:cNvPr>
            <p:cNvSpPr txBox="1">
              <a:spLocks noChangeArrowheads="1"/>
            </p:cNvSpPr>
            <p:nvPr/>
          </p:nvSpPr>
          <p:spPr bwMode="auto">
            <a:xfrm>
              <a:off x="912" y="230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5747" name="Line 12">
              <a:extLst>
                <a:ext uri="{FF2B5EF4-FFF2-40B4-BE49-F238E27FC236}">
                  <a16:creationId xmlns:a16="http://schemas.microsoft.com/office/drawing/2014/main" id="{19F2B373-A013-4C3A-BF33-BFA77995C93C}"/>
                </a:ext>
              </a:extLst>
            </p:cNvPr>
            <p:cNvSpPr>
              <a:spLocks noChangeShapeType="1"/>
            </p:cNvSpPr>
            <p:nvPr/>
          </p:nvSpPr>
          <p:spPr bwMode="auto">
            <a:xfrm flipH="1">
              <a:off x="576" y="2721"/>
              <a:ext cx="432" cy="37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8" name="Line 13">
              <a:extLst>
                <a:ext uri="{FF2B5EF4-FFF2-40B4-BE49-F238E27FC236}">
                  <a16:creationId xmlns:a16="http://schemas.microsoft.com/office/drawing/2014/main" id="{3BE3579B-89D1-4655-93A5-29955BE243C3}"/>
                </a:ext>
              </a:extLst>
            </p:cNvPr>
            <p:cNvSpPr>
              <a:spLocks noChangeShapeType="1"/>
            </p:cNvSpPr>
            <p:nvPr/>
          </p:nvSpPr>
          <p:spPr bwMode="auto">
            <a:xfrm>
              <a:off x="1104" y="2721"/>
              <a:ext cx="912" cy="87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9" name="Rectangle 14">
              <a:extLst>
                <a:ext uri="{FF2B5EF4-FFF2-40B4-BE49-F238E27FC236}">
                  <a16:creationId xmlns:a16="http://schemas.microsoft.com/office/drawing/2014/main" id="{6F8A9E90-000F-4BAD-AD9F-4A30EC0ADC87}"/>
                </a:ext>
              </a:extLst>
            </p:cNvPr>
            <p:cNvSpPr>
              <a:spLocks noChangeArrowheads="1"/>
            </p:cNvSpPr>
            <p:nvPr/>
          </p:nvSpPr>
          <p:spPr bwMode="auto">
            <a:xfrm>
              <a:off x="1968" y="3598"/>
              <a:ext cx="240" cy="62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50" name="Line 15">
              <a:extLst>
                <a:ext uri="{FF2B5EF4-FFF2-40B4-BE49-F238E27FC236}">
                  <a16:creationId xmlns:a16="http://schemas.microsoft.com/office/drawing/2014/main" id="{07111B29-1664-406A-BAFE-AAF727623CA4}"/>
                </a:ext>
              </a:extLst>
            </p:cNvPr>
            <p:cNvSpPr>
              <a:spLocks noChangeShapeType="1"/>
            </p:cNvSpPr>
            <p:nvPr/>
          </p:nvSpPr>
          <p:spPr bwMode="auto">
            <a:xfrm flipH="1">
              <a:off x="1104" y="3055"/>
              <a:ext cx="240" cy="29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51" name="Oval 16">
              <a:extLst>
                <a:ext uri="{FF2B5EF4-FFF2-40B4-BE49-F238E27FC236}">
                  <a16:creationId xmlns:a16="http://schemas.microsoft.com/office/drawing/2014/main" id="{DC27F5F6-C232-437E-B864-EE59D4E7565B}"/>
                </a:ext>
              </a:extLst>
            </p:cNvPr>
            <p:cNvSpPr>
              <a:spLocks noChangeArrowheads="1"/>
            </p:cNvSpPr>
            <p:nvPr/>
          </p:nvSpPr>
          <p:spPr bwMode="auto">
            <a:xfrm>
              <a:off x="1296" y="2888"/>
              <a:ext cx="240" cy="209"/>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52" name="Oval 17">
              <a:extLst>
                <a:ext uri="{FF2B5EF4-FFF2-40B4-BE49-F238E27FC236}">
                  <a16:creationId xmlns:a16="http://schemas.microsoft.com/office/drawing/2014/main" id="{111F41EC-BD8A-4EC4-82D9-C5D5B12D516B}"/>
                </a:ext>
              </a:extLst>
            </p:cNvPr>
            <p:cNvSpPr>
              <a:spLocks noChangeArrowheads="1"/>
            </p:cNvSpPr>
            <p:nvPr/>
          </p:nvSpPr>
          <p:spPr bwMode="auto">
            <a:xfrm>
              <a:off x="960" y="2554"/>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53" name="Rectangle 18">
              <a:extLst>
                <a:ext uri="{FF2B5EF4-FFF2-40B4-BE49-F238E27FC236}">
                  <a16:creationId xmlns:a16="http://schemas.microsoft.com/office/drawing/2014/main" id="{582D2364-7038-4CE6-9E99-765C11317E05}"/>
                </a:ext>
              </a:extLst>
            </p:cNvPr>
            <p:cNvSpPr>
              <a:spLocks noChangeArrowheads="1"/>
            </p:cNvSpPr>
            <p:nvPr/>
          </p:nvSpPr>
          <p:spPr bwMode="auto">
            <a:xfrm>
              <a:off x="528" y="3014"/>
              <a:ext cx="240" cy="626"/>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54" name="Text Box 19">
              <a:extLst>
                <a:ext uri="{FF2B5EF4-FFF2-40B4-BE49-F238E27FC236}">
                  <a16:creationId xmlns:a16="http://schemas.microsoft.com/office/drawing/2014/main" id="{762C9AF7-DEB5-4D65-A016-2442F36A67D2}"/>
                </a:ext>
              </a:extLst>
            </p:cNvPr>
            <p:cNvSpPr txBox="1">
              <a:spLocks noChangeArrowheads="1"/>
            </p:cNvSpPr>
            <p:nvPr/>
          </p:nvSpPr>
          <p:spPr bwMode="auto">
            <a:xfrm>
              <a:off x="1187" y="24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5755" name="Text Box 20">
              <a:extLst>
                <a:ext uri="{FF2B5EF4-FFF2-40B4-BE49-F238E27FC236}">
                  <a16:creationId xmlns:a16="http://schemas.microsoft.com/office/drawing/2014/main" id="{16D3C8FC-EBA8-4AC4-8D1A-D250DD154082}"/>
                </a:ext>
              </a:extLst>
            </p:cNvPr>
            <p:cNvSpPr txBox="1">
              <a:spLocks noChangeArrowheads="1"/>
            </p:cNvSpPr>
            <p:nvPr/>
          </p:nvSpPr>
          <p:spPr bwMode="auto">
            <a:xfrm>
              <a:off x="1763" y="311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5756" name="Text Box 21">
              <a:extLst>
                <a:ext uri="{FF2B5EF4-FFF2-40B4-BE49-F238E27FC236}">
                  <a16:creationId xmlns:a16="http://schemas.microsoft.com/office/drawing/2014/main" id="{37F97793-395B-40D6-A788-2DFE15DA6A99}"/>
                </a:ext>
              </a:extLst>
            </p:cNvPr>
            <p:cNvSpPr txBox="1">
              <a:spLocks noChangeArrowheads="1"/>
            </p:cNvSpPr>
            <p:nvPr/>
          </p:nvSpPr>
          <p:spPr bwMode="auto">
            <a:xfrm>
              <a:off x="2016" y="33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5757" name="Rectangle 22">
              <a:extLst>
                <a:ext uri="{FF2B5EF4-FFF2-40B4-BE49-F238E27FC236}">
                  <a16:creationId xmlns:a16="http://schemas.microsoft.com/office/drawing/2014/main" id="{36DA2F23-0117-4981-9A6C-643278B0D7FC}"/>
                </a:ext>
              </a:extLst>
            </p:cNvPr>
            <p:cNvSpPr>
              <a:spLocks noChangeArrowheads="1"/>
            </p:cNvSpPr>
            <p:nvPr/>
          </p:nvSpPr>
          <p:spPr bwMode="auto">
            <a:xfrm>
              <a:off x="1392" y="3598"/>
              <a:ext cx="240" cy="626"/>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287767" name="Text Box 23">
              <a:extLst>
                <a:ext uri="{FF2B5EF4-FFF2-40B4-BE49-F238E27FC236}">
                  <a16:creationId xmlns:a16="http://schemas.microsoft.com/office/drawing/2014/main" id="{3525C121-7513-4B49-B1F9-F739BEF12E25}"/>
                </a:ext>
              </a:extLst>
            </p:cNvPr>
            <p:cNvSpPr txBox="1">
              <a:spLocks noChangeArrowheads="1"/>
            </p:cNvSpPr>
            <p:nvPr/>
          </p:nvSpPr>
          <p:spPr bwMode="auto">
            <a:xfrm>
              <a:off x="1248" y="263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Times New Roman" pitchFamily="18" charset="0"/>
                  <a:ea typeface="隶书"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2</a:t>
              </a:r>
            </a:p>
          </p:txBody>
        </p:sp>
        <p:sp>
          <p:nvSpPr>
            <p:cNvPr id="115759" name="Oval 24">
              <a:extLst>
                <a:ext uri="{FF2B5EF4-FFF2-40B4-BE49-F238E27FC236}">
                  <a16:creationId xmlns:a16="http://schemas.microsoft.com/office/drawing/2014/main" id="{2A1614F6-23BC-4142-BAE2-E6215F211828}"/>
                </a:ext>
              </a:extLst>
            </p:cNvPr>
            <p:cNvSpPr>
              <a:spLocks noChangeArrowheads="1"/>
            </p:cNvSpPr>
            <p:nvPr/>
          </p:nvSpPr>
          <p:spPr bwMode="auto">
            <a:xfrm>
              <a:off x="1584" y="3222"/>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60" name="Rectangle 25">
              <a:extLst>
                <a:ext uri="{FF2B5EF4-FFF2-40B4-BE49-F238E27FC236}">
                  <a16:creationId xmlns:a16="http://schemas.microsoft.com/office/drawing/2014/main" id="{C5C46439-23D3-45B4-B95E-930B94691646}"/>
                </a:ext>
              </a:extLst>
            </p:cNvPr>
            <p:cNvSpPr>
              <a:spLocks noChangeArrowheads="1"/>
            </p:cNvSpPr>
            <p:nvPr/>
          </p:nvSpPr>
          <p:spPr bwMode="auto">
            <a:xfrm>
              <a:off x="1008" y="3306"/>
              <a:ext cx="240" cy="459"/>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61" name="Text Box 26">
              <a:extLst>
                <a:ext uri="{FF2B5EF4-FFF2-40B4-BE49-F238E27FC236}">
                  <a16:creationId xmlns:a16="http://schemas.microsoft.com/office/drawing/2014/main" id="{1EBCBDC1-0602-43A7-B1D8-1E65A24E9015}"/>
                </a:ext>
              </a:extLst>
            </p:cNvPr>
            <p:cNvSpPr txBox="1">
              <a:spLocks noChangeArrowheads="1"/>
            </p:cNvSpPr>
            <p:nvPr/>
          </p:nvSpPr>
          <p:spPr bwMode="auto">
            <a:xfrm>
              <a:off x="825" y="340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5762" name="Text Box 27">
              <a:extLst>
                <a:ext uri="{FF2B5EF4-FFF2-40B4-BE49-F238E27FC236}">
                  <a16:creationId xmlns:a16="http://schemas.microsoft.com/office/drawing/2014/main" id="{ABB2BEC2-09A8-4BE6-BBFA-04AFBF439512}"/>
                </a:ext>
              </a:extLst>
            </p:cNvPr>
            <p:cNvSpPr txBox="1">
              <a:spLocks noChangeArrowheads="1"/>
            </p:cNvSpPr>
            <p:nvPr/>
          </p:nvSpPr>
          <p:spPr bwMode="auto">
            <a:xfrm>
              <a:off x="1392" y="380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5763" name="Text Box 28">
              <a:extLst>
                <a:ext uri="{FF2B5EF4-FFF2-40B4-BE49-F238E27FC236}">
                  <a16:creationId xmlns:a16="http://schemas.microsoft.com/office/drawing/2014/main" id="{B1ACD767-9730-4FF5-9664-9EDB583F9B4E}"/>
                </a:ext>
              </a:extLst>
            </p:cNvPr>
            <p:cNvSpPr txBox="1">
              <a:spLocks noChangeArrowheads="1"/>
            </p:cNvSpPr>
            <p:nvPr/>
          </p:nvSpPr>
          <p:spPr bwMode="auto">
            <a:xfrm>
              <a:off x="336" y="273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5764" name="Text Box 29">
              <a:extLst>
                <a:ext uri="{FF2B5EF4-FFF2-40B4-BE49-F238E27FC236}">
                  <a16:creationId xmlns:a16="http://schemas.microsoft.com/office/drawing/2014/main" id="{F40A24F7-5C07-44C1-BFEA-AA765DE5712B}"/>
                </a:ext>
              </a:extLst>
            </p:cNvPr>
            <p:cNvSpPr txBox="1">
              <a:spLocks noChangeArrowheads="1"/>
            </p:cNvSpPr>
            <p:nvPr/>
          </p:nvSpPr>
          <p:spPr bwMode="auto">
            <a:xfrm>
              <a:off x="768" y="297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5765" name="Text Box 30">
              <a:extLst>
                <a:ext uri="{FF2B5EF4-FFF2-40B4-BE49-F238E27FC236}">
                  <a16:creationId xmlns:a16="http://schemas.microsoft.com/office/drawing/2014/main" id="{77F64B0D-D22C-4EB6-B8D9-BD2CDD5B13E4}"/>
                </a:ext>
              </a:extLst>
            </p:cNvPr>
            <p:cNvSpPr txBox="1">
              <a:spLocks noChangeArrowheads="1"/>
            </p:cNvSpPr>
            <p:nvPr/>
          </p:nvSpPr>
          <p:spPr bwMode="auto">
            <a:xfrm>
              <a:off x="1248" y="3312"/>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p>
          </p:txBody>
        </p:sp>
        <p:sp>
          <p:nvSpPr>
            <p:cNvPr id="115766" name="Text Box 31">
              <a:extLst>
                <a:ext uri="{FF2B5EF4-FFF2-40B4-BE49-F238E27FC236}">
                  <a16:creationId xmlns:a16="http://schemas.microsoft.com/office/drawing/2014/main" id="{DABB1DED-639E-455E-BB92-2869CF3F6C95}"/>
                </a:ext>
              </a:extLst>
            </p:cNvPr>
            <p:cNvSpPr txBox="1">
              <a:spLocks noChangeArrowheads="1"/>
            </p:cNvSpPr>
            <p:nvPr/>
          </p:nvSpPr>
          <p:spPr bwMode="auto">
            <a:xfrm>
              <a:off x="1488" y="278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grpSp>
      <p:grpSp>
        <p:nvGrpSpPr>
          <p:cNvPr id="115720" name="Group 57">
            <a:extLst>
              <a:ext uri="{FF2B5EF4-FFF2-40B4-BE49-F238E27FC236}">
                <a16:creationId xmlns:a16="http://schemas.microsoft.com/office/drawing/2014/main" id="{EFAC9C69-BDF0-4C35-A5BE-B4B11E6F7629}"/>
              </a:ext>
            </a:extLst>
          </p:cNvPr>
          <p:cNvGrpSpPr>
            <a:grpSpLocks/>
          </p:cNvGrpSpPr>
          <p:nvPr/>
        </p:nvGrpSpPr>
        <p:grpSpPr bwMode="auto">
          <a:xfrm>
            <a:off x="5029200" y="3733800"/>
            <a:ext cx="3124200" cy="2667000"/>
            <a:chOff x="3168" y="2496"/>
            <a:chExt cx="1968" cy="1680"/>
          </a:xfrm>
        </p:grpSpPr>
        <p:sp>
          <p:nvSpPr>
            <p:cNvPr id="115721" name="Line 32">
              <a:extLst>
                <a:ext uri="{FF2B5EF4-FFF2-40B4-BE49-F238E27FC236}">
                  <a16:creationId xmlns:a16="http://schemas.microsoft.com/office/drawing/2014/main" id="{019AC2AA-8500-4E5E-81A6-1A958D4FA05A}"/>
                </a:ext>
              </a:extLst>
            </p:cNvPr>
            <p:cNvSpPr>
              <a:spLocks noChangeShapeType="1"/>
            </p:cNvSpPr>
            <p:nvPr/>
          </p:nvSpPr>
          <p:spPr bwMode="auto">
            <a:xfrm flipH="1">
              <a:off x="4319" y="3255"/>
              <a:ext cx="144" cy="33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77" name="Text Box 33">
              <a:extLst>
                <a:ext uri="{FF2B5EF4-FFF2-40B4-BE49-F238E27FC236}">
                  <a16:creationId xmlns:a16="http://schemas.microsoft.com/office/drawing/2014/main" id="{5085E8E5-69F2-4F4E-B5C6-F6E9FE94CB8D}"/>
                </a:ext>
              </a:extLst>
            </p:cNvPr>
            <p:cNvSpPr txBox="1">
              <a:spLocks noChangeArrowheads="1"/>
            </p:cNvSpPr>
            <p:nvPr/>
          </p:nvSpPr>
          <p:spPr bwMode="auto">
            <a:xfrm>
              <a:off x="4175" y="2575"/>
              <a:ext cx="213"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宋体" pitchFamily="2" charset="-122"/>
                </a:rPr>
                <a:t>0</a:t>
              </a:r>
              <a:endParaRPr kumimoji="0" lang="zh-CN" altLang="en-US">
                <a:latin typeface="Times New Roman" pitchFamily="18" charset="0"/>
              </a:endParaRPr>
            </a:p>
          </p:txBody>
        </p:sp>
        <p:sp>
          <p:nvSpPr>
            <p:cNvPr id="287778" name="Text Box 34">
              <a:extLst>
                <a:ext uri="{FF2B5EF4-FFF2-40B4-BE49-F238E27FC236}">
                  <a16:creationId xmlns:a16="http://schemas.microsoft.com/office/drawing/2014/main" id="{70E73708-19A9-4C65-8F59-45CA630EA623}"/>
                </a:ext>
              </a:extLst>
            </p:cNvPr>
            <p:cNvSpPr txBox="1">
              <a:spLocks noChangeArrowheads="1"/>
            </p:cNvSpPr>
            <p:nvPr/>
          </p:nvSpPr>
          <p:spPr bwMode="auto">
            <a:xfrm>
              <a:off x="3614" y="2837"/>
              <a:ext cx="309"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FF33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FF33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7779" name="Text Box 35">
              <a:extLst>
                <a:ext uri="{FF2B5EF4-FFF2-40B4-BE49-F238E27FC236}">
                  <a16:creationId xmlns:a16="http://schemas.microsoft.com/office/drawing/2014/main" id="{A75A3C21-19A7-4B93-9454-304E376318E6}"/>
                </a:ext>
              </a:extLst>
            </p:cNvPr>
            <p:cNvSpPr txBox="1">
              <a:spLocks noChangeArrowheads="1"/>
            </p:cNvSpPr>
            <p:nvPr/>
          </p:nvSpPr>
          <p:spPr bwMode="auto">
            <a:xfrm>
              <a:off x="4395" y="2837"/>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115725" name="Line 36">
              <a:extLst>
                <a:ext uri="{FF2B5EF4-FFF2-40B4-BE49-F238E27FC236}">
                  <a16:creationId xmlns:a16="http://schemas.microsoft.com/office/drawing/2014/main" id="{04FBD3A4-0413-4118-AF6F-62F7B825DAA1}"/>
                </a:ext>
              </a:extLst>
            </p:cNvPr>
            <p:cNvSpPr>
              <a:spLocks noChangeShapeType="1"/>
            </p:cNvSpPr>
            <p:nvPr/>
          </p:nvSpPr>
          <p:spPr bwMode="auto">
            <a:xfrm>
              <a:off x="4175" y="2921"/>
              <a:ext cx="672" cy="585"/>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6" name="Line 37">
              <a:extLst>
                <a:ext uri="{FF2B5EF4-FFF2-40B4-BE49-F238E27FC236}">
                  <a16:creationId xmlns:a16="http://schemas.microsoft.com/office/drawing/2014/main" id="{C568BC8B-2789-42FF-BF5E-47A25C84B8EB}"/>
                </a:ext>
              </a:extLst>
            </p:cNvPr>
            <p:cNvSpPr>
              <a:spLocks noChangeShapeType="1"/>
            </p:cNvSpPr>
            <p:nvPr/>
          </p:nvSpPr>
          <p:spPr bwMode="auto">
            <a:xfrm flipH="1">
              <a:off x="3359" y="2921"/>
              <a:ext cx="672" cy="669"/>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7" name="Rectangle 38">
              <a:extLst>
                <a:ext uri="{FF2B5EF4-FFF2-40B4-BE49-F238E27FC236}">
                  <a16:creationId xmlns:a16="http://schemas.microsoft.com/office/drawing/2014/main" id="{02E3552D-0395-4C16-A73E-D781E0FF0837}"/>
                </a:ext>
              </a:extLst>
            </p:cNvPr>
            <p:cNvSpPr>
              <a:spLocks noChangeArrowheads="1"/>
            </p:cNvSpPr>
            <p:nvPr/>
          </p:nvSpPr>
          <p:spPr bwMode="auto">
            <a:xfrm>
              <a:off x="4751" y="3506"/>
              <a:ext cx="240" cy="67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28" name="Line 39">
              <a:extLst>
                <a:ext uri="{FF2B5EF4-FFF2-40B4-BE49-F238E27FC236}">
                  <a16:creationId xmlns:a16="http://schemas.microsoft.com/office/drawing/2014/main" id="{084EA949-7D96-4A1F-8729-041636609CE7}"/>
                </a:ext>
              </a:extLst>
            </p:cNvPr>
            <p:cNvSpPr>
              <a:spLocks noChangeShapeType="1"/>
            </p:cNvSpPr>
            <p:nvPr/>
          </p:nvSpPr>
          <p:spPr bwMode="auto">
            <a:xfrm>
              <a:off x="3791" y="3255"/>
              <a:ext cx="192" cy="29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9" name="Oval 40">
              <a:extLst>
                <a:ext uri="{FF2B5EF4-FFF2-40B4-BE49-F238E27FC236}">
                  <a16:creationId xmlns:a16="http://schemas.microsoft.com/office/drawing/2014/main" id="{EAA30DFE-FE77-4C35-A3E9-F0886A2A5E4E}"/>
                </a:ext>
              </a:extLst>
            </p:cNvPr>
            <p:cNvSpPr>
              <a:spLocks noChangeArrowheads="1"/>
            </p:cNvSpPr>
            <p:nvPr/>
          </p:nvSpPr>
          <p:spPr bwMode="auto">
            <a:xfrm>
              <a:off x="3647" y="3088"/>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0" name="Oval 41">
              <a:extLst>
                <a:ext uri="{FF2B5EF4-FFF2-40B4-BE49-F238E27FC236}">
                  <a16:creationId xmlns:a16="http://schemas.microsoft.com/office/drawing/2014/main" id="{0A107D24-7A23-4253-99E8-847C52003CE7}"/>
                </a:ext>
              </a:extLst>
            </p:cNvPr>
            <p:cNvSpPr>
              <a:spLocks noChangeArrowheads="1"/>
            </p:cNvSpPr>
            <p:nvPr/>
          </p:nvSpPr>
          <p:spPr bwMode="auto">
            <a:xfrm>
              <a:off x="3983" y="2753"/>
              <a:ext cx="240" cy="209"/>
            </a:xfrm>
            <a:prstGeom prst="ellipse">
              <a:avLst/>
            </a:prstGeom>
            <a:solidFill>
              <a:srgbClr val="FF7C80"/>
            </a:solidFill>
            <a:ln w="28575">
              <a:solidFill>
                <a:srgbClr val="FF7C8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1" name="Rectangle 42">
              <a:extLst>
                <a:ext uri="{FF2B5EF4-FFF2-40B4-BE49-F238E27FC236}">
                  <a16:creationId xmlns:a16="http://schemas.microsoft.com/office/drawing/2014/main" id="{A22650DB-56DF-42A7-B171-F68E3FC23D21}"/>
                </a:ext>
              </a:extLst>
            </p:cNvPr>
            <p:cNvSpPr>
              <a:spLocks noChangeArrowheads="1"/>
            </p:cNvSpPr>
            <p:nvPr/>
          </p:nvSpPr>
          <p:spPr bwMode="auto">
            <a:xfrm>
              <a:off x="3263" y="3506"/>
              <a:ext cx="240" cy="670"/>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kumimoji="0" lang="en-US" altLang="zh-CN" sz="2400" b="1" i="1">
                  <a:solidFill>
                    <a:srgbClr val="006666"/>
                  </a:solidFill>
                  <a:latin typeface="Times New Roman" panose="02020603050405020304" pitchFamily="18" charset="0"/>
                </a:rPr>
                <a:t>h</a:t>
              </a:r>
              <a:endParaRPr kumimoji="0" lang="en-US" altLang="zh-CN" sz="2400" b="1" i="1">
                <a:solidFill>
                  <a:schemeClr val="bg2"/>
                </a:solidFill>
                <a:latin typeface="Times New Roman" panose="02020603050405020304" pitchFamily="18" charset="0"/>
              </a:endParaRPr>
            </a:p>
          </p:txBody>
        </p:sp>
        <p:sp>
          <p:nvSpPr>
            <p:cNvPr id="115732" name="Text Box 43">
              <a:extLst>
                <a:ext uri="{FF2B5EF4-FFF2-40B4-BE49-F238E27FC236}">
                  <a16:creationId xmlns:a16="http://schemas.microsoft.com/office/drawing/2014/main" id="{CA420C87-1C6F-461A-BB28-9FE94A2AB7F8}"/>
                </a:ext>
              </a:extLst>
            </p:cNvPr>
            <p:cNvSpPr txBox="1">
              <a:spLocks noChangeArrowheads="1"/>
            </p:cNvSpPr>
            <p:nvPr/>
          </p:nvSpPr>
          <p:spPr bwMode="auto">
            <a:xfrm>
              <a:off x="3359" y="298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endParaRPr kumimoji="0" lang="en-US" altLang="zh-CN" sz="2400">
                <a:latin typeface="Times New Roman" panose="02020603050405020304" pitchFamily="18" charset="0"/>
              </a:endParaRPr>
            </a:p>
          </p:txBody>
        </p:sp>
        <p:sp>
          <p:nvSpPr>
            <p:cNvPr id="115733" name="Rectangle 44">
              <a:extLst>
                <a:ext uri="{FF2B5EF4-FFF2-40B4-BE49-F238E27FC236}">
                  <a16:creationId xmlns:a16="http://schemas.microsoft.com/office/drawing/2014/main" id="{F26FA3A5-FD40-4B26-943A-1298273B3514}"/>
                </a:ext>
              </a:extLst>
            </p:cNvPr>
            <p:cNvSpPr>
              <a:spLocks noChangeArrowheads="1"/>
            </p:cNvSpPr>
            <p:nvPr/>
          </p:nvSpPr>
          <p:spPr bwMode="auto">
            <a:xfrm>
              <a:off x="4223" y="3506"/>
              <a:ext cx="240" cy="670"/>
            </a:xfrm>
            <a:prstGeom prst="rect">
              <a:avLst/>
            </a:prstGeom>
            <a:solidFill>
              <a:schemeClr val="folHlink"/>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34" name="Oval 45">
              <a:extLst>
                <a:ext uri="{FF2B5EF4-FFF2-40B4-BE49-F238E27FC236}">
                  <a16:creationId xmlns:a16="http://schemas.microsoft.com/office/drawing/2014/main" id="{F0949B3F-4063-4AE2-B930-59C2C3A5DF4B}"/>
                </a:ext>
              </a:extLst>
            </p:cNvPr>
            <p:cNvSpPr>
              <a:spLocks noChangeArrowheads="1"/>
            </p:cNvSpPr>
            <p:nvPr/>
          </p:nvSpPr>
          <p:spPr bwMode="auto">
            <a:xfrm>
              <a:off x="4367" y="3088"/>
              <a:ext cx="240" cy="209"/>
            </a:xfrm>
            <a:prstGeom prst="ellipse">
              <a:avLst/>
            </a:prstGeom>
            <a:solidFill>
              <a:srgbClr val="99FF99"/>
            </a:solidFill>
            <a:ln w="28575">
              <a:solidFill>
                <a:srgbClr val="008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35" name="Rectangle 46">
              <a:extLst>
                <a:ext uri="{FF2B5EF4-FFF2-40B4-BE49-F238E27FC236}">
                  <a16:creationId xmlns:a16="http://schemas.microsoft.com/office/drawing/2014/main" id="{6E569879-19BB-447C-BB3C-44E5E6BDAF34}"/>
                </a:ext>
              </a:extLst>
            </p:cNvPr>
            <p:cNvSpPr>
              <a:spLocks noChangeArrowheads="1"/>
            </p:cNvSpPr>
            <p:nvPr/>
          </p:nvSpPr>
          <p:spPr bwMode="auto">
            <a:xfrm>
              <a:off x="3839" y="3506"/>
              <a:ext cx="240" cy="461"/>
            </a:xfrm>
            <a:prstGeom prst="rect">
              <a:avLst/>
            </a:prstGeom>
            <a:solidFill>
              <a:srgbClr val="99FF99"/>
            </a:solidFill>
            <a:ln w="28575">
              <a:solidFill>
                <a:srgbClr val="008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50000"/>
                </a:lnSpc>
                <a:spcBef>
                  <a:spcPct val="0"/>
                </a:spcBef>
                <a:buClrTx/>
                <a:buSzTx/>
                <a:buFontTx/>
                <a:buNone/>
              </a:pPr>
              <a:endParaRPr kumimoji="0" lang="zh-CN" altLang="en-US" sz="2400" b="1" i="1">
                <a:solidFill>
                  <a:schemeClr val="bg2"/>
                </a:solidFill>
                <a:latin typeface="Times New Roman" panose="02020603050405020304" pitchFamily="18" charset="0"/>
              </a:endParaRPr>
            </a:p>
          </p:txBody>
        </p:sp>
        <p:sp>
          <p:nvSpPr>
            <p:cNvPr id="115736" name="Text Box 47">
              <a:extLst>
                <a:ext uri="{FF2B5EF4-FFF2-40B4-BE49-F238E27FC236}">
                  <a16:creationId xmlns:a16="http://schemas.microsoft.com/office/drawing/2014/main" id="{DE84EEE1-EAE5-4D8D-A5E5-F2FDF450D4A5}"/>
                </a:ext>
              </a:extLst>
            </p:cNvPr>
            <p:cNvSpPr txBox="1">
              <a:spLocks noChangeArrowheads="1"/>
            </p:cNvSpPr>
            <p:nvPr/>
          </p:nvSpPr>
          <p:spPr bwMode="auto">
            <a:xfrm>
              <a:off x="3647" y="365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115737" name="Text Box 48">
              <a:extLst>
                <a:ext uri="{FF2B5EF4-FFF2-40B4-BE49-F238E27FC236}">
                  <a16:creationId xmlns:a16="http://schemas.microsoft.com/office/drawing/2014/main" id="{9E73C52A-2EC5-4B93-AAD8-9F6A13A7C63A}"/>
                </a:ext>
              </a:extLst>
            </p:cNvPr>
            <p:cNvSpPr txBox="1">
              <a:spLocks noChangeArrowheads="1"/>
            </p:cNvSpPr>
            <p:nvPr/>
          </p:nvSpPr>
          <p:spPr bwMode="auto">
            <a:xfrm>
              <a:off x="4223" y="373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a:latin typeface="Times New Roman" panose="02020603050405020304" pitchFamily="18" charset="0"/>
                </a:rPr>
                <a:t>h</a:t>
              </a:r>
              <a:endParaRPr lang="en-US" altLang="zh-CN" sz="2400">
                <a:latin typeface="Times New Roman" panose="02020603050405020304" pitchFamily="18" charset="0"/>
              </a:endParaRPr>
            </a:p>
          </p:txBody>
        </p:sp>
        <p:sp>
          <p:nvSpPr>
            <p:cNvPr id="115738" name="Text Box 49">
              <a:extLst>
                <a:ext uri="{FF2B5EF4-FFF2-40B4-BE49-F238E27FC236}">
                  <a16:creationId xmlns:a16="http://schemas.microsoft.com/office/drawing/2014/main" id="{E04B55CF-C9E8-4EED-AEA7-5CC68C38B65D}"/>
                </a:ext>
              </a:extLst>
            </p:cNvPr>
            <p:cNvSpPr txBox="1">
              <a:spLocks noChangeArrowheads="1"/>
            </p:cNvSpPr>
            <p:nvPr/>
          </p:nvSpPr>
          <p:spPr bwMode="auto">
            <a:xfrm>
              <a:off x="4594" y="30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endParaRPr kumimoji="0" lang="en-US" altLang="zh-CN" sz="2400">
                <a:latin typeface="Times New Roman" panose="02020603050405020304" pitchFamily="18" charset="0"/>
              </a:endParaRPr>
            </a:p>
          </p:txBody>
        </p:sp>
        <p:sp>
          <p:nvSpPr>
            <p:cNvPr id="115739" name="Text Box 50">
              <a:extLst>
                <a:ext uri="{FF2B5EF4-FFF2-40B4-BE49-F238E27FC236}">
                  <a16:creationId xmlns:a16="http://schemas.microsoft.com/office/drawing/2014/main" id="{B2587939-8455-492C-92CD-5E869D266BA6}"/>
                </a:ext>
              </a:extLst>
            </p:cNvPr>
            <p:cNvSpPr txBox="1">
              <a:spLocks noChangeArrowheads="1"/>
            </p:cNvSpPr>
            <p:nvPr/>
          </p:nvSpPr>
          <p:spPr bwMode="auto">
            <a:xfrm>
              <a:off x="4800" y="3275"/>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B</a:t>
              </a:r>
              <a:r>
                <a:rPr kumimoji="0" lang="en-US" altLang="zh-CN" sz="2400" b="1" baseline="-25000">
                  <a:solidFill>
                    <a:srgbClr val="003399"/>
                  </a:solidFill>
                  <a:latin typeface="Times New Roman" panose="02020603050405020304" pitchFamily="18" charset="0"/>
                </a:rPr>
                <a:t>R</a:t>
              </a:r>
            </a:p>
          </p:txBody>
        </p:sp>
        <p:sp>
          <p:nvSpPr>
            <p:cNvPr id="115740" name="Text Box 51">
              <a:extLst>
                <a:ext uri="{FF2B5EF4-FFF2-40B4-BE49-F238E27FC236}">
                  <a16:creationId xmlns:a16="http://schemas.microsoft.com/office/drawing/2014/main" id="{B695980C-6EC0-4EFC-B1C8-66A04038F568}"/>
                </a:ext>
              </a:extLst>
            </p:cNvPr>
            <p:cNvSpPr txBox="1">
              <a:spLocks noChangeArrowheads="1"/>
            </p:cNvSpPr>
            <p:nvPr/>
          </p:nvSpPr>
          <p:spPr bwMode="auto">
            <a:xfrm>
              <a:off x="3936" y="24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endParaRPr kumimoji="0" lang="en-US" altLang="zh-CN" sz="2400">
                <a:latin typeface="Times New Roman" panose="02020603050405020304" pitchFamily="18" charset="0"/>
              </a:endParaRPr>
            </a:p>
          </p:txBody>
        </p:sp>
        <p:sp>
          <p:nvSpPr>
            <p:cNvPr id="115741" name="Text Box 52">
              <a:extLst>
                <a:ext uri="{FF2B5EF4-FFF2-40B4-BE49-F238E27FC236}">
                  <a16:creationId xmlns:a16="http://schemas.microsoft.com/office/drawing/2014/main" id="{65F1E0C1-0A84-4070-9F05-9B8A9D7B27FD}"/>
                </a:ext>
              </a:extLst>
            </p:cNvPr>
            <p:cNvSpPr txBox="1">
              <a:spLocks noChangeArrowheads="1"/>
            </p:cNvSpPr>
            <p:nvPr/>
          </p:nvSpPr>
          <p:spPr bwMode="auto">
            <a:xfrm>
              <a:off x="3168" y="321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A</a:t>
              </a:r>
              <a:r>
                <a:rPr kumimoji="0" lang="en-US" altLang="zh-CN" sz="2400" b="1" baseline="-25000">
                  <a:solidFill>
                    <a:srgbClr val="003399"/>
                  </a:solidFill>
                  <a:latin typeface="Times New Roman" panose="02020603050405020304" pitchFamily="18" charset="0"/>
                </a:rPr>
                <a:t>L</a:t>
              </a:r>
            </a:p>
          </p:txBody>
        </p:sp>
        <p:sp>
          <p:nvSpPr>
            <p:cNvPr id="115742" name="Text Box 53">
              <a:extLst>
                <a:ext uri="{FF2B5EF4-FFF2-40B4-BE49-F238E27FC236}">
                  <a16:creationId xmlns:a16="http://schemas.microsoft.com/office/drawing/2014/main" id="{2C1F716E-4C84-48CE-B821-3DA6278DDB72}"/>
                </a:ext>
              </a:extLst>
            </p:cNvPr>
            <p:cNvSpPr txBox="1">
              <a:spLocks noChangeArrowheads="1"/>
            </p:cNvSpPr>
            <p:nvPr/>
          </p:nvSpPr>
          <p:spPr bwMode="auto">
            <a:xfrm>
              <a:off x="3840" y="3216"/>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L</a:t>
              </a:r>
            </a:p>
          </p:txBody>
        </p:sp>
        <p:sp>
          <p:nvSpPr>
            <p:cNvPr id="115743" name="Text Box 54">
              <a:extLst>
                <a:ext uri="{FF2B5EF4-FFF2-40B4-BE49-F238E27FC236}">
                  <a16:creationId xmlns:a16="http://schemas.microsoft.com/office/drawing/2014/main" id="{2A30C0C4-707D-4914-AA0C-7657AD28FA5E}"/>
                </a:ext>
              </a:extLst>
            </p:cNvPr>
            <p:cNvSpPr txBox="1">
              <a:spLocks noChangeArrowheads="1"/>
            </p:cNvSpPr>
            <p:nvPr/>
          </p:nvSpPr>
          <p:spPr bwMode="auto">
            <a:xfrm>
              <a:off x="4080" y="3216"/>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b="1">
                  <a:solidFill>
                    <a:srgbClr val="003399"/>
                  </a:solidFill>
                  <a:latin typeface="Times New Roman" panose="02020603050405020304" pitchFamily="18" charset="0"/>
                </a:rPr>
                <a:t>C</a:t>
              </a:r>
              <a:r>
                <a:rPr kumimoji="0" lang="en-US" altLang="zh-CN" sz="2400" b="1" baseline="-25000">
                  <a:solidFill>
                    <a:srgbClr val="003399"/>
                  </a:solidFill>
                  <a:latin typeface="Times New Roman" panose="02020603050405020304" pitchFamily="18" charset="0"/>
                </a:rPr>
                <a:t>R</a:t>
              </a:r>
              <a:endParaRPr kumimoji="0" lang="en-US" altLang="zh-CN" sz="2400" b="1">
                <a:solidFill>
                  <a:srgbClr val="003399"/>
                </a:solidFill>
                <a:latin typeface="Times New Roman" panose="02020603050405020304" pitchFamily="18"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66E9616-4F8B-45D6-A72A-C6703F556458}"/>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117763" name="Text Box 3">
            <a:extLst>
              <a:ext uri="{FF2B5EF4-FFF2-40B4-BE49-F238E27FC236}">
                <a16:creationId xmlns:a16="http://schemas.microsoft.com/office/drawing/2014/main" id="{BD8D210F-C1CA-40D7-AC12-30DC379F761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CFAB408-E789-489F-B241-92F7396B7280}" type="slidenum">
              <a:rPr lang="zh-CN" altLang="en-US" sz="2400"/>
              <a:pPr algn="r" eaLnBrk="1" hangingPunct="1">
                <a:spcBef>
                  <a:spcPct val="50000"/>
                </a:spcBef>
                <a:buClrTx/>
                <a:buSzTx/>
                <a:buFontTx/>
                <a:buNone/>
              </a:pPr>
              <a:t>76</a:t>
            </a:fld>
            <a:endParaRPr lang="en-US" altLang="zh-CN" sz="2400"/>
          </a:p>
        </p:txBody>
      </p:sp>
      <p:sp>
        <p:nvSpPr>
          <p:cNvPr id="117764" name="Text Box 4">
            <a:extLst>
              <a:ext uri="{FF2B5EF4-FFF2-40B4-BE49-F238E27FC236}">
                <a16:creationId xmlns:a16="http://schemas.microsoft.com/office/drawing/2014/main" id="{935D952A-F0C3-4B88-B2BB-21D45E5393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7765" name="Rectangle 5">
            <a:extLst>
              <a:ext uri="{FF2B5EF4-FFF2-40B4-BE49-F238E27FC236}">
                <a16:creationId xmlns:a16="http://schemas.microsoft.com/office/drawing/2014/main" id="{129F7A15-D591-49C8-846E-409D432E6E3C}"/>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画出在初始为空的</a:t>
            </a:r>
            <a:r>
              <a:rPr lang="en-US" altLang="zh-CN" b="1">
                <a:latin typeface="黑体" panose="02010609060101010101" pitchFamily="49" charset="-122"/>
                <a:ea typeface="黑体" panose="02010609060101010101" pitchFamily="49" charset="-122"/>
              </a:rPr>
              <a:t>AVL</a:t>
            </a:r>
            <a:r>
              <a:rPr lang="zh-CN" altLang="en-US" b="1">
                <a:latin typeface="黑体" panose="02010609060101010101" pitchFamily="49" charset="-122"/>
                <a:ea typeface="黑体" panose="02010609060101010101" pitchFamily="49" charset="-122"/>
              </a:rPr>
              <a:t>树中依次插入</a:t>
            </a:r>
            <a:r>
              <a:rPr lang="zh-CN" altLang="en-US" b="1">
                <a:solidFill>
                  <a:schemeClr val="hlink"/>
                </a:solidFill>
                <a:latin typeface="黑体" panose="02010609060101010101" pitchFamily="49" charset="-122"/>
                <a:ea typeface="黑体" panose="02010609060101010101" pitchFamily="49" charset="-122"/>
              </a:rPr>
              <a:t>64,5,13,21</a:t>
            </a:r>
            <a:r>
              <a:rPr lang="zh-CN" altLang="en-US" b="1">
                <a:solidFill>
                  <a:srgbClr val="FF0000"/>
                </a:solidFill>
                <a:latin typeface="黑体" panose="02010609060101010101" pitchFamily="49" charset="-122"/>
                <a:ea typeface="黑体" panose="02010609060101010101" pitchFamily="49" charset="-122"/>
              </a:rPr>
              <a:t>,19,80,75,37,56</a:t>
            </a:r>
            <a:r>
              <a:rPr lang="zh-CN" altLang="en-US" b="1">
                <a:latin typeface="黑体" panose="02010609060101010101" pitchFamily="49" charset="-122"/>
                <a:ea typeface="黑体" panose="02010609060101010101" pitchFamily="49" charset="-122"/>
              </a:rPr>
              <a:t>时该树的生长过程，并在有旋转时说出旋转的类型。</a:t>
            </a:r>
          </a:p>
        </p:txBody>
      </p:sp>
      <p:sp>
        <p:nvSpPr>
          <p:cNvPr id="117766" name="Rectangle 6">
            <a:extLst>
              <a:ext uri="{FF2B5EF4-FFF2-40B4-BE49-F238E27FC236}">
                <a16:creationId xmlns:a16="http://schemas.microsoft.com/office/drawing/2014/main" id="{D4C58B40-F384-4E3B-A57B-1C6FA2B746E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17767" name="Group 212">
            <a:extLst>
              <a:ext uri="{FF2B5EF4-FFF2-40B4-BE49-F238E27FC236}">
                <a16:creationId xmlns:a16="http://schemas.microsoft.com/office/drawing/2014/main" id="{271F830F-A9B2-46D7-B5C8-593499E56B89}"/>
              </a:ext>
            </a:extLst>
          </p:cNvPr>
          <p:cNvGrpSpPr>
            <a:grpSpLocks/>
          </p:cNvGrpSpPr>
          <p:nvPr/>
        </p:nvGrpSpPr>
        <p:grpSpPr bwMode="auto">
          <a:xfrm>
            <a:off x="381000" y="4419600"/>
            <a:ext cx="473075" cy="873125"/>
            <a:chOff x="374" y="842"/>
            <a:chExt cx="298" cy="550"/>
          </a:xfrm>
        </p:grpSpPr>
        <p:sp>
          <p:nvSpPr>
            <p:cNvPr id="117808" name="Oval 213">
              <a:extLst>
                <a:ext uri="{FF2B5EF4-FFF2-40B4-BE49-F238E27FC236}">
                  <a16:creationId xmlns:a16="http://schemas.microsoft.com/office/drawing/2014/main" id="{E4451C49-5590-4DF3-906E-CE7574F36E68}"/>
                </a:ext>
              </a:extLst>
            </p:cNvPr>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88982" name="Text Box 214">
              <a:extLst>
                <a:ext uri="{FF2B5EF4-FFF2-40B4-BE49-F238E27FC236}">
                  <a16:creationId xmlns:a16="http://schemas.microsoft.com/office/drawing/2014/main" id="{06E9400C-EBC5-41D3-953C-693E0B19FD4F}"/>
                </a:ext>
              </a:extLst>
            </p:cNvPr>
            <p:cNvSpPr txBox="1">
              <a:spLocks noChangeArrowheads="1"/>
            </p:cNvSpPr>
            <p:nvPr/>
          </p:nvSpPr>
          <p:spPr bwMode="auto">
            <a:xfrm>
              <a:off x="460" y="842"/>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grpSp>
      <p:grpSp>
        <p:nvGrpSpPr>
          <p:cNvPr id="117768" name="Group 215">
            <a:extLst>
              <a:ext uri="{FF2B5EF4-FFF2-40B4-BE49-F238E27FC236}">
                <a16:creationId xmlns:a16="http://schemas.microsoft.com/office/drawing/2014/main" id="{0A1EB3AD-C72A-4BBF-BE07-D614B69096FD}"/>
              </a:ext>
            </a:extLst>
          </p:cNvPr>
          <p:cNvGrpSpPr>
            <a:grpSpLocks/>
          </p:cNvGrpSpPr>
          <p:nvPr/>
        </p:nvGrpSpPr>
        <p:grpSpPr bwMode="auto">
          <a:xfrm>
            <a:off x="1066800" y="4419600"/>
            <a:ext cx="1158875" cy="1558925"/>
            <a:chOff x="710" y="842"/>
            <a:chExt cx="730" cy="982"/>
          </a:xfrm>
        </p:grpSpPr>
        <p:sp>
          <p:nvSpPr>
            <p:cNvPr id="117803" name="Oval 216">
              <a:extLst>
                <a:ext uri="{FF2B5EF4-FFF2-40B4-BE49-F238E27FC236}">
                  <a16:creationId xmlns:a16="http://schemas.microsoft.com/office/drawing/2014/main" id="{09883FA7-00E6-4F4F-91E3-62E6F115F70B}"/>
                </a:ext>
              </a:extLst>
            </p:cNvPr>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7804" name="Line 217">
              <a:extLst>
                <a:ext uri="{FF2B5EF4-FFF2-40B4-BE49-F238E27FC236}">
                  <a16:creationId xmlns:a16="http://schemas.microsoft.com/office/drawing/2014/main" id="{A681B613-8A67-4C17-9591-48FF9CF4CF50}"/>
                </a:ext>
              </a:extLst>
            </p:cNvPr>
            <p:cNvSpPr>
              <a:spLocks noChangeShapeType="1"/>
            </p:cNvSpPr>
            <p:nvPr/>
          </p:nvSpPr>
          <p:spPr bwMode="auto">
            <a:xfrm flipH="1">
              <a:off x="90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Oval 218">
              <a:extLst>
                <a:ext uri="{FF2B5EF4-FFF2-40B4-BE49-F238E27FC236}">
                  <a16:creationId xmlns:a16="http://schemas.microsoft.com/office/drawing/2014/main" id="{659C9705-9A25-4AB7-A9A6-A88124A548E9}"/>
                </a:ext>
              </a:extLst>
            </p:cNvPr>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88987" name="Text Box 219">
              <a:extLst>
                <a:ext uri="{FF2B5EF4-FFF2-40B4-BE49-F238E27FC236}">
                  <a16:creationId xmlns:a16="http://schemas.microsoft.com/office/drawing/2014/main" id="{B67B796B-33B4-4A4F-9B20-97E5B9BB229C}"/>
                </a:ext>
              </a:extLst>
            </p:cNvPr>
            <p:cNvSpPr txBox="1">
              <a:spLocks noChangeArrowheads="1"/>
            </p:cNvSpPr>
            <p:nvPr/>
          </p:nvSpPr>
          <p:spPr bwMode="auto">
            <a:xfrm>
              <a:off x="1132" y="84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8988" name="Text Box 220">
              <a:extLst>
                <a:ext uri="{FF2B5EF4-FFF2-40B4-BE49-F238E27FC236}">
                  <a16:creationId xmlns:a16="http://schemas.microsoft.com/office/drawing/2014/main" id="{B8FC2A77-1105-4BE8-9D3C-935205EBDB10}"/>
                </a:ext>
              </a:extLst>
            </p:cNvPr>
            <p:cNvSpPr txBox="1">
              <a:spLocks noChangeArrowheads="1"/>
            </p:cNvSpPr>
            <p:nvPr/>
          </p:nvSpPr>
          <p:spPr bwMode="auto">
            <a:xfrm>
              <a:off x="786" y="129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grpSp>
      <p:grpSp>
        <p:nvGrpSpPr>
          <p:cNvPr id="117769" name="Group 251">
            <a:extLst>
              <a:ext uri="{FF2B5EF4-FFF2-40B4-BE49-F238E27FC236}">
                <a16:creationId xmlns:a16="http://schemas.microsoft.com/office/drawing/2014/main" id="{EF2DFEF9-7025-46AB-8975-F81C3E50B5C7}"/>
              </a:ext>
            </a:extLst>
          </p:cNvPr>
          <p:cNvGrpSpPr>
            <a:grpSpLocks/>
          </p:cNvGrpSpPr>
          <p:nvPr/>
        </p:nvGrpSpPr>
        <p:grpSpPr bwMode="auto">
          <a:xfrm>
            <a:off x="2438400" y="4419600"/>
            <a:ext cx="4283075" cy="2244725"/>
            <a:chOff x="1536" y="2784"/>
            <a:chExt cx="2698" cy="1414"/>
          </a:xfrm>
        </p:grpSpPr>
        <p:sp>
          <p:nvSpPr>
            <p:cNvPr id="117785" name="Oval 222">
              <a:extLst>
                <a:ext uri="{FF2B5EF4-FFF2-40B4-BE49-F238E27FC236}">
                  <a16:creationId xmlns:a16="http://schemas.microsoft.com/office/drawing/2014/main" id="{9B359017-D9E9-4599-9C24-5E9392564233}"/>
                </a:ext>
              </a:extLst>
            </p:cNvPr>
            <p:cNvSpPr>
              <a:spLocks noChangeArrowheads="1"/>
            </p:cNvSpPr>
            <p:nvPr/>
          </p:nvSpPr>
          <p:spPr bwMode="auto">
            <a:xfrm>
              <a:off x="1920" y="304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7786" name="Line 223">
              <a:extLst>
                <a:ext uri="{FF2B5EF4-FFF2-40B4-BE49-F238E27FC236}">
                  <a16:creationId xmlns:a16="http://schemas.microsoft.com/office/drawing/2014/main" id="{D818B096-2E20-48DB-BD60-D0D0889DA3A6}"/>
                </a:ext>
              </a:extLst>
            </p:cNvPr>
            <p:cNvSpPr>
              <a:spLocks noChangeShapeType="1"/>
            </p:cNvSpPr>
            <p:nvPr/>
          </p:nvSpPr>
          <p:spPr bwMode="auto">
            <a:xfrm flipH="1">
              <a:off x="1728"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Oval 224">
              <a:extLst>
                <a:ext uri="{FF2B5EF4-FFF2-40B4-BE49-F238E27FC236}">
                  <a16:creationId xmlns:a16="http://schemas.microsoft.com/office/drawing/2014/main" id="{52D936C4-C9B2-40B8-9641-6214CDE7D337}"/>
                </a:ext>
              </a:extLst>
            </p:cNvPr>
            <p:cNvSpPr>
              <a:spLocks noChangeArrowheads="1"/>
            </p:cNvSpPr>
            <p:nvPr/>
          </p:nvSpPr>
          <p:spPr bwMode="auto">
            <a:xfrm>
              <a:off x="1536"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88" name="Line 225">
              <a:extLst>
                <a:ext uri="{FF2B5EF4-FFF2-40B4-BE49-F238E27FC236}">
                  <a16:creationId xmlns:a16="http://schemas.microsoft.com/office/drawing/2014/main" id="{8EFFCB66-364F-4435-9245-4F7A85442E78}"/>
                </a:ext>
              </a:extLst>
            </p:cNvPr>
            <p:cNvSpPr>
              <a:spLocks noChangeShapeType="1"/>
            </p:cNvSpPr>
            <p:nvPr/>
          </p:nvSpPr>
          <p:spPr bwMode="auto">
            <a:xfrm>
              <a:off x="1776" y="3718"/>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994" name="Oval 226">
              <a:extLst>
                <a:ext uri="{FF2B5EF4-FFF2-40B4-BE49-F238E27FC236}">
                  <a16:creationId xmlns:a16="http://schemas.microsoft.com/office/drawing/2014/main" id="{83A02DBC-4AEA-42B3-93C4-703359BE18BA}"/>
                </a:ext>
              </a:extLst>
            </p:cNvPr>
            <p:cNvSpPr>
              <a:spLocks noChangeArrowheads="1"/>
            </p:cNvSpPr>
            <p:nvPr/>
          </p:nvSpPr>
          <p:spPr bwMode="auto">
            <a:xfrm>
              <a:off x="1920" y="391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chemeClr val="bg2"/>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288995" name="Text Box 227">
              <a:extLst>
                <a:ext uri="{FF2B5EF4-FFF2-40B4-BE49-F238E27FC236}">
                  <a16:creationId xmlns:a16="http://schemas.microsoft.com/office/drawing/2014/main" id="{1D572A8E-9084-4F8D-8BE8-00DA4D55630E}"/>
                </a:ext>
              </a:extLst>
            </p:cNvPr>
            <p:cNvSpPr txBox="1">
              <a:spLocks noChangeArrowheads="1"/>
            </p:cNvSpPr>
            <p:nvPr/>
          </p:nvSpPr>
          <p:spPr bwMode="auto">
            <a:xfrm>
              <a:off x="2044" y="367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8996" name="Text Box 228">
              <a:extLst>
                <a:ext uri="{FF2B5EF4-FFF2-40B4-BE49-F238E27FC236}">
                  <a16:creationId xmlns:a16="http://schemas.microsoft.com/office/drawing/2014/main" id="{07929190-9994-4050-B9EF-D851C3B9DC17}"/>
                </a:ext>
              </a:extLst>
            </p:cNvPr>
            <p:cNvSpPr txBox="1">
              <a:spLocks noChangeArrowheads="1"/>
            </p:cNvSpPr>
            <p:nvPr/>
          </p:nvSpPr>
          <p:spPr bwMode="auto">
            <a:xfrm>
              <a:off x="1574" y="3216"/>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88997" name="Text Box 229">
              <a:extLst>
                <a:ext uri="{FF2B5EF4-FFF2-40B4-BE49-F238E27FC236}">
                  <a16:creationId xmlns:a16="http://schemas.microsoft.com/office/drawing/2014/main" id="{8361E464-AF9E-426A-87F2-CB10B1A1C53D}"/>
                </a:ext>
              </a:extLst>
            </p:cNvPr>
            <p:cNvSpPr txBox="1">
              <a:spLocks noChangeArrowheads="1"/>
            </p:cNvSpPr>
            <p:nvPr/>
          </p:nvSpPr>
          <p:spPr bwMode="auto">
            <a:xfrm>
              <a:off x="2054" y="2784"/>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17793" name="AutoShape 230">
              <a:extLst>
                <a:ext uri="{FF2B5EF4-FFF2-40B4-BE49-F238E27FC236}">
                  <a16:creationId xmlns:a16="http://schemas.microsoft.com/office/drawing/2014/main" id="{F073F901-2166-495D-BAB0-F3E81E94DEF6}"/>
                </a:ext>
              </a:extLst>
            </p:cNvPr>
            <p:cNvSpPr>
              <a:spLocks noChangeArrowheads="1"/>
            </p:cNvSpPr>
            <p:nvPr/>
          </p:nvSpPr>
          <p:spPr bwMode="auto">
            <a:xfrm>
              <a:off x="2266" y="3478"/>
              <a:ext cx="768" cy="144"/>
            </a:xfrm>
            <a:prstGeom prst="rightArrow">
              <a:avLst>
                <a:gd name="adj1" fmla="val 50000"/>
                <a:gd name="adj2" fmla="val 1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7794" name="Text Box 231">
              <a:extLst>
                <a:ext uri="{FF2B5EF4-FFF2-40B4-BE49-F238E27FC236}">
                  <a16:creationId xmlns:a16="http://schemas.microsoft.com/office/drawing/2014/main" id="{CAC56BC2-0CE6-4D2F-A833-C442F0A0855C}"/>
                </a:ext>
              </a:extLst>
            </p:cNvPr>
            <p:cNvSpPr txBox="1">
              <a:spLocks noChangeArrowheads="1"/>
            </p:cNvSpPr>
            <p:nvPr/>
          </p:nvSpPr>
          <p:spPr bwMode="auto">
            <a:xfrm>
              <a:off x="2208" y="3249"/>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latin typeface="Times New Roman" panose="02020603050405020304" pitchFamily="18" charset="0"/>
                </a:rPr>
                <a:t>左右双旋</a:t>
              </a:r>
            </a:p>
          </p:txBody>
        </p:sp>
        <p:sp>
          <p:nvSpPr>
            <p:cNvPr id="289000" name="Oval 232">
              <a:extLst>
                <a:ext uri="{FF2B5EF4-FFF2-40B4-BE49-F238E27FC236}">
                  <a16:creationId xmlns:a16="http://schemas.microsoft.com/office/drawing/2014/main" id="{A7C7BABB-513A-42D5-8574-8BA2D4AC0430}"/>
                </a:ext>
              </a:extLst>
            </p:cNvPr>
            <p:cNvSpPr>
              <a:spLocks noChangeArrowheads="1"/>
            </p:cNvSpPr>
            <p:nvPr/>
          </p:nvSpPr>
          <p:spPr bwMode="auto">
            <a:xfrm>
              <a:off x="3562" y="3046"/>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7796" name="Oval 233">
              <a:extLst>
                <a:ext uri="{FF2B5EF4-FFF2-40B4-BE49-F238E27FC236}">
                  <a16:creationId xmlns:a16="http://schemas.microsoft.com/office/drawing/2014/main" id="{295CE55D-1A2A-472F-BF48-40FE12ECC998}"/>
                </a:ext>
              </a:extLst>
            </p:cNvPr>
            <p:cNvSpPr>
              <a:spLocks noChangeArrowheads="1"/>
            </p:cNvSpPr>
            <p:nvPr/>
          </p:nvSpPr>
          <p:spPr bwMode="auto">
            <a:xfrm>
              <a:off x="3130"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97" name="Line 234">
              <a:extLst>
                <a:ext uri="{FF2B5EF4-FFF2-40B4-BE49-F238E27FC236}">
                  <a16:creationId xmlns:a16="http://schemas.microsoft.com/office/drawing/2014/main" id="{6442340E-43A5-455C-9BC0-5870472DACFE}"/>
                </a:ext>
              </a:extLst>
            </p:cNvPr>
            <p:cNvSpPr>
              <a:spLocks noChangeShapeType="1"/>
            </p:cNvSpPr>
            <p:nvPr/>
          </p:nvSpPr>
          <p:spPr bwMode="auto">
            <a:xfrm flipH="1">
              <a:off x="3370"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8" name="Line 235">
              <a:extLst>
                <a:ext uri="{FF2B5EF4-FFF2-40B4-BE49-F238E27FC236}">
                  <a16:creationId xmlns:a16="http://schemas.microsoft.com/office/drawing/2014/main" id="{B43A69A8-3AF5-45B8-BC79-A9523E222BA7}"/>
                </a:ext>
              </a:extLst>
            </p:cNvPr>
            <p:cNvSpPr>
              <a:spLocks noChangeShapeType="1"/>
            </p:cNvSpPr>
            <p:nvPr/>
          </p:nvSpPr>
          <p:spPr bwMode="auto">
            <a:xfrm>
              <a:off x="3802" y="328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Oval 236">
              <a:extLst>
                <a:ext uri="{FF2B5EF4-FFF2-40B4-BE49-F238E27FC236}">
                  <a16:creationId xmlns:a16="http://schemas.microsoft.com/office/drawing/2014/main" id="{E81E60DF-12B8-469D-BD80-CA7DF891612E}"/>
                </a:ext>
              </a:extLst>
            </p:cNvPr>
            <p:cNvSpPr>
              <a:spLocks noChangeArrowheads="1"/>
            </p:cNvSpPr>
            <p:nvPr/>
          </p:nvSpPr>
          <p:spPr bwMode="auto">
            <a:xfrm>
              <a:off x="3946" y="347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89005" name="Text Box 237">
              <a:extLst>
                <a:ext uri="{FF2B5EF4-FFF2-40B4-BE49-F238E27FC236}">
                  <a16:creationId xmlns:a16="http://schemas.microsoft.com/office/drawing/2014/main" id="{FD82E74C-D8ED-485F-AEA2-CC25C42B96B9}"/>
                </a:ext>
              </a:extLst>
            </p:cNvPr>
            <p:cNvSpPr txBox="1">
              <a:spLocks noChangeArrowheads="1"/>
            </p:cNvSpPr>
            <p:nvPr/>
          </p:nvSpPr>
          <p:spPr bwMode="auto">
            <a:xfrm>
              <a:off x="3168" y="321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06" name="Text Box 238">
              <a:extLst>
                <a:ext uri="{FF2B5EF4-FFF2-40B4-BE49-F238E27FC236}">
                  <a16:creationId xmlns:a16="http://schemas.microsoft.com/office/drawing/2014/main" id="{9B4FFDAE-FE84-4C53-B412-44565CADF750}"/>
                </a:ext>
              </a:extLst>
            </p:cNvPr>
            <p:cNvSpPr txBox="1">
              <a:spLocks noChangeArrowheads="1"/>
            </p:cNvSpPr>
            <p:nvPr/>
          </p:nvSpPr>
          <p:spPr bwMode="auto">
            <a:xfrm>
              <a:off x="3984" y="321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07" name="Text Box 239">
              <a:extLst>
                <a:ext uri="{FF2B5EF4-FFF2-40B4-BE49-F238E27FC236}">
                  <a16:creationId xmlns:a16="http://schemas.microsoft.com/office/drawing/2014/main" id="{2C3CFE59-86A6-48F0-A8AA-1E0ED45B2B08}"/>
                </a:ext>
              </a:extLst>
            </p:cNvPr>
            <p:cNvSpPr txBox="1">
              <a:spLocks noChangeArrowheads="1"/>
            </p:cNvSpPr>
            <p:nvPr/>
          </p:nvSpPr>
          <p:spPr bwMode="auto">
            <a:xfrm>
              <a:off x="3648" y="278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grpSp>
      <p:grpSp>
        <p:nvGrpSpPr>
          <p:cNvPr id="117770" name="Group 240">
            <a:extLst>
              <a:ext uri="{FF2B5EF4-FFF2-40B4-BE49-F238E27FC236}">
                <a16:creationId xmlns:a16="http://schemas.microsoft.com/office/drawing/2014/main" id="{3BE95E5C-C96A-4854-87CF-10DBEAC15094}"/>
              </a:ext>
            </a:extLst>
          </p:cNvPr>
          <p:cNvGrpSpPr>
            <a:grpSpLocks/>
          </p:cNvGrpSpPr>
          <p:nvPr/>
        </p:nvGrpSpPr>
        <p:grpSpPr bwMode="auto">
          <a:xfrm>
            <a:off x="6950075" y="4419600"/>
            <a:ext cx="1997075" cy="2244725"/>
            <a:chOff x="4272" y="842"/>
            <a:chExt cx="1258" cy="1414"/>
          </a:xfrm>
        </p:grpSpPr>
        <p:sp>
          <p:nvSpPr>
            <p:cNvPr id="289009" name="Oval 241">
              <a:extLst>
                <a:ext uri="{FF2B5EF4-FFF2-40B4-BE49-F238E27FC236}">
                  <a16:creationId xmlns:a16="http://schemas.microsoft.com/office/drawing/2014/main" id="{6EE1ABE4-F688-4770-8495-B098496EA38D}"/>
                </a:ext>
              </a:extLst>
            </p:cNvPr>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7776" name="Line 242">
              <a:extLst>
                <a:ext uri="{FF2B5EF4-FFF2-40B4-BE49-F238E27FC236}">
                  <a16:creationId xmlns:a16="http://schemas.microsoft.com/office/drawing/2014/main" id="{95F10D15-FA75-4142-8C8A-F48893C4C1DF}"/>
                </a:ext>
              </a:extLst>
            </p:cNvPr>
            <p:cNvSpPr>
              <a:spLocks noChangeShapeType="1"/>
            </p:cNvSpPr>
            <p:nvPr/>
          </p:nvSpPr>
          <p:spPr bwMode="auto">
            <a:xfrm flipH="1">
              <a:off x="451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7" name="Oval 243">
              <a:extLst>
                <a:ext uri="{FF2B5EF4-FFF2-40B4-BE49-F238E27FC236}">
                  <a16:creationId xmlns:a16="http://schemas.microsoft.com/office/drawing/2014/main" id="{FFC56040-4C9F-48EB-8161-1C39FF20EEAE}"/>
                </a:ext>
              </a:extLst>
            </p:cNvPr>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7778" name="Line 244">
              <a:extLst>
                <a:ext uri="{FF2B5EF4-FFF2-40B4-BE49-F238E27FC236}">
                  <a16:creationId xmlns:a16="http://schemas.microsoft.com/office/drawing/2014/main" id="{6DBB475A-E7BF-49E9-8E74-D4BC07A25063}"/>
                </a:ext>
              </a:extLst>
            </p:cNvPr>
            <p:cNvSpPr>
              <a:spLocks noChangeShapeType="1"/>
            </p:cNvSpPr>
            <p:nvPr/>
          </p:nvSpPr>
          <p:spPr bwMode="auto">
            <a:xfrm>
              <a:off x="4944"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9" name="Line 245">
              <a:extLst>
                <a:ext uri="{FF2B5EF4-FFF2-40B4-BE49-F238E27FC236}">
                  <a16:creationId xmlns:a16="http://schemas.microsoft.com/office/drawing/2014/main" id="{D67C90A7-322D-4624-B9D0-D6FEADCA3B57}"/>
                </a:ext>
              </a:extLst>
            </p:cNvPr>
            <p:cNvSpPr>
              <a:spLocks noChangeShapeType="1"/>
            </p:cNvSpPr>
            <p:nvPr/>
          </p:nvSpPr>
          <p:spPr bwMode="auto">
            <a:xfrm flipH="1">
              <a:off x="4944" y="177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Oval 246">
              <a:extLst>
                <a:ext uri="{FF2B5EF4-FFF2-40B4-BE49-F238E27FC236}">
                  <a16:creationId xmlns:a16="http://schemas.microsoft.com/office/drawing/2014/main" id="{32D83FA2-B631-4E09-8F90-CAB660F8E75E}"/>
                </a:ext>
              </a:extLst>
            </p:cNvPr>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89015" name="Text Box 247">
              <a:extLst>
                <a:ext uri="{FF2B5EF4-FFF2-40B4-BE49-F238E27FC236}">
                  <a16:creationId xmlns:a16="http://schemas.microsoft.com/office/drawing/2014/main" id="{23C72531-DBDB-4C4C-A77F-40DEE25BB818}"/>
                </a:ext>
              </a:extLst>
            </p:cNvPr>
            <p:cNvSpPr txBox="1">
              <a:spLocks noChangeArrowheads="1"/>
            </p:cNvSpPr>
            <p:nvPr/>
          </p:nvSpPr>
          <p:spPr bwMode="auto">
            <a:xfrm>
              <a:off x="4742" y="170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016" name="Text Box 248">
              <a:extLst>
                <a:ext uri="{FF2B5EF4-FFF2-40B4-BE49-F238E27FC236}">
                  <a16:creationId xmlns:a16="http://schemas.microsoft.com/office/drawing/2014/main" id="{ADCD79AC-FDB9-4383-BFC1-21DC4432EBC8}"/>
                </a:ext>
              </a:extLst>
            </p:cNvPr>
            <p:cNvSpPr txBox="1">
              <a:spLocks noChangeArrowheads="1"/>
            </p:cNvSpPr>
            <p:nvPr/>
          </p:nvSpPr>
          <p:spPr bwMode="auto">
            <a:xfrm>
              <a:off x="5222" y="1274"/>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89017" name="Text Box 249">
              <a:extLst>
                <a:ext uri="{FF2B5EF4-FFF2-40B4-BE49-F238E27FC236}">
                  <a16:creationId xmlns:a16="http://schemas.microsoft.com/office/drawing/2014/main" id="{D65FE55F-3FF1-4AE6-8855-C0E20886C824}"/>
                </a:ext>
              </a:extLst>
            </p:cNvPr>
            <p:cNvSpPr txBox="1">
              <a:spLocks noChangeArrowheads="1"/>
            </p:cNvSpPr>
            <p:nvPr/>
          </p:nvSpPr>
          <p:spPr bwMode="auto">
            <a:xfrm>
              <a:off x="4790" y="84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7784" name="Oval 250">
              <a:extLst>
                <a:ext uri="{FF2B5EF4-FFF2-40B4-BE49-F238E27FC236}">
                  <a16:creationId xmlns:a16="http://schemas.microsoft.com/office/drawing/2014/main" id="{39B31A67-1907-4290-B2D8-FC2D56658A6B}"/>
                </a:ext>
              </a:extLst>
            </p:cNvPr>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grpSp>
      <p:sp>
        <p:nvSpPr>
          <p:cNvPr id="117771" name="Text Box 252">
            <a:extLst>
              <a:ext uri="{FF2B5EF4-FFF2-40B4-BE49-F238E27FC236}">
                <a16:creationId xmlns:a16="http://schemas.microsoft.com/office/drawing/2014/main" id="{04A9F4B0-A01B-475A-9645-3D2FC8938A2C}"/>
              </a:ext>
            </a:extLst>
          </p:cNvPr>
          <p:cNvSpPr txBox="1">
            <a:spLocks noChangeArrowheads="1"/>
          </p:cNvSpPr>
          <p:nvPr/>
        </p:nvSpPr>
        <p:spPr bwMode="auto">
          <a:xfrm>
            <a:off x="2286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1</a:t>
            </a:r>
          </a:p>
        </p:txBody>
      </p:sp>
      <p:sp>
        <p:nvSpPr>
          <p:cNvPr id="117772" name="Text Box 253">
            <a:extLst>
              <a:ext uri="{FF2B5EF4-FFF2-40B4-BE49-F238E27FC236}">
                <a16:creationId xmlns:a16="http://schemas.microsoft.com/office/drawing/2014/main" id="{1DAFDDDE-2615-4D11-9E1A-FAAE1CBD6805}"/>
              </a:ext>
            </a:extLst>
          </p:cNvPr>
          <p:cNvSpPr txBox="1">
            <a:spLocks noChangeArrowheads="1"/>
          </p:cNvSpPr>
          <p:nvPr/>
        </p:nvSpPr>
        <p:spPr bwMode="auto">
          <a:xfrm>
            <a:off x="12954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2</a:t>
            </a:r>
          </a:p>
        </p:txBody>
      </p:sp>
      <p:sp>
        <p:nvSpPr>
          <p:cNvPr id="117773" name="Text Box 254">
            <a:extLst>
              <a:ext uri="{FF2B5EF4-FFF2-40B4-BE49-F238E27FC236}">
                <a16:creationId xmlns:a16="http://schemas.microsoft.com/office/drawing/2014/main" id="{04A9D320-65D3-4291-9E2B-952501944D34}"/>
              </a:ext>
            </a:extLst>
          </p:cNvPr>
          <p:cNvSpPr txBox="1">
            <a:spLocks noChangeArrowheads="1"/>
          </p:cNvSpPr>
          <p:nvPr/>
        </p:nvSpPr>
        <p:spPr bwMode="auto">
          <a:xfrm>
            <a:off x="41148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3</a:t>
            </a:r>
          </a:p>
        </p:txBody>
      </p:sp>
      <p:sp>
        <p:nvSpPr>
          <p:cNvPr id="117774" name="Text Box 255">
            <a:extLst>
              <a:ext uri="{FF2B5EF4-FFF2-40B4-BE49-F238E27FC236}">
                <a16:creationId xmlns:a16="http://schemas.microsoft.com/office/drawing/2014/main" id="{AADA787B-7C35-41CC-B2B6-957C83EB1708}"/>
              </a:ext>
            </a:extLst>
          </p:cNvPr>
          <p:cNvSpPr txBox="1">
            <a:spLocks noChangeArrowheads="1"/>
          </p:cNvSpPr>
          <p:nvPr/>
        </p:nvSpPr>
        <p:spPr bwMode="auto">
          <a:xfrm>
            <a:off x="71628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ADE845F-597B-40A4-B86B-D87356BEE3C4}"/>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18787" name="Text Box 3">
            <a:extLst>
              <a:ext uri="{FF2B5EF4-FFF2-40B4-BE49-F238E27FC236}">
                <a16:creationId xmlns:a16="http://schemas.microsoft.com/office/drawing/2014/main" id="{EB79139F-7608-4AF5-94EF-FB1D3104657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6B4AEA8-4B80-48C2-81E4-A7951C1AF537}" type="slidenum">
              <a:rPr lang="zh-CN" altLang="en-US" sz="2400"/>
              <a:pPr algn="r" eaLnBrk="1" hangingPunct="1">
                <a:spcBef>
                  <a:spcPct val="50000"/>
                </a:spcBef>
                <a:buClrTx/>
                <a:buSzTx/>
                <a:buFontTx/>
                <a:buNone/>
              </a:pPr>
              <a:t>77</a:t>
            </a:fld>
            <a:endParaRPr lang="en-US" altLang="zh-CN" sz="2400"/>
          </a:p>
        </p:txBody>
      </p:sp>
      <p:sp>
        <p:nvSpPr>
          <p:cNvPr id="118788" name="Text Box 4">
            <a:extLst>
              <a:ext uri="{FF2B5EF4-FFF2-40B4-BE49-F238E27FC236}">
                <a16:creationId xmlns:a16="http://schemas.microsoft.com/office/drawing/2014/main" id="{00D12258-AE30-47CE-B64A-AB49038CD3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8789" name="Rectangle 5">
            <a:extLst>
              <a:ext uri="{FF2B5EF4-FFF2-40B4-BE49-F238E27FC236}">
                <a16:creationId xmlns:a16="http://schemas.microsoft.com/office/drawing/2014/main" id="{461B48A2-8344-4171-A344-F241806594AF}"/>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19</a:t>
            </a:r>
            <a:r>
              <a:rPr lang="zh-CN" altLang="en-US" b="1">
                <a:solidFill>
                  <a:srgbClr val="808080"/>
                </a:solidFill>
                <a:latin typeface="黑体" panose="02010609060101010101" pitchFamily="49" charset="-122"/>
                <a:ea typeface="黑体" panose="02010609060101010101" pitchFamily="49" charset="-122"/>
              </a:rPr>
              <a:t>,80,75,37,56</a:t>
            </a:r>
            <a:r>
              <a:rPr lang="zh-CN" altLang="en-US" b="1">
                <a:latin typeface="黑体" panose="02010609060101010101" pitchFamily="49" charset="-122"/>
                <a:ea typeface="黑体" panose="02010609060101010101" pitchFamily="49" charset="-122"/>
              </a:rPr>
              <a:t>。</a:t>
            </a:r>
          </a:p>
        </p:txBody>
      </p:sp>
      <p:sp>
        <p:nvSpPr>
          <p:cNvPr id="118790" name="Rectangle 6">
            <a:extLst>
              <a:ext uri="{FF2B5EF4-FFF2-40B4-BE49-F238E27FC236}">
                <a16:creationId xmlns:a16="http://schemas.microsoft.com/office/drawing/2014/main" id="{540578D0-9561-48AF-A07D-7D5FA3A18DA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8791" name="Text Box 48">
            <a:extLst>
              <a:ext uri="{FF2B5EF4-FFF2-40B4-BE49-F238E27FC236}">
                <a16:creationId xmlns:a16="http://schemas.microsoft.com/office/drawing/2014/main" id="{3F14E7FC-C681-42E0-ABCC-A48ABC04D12F}"/>
              </a:ext>
            </a:extLst>
          </p:cNvPr>
          <p:cNvSpPr txBox="1">
            <a:spLocks noChangeArrowheads="1"/>
          </p:cNvSpPr>
          <p:nvPr/>
        </p:nvSpPr>
        <p:spPr bwMode="auto">
          <a:xfrm>
            <a:off x="41910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5</a:t>
            </a:r>
          </a:p>
        </p:txBody>
      </p:sp>
      <p:grpSp>
        <p:nvGrpSpPr>
          <p:cNvPr id="118792" name="Group 67">
            <a:extLst>
              <a:ext uri="{FF2B5EF4-FFF2-40B4-BE49-F238E27FC236}">
                <a16:creationId xmlns:a16="http://schemas.microsoft.com/office/drawing/2014/main" id="{158BD4FD-3C49-495F-A775-843A70205E04}"/>
              </a:ext>
            </a:extLst>
          </p:cNvPr>
          <p:cNvGrpSpPr>
            <a:grpSpLocks/>
          </p:cNvGrpSpPr>
          <p:nvPr/>
        </p:nvGrpSpPr>
        <p:grpSpPr bwMode="auto">
          <a:xfrm>
            <a:off x="2057400" y="3581400"/>
            <a:ext cx="5289550" cy="2854325"/>
            <a:chOff x="316" y="2208"/>
            <a:chExt cx="3332" cy="1798"/>
          </a:xfrm>
        </p:grpSpPr>
        <p:sp>
          <p:nvSpPr>
            <p:cNvPr id="118793" name="Line 68">
              <a:extLst>
                <a:ext uri="{FF2B5EF4-FFF2-40B4-BE49-F238E27FC236}">
                  <a16:creationId xmlns:a16="http://schemas.microsoft.com/office/drawing/2014/main" id="{A904EA78-B890-41B3-BB61-146F53E7FF3D}"/>
                </a:ext>
              </a:extLst>
            </p:cNvPr>
            <p:cNvSpPr>
              <a:spLocks noChangeShapeType="1"/>
            </p:cNvSpPr>
            <p:nvPr/>
          </p:nvSpPr>
          <p:spPr bwMode="auto">
            <a:xfrm flipH="1">
              <a:off x="2400"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05" name="Oval 69">
              <a:extLst>
                <a:ext uri="{FF2B5EF4-FFF2-40B4-BE49-F238E27FC236}">
                  <a16:creationId xmlns:a16="http://schemas.microsoft.com/office/drawing/2014/main" id="{BB7C6343-9B1A-482A-AB9F-C9E3B3615D0C}"/>
                </a:ext>
              </a:extLst>
            </p:cNvPr>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8795" name="Line 70">
              <a:extLst>
                <a:ext uri="{FF2B5EF4-FFF2-40B4-BE49-F238E27FC236}">
                  <a16:creationId xmlns:a16="http://schemas.microsoft.com/office/drawing/2014/main" id="{BD7F1434-81EB-487E-9DFF-9A49A0B977B1}"/>
                </a:ext>
              </a:extLst>
            </p:cNvPr>
            <p:cNvSpPr>
              <a:spLocks noChangeShapeType="1"/>
            </p:cNvSpPr>
            <p:nvPr/>
          </p:nvSpPr>
          <p:spPr bwMode="auto">
            <a:xfrm flipH="1">
              <a:off x="508"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Oval 71">
              <a:extLst>
                <a:ext uri="{FF2B5EF4-FFF2-40B4-BE49-F238E27FC236}">
                  <a16:creationId xmlns:a16="http://schemas.microsoft.com/office/drawing/2014/main" id="{8242E44D-537B-46B0-BBFD-1046AD846DEA}"/>
                </a:ext>
              </a:extLst>
            </p:cNvPr>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8797" name="Line 72">
              <a:extLst>
                <a:ext uri="{FF2B5EF4-FFF2-40B4-BE49-F238E27FC236}">
                  <a16:creationId xmlns:a16="http://schemas.microsoft.com/office/drawing/2014/main" id="{940DB0A7-B7F1-4556-99F1-B303AFE5C3C7}"/>
                </a:ext>
              </a:extLst>
            </p:cNvPr>
            <p:cNvSpPr>
              <a:spLocks noChangeShapeType="1"/>
            </p:cNvSpPr>
            <p:nvPr/>
          </p:nvSpPr>
          <p:spPr bwMode="auto">
            <a:xfrm>
              <a:off x="940"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Oval 73">
              <a:extLst>
                <a:ext uri="{FF2B5EF4-FFF2-40B4-BE49-F238E27FC236}">
                  <a16:creationId xmlns:a16="http://schemas.microsoft.com/office/drawing/2014/main" id="{D12F9B6A-E97B-4393-A958-26BB9D365AF9}"/>
                </a:ext>
              </a:extLst>
            </p:cNvPr>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8799" name="Line 74">
              <a:extLst>
                <a:ext uri="{FF2B5EF4-FFF2-40B4-BE49-F238E27FC236}">
                  <a16:creationId xmlns:a16="http://schemas.microsoft.com/office/drawing/2014/main" id="{444FCBB9-7DEA-4973-A11D-331C832E595B}"/>
                </a:ext>
              </a:extLst>
            </p:cNvPr>
            <p:cNvSpPr>
              <a:spLocks noChangeShapeType="1"/>
            </p:cNvSpPr>
            <p:nvPr/>
          </p:nvSpPr>
          <p:spPr bwMode="auto">
            <a:xfrm flipH="1">
              <a:off x="892" y="314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Oval 75">
              <a:extLst>
                <a:ext uri="{FF2B5EF4-FFF2-40B4-BE49-F238E27FC236}">
                  <a16:creationId xmlns:a16="http://schemas.microsoft.com/office/drawing/2014/main" id="{82032843-B03D-4BF3-BDCD-BC111CDE0BF5}"/>
                </a:ext>
              </a:extLst>
            </p:cNvPr>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118801" name="Line 76">
              <a:extLst>
                <a:ext uri="{FF2B5EF4-FFF2-40B4-BE49-F238E27FC236}">
                  <a16:creationId xmlns:a16="http://schemas.microsoft.com/office/drawing/2014/main" id="{EE370E4C-E8D7-489C-81F4-C9E507E1D4EC}"/>
                </a:ext>
              </a:extLst>
            </p:cNvPr>
            <p:cNvSpPr>
              <a:spLocks noChangeShapeType="1"/>
            </p:cNvSpPr>
            <p:nvPr/>
          </p:nvSpPr>
          <p:spPr bwMode="auto">
            <a:xfrm flipH="1">
              <a:off x="460" y="357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Oval 77">
              <a:extLst>
                <a:ext uri="{FF2B5EF4-FFF2-40B4-BE49-F238E27FC236}">
                  <a16:creationId xmlns:a16="http://schemas.microsoft.com/office/drawing/2014/main" id="{E72333D7-D1B9-4723-BA75-49FD0EFFAE65}"/>
                </a:ext>
              </a:extLst>
            </p:cNvPr>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296014" name="Text Box 78">
              <a:extLst>
                <a:ext uri="{FF2B5EF4-FFF2-40B4-BE49-F238E27FC236}">
                  <a16:creationId xmlns:a16="http://schemas.microsoft.com/office/drawing/2014/main" id="{1FC5726C-DA7B-4F6A-8B7B-DBF9CFFE1797}"/>
                </a:ext>
              </a:extLst>
            </p:cNvPr>
            <p:cNvSpPr txBox="1">
              <a:spLocks noChangeArrowheads="1"/>
            </p:cNvSpPr>
            <p:nvPr/>
          </p:nvSpPr>
          <p:spPr bwMode="auto">
            <a:xfrm>
              <a:off x="354" y="345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15" name="Text Box 79">
              <a:extLst>
                <a:ext uri="{FF2B5EF4-FFF2-40B4-BE49-F238E27FC236}">
                  <a16:creationId xmlns:a16="http://schemas.microsoft.com/office/drawing/2014/main" id="{2C1C4FE0-6DCE-4B9B-8D60-24F77FF094C7}"/>
                </a:ext>
              </a:extLst>
            </p:cNvPr>
            <p:cNvSpPr txBox="1">
              <a:spLocks noChangeArrowheads="1"/>
            </p:cNvSpPr>
            <p:nvPr/>
          </p:nvSpPr>
          <p:spPr bwMode="auto">
            <a:xfrm>
              <a:off x="738" y="307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016" name="Text Box 80">
              <a:extLst>
                <a:ext uri="{FF2B5EF4-FFF2-40B4-BE49-F238E27FC236}">
                  <a16:creationId xmlns:a16="http://schemas.microsoft.com/office/drawing/2014/main" id="{A47BE8B3-E9D3-4DB2-96DC-51026C074152}"/>
                </a:ext>
              </a:extLst>
            </p:cNvPr>
            <p:cNvSpPr txBox="1">
              <a:spLocks noChangeArrowheads="1"/>
            </p:cNvSpPr>
            <p:nvPr/>
          </p:nvSpPr>
          <p:spPr bwMode="auto">
            <a:xfrm>
              <a:off x="1228" y="2640"/>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2</a:t>
              </a:r>
            </a:p>
          </p:txBody>
        </p:sp>
        <p:sp>
          <p:nvSpPr>
            <p:cNvPr id="118806" name="AutoShape 81">
              <a:extLst>
                <a:ext uri="{FF2B5EF4-FFF2-40B4-BE49-F238E27FC236}">
                  <a16:creationId xmlns:a16="http://schemas.microsoft.com/office/drawing/2014/main" id="{F148EAEF-3B35-401D-9622-0D7ABBC2AD99}"/>
                </a:ext>
              </a:extLst>
            </p:cNvPr>
            <p:cNvSpPr>
              <a:spLocks noChangeArrowheads="1"/>
            </p:cNvSpPr>
            <p:nvPr/>
          </p:nvSpPr>
          <p:spPr bwMode="auto">
            <a:xfrm>
              <a:off x="1440" y="3312"/>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6018" name="Text Box 82">
              <a:extLst>
                <a:ext uri="{FF2B5EF4-FFF2-40B4-BE49-F238E27FC236}">
                  <a16:creationId xmlns:a16="http://schemas.microsoft.com/office/drawing/2014/main" id="{DD52A037-F587-48D3-9D61-149EB50361EF}"/>
                </a:ext>
              </a:extLst>
            </p:cNvPr>
            <p:cNvSpPr txBox="1">
              <a:spLocks noChangeArrowheads="1"/>
            </p:cNvSpPr>
            <p:nvPr/>
          </p:nvSpPr>
          <p:spPr bwMode="auto">
            <a:xfrm>
              <a:off x="1430" y="2988"/>
              <a:ext cx="695"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右单旋</a:t>
              </a:r>
              <a:endParaRPr kumimoji="0" lang="zh-CN" altLang="en-US">
                <a:latin typeface="Times New Roman" pitchFamily="18" charset="0"/>
              </a:endParaRPr>
            </a:p>
          </p:txBody>
        </p:sp>
        <p:sp>
          <p:nvSpPr>
            <p:cNvPr id="118808" name="Oval 83">
              <a:extLst>
                <a:ext uri="{FF2B5EF4-FFF2-40B4-BE49-F238E27FC236}">
                  <a16:creationId xmlns:a16="http://schemas.microsoft.com/office/drawing/2014/main" id="{479EC6A4-BFD8-4681-88E1-67A9097F9DAD}"/>
                </a:ext>
              </a:extLst>
            </p:cNvPr>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8809" name="Line 84">
              <a:extLst>
                <a:ext uri="{FF2B5EF4-FFF2-40B4-BE49-F238E27FC236}">
                  <a16:creationId xmlns:a16="http://schemas.microsoft.com/office/drawing/2014/main" id="{0E0B991A-8C94-43AB-983B-7829FA0AAA0D}"/>
                </a:ext>
              </a:extLst>
            </p:cNvPr>
            <p:cNvSpPr>
              <a:spLocks noChangeShapeType="1"/>
            </p:cNvSpPr>
            <p:nvPr/>
          </p:nvSpPr>
          <p:spPr bwMode="auto">
            <a:xfrm>
              <a:off x="2784"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21" name="Oval 85">
              <a:extLst>
                <a:ext uri="{FF2B5EF4-FFF2-40B4-BE49-F238E27FC236}">
                  <a16:creationId xmlns:a16="http://schemas.microsoft.com/office/drawing/2014/main" id="{EB3A2158-F01F-45B0-8864-F9D5C566BD12}"/>
                </a:ext>
              </a:extLst>
            </p:cNvPr>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rgbClr val="CC3300"/>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8811" name="Line 86">
              <a:extLst>
                <a:ext uri="{FF2B5EF4-FFF2-40B4-BE49-F238E27FC236}">
                  <a16:creationId xmlns:a16="http://schemas.microsoft.com/office/drawing/2014/main" id="{3490B1C9-7BAD-455D-8F0F-087D0CB09E24}"/>
                </a:ext>
              </a:extLst>
            </p:cNvPr>
            <p:cNvSpPr>
              <a:spLocks noChangeShapeType="1"/>
            </p:cNvSpPr>
            <p:nvPr/>
          </p:nvSpPr>
          <p:spPr bwMode="auto">
            <a:xfrm>
              <a:off x="3168"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2" name="Oval 87">
              <a:extLst>
                <a:ext uri="{FF2B5EF4-FFF2-40B4-BE49-F238E27FC236}">
                  <a16:creationId xmlns:a16="http://schemas.microsoft.com/office/drawing/2014/main" id="{F905CFA6-4A69-49C4-81B8-C0FB56B93D77}"/>
                </a:ext>
              </a:extLst>
            </p:cNvPr>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18813" name="Line 88">
              <a:extLst>
                <a:ext uri="{FF2B5EF4-FFF2-40B4-BE49-F238E27FC236}">
                  <a16:creationId xmlns:a16="http://schemas.microsoft.com/office/drawing/2014/main" id="{17B9AC25-EC60-44A9-A591-5128C49C1D8F}"/>
                </a:ext>
              </a:extLst>
            </p:cNvPr>
            <p:cNvSpPr>
              <a:spLocks noChangeShapeType="1"/>
            </p:cNvSpPr>
            <p:nvPr/>
          </p:nvSpPr>
          <p:spPr bwMode="auto">
            <a:xfrm flipH="1">
              <a:off x="2736"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4" name="Oval 89">
              <a:extLst>
                <a:ext uri="{FF2B5EF4-FFF2-40B4-BE49-F238E27FC236}">
                  <a16:creationId xmlns:a16="http://schemas.microsoft.com/office/drawing/2014/main" id="{84743F9B-010D-4D1C-BE94-719021AF265E}"/>
                </a:ext>
              </a:extLst>
            </p:cNvPr>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296026" name="Text Box 90">
              <a:extLst>
                <a:ext uri="{FF2B5EF4-FFF2-40B4-BE49-F238E27FC236}">
                  <a16:creationId xmlns:a16="http://schemas.microsoft.com/office/drawing/2014/main" id="{D190EF2A-3451-48EF-9E17-BEF4A8325100}"/>
                </a:ext>
              </a:extLst>
            </p:cNvPr>
            <p:cNvSpPr txBox="1">
              <a:spLocks noChangeArrowheads="1"/>
            </p:cNvSpPr>
            <p:nvPr/>
          </p:nvSpPr>
          <p:spPr bwMode="auto">
            <a:xfrm>
              <a:off x="2630" y="3098"/>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7" name="Text Box 91">
              <a:extLst>
                <a:ext uri="{FF2B5EF4-FFF2-40B4-BE49-F238E27FC236}">
                  <a16:creationId xmlns:a16="http://schemas.microsoft.com/office/drawing/2014/main" id="{B83617CF-FC86-4352-B536-7CC08926326E}"/>
                </a:ext>
              </a:extLst>
            </p:cNvPr>
            <p:cNvSpPr txBox="1">
              <a:spLocks noChangeArrowheads="1"/>
            </p:cNvSpPr>
            <p:nvPr/>
          </p:nvSpPr>
          <p:spPr bwMode="auto">
            <a:xfrm>
              <a:off x="3398" y="3098"/>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8" name="Text Box 92">
              <a:extLst>
                <a:ext uri="{FF2B5EF4-FFF2-40B4-BE49-F238E27FC236}">
                  <a16:creationId xmlns:a16="http://schemas.microsoft.com/office/drawing/2014/main" id="{3E839BEA-2DD2-4968-9664-B9BE477169E4}"/>
                </a:ext>
              </a:extLst>
            </p:cNvPr>
            <p:cNvSpPr txBox="1">
              <a:spLocks noChangeArrowheads="1"/>
            </p:cNvSpPr>
            <p:nvPr/>
          </p:nvSpPr>
          <p:spPr bwMode="auto">
            <a:xfrm>
              <a:off x="3014" y="266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029" name="Text Box 93">
              <a:extLst>
                <a:ext uri="{FF2B5EF4-FFF2-40B4-BE49-F238E27FC236}">
                  <a16:creationId xmlns:a16="http://schemas.microsoft.com/office/drawing/2014/main" id="{C826B18E-C4D1-4970-9BAD-E081E223EA1D}"/>
                </a:ext>
              </a:extLst>
            </p:cNvPr>
            <p:cNvSpPr txBox="1">
              <a:spLocks noChangeArrowheads="1"/>
            </p:cNvSpPr>
            <p:nvPr/>
          </p:nvSpPr>
          <p:spPr bwMode="auto">
            <a:xfrm>
              <a:off x="2678" y="220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8819" name="Oval 94">
              <a:extLst>
                <a:ext uri="{FF2B5EF4-FFF2-40B4-BE49-F238E27FC236}">
                  <a16:creationId xmlns:a16="http://schemas.microsoft.com/office/drawing/2014/main" id="{EC59AA5B-FE6B-41F9-BFE6-0BA36D3862B3}"/>
                </a:ext>
              </a:extLst>
            </p:cNvPr>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96031" name="Text Box 95">
              <a:extLst>
                <a:ext uri="{FF2B5EF4-FFF2-40B4-BE49-F238E27FC236}">
                  <a16:creationId xmlns:a16="http://schemas.microsoft.com/office/drawing/2014/main" id="{9AE5EA21-D3FC-4BCE-82E9-BB60A4773780}"/>
                </a:ext>
              </a:extLst>
            </p:cNvPr>
            <p:cNvSpPr txBox="1">
              <a:spLocks noChangeArrowheads="1"/>
            </p:cNvSpPr>
            <p:nvPr/>
          </p:nvSpPr>
          <p:spPr bwMode="auto">
            <a:xfrm>
              <a:off x="882" y="220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58123F9-155D-432D-953B-015AB27A9E5A}"/>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19811" name="Text Box 3">
            <a:extLst>
              <a:ext uri="{FF2B5EF4-FFF2-40B4-BE49-F238E27FC236}">
                <a16:creationId xmlns:a16="http://schemas.microsoft.com/office/drawing/2014/main" id="{8BB8DBD9-E4F2-4747-9B30-709390DBF49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96967DD-A7E9-404B-B4E1-D3EFEEAC44CF}" type="slidenum">
              <a:rPr lang="zh-CN" altLang="en-US" sz="2400"/>
              <a:pPr algn="r" eaLnBrk="1" hangingPunct="1">
                <a:spcBef>
                  <a:spcPct val="50000"/>
                </a:spcBef>
                <a:buClrTx/>
                <a:buSzTx/>
                <a:buFontTx/>
                <a:buNone/>
              </a:pPr>
              <a:t>78</a:t>
            </a:fld>
            <a:endParaRPr lang="en-US" altLang="zh-CN" sz="2400"/>
          </a:p>
        </p:txBody>
      </p:sp>
      <p:sp>
        <p:nvSpPr>
          <p:cNvPr id="119812" name="Text Box 4">
            <a:extLst>
              <a:ext uri="{FF2B5EF4-FFF2-40B4-BE49-F238E27FC236}">
                <a16:creationId xmlns:a16="http://schemas.microsoft.com/office/drawing/2014/main" id="{CEFE2844-4354-410B-9231-6E4417B8469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19813" name="Rectangle 5">
            <a:extLst>
              <a:ext uri="{FF2B5EF4-FFF2-40B4-BE49-F238E27FC236}">
                <a16:creationId xmlns:a16="http://schemas.microsoft.com/office/drawing/2014/main" id="{B7D698B0-F3D7-46CD-9F83-A273638C4299}"/>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80</a:t>
            </a:r>
            <a:r>
              <a:rPr lang="zh-CN" altLang="en-US" b="1">
                <a:solidFill>
                  <a:srgbClr val="808080"/>
                </a:solidFill>
                <a:latin typeface="黑体" panose="02010609060101010101" pitchFamily="49" charset="-122"/>
                <a:ea typeface="黑体" panose="02010609060101010101" pitchFamily="49" charset="-122"/>
              </a:rPr>
              <a:t>,75,37,56</a:t>
            </a:r>
            <a:r>
              <a:rPr lang="zh-CN" altLang="en-US" b="1">
                <a:latin typeface="黑体" panose="02010609060101010101" pitchFamily="49" charset="-122"/>
                <a:ea typeface="黑体" panose="02010609060101010101" pitchFamily="49" charset="-122"/>
              </a:rPr>
              <a:t>。</a:t>
            </a:r>
          </a:p>
        </p:txBody>
      </p:sp>
      <p:sp>
        <p:nvSpPr>
          <p:cNvPr id="119814" name="Rectangle 6">
            <a:extLst>
              <a:ext uri="{FF2B5EF4-FFF2-40B4-BE49-F238E27FC236}">
                <a16:creationId xmlns:a16="http://schemas.microsoft.com/office/drawing/2014/main" id="{3257030C-C5D4-4234-A24D-35FD8B3428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19815" name="Text Box 9">
            <a:extLst>
              <a:ext uri="{FF2B5EF4-FFF2-40B4-BE49-F238E27FC236}">
                <a16:creationId xmlns:a16="http://schemas.microsoft.com/office/drawing/2014/main" id="{E16B258F-DFBD-437D-B6C9-C3AD39BC9351}"/>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6</a:t>
            </a:r>
          </a:p>
        </p:txBody>
      </p:sp>
      <p:grpSp>
        <p:nvGrpSpPr>
          <p:cNvPr id="119816" name="Group 10">
            <a:extLst>
              <a:ext uri="{FF2B5EF4-FFF2-40B4-BE49-F238E27FC236}">
                <a16:creationId xmlns:a16="http://schemas.microsoft.com/office/drawing/2014/main" id="{320D058D-D5AB-4ED7-9138-E5B020BC5AC7}"/>
              </a:ext>
            </a:extLst>
          </p:cNvPr>
          <p:cNvGrpSpPr>
            <a:grpSpLocks/>
          </p:cNvGrpSpPr>
          <p:nvPr/>
        </p:nvGrpSpPr>
        <p:grpSpPr bwMode="auto">
          <a:xfrm>
            <a:off x="990600" y="3733800"/>
            <a:ext cx="2835275" cy="2930525"/>
            <a:chOff x="3638" y="2138"/>
            <a:chExt cx="1786" cy="1846"/>
          </a:xfrm>
        </p:grpSpPr>
        <p:sp>
          <p:nvSpPr>
            <p:cNvPr id="119834" name="Line 11">
              <a:extLst>
                <a:ext uri="{FF2B5EF4-FFF2-40B4-BE49-F238E27FC236}">
                  <a16:creationId xmlns:a16="http://schemas.microsoft.com/office/drawing/2014/main" id="{4B0ED400-1465-4330-9A73-F76778F42189}"/>
                </a:ext>
              </a:extLst>
            </p:cNvPr>
            <p:cNvSpPr>
              <a:spLocks noChangeShapeType="1"/>
            </p:cNvSpPr>
            <p:nvPr/>
          </p:nvSpPr>
          <p:spPr bwMode="auto">
            <a:xfrm flipH="1">
              <a:off x="3830"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5" name="Oval 12">
              <a:extLst>
                <a:ext uri="{FF2B5EF4-FFF2-40B4-BE49-F238E27FC236}">
                  <a16:creationId xmlns:a16="http://schemas.microsoft.com/office/drawing/2014/main" id="{8387D009-5411-4DAC-B6D8-84F7E7234C23}"/>
                </a:ext>
              </a:extLst>
            </p:cNvPr>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96973" name="Oval 13">
              <a:extLst>
                <a:ext uri="{FF2B5EF4-FFF2-40B4-BE49-F238E27FC236}">
                  <a16:creationId xmlns:a16="http://schemas.microsoft.com/office/drawing/2014/main" id="{AD914DF7-9879-423A-BC45-343B1E8E27B7}"/>
                </a:ext>
              </a:extLst>
            </p:cNvPr>
            <p:cNvSpPr>
              <a:spLocks noChangeArrowheads="1"/>
            </p:cNvSpPr>
            <p:nvPr/>
          </p:nvSpPr>
          <p:spPr bwMode="auto">
            <a:xfrm>
              <a:off x="4022" y="2400"/>
              <a:ext cx="288" cy="288"/>
            </a:xfrm>
            <a:prstGeom prst="ellipse">
              <a:avLst/>
            </a:prstGeom>
            <a:solidFill>
              <a:srgbClr val="FFFFCC"/>
            </a:solidFill>
            <a:ln w="28575">
              <a:solidFill>
                <a:srgbClr val="009900"/>
              </a:solidFill>
              <a:round/>
              <a:headEnd/>
              <a:tailEnd/>
            </a:ln>
            <a:effectLst/>
          </p:spPr>
          <p:txBody>
            <a:bodyPr wrap="none" anchor="ctr"/>
            <a:lstStyle/>
            <a:p>
              <a:pPr algn="ctr" eaLnBrk="1" hangingPunct="1">
                <a:defRPr/>
              </a:pPr>
              <a:r>
                <a:rPr kumimoji="0" lang="zh-CN" altLang="en-US" sz="2800" b="1">
                  <a:solidFill>
                    <a:schemeClr val="bg2"/>
                  </a:solidFill>
                  <a:effectLst>
                    <a:outerShdw blurRad="38100" dist="38100" dir="2700000" algn="tl">
                      <a:srgbClr val="000000"/>
                    </a:outerShdw>
                  </a:effectLst>
                  <a:latin typeface="Times New Roman" pitchFamily="18" charset="0"/>
                  <a:ea typeface="MS Hei" pitchFamily="49" charset="-122"/>
                </a:rPr>
                <a:t>13</a:t>
              </a:r>
              <a:endParaRPr kumimoji="0" lang="zh-CN" altLang="en-US">
                <a:latin typeface="Times New Roman" pitchFamily="18" charset="0"/>
              </a:endParaRPr>
            </a:p>
          </p:txBody>
        </p:sp>
        <p:sp>
          <p:nvSpPr>
            <p:cNvPr id="119837" name="Line 14">
              <a:extLst>
                <a:ext uri="{FF2B5EF4-FFF2-40B4-BE49-F238E27FC236}">
                  <a16:creationId xmlns:a16="http://schemas.microsoft.com/office/drawing/2014/main" id="{52A88D25-FF4B-48DB-97F3-5CF4E9B25F5C}"/>
                </a:ext>
              </a:extLst>
            </p:cNvPr>
            <p:cNvSpPr>
              <a:spLocks noChangeShapeType="1"/>
            </p:cNvSpPr>
            <p:nvPr/>
          </p:nvSpPr>
          <p:spPr bwMode="auto">
            <a:xfrm>
              <a:off x="4262"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8" name="Oval 15">
              <a:extLst>
                <a:ext uri="{FF2B5EF4-FFF2-40B4-BE49-F238E27FC236}">
                  <a16:creationId xmlns:a16="http://schemas.microsoft.com/office/drawing/2014/main" id="{06C91263-9345-4200-910A-6874EDF4530C}"/>
                </a:ext>
              </a:extLst>
            </p:cNvPr>
            <p:cNvSpPr>
              <a:spLocks noChangeArrowheads="1"/>
            </p:cNvSpPr>
            <p:nvPr/>
          </p:nvSpPr>
          <p:spPr bwMode="auto">
            <a:xfrm>
              <a:off x="4406" y="28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119839" name="Line 16">
              <a:extLst>
                <a:ext uri="{FF2B5EF4-FFF2-40B4-BE49-F238E27FC236}">
                  <a16:creationId xmlns:a16="http://schemas.microsoft.com/office/drawing/2014/main" id="{4E3F86D4-0645-4E52-963C-98ECE5F0BE57}"/>
                </a:ext>
              </a:extLst>
            </p:cNvPr>
            <p:cNvSpPr>
              <a:spLocks noChangeShapeType="1"/>
            </p:cNvSpPr>
            <p:nvPr/>
          </p:nvSpPr>
          <p:spPr bwMode="auto">
            <a:xfrm>
              <a:off x="4646" y="3072"/>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Line 17">
              <a:extLst>
                <a:ext uri="{FF2B5EF4-FFF2-40B4-BE49-F238E27FC236}">
                  <a16:creationId xmlns:a16="http://schemas.microsoft.com/office/drawing/2014/main" id="{C82AB4D9-D7FF-474A-9AFE-0B77CF2F8209}"/>
                </a:ext>
              </a:extLst>
            </p:cNvPr>
            <p:cNvSpPr>
              <a:spLocks noChangeShapeType="1"/>
            </p:cNvSpPr>
            <p:nvPr/>
          </p:nvSpPr>
          <p:spPr bwMode="auto">
            <a:xfrm>
              <a:off x="4982" y="350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1" name="Oval 18">
              <a:extLst>
                <a:ext uri="{FF2B5EF4-FFF2-40B4-BE49-F238E27FC236}">
                  <a16:creationId xmlns:a16="http://schemas.microsoft.com/office/drawing/2014/main" id="{5DC570FC-898E-46CE-A534-5E18BD479863}"/>
                </a:ext>
              </a:extLst>
            </p:cNvPr>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19842" name="Line 19">
              <a:extLst>
                <a:ext uri="{FF2B5EF4-FFF2-40B4-BE49-F238E27FC236}">
                  <a16:creationId xmlns:a16="http://schemas.microsoft.com/office/drawing/2014/main" id="{55DE0C31-9066-43E8-AFD9-C72C6C1ED6AD}"/>
                </a:ext>
              </a:extLst>
            </p:cNvPr>
            <p:cNvSpPr>
              <a:spLocks noChangeShapeType="1"/>
            </p:cNvSpPr>
            <p:nvPr/>
          </p:nvSpPr>
          <p:spPr bwMode="auto">
            <a:xfrm flipH="1">
              <a:off x="4166" y="307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3" name="Oval 20">
              <a:extLst>
                <a:ext uri="{FF2B5EF4-FFF2-40B4-BE49-F238E27FC236}">
                  <a16:creationId xmlns:a16="http://schemas.microsoft.com/office/drawing/2014/main" id="{33B778BB-BE44-455B-A4CD-EAFAF3991D74}"/>
                </a:ext>
              </a:extLst>
            </p:cNvPr>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19844" name="Oval 21">
              <a:extLst>
                <a:ext uri="{FF2B5EF4-FFF2-40B4-BE49-F238E27FC236}">
                  <a16:creationId xmlns:a16="http://schemas.microsoft.com/office/drawing/2014/main" id="{87435AFC-9D4C-4502-95C2-CCB5853D3140}"/>
                </a:ext>
              </a:extLst>
            </p:cNvPr>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96982" name="Text Box 22">
              <a:extLst>
                <a:ext uri="{FF2B5EF4-FFF2-40B4-BE49-F238E27FC236}">
                  <a16:creationId xmlns:a16="http://schemas.microsoft.com/office/drawing/2014/main" id="{42899D77-2F8D-4858-A21E-46955C525651}"/>
                </a:ext>
              </a:extLst>
            </p:cNvPr>
            <p:cNvSpPr txBox="1">
              <a:spLocks noChangeArrowheads="1"/>
            </p:cNvSpPr>
            <p:nvPr/>
          </p:nvSpPr>
          <p:spPr bwMode="auto">
            <a:xfrm>
              <a:off x="5212" y="343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96983" name="Text Box 23">
              <a:extLst>
                <a:ext uri="{FF2B5EF4-FFF2-40B4-BE49-F238E27FC236}">
                  <a16:creationId xmlns:a16="http://schemas.microsoft.com/office/drawing/2014/main" id="{8FBE5289-C2A6-411E-8249-2A9933443B86}"/>
                </a:ext>
              </a:extLst>
            </p:cNvPr>
            <p:cNvSpPr txBox="1">
              <a:spLocks noChangeArrowheads="1"/>
            </p:cNvSpPr>
            <p:nvPr/>
          </p:nvSpPr>
          <p:spPr bwMode="auto">
            <a:xfrm>
              <a:off x="4876" y="3002"/>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984" name="Text Box 24">
              <a:extLst>
                <a:ext uri="{FF2B5EF4-FFF2-40B4-BE49-F238E27FC236}">
                  <a16:creationId xmlns:a16="http://schemas.microsoft.com/office/drawing/2014/main" id="{ED2C68F5-D702-4874-9179-B4F323DDDC22}"/>
                </a:ext>
              </a:extLst>
            </p:cNvPr>
            <p:cNvSpPr txBox="1">
              <a:spLocks noChangeArrowheads="1"/>
            </p:cNvSpPr>
            <p:nvPr/>
          </p:nvSpPr>
          <p:spPr bwMode="auto">
            <a:xfrm>
              <a:off x="4492" y="2570"/>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296985" name="Text Box 25">
              <a:extLst>
                <a:ext uri="{FF2B5EF4-FFF2-40B4-BE49-F238E27FC236}">
                  <a16:creationId xmlns:a16="http://schemas.microsoft.com/office/drawing/2014/main" id="{05818610-3FA0-475C-9C45-DD5631239DF0}"/>
                </a:ext>
              </a:extLst>
            </p:cNvPr>
            <p:cNvSpPr txBox="1">
              <a:spLocks noChangeArrowheads="1"/>
            </p:cNvSpPr>
            <p:nvPr/>
          </p:nvSpPr>
          <p:spPr bwMode="auto">
            <a:xfrm>
              <a:off x="4108" y="213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p>
          </p:txBody>
        </p:sp>
      </p:grpSp>
      <p:grpSp>
        <p:nvGrpSpPr>
          <p:cNvPr id="119817" name="Group 55">
            <a:extLst>
              <a:ext uri="{FF2B5EF4-FFF2-40B4-BE49-F238E27FC236}">
                <a16:creationId xmlns:a16="http://schemas.microsoft.com/office/drawing/2014/main" id="{34C0A60F-CED5-415B-9EA8-D63E6323D95D}"/>
              </a:ext>
            </a:extLst>
          </p:cNvPr>
          <p:cNvGrpSpPr>
            <a:grpSpLocks/>
          </p:cNvGrpSpPr>
          <p:nvPr/>
        </p:nvGrpSpPr>
        <p:grpSpPr bwMode="auto">
          <a:xfrm>
            <a:off x="4038600" y="4038600"/>
            <a:ext cx="3733800" cy="2057400"/>
            <a:chOff x="192" y="192"/>
            <a:chExt cx="2352" cy="1296"/>
          </a:xfrm>
        </p:grpSpPr>
        <p:sp>
          <p:nvSpPr>
            <p:cNvPr id="119818" name="Line 56">
              <a:extLst>
                <a:ext uri="{FF2B5EF4-FFF2-40B4-BE49-F238E27FC236}">
                  <a16:creationId xmlns:a16="http://schemas.microsoft.com/office/drawing/2014/main" id="{AA321AF1-1A98-4960-BFAE-1A8600DEC23F}"/>
                </a:ext>
              </a:extLst>
            </p:cNvPr>
            <p:cNvSpPr>
              <a:spLocks noChangeShapeType="1"/>
            </p:cNvSpPr>
            <p:nvPr/>
          </p:nvSpPr>
          <p:spPr bwMode="auto">
            <a:xfrm>
              <a:off x="1680" y="52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9" name="Line 57">
              <a:extLst>
                <a:ext uri="{FF2B5EF4-FFF2-40B4-BE49-F238E27FC236}">
                  <a16:creationId xmlns:a16="http://schemas.microsoft.com/office/drawing/2014/main" id="{CCAB886D-E911-43FC-8CF9-32A86A6F5482}"/>
                </a:ext>
              </a:extLst>
            </p:cNvPr>
            <p:cNvSpPr>
              <a:spLocks noChangeShapeType="1"/>
            </p:cNvSpPr>
            <p:nvPr/>
          </p:nvSpPr>
          <p:spPr bwMode="auto">
            <a:xfrm>
              <a:off x="2064"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8" name="Text Box 58">
              <a:extLst>
                <a:ext uri="{FF2B5EF4-FFF2-40B4-BE49-F238E27FC236}">
                  <a16:creationId xmlns:a16="http://schemas.microsoft.com/office/drawing/2014/main" id="{5DD0E9AC-8D70-47C4-AC42-C3009F52A589}"/>
                </a:ext>
              </a:extLst>
            </p:cNvPr>
            <p:cNvSpPr txBox="1">
              <a:spLocks noChangeArrowheads="1"/>
            </p:cNvSpPr>
            <p:nvPr/>
          </p:nvSpPr>
          <p:spPr bwMode="auto">
            <a:xfrm>
              <a:off x="1008" y="528"/>
              <a:ext cx="212"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0</a:t>
              </a:r>
              <a:endParaRPr kumimoji="0" lang="zh-CN" altLang="en-US">
                <a:latin typeface="Times New Roman" pitchFamily="18" charset="0"/>
              </a:endParaRPr>
            </a:p>
          </p:txBody>
        </p:sp>
        <p:sp>
          <p:nvSpPr>
            <p:cNvPr id="119821" name="Line 59">
              <a:extLst>
                <a:ext uri="{FF2B5EF4-FFF2-40B4-BE49-F238E27FC236}">
                  <a16:creationId xmlns:a16="http://schemas.microsoft.com/office/drawing/2014/main" id="{D76C63E7-D50C-4A26-86DB-E3A313F99488}"/>
                </a:ext>
              </a:extLst>
            </p:cNvPr>
            <p:cNvSpPr>
              <a:spLocks noChangeShapeType="1"/>
            </p:cNvSpPr>
            <p:nvPr/>
          </p:nvSpPr>
          <p:spPr bwMode="auto">
            <a:xfrm flipH="1">
              <a:off x="91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2" name="Oval 60">
              <a:extLst>
                <a:ext uri="{FF2B5EF4-FFF2-40B4-BE49-F238E27FC236}">
                  <a16:creationId xmlns:a16="http://schemas.microsoft.com/office/drawing/2014/main" id="{F84C7A26-5BD7-450F-B7A4-F857650396C6}"/>
                </a:ext>
              </a:extLst>
            </p:cNvPr>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19823" name="Oval 61">
              <a:extLst>
                <a:ext uri="{FF2B5EF4-FFF2-40B4-BE49-F238E27FC236}">
                  <a16:creationId xmlns:a16="http://schemas.microsoft.com/office/drawing/2014/main" id="{2EA1238E-561D-4961-A7B2-10FD4843E165}"/>
                </a:ext>
              </a:extLst>
            </p:cNvPr>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297022" name="Text Box 62">
              <a:extLst>
                <a:ext uri="{FF2B5EF4-FFF2-40B4-BE49-F238E27FC236}">
                  <a16:creationId xmlns:a16="http://schemas.microsoft.com/office/drawing/2014/main" id="{C4C7CDB0-D3FD-448C-86EA-A2DD8FF97A68}"/>
                </a:ext>
              </a:extLst>
            </p:cNvPr>
            <p:cNvSpPr txBox="1">
              <a:spLocks noChangeArrowheads="1"/>
            </p:cNvSpPr>
            <p:nvPr/>
          </p:nvSpPr>
          <p:spPr bwMode="auto">
            <a:xfrm>
              <a:off x="1728" y="19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19825" name="Line 63">
              <a:extLst>
                <a:ext uri="{FF2B5EF4-FFF2-40B4-BE49-F238E27FC236}">
                  <a16:creationId xmlns:a16="http://schemas.microsoft.com/office/drawing/2014/main" id="{86927BC5-DF19-454E-BF7D-196FF29DE8AA}"/>
                </a:ext>
              </a:extLst>
            </p:cNvPr>
            <p:cNvSpPr>
              <a:spLocks noChangeShapeType="1"/>
            </p:cNvSpPr>
            <p:nvPr/>
          </p:nvSpPr>
          <p:spPr bwMode="auto">
            <a:xfrm>
              <a:off x="1296" y="100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6" name="Oval 64">
              <a:extLst>
                <a:ext uri="{FF2B5EF4-FFF2-40B4-BE49-F238E27FC236}">
                  <a16:creationId xmlns:a16="http://schemas.microsoft.com/office/drawing/2014/main" id="{1435F9E3-9BA0-44E6-BFCD-AECFC651FE55}"/>
                </a:ext>
              </a:extLst>
            </p:cNvPr>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19827" name="AutoShape 65">
              <a:extLst>
                <a:ext uri="{FF2B5EF4-FFF2-40B4-BE49-F238E27FC236}">
                  <a16:creationId xmlns:a16="http://schemas.microsoft.com/office/drawing/2014/main" id="{9706A77E-73D7-4C9B-9453-65C4911A59F9}"/>
                </a:ext>
              </a:extLst>
            </p:cNvPr>
            <p:cNvSpPr>
              <a:spLocks noChangeArrowheads="1"/>
            </p:cNvSpPr>
            <p:nvPr/>
          </p:nvSpPr>
          <p:spPr bwMode="auto">
            <a:xfrm>
              <a:off x="192" y="816"/>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026" name="Text Box 66">
              <a:extLst>
                <a:ext uri="{FF2B5EF4-FFF2-40B4-BE49-F238E27FC236}">
                  <a16:creationId xmlns:a16="http://schemas.microsoft.com/office/drawing/2014/main" id="{8ECC7AC2-728E-496D-9D70-534A6E5A3851}"/>
                </a:ext>
              </a:extLst>
            </p:cNvPr>
            <p:cNvSpPr txBox="1">
              <a:spLocks noChangeArrowheads="1"/>
            </p:cNvSpPr>
            <p:nvPr/>
          </p:nvSpPr>
          <p:spPr bwMode="auto">
            <a:xfrm>
              <a:off x="192" y="480"/>
              <a:ext cx="695"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左单旋</a:t>
              </a:r>
              <a:endParaRPr kumimoji="0" lang="zh-CN" altLang="en-US">
                <a:latin typeface="Times New Roman" pitchFamily="18" charset="0"/>
              </a:endParaRPr>
            </a:p>
          </p:txBody>
        </p:sp>
        <p:sp>
          <p:nvSpPr>
            <p:cNvPr id="297027" name="Text Box 67">
              <a:extLst>
                <a:ext uri="{FF2B5EF4-FFF2-40B4-BE49-F238E27FC236}">
                  <a16:creationId xmlns:a16="http://schemas.microsoft.com/office/drawing/2014/main" id="{8CE081A2-4B82-47B6-A0F0-96D938326F44}"/>
                </a:ext>
              </a:extLst>
            </p:cNvPr>
            <p:cNvSpPr txBox="1">
              <a:spLocks noChangeArrowheads="1"/>
            </p:cNvSpPr>
            <p:nvPr/>
          </p:nvSpPr>
          <p:spPr bwMode="auto">
            <a:xfrm>
              <a:off x="2044" y="5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19830" name="Line 68">
              <a:extLst>
                <a:ext uri="{FF2B5EF4-FFF2-40B4-BE49-F238E27FC236}">
                  <a16:creationId xmlns:a16="http://schemas.microsoft.com/office/drawing/2014/main" id="{4CE96895-CD09-4102-AA58-9FF5193C6336}"/>
                </a:ext>
              </a:extLst>
            </p:cNvPr>
            <p:cNvSpPr>
              <a:spLocks noChangeShapeType="1"/>
            </p:cNvSpPr>
            <p:nvPr/>
          </p:nvSpPr>
          <p:spPr bwMode="auto">
            <a:xfrm flipH="1">
              <a:off x="1296"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Oval 69">
              <a:extLst>
                <a:ext uri="{FF2B5EF4-FFF2-40B4-BE49-F238E27FC236}">
                  <a16:creationId xmlns:a16="http://schemas.microsoft.com/office/drawing/2014/main" id="{C58E563A-B9EC-42F3-B0EF-3182886066B1}"/>
                </a:ext>
              </a:extLst>
            </p:cNvPr>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19832" name="Oval 70">
              <a:extLst>
                <a:ext uri="{FF2B5EF4-FFF2-40B4-BE49-F238E27FC236}">
                  <a16:creationId xmlns:a16="http://schemas.microsoft.com/office/drawing/2014/main" id="{87F990FF-96BF-4E1B-AC74-F3C397BC0FFF}"/>
                </a:ext>
              </a:extLst>
            </p:cNvPr>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21</a:t>
              </a:r>
              <a:endParaRPr kumimoji="0" lang="zh-CN" altLang="en-US" sz="2400">
                <a:latin typeface="Times New Roman" panose="02020603050405020304" pitchFamily="18" charset="0"/>
              </a:endParaRPr>
            </a:p>
          </p:txBody>
        </p:sp>
        <p:sp>
          <p:nvSpPr>
            <p:cNvPr id="119833" name="Oval 71">
              <a:extLst>
                <a:ext uri="{FF2B5EF4-FFF2-40B4-BE49-F238E27FC236}">
                  <a16:creationId xmlns:a16="http://schemas.microsoft.com/office/drawing/2014/main" id="{9CA9719D-141C-4349-96AD-88FC6BAE1FA5}"/>
                </a:ext>
              </a:extLst>
            </p:cNvPr>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601C62C-E509-47F0-9CA6-AE4269539950}"/>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0835" name="Text Box 3">
            <a:extLst>
              <a:ext uri="{FF2B5EF4-FFF2-40B4-BE49-F238E27FC236}">
                <a16:creationId xmlns:a16="http://schemas.microsoft.com/office/drawing/2014/main" id="{1B39093F-020A-4952-A88F-E795CDF70C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0E9899-2425-46FF-9AFA-11354ECA64CC}" type="slidenum">
              <a:rPr lang="zh-CN" altLang="en-US" sz="2400"/>
              <a:pPr algn="r" eaLnBrk="1" hangingPunct="1">
                <a:spcBef>
                  <a:spcPct val="50000"/>
                </a:spcBef>
                <a:buClrTx/>
                <a:buSzTx/>
                <a:buFontTx/>
                <a:buNone/>
              </a:pPr>
              <a:t>79</a:t>
            </a:fld>
            <a:endParaRPr lang="en-US" altLang="zh-CN" sz="2400"/>
          </a:p>
        </p:txBody>
      </p:sp>
      <p:sp>
        <p:nvSpPr>
          <p:cNvPr id="120836" name="Text Box 4">
            <a:extLst>
              <a:ext uri="{FF2B5EF4-FFF2-40B4-BE49-F238E27FC236}">
                <a16:creationId xmlns:a16="http://schemas.microsoft.com/office/drawing/2014/main" id="{DC8EDF07-35F5-47AD-A21E-CD832E57FA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0837" name="Rectangle 5">
            <a:extLst>
              <a:ext uri="{FF2B5EF4-FFF2-40B4-BE49-F238E27FC236}">
                <a16:creationId xmlns:a16="http://schemas.microsoft.com/office/drawing/2014/main" id="{A676617E-71A3-404B-BDB4-34067A0D6989}"/>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75</a:t>
            </a:r>
            <a:r>
              <a:rPr lang="zh-CN" altLang="en-US" b="1">
                <a:solidFill>
                  <a:srgbClr val="808080"/>
                </a:solidFill>
                <a:latin typeface="黑体" panose="02010609060101010101" pitchFamily="49" charset="-122"/>
                <a:ea typeface="黑体" panose="02010609060101010101" pitchFamily="49" charset="-122"/>
              </a:rPr>
              <a:t>,37,56</a:t>
            </a:r>
            <a:r>
              <a:rPr lang="zh-CN" altLang="en-US" b="1">
                <a:latin typeface="黑体" panose="02010609060101010101" pitchFamily="49" charset="-122"/>
                <a:ea typeface="黑体" panose="02010609060101010101" pitchFamily="49" charset="-122"/>
              </a:rPr>
              <a:t>。</a:t>
            </a:r>
          </a:p>
        </p:txBody>
      </p:sp>
      <p:sp>
        <p:nvSpPr>
          <p:cNvPr id="120838" name="Rectangle 6">
            <a:extLst>
              <a:ext uri="{FF2B5EF4-FFF2-40B4-BE49-F238E27FC236}">
                <a16:creationId xmlns:a16="http://schemas.microsoft.com/office/drawing/2014/main" id="{D9CCD7F2-D137-4A02-AE4B-BA6B27D5BAB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0839" name="Text Box 8">
            <a:extLst>
              <a:ext uri="{FF2B5EF4-FFF2-40B4-BE49-F238E27FC236}">
                <a16:creationId xmlns:a16="http://schemas.microsoft.com/office/drawing/2014/main" id="{C656AEEC-27BD-4481-83D4-DD2EBD07D8F9}"/>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7</a:t>
            </a:r>
          </a:p>
        </p:txBody>
      </p:sp>
      <p:grpSp>
        <p:nvGrpSpPr>
          <p:cNvPr id="120840" name="Group 42">
            <a:extLst>
              <a:ext uri="{FF2B5EF4-FFF2-40B4-BE49-F238E27FC236}">
                <a16:creationId xmlns:a16="http://schemas.microsoft.com/office/drawing/2014/main" id="{13063D62-C03E-4668-AF14-5DDE23254C00}"/>
              </a:ext>
            </a:extLst>
          </p:cNvPr>
          <p:cNvGrpSpPr>
            <a:grpSpLocks/>
          </p:cNvGrpSpPr>
          <p:nvPr/>
        </p:nvGrpSpPr>
        <p:grpSpPr bwMode="auto">
          <a:xfrm>
            <a:off x="228600" y="3733800"/>
            <a:ext cx="4381500" cy="2819400"/>
            <a:chOff x="2784" y="144"/>
            <a:chExt cx="2760" cy="1776"/>
          </a:xfrm>
        </p:grpSpPr>
        <p:sp>
          <p:nvSpPr>
            <p:cNvPr id="120859" name="Line 43">
              <a:extLst>
                <a:ext uri="{FF2B5EF4-FFF2-40B4-BE49-F238E27FC236}">
                  <a16:creationId xmlns:a16="http://schemas.microsoft.com/office/drawing/2014/main" id="{61D5404F-2CA6-48C7-BE07-1AA83DA40BFB}"/>
                </a:ext>
              </a:extLst>
            </p:cNvPr>
            <p:cNvSpPr>
              <a:spLocks noChangeShapeType="1"/>
            </p:cNvSpPr>
            <p:nvPr/>
          </p:nvSpPr>
          <p:spPr bwMode="auto">
            <a:xfrm>
              <a:off x="3360"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0" name="Line 44">
              <a:extLst>
                <a:ext uri="{FF2B5EF4-FFF2-40B4-BE49-F238E27FC236}">
                  <a16:creationId xmlns:a16="http://schemas.microsoft.com/office/drawing/2014/main" id="{D2C2F75B-E35C-47CB-B44A-C7980F707E2E}"/>
                </a:ext>
              </a:extLst>
            </p:cNvPr>
            <p:cNvSpPr>
              <a:spLocks noChangeShapeType="1"/>
            </p:cNvSpPr>
            <p:nvPr/>
          </p:nvSpPr>
          <p:spPr bwMode="auto">
            <a:xfrm flipH="1">
              <a:off x="2976"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29" name="Text Box 45">
              <a:extLst>
                <a:ext uri="{FF2B5EF4-FFF2-40B4-BE49-F238E27FC236}">
                  <a16:creationId xmlns:a16="http://schemas.microsoft.com/office/drawing/2014/main" id="{BD9C028A-F4AD-44C3-96B4-386B31B3A570}"/>
                </a:ext>
              </a:extLst>
            </p:cNvPr>
            <p:cNvSpPr txBox="1">
              <a:spLocks noChangeArrowheads="1"/>
            </p:cNvSpPr>
            <p:nvPr/>
          </p:nvSpPr>
          <p:spPr bwMode="auto">
            <a:xfrm>
              <a:off x="4204" y="52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-2</a:t>
              </a:r>
              <a:endParaRPr kumimoji="0" lang="zh-CN" altLang="en-US">
                <a:latin typeface="Times New Roman" pitchFamily="18" charset="0"/>
              </a:endParaRPr>
            </a:p>
          </p:txBody>
        </p:sp>
        <p:sp>
          <p:nvSpPr>
            <p:cNvPr id="120862" name="AutoShape 46">
              <a:extLst>
                <a:ext uri="{FF2B5EF4-FFF2-40B4-BE49-F238E27FC236}">
                  <a16:creationId xmlns:a16="http://schemas.microsoft.com/office/drawing/2014/main" id="{DA28C5EA-1E75-45DA-8831-467D4AD964F5}"/>
                </a:ext>
              </a:extLst>
            </p:cNvPr>
            <p:cNvSpPr>
              <a:spLocks noChangeArrowheads="1"/>
            </p:cNvSpPr>
            <p:nvPr/>
          </p:nvSpPr>
          <p:spPr bwMode="auto">
            <a:xfrm>
              <a:off x="4704" y="816"/>
              <a:ext cx="768" cy="144"/>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8031" name="Text Box 47">
              <a:extLst>
                <a:ext uri="{FF2B5EF4-FFF2-40B4-BE49-F238E27FC236}">
                  <a16:creationId xmlns:a16="http://schemas.microsoft.com/office/drawing/2014/main" id="{E481352D-BC3D-4FA3-A998-7370B76C0349}"/>
                </a:ext>
              </a:extLst>
            </p:cNvPr>
            <p:cNvSpPr txBox="1">
              <a:spLocks noChangeArrowheads="1"/>
            </p:cNvSpPr>
            <p:nvPr/>
          </p:nvSpPr>
          <p:spPr bwMode="auto">
            <a:xfrm>
              <a:off x="4656" y="480"/>
              <a:ext cx="888" cy="288"/>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右左双旋</a:t>
              </a:r>
              <a:endParaRPr kumimoji="0" lang="zh-CN" altLang="en-US">
                <a:latin typeface="Times New Roman" pitchFamily="18" charset="0"/>
              </a:endParaRPr>
            </a:p>
          </p:txBody>
        </p:sp>
        <p:sp>
          <p:nvSpPr>
            <p:cNvPr id="120864" name="Oval 48">
              <a:extLst>
                <a:ext uri="{FF2B5EF4-FFF2-40B4-BE49-F238E27FC236}">
                  <a16:creationId xmlns:a16="http://schemas.microsoft.com/office/drawing/2014/main" id="{DA51770A-2F80-409A-AC0F-AF8A6737763F}"/>
                </a:ext>
              </a:extLst>
            </p:cNvPr>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0865" name="Oval 49">
              <a:extLst>
                <a:ext uri="{FF2B5EF4-FFF2-40B4-BE49-F238E27FC236}">
                  <a16:creationId xmlns:a16="http://schemas.microsoft.com/office/drawing/2014/main" id="{81621F00-4815-4A04-9E60-9436810900C1}"/>
                </a:ext>
              </a:extLst>
            </p:cNvPr>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20866" name="Oval 50">
              <a:extLst>
                <a:ext uri="{FF2B5EF4-FFF2-40B4-BE49-F238E27FC236}">
                  <a16:creationId xmlns:a16="http://schemas.microsoft.com/office/drawing/2014/main" id="{EB6D07FD-F132-4577-A281-6EE43F06A0E7}"/>
                </a:ext>
              </a:extLst>
            </p:cNvPr>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sp>
          <p:nvSpPr>
            <p:cNvPr id="298035" name="Text Box 51">
              <a:extLst>
                <a:ext uri="{FF2B5EF4-FFF2-40B4-BE49-F238E27FC236}">
                  <a16:creationId xmlns:a16="http://schemas.microsoft.com/office/drawing/2014/main" id="{806614CE-8C7B-4026-BBC4-C4DC487525C4}"/>
                </a:ext>
              </a:extLst>
            </p:cNvPr>
            <p:cNvSpPr txBox="1">
              <a:spLocks noChangeArrowheads="1"/>
            </p:cNvSpPr>
            <p:nvPr/>
          </p:nvSpPr>
          <p:spPr bwMode="auto">
            <a:xfrm>
              <a:off x="4108" y="139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0868" name="Oval 52">
              <a:extLst>
                <a:ext uri="{FF2B5EF4-FFF2-40B4-BE49-F238E27FC236}">
                  <a16:creationId xmlns:a16="http://schemas.microsoft.com/office/drawing/2014/main" id="{3F4C0F06-2083-4E6E-B872-34D4B3F57168}"/>
                </a:ext>
              </a:extLst>
            </p:cNvPr>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75</a:t>
              </a:r>
              <a:endParaRPr kumimoji="0" lang="zh-CN" altLang="en-US" sz="2400">
                <a:latin typeface="Times New Roman" panose="02020603050405020304" pitchFamily="18" charset="0"/>
              </a:endParaRPr>
            </a:p>
          </p:txBody>
        </p:sp>
        <p:sp>
          <p:nvSpPr>
            <p:cNvPr id="120869" name="Line 53">
              <a:extLst>
                <a:ext uri="{FF2B5EF4-FFF2-40B4-BE49-F238E27FC236}">
                  <a16:creationId xmlns:a16="http://schemas.microsoft.com/office/drawing/2014/main" id="{DF2D2848-E2D7-4D1A-A523-FB295793CE67}"/>
                </a:ext>
              </a:extLst>
            </p:cNvPr>
            <p:cNvSpPr>
              <a:spLocks noChangeShapeType="1"/>
            </p:cNvSpPr>
            <p:nvPr/>
          </p:nvSpPr>
          <p:spPr bwMode="auto">
            <a:xfrm flipH="1">
              <a:off x="4272" y="1440"/>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0" name="Oval 54">
              <a:extLst>
                <a:ext uri="{FF2B5EF4-FFF2-40B4-BE49-F238E27FC236}">
                  <a16:creationId xmlns:a16="http://schemas.microsoft.com/office/drawing/2014/main" id="{45727B69-ABDC-4C6D-9B54-C05E9222DBA8}"/>
                </a:ext>
              </a:extLst>
            </p:cNvPr>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80</a:t>
              </a:r>
              <a:endParaRPr kumimoji="0" lang="zh-CN" altLang="en-US" sz="2400">
                <a:latin typeface="Times New Roman" panose="02020603050405020304" pitchFamily="18" charset="0"/>
              </a:endParaRPr>
            </a:p>
          </p:txBody>
        </p:sp>
        <p:sp>
          <p:nvSpPr>
            <p:cNvPr id="120871" name="Line 55">
              <a:extLst>
                <a:ext uri="{FF2B5EF4-FFF2-40B4-BE49-F238E27FC236}">
                  <a16:creationId xmlns:a16="http://schemas.microsoft.com/office/drawing/2014/main" id="{F55DA71E-749E-455A-B98E-1376D66B4CCE}"/>
                </a:ext>
              </a:extLst>
            </p:cNvPr>
            <p:cNvSpPr>
              <a:spLocks noChangeShapeType="1"/>
            </p:cNvSpPr>
            <p:nvPr/>
          </p:nvSpPr>
          <p:spPr bwMode="auto">
            <a:xfrm>
              <a:off x="3840"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2" name="Line 56">
              <a:extLst>
                <a:ext uri="{FF2B5EF4-FFF2-40B4-BE49-F238E27FC236}">
                  <a16:creationId xmlns:a16="http://schemas.microsoft.com/office/drawing/2014/main" id="{6C934AAE-7BB8-4BC2-87EC-8E4AE4609D58}"/>
                </a:ext>
              </a:extLst>
            </p:cNvPr>
            <p:cNvSpPr>
              <a:spLocks noChangeShapeType="1"/>
            </p:cNvSpPr>
            <p:nvPr/>
          </p:nvSpPr>
          <p:spPr bwMode="auto">
            <a:xfrm flipH="1">
              <a:off x="3408"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3" name="Oval 57">
              <a:extLst>
                <a:ext uri="{FF2B5EF4-FFF2-40B4-BE49-F238E27FC236}">
                  <a16:creationId xmlns:a16="http://schemas.microsoft.com/office/drawing/2014/main" id="{8CC3A2F6-913A-4237-9091-B138738D1DE2}"/>
                </a:ext>
              </a:extLst>
            </p:cNvPr>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298042" name="Text Box 58">
              <a:extLst>
                <a:ext uri="{FF2B5EF4-FFF2-40B4-BE49-F238E27FC236}">
                  <a16:creationId xmlns:a16="http://schemas.microsoft.com/office/drawing/2014/main" id="{CCEE1A2F-03D4-4D0F-A3EC-CED1E2CB1125}"/>
                </a:ext>
              </a:extLst>
            </p:cNvPr>
            <p:cNvSpPr txBox="1">
              <a:spLocks noChangeArrowheads="1"/>
            </p:cNvSpPr>
            <p:nvPr/>
          </p:nvSpPr>
          <p:spPr bwMode="auto">
            <a:xfrm>
              <a:off x="4560" y="960"/>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0875" name="Oval 59">
              <a:extLst>
                <a:ext uri="{FF2B5EF4-FFF2-40B4-BE49-F238E27FC236}">
                  <a16:creationId xmlns:a16="http://schemas.microsoft.com/office/drawing/2014/main" id="{F059D14D-1D77-4E24-8894-8525F57634A1}"/>
                </a:ext>
              </a:extLst>
            </p:cNvPr>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20876" name="Line 60">
              <a:extLst>
                <a:ext uri="{FF2B5EF4-FFF2-40B4-BE49-F238E27FC236}">
                  <a16:creationId xmlns:a16="http://schemas.microsoft.com/office/drawing/2014/main" id="{DC052D20-5BA0-4707-9BBD-C762686A2947}"/>
                </a:ext>
              </a:extLst>
            </p:cNvPr>
            <p:cNvSpPr>
              <a:spLocks noChangeShapeType="1"/>
            </p:cNvSpPr>
            <p:nvPr/>
          </p:nvSpPr>
          <p:spPr bwMode="auto">
            <a:xfrm>
              <a:off x="427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45" name="Text Box 61">
              <a:extLst>
                <a:ext uri="{FF2B5EF4-FFF2-40B4-BE49-F238E27FC236}">
                  <a16:creationId xmlns:a16="http://schemas.microsoft.com/office/drawing/2014/main" id="{DEF7B64B-8952-4868-A22D-F33F61240525}"/>
                </a:ext>
              </a:extLst>
            </p:cNvPr>
            <p:cNvSpPr txBox="1">
              <a:spLocks noChangeArrowheads="1"/>
            </p:cNvSpPr>
            <p:nvPr/>
          </p:nvSpPr>
          <p:spPr bwMode="auto">
            <a:xfrm>
              <a:off x="3868" y="14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grpSp>
      <p:grpSp>
        <p:nvGrpSpPr>
          <p:cNvPr id="120841" name="Group 62">
            <a:extLst>
              <a:ext uri="{FF2B5EF4-FFF2-40B4-BE49-F238E27FC236}">
                <a16:creationId xmlns:a16="http://schemas.microsoft.com/office/drawing/2014/main" id="{2B1404BA-EFA7-4335-9FA5-D830BED6B983}"/>
              </a:ext>
            </a:extLst>
          </p:cNvPr>
          <p:cNvGrpSpPr>
            <a:grpSpLocks/>
          </p:cNvGrpSpPr>
          <p:nvPr/>
        </p:nvGrpSpPr>
        <p:grpSpPr bwMode="auto">
          <a:xfrm>
            <a:off x="4648200" y="3886200"/>
            <a:ext cx="3276600" cy="2286000"/>
            <a:chOff x="432" y="1920"/>
            <a:chExt cx="2064" cy="1440"/>
          </a:xfrm>
        </p:grpSpPr>
        <p:sp>
          <p:nvSpPr>
            <p:cNvPr id="120842" name="Line 63">
              <a:extLst>
                <a:ext uri="{FF2B5EF4-FFF2-40B4-BE49-F238E27FC236}">
                  <a16:creationId xmlns:a16="http://schemas.microsoft.com/office/drawing/2014/main" id="{B88BBC5B-D642-4ADE-B3D5-9B06AE8D791B}"/>
                </a:ext>
              </a:extLst>
            </p:cNvPr>
            <p:cNvSpPr>
              <a:spLocks noChangeShapeType="1"/>
            </p:cNvSpPr>
            <p:nvPr/>
          </p:nvSpPr>
          <p:spPr bwMode="auto">
            <a:xfrm>
              <a:off x="1056" y="2832"/>
              <a:ext cx="96"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3" name="Line 64">
              <a:extLst>
                <a:ext uri="{FF2B5EF4-FFF2-40B4-BE49-F238E27FC236}">
                  <a16:creationId xmlns:a16="http://schemas.microsoft.com/office/drawing/2014/main" id="{A384180A-E381-488C-BEFD-02621082926C}"/>
                </a:ext>
              </a:extLst>
            </p:cNvPr>
            <p:cNvSpPr>
              <a:spLocks noChangeShapeType="1"/>
            </p:cNvSpPr>
            <p:nvPr/>
          </p:nvSpPr>
          <p:spPr bwMode="auto">
            <a:xfrm flipH="1">
              <a:off x="1632" y="2832"/>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65">
              <a:extLst>
                <a:ext uri="{FF2B5EF4-FFF2-40B4-BE49-F238E27FC236}">
                  <a16:creationId xmlns:a16="http://schemas.microsoft.com/office/drawing/2014/main" id="{A46D7A7E-33D0-48C7-9BC1-E13ABE58E7D9}"/>
                </a:ext>
              </a:extLst>
            </p:cNvPr>
            <p:cNvSpPr>
              <a:spLocks noChangeShapeType="1"/>
            </p:cNvSpPr>
            <p:nvPr/>
          </p:nvSpPr>
          <p:spPr bwMode="auto">
            <a:xfrm>
              <a:off x="1920" y="2832"/>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66">
              <a:extLst>
                <a:ext uri="{FF2B5EF4-FFF2-40B4-BE49-F238E27FC236}">
                  <a16:creationId xmlns:a16="http://schemas.microsoft.com/office/drawing/2014/main" id="{16B096C7-7B99-4457-A31E-571CAD9435F6}"/>
                </a:ext>
              </a:extLst>
            </p:cNvPr>
            <p:cNvSpPr>
              <a:spLocks noChangeShapeType="1"/>
            </p:cNvSpPr>
            <p:nvPr/>
          </p:nvSpPr>
          <p:spPr bwMode="auto">
            <a:xfrm>
              <a:off x="1488" y="2400"/>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6" name="Oval 67">
              <a:extLst>
                <a:ext uri="{FF2B5EF4-FFF2-40B4-BE49-F238E27FC236}">
                  <a16:creationId xmlns:a16="http://schemas.microsoft.com/office/drawing/2014/main" id="{D50AC673-F9CC-4A2C-9D90-53A84CCAE942}"/>
                </a:ext>
              </a:extLst>
            </p:cNvPr>
            <p:cNvSpPr>
              <a:spLocks noChangeArrowheads="1"/>
            </p:cNvSpPr>
            <p:nvPr/>
          </p:nvSpPr>
          <p:spPr bwMode="auto">
            <a:xfrm>
              <a:off x="1680"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solidFill>
                    <a:srgbClr val="CC3300"/>
                  </a:solidFill>
                  <a:latin typeface="Times New Roman" panose="02020603050405020304" pitchFamily="18" charset="0"/>
                </a:rPr>
                <a:t>75</a:t>
              </a:r>
            </a:p>
          </p:txBody>
        </p:sp>
        <p:sp>
          <p:nvSpPr>
            <p:cNvPr id="120847" name="Oval 68">
              <a:extLst>
                <a:ext uri="{FF2B5EF4-FFF2-40B4-BE49-F238E27FC236}">
                  <a16:creationId xmlns:a16="http://schemas.microsoft.com/office/drawing/2014/main" id="{10AD6866-6F1F-4795-8480-EB8462EDAC7E}"/>
                </a:ext>
              </a:extLst>
            </p:cNvPr>
            <p:cNvSpPr>
              <a:spLocks noChangeArrowheads="1"/>
            </p:cNvSpPr>
            <p:nvPr/>
          </p:nvSpPr>
          <p:spPr bwMode="auto">
            <a:xfrm>
              <a:off x="144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64</a:t>
              </a:r>
              <a:endParaRPr kumimoji="0" lang="zh-CN" altLang="en-US" sz="2400">
                <a:solidFill>
                  <a:srgbClr val="CC3300"/>
                </a:solidFill>
                <a:latin typeface="Times New Roman" panose="02020603050405020304" pitchFamily="18" charset="0"/>
              </a:endParaRPr>
            </a:p>
          </p:txBody>
        </p:sp>
        <p:sp>
          <p:nvSpPr>
            <p:cNvPr id="298053" name="Text Box 69">
              <a:extLst>
                <a:ext uri="{FF2B5EF4-FFF2-40B4-BE49-F238E27FC236}">
                  <a16:creationId xmlns:a16="http://schemas.microsoft.com/office/drawing/2014/main" id="{B6DBEFA5-8631-4C08-B9B3-9F393589816D}"/>
                </a:ext>
              </a:extLst>
            </p:cNvPr>
            <p:cNvSpPr txBox="1">
              <a:spLocks noChangeArrowheads="1"/>
            </p:cNvSpPr>
            <p:nvPr/>
          </p:nvSpPr>
          <p:spPr bwMode="auto">
            <a:xfrm>
              <a:off x="1392" y="283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298054" name="Text Box 70">
              <a:extLst>
                <a:ext uri="{FF2B5EF4-FFF2-40B4-BE49-F238E27FC236}">
                  <a16:creationId xmlns:a16="http://schemas.microsoft.com/office/drawing/2014/main" id="{726E4259-E158-4AFB-981C-5887CA1D6345}"/>
                </a:ext>
              </a:extLst>
            </p:cNvPr>
            <p:cNvSpPr txBox="1">
              <a:spLocks noChangeArrowheads="1"/>
            </p:cNvSpPr>
            <p:nvPr/>
          </p:nvSpPr>
          <p:spPr bwMode="auto">
            <a:xfrm>
              <a:off x="2284" y="283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298055" name="Text Box 71">
              <a:extLst>
                <a:ext uri="{FF2B5EF4-FFF2-40B4-BE49-F238E27FC236}">
                  <a16:creationId xmlns:a16="http://schemas.microsoft.com/office/drawing/2014/main" id="{E1ECAA9B-5F50-41B8-A3E3-BA718BF81028}"/>
                </a:ext>
              </a:extLst>
            </p:cNvPr>
            <p:cNvSpPr txBox="1">
              <a:spLocks noChangeArrowheads="1"/>
            </p:cNvSpPr>
            <p:nvPr/>
          </p:nvSpPr>
          <p:spPr bwMode="auto">
            <a:xfrm>
              <a:off x="1872" y="2352"/>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120851" name="Oval 72">
              <a:extLst>
                <a:ext uri="{FF2B5EF4-FFF2-40B4-BE49-F238E27FC236}">
                  <a16:creationId xmlns:a16="http://schemas.microsoft.com/office/drawing/2014/main" id="{DEF9BD97-64EE-4A2A-9134-52CE987A5FAF}"/>
                </a:ext>
              </a:extLst>
            </p:cNvPr>
            <p:cNvSpPr>
              <a:spLocks noChangeArrowheads="1"/>
            </p:cNvSpPr>
            <p:nvPr/>
          </p:nvSpPr>
          <p:spPr bwMode="auto">
            <a:xfrm>
              <a:off x="864"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solidFill>
                  <a:srgbClr val="CC3300"/>
                </a:solidFill>
                <a:latin typeface="Times New Roman" panose="02020603050405020304" pitchFamily="18" charset="0"/>
              </a:endParaRPr>
            </a:p>
          </p:txBody>
        </p:sp>
        <p:sp>
          <p:nvSpPr>
            <p:cNvPr id="120852" name="Line 73">
              <a:extLst>
                <a:ext uri="{FF2B5EF4-FFF2-40B4-BE49-F238E27FC236}">
                  <a16:creationId xmlns:a16="http://schemas.microsoft.com/office/drawing/2014/main" id="{373536C7-7420-4E51-8848-58E557092CC5}"/>
                </a:ext>
              </a:extLst>
            </p:cNvPr>
            <p:cNvSpPr>
              <a:spLocks noChangeShapeType="1"/>
            </p:cNvSpPr>
            <p:nvPr/>
          </p:nvSpPr>
          <p:spPr bwMode="auto">
            <a:xfrm flipH="1">
              <a:off x="624" y="283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3" name="Oval 74">
              <a:extLst>
                <a:ext uri="{FF2B5EF4-FFF2-40B4-BE49-F238E27FC236}">
                  <a16:creationId xmlns:a16="http://schemas.microsoft.com/office/drawing/2014/main" id="{A45EB4ED-91A4-4F3D-9F85-DA4A1BF27C73}"/>
                </a:ext>
              </a:extLst>
            </p:cNvPr>
            <p:cNvSpPr>
              <a:spLocks noChangeArrowheads="1"/>
            </p:cNvSpPr>
            <p:nvPr/>
          </p:nvSpPr>
          <p:spPr bwMode="auto">
            <a:xfrm>
              <a:off x="43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solidFill>
                  <a:srgbClr val="CC3300"/>
                </a:solidFill>
                <a:latin typeface="Times New Roman" panose="02020603050405020304" pitchFamily="18" charset="0"/>
              </a:endParaRPr>
            </a:p>
          </p:txBody>
        </p:sp>
        <p:sp>
          <p:nvSpPr>
            <p:cNvPr id="120854" name="Oval 75">
              <a:extLst>
                <a:ext uri="{FF2B5EF4-FFF2-40B4-BE49-F238E27FC236}">
                  <a16:creationId xmlns:a16="http://schemas.microsoft.com/office/drawing/2014/main" id="{23DC2605-F9D9-48E5-9633-C131C66D7400}"/>
                </a:ext>
              </a:extLst>
            </p:cNvPr>
            <p:cNvSpPr>
              <a:spLocks noChangeArrowheads="1"/>
            </p:cNvSpPr>
            <p:nvPr/>
          </p:nvSpPr>
          <p:spPr bwMode="auto">
            <a:xfrm>
              <a:off x="216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solidFill>
                  <a:srgbClr val="CC3300"/>
                </a:solidFill>
                <a:latin typeface="Times New Roman" panose="02020603050405020304" pitchFamily="18" charset="0"/>
              </a:endParaRPr>
            </a:p>
          </p:txBody>
        </p:sp>
        <p:sp>
          <p:nvSpPr>
            <p:cNvPr id="120855" name="Line 76">
              <a:extLst>
                <a:ext uri="{FF2B5EF4-FFF2-40B4-BE49-F238E27FC236}">
                  <a16:creationId xmlns:a16="http://schemas.microsoft.com/office/drawing/2014/main" id="{630428DB-DB74-4EE9-A9A7-7C614F379424}"/>
                </a:ext>
              </a:extLst>
            </p:cNvPr>
            <p:cNvSpPr>
              <a:spLocks noChangeShapeType="1"/>
            </p:cNvSpPr>
            <p:nvPr/>
          </p:nvSpPr>
          <p:spPr bwMode="auto">
            <a:xfrm flipH="1">
              <a:off x="1104" y="240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6" name="Oval 77">
              <a:extLst>
                <a:ext uri="{FF2B5EF4-FFF2-40B4-BE49-F238E27FC236}">
                  <a16:creationId xmlns:a16="http://schemas.microsoft.com/office/drawing/2014/main" id="{73700B9F-F6E6-43E9-8355-D4254F55B4BE}"/>
                </a:ext>
              </a:extLst>
            </p:cNvPr>
            <p:cNvSpPr>
              <a:spLocks noChangeArrowheads="1"/>
            </p:cNvSpPr>
            <p:nvPr/>
          </p:nvSpPr>
          <p:spPr bwMode="auto">
            <a:xfrm>
              <a:off x="1296" y="21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solidFill>
                  <a:srgbClr val="CC3300"/>
                </a:solidFill>
                <a:latin typeface="Times New Roman" panose="02020603050405020304" pitchFamily="18" charset="0"/>
              </a:endParaRPr>
            </a:p>
          </p:txBody>
        </p:sp>
        <p:sp>
          <p:nvSpPr>
            <p:cNvPr id="120857" name="Oval 78">
              <a:extLst>
                <a:ext uri="{FF2B5EF4-FFF2-40B4-BE49-F238E27FC236}">
                  <a16:creationId xmlns:a16="http://schemas.microsoft.com/office/drawing/2014/main" id="{6E0E97B0-A946-418B-9590-5F7B4E66ACEF}"/>
                </a:ext>
              </a:extLst>
            </p:cNvPr>
            <p:cNvSpPr>
              <a:spLocks noChangeArrowheads="1"/>
            </p:cNvSpPr>
            <p:nvPr/>
          </p:nvSpPr>
          <p:spPr bwMode="auto">
            <a:xfrm>
              <a:off x="1056"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solidFill>
                  <a:srgbClr val="CC3300"/>
                </a:solidFill>
                <a:latin typeface="Times New Roman" panose="02020603050405020304" pitchFamily="18" charset="0"/>
              </a:endParaRPr>
            </a:p>
          </p:txBody>
        </p:sp>
        <p:sp>
          <p:nvSpPr>
            <p:cNvPr id="298063" name="Text Box 79">
              <a:extLst>
                <a:ext uri="{FF2B5EF4-FFF2-40B4-BE49-F238E27FC236}">
                  <a16:creationId xmlns:a16="http://schemas.microsoft.com/office/drawing/2014/main" id="{D3F84761-386E-441A-9EA2-1386498B4650}"/>
                </a:ext>
              </a:extLst>
            </p:cNvPr>
            <p:cNvSpPr txBox="1">
              <a:spLocks noChangeArrowheads="1"/>
            </p:cNvSpPr>
            <p:nvPr/>
          </p:nvSpPr>
          <p:spPr bwMode="auto">
            <a:xfrm>
              <a:off x="1440" y="192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57A6052-D3CF-4B80-9E81-0AD7F4C30AD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a:t>
            </a:r>
            <a:endParaRPr lang="en-US" altLang="zh-CN" sz="32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368198F6-C714-40B5-8597-EC44B5EB395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DF7D60-A154-4348-800C-865C8302996F}" type="slidenum">
              <a:rPr lang="zh-CN" altLang="en-US" sz="2400"/>
              <a:pPr algn="r" eaLnBrk="1" hangingPunct="1">
                <a:spcBef>
                  <a:spcPct val="50000"/>
                </a:spcBef>
                <a:buClrTx/>
                <a:buSzTx/>
                <a:buFontTx/>
                <a:buNone/>
              </a:pPr>
              <a:t>8</a:t>
            </a:fld>
            <a:endParaRPr lang="en-US" altLang="zh-CN" sz="2400"/>
          </a:p>
        </p:txBody>
      </p:sp>
      <p:sp>
        <p:nvSpPr>
          <p:cNvPr id="14340" name="Text Box 4">
            <a:extLst>
              <a:ext uri="{FF2B5EF4-FFF2-40B4-BE49-F238E27FC236}">
                <a16:creationId xmlns:a16="http://schemas.microsoft.com/office/drawing/2014/main" id="{BD5D2A19-2716-4B88-A959-A256A13966F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4341" name="Rectangle 5">
            <a:extLst>
              <a:ext uri="{FF2B5EF4-FFF2-40B4-BE49-F238E27FC236}">
                <a16:creationId xmlns:a16="http://schemas.microsoft.com/office/drawing/2014/main" id="{66DF02AC-DB3F-474D-A02C-3A8F7A48DEBB}"/>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顺序查找算法是</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的查找方法</a:t>
            </a:r>
          </a:p>
          <a:p>
            <a:pPr eaLnBrk="1" hangingPunct="1">
              <a:spcBef>
                <a:spcPct val="70000"/>
              </a:spcBef>
            </a:pPr>
            <a:r>
              <a:rPr lang="zh-CN" altLang="en-US" b="1">
                <a:latin typeface="黑体" panose="02010609060101010101" pitchFamily="49" charset="-122"/>
                <a:ea typeface="黑体" panose="02010609060101010101" pitchFamily="49" charset="-122"/>
              </a:rPr>
              <a:t>在顺序查找算法中，以</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或</a:t>
            </a:r>
            <a:r>
              <a:rPr lang="zh-CN" altLang="en-US" b="1">
                <a:solidFill>
                  <a:srgbClr val="FF0000"/>
                </a:solidFill>
                <a:latin typeface="黑体" panose="02010609060101010101" pitchFamily="49" charset="-122"/>
                <a:ea typeface="黑体" panose="02010609060101010101" pitchFamily="49" charset="-122"/>
              </a:rPr>
              <a:t>线性链表</a:t>
            </a:r>
            <a:r>
              <a:rPr lang="zh-CN" altLang="en-US" b="1">
                <a:latin typeface="黑体" panose="02010609060101010101" pitchFamily="49" charset="-122"/>
                <a:ea typeface="黑体" panose="02010609060101010101" pitchFamily="49" charset="-122"/>
              </a:rPr>
              <a:t>表示静态查找表</a:t>
            </a:r>
          </a:p>
        </p:txBody>
      </p:sp>
      <p:sp>
        <p:nvSpPr>
          <p:cNvPr id="14342" name="Rectangle 6">
            <a:extLst>
              <a:ext uri="{FF2B5EF4-FFF2-40B4-BE49-F238E27FC236}">
                <a16:creationId xmlns:a16="http://schemas.microsoft.com/office/drawing/2014/main" id="{CCC72FEE-89AC-4C5A-A51D-057521B322D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CBD047B-167D-4154-8E08-0492B6BA1616}"/>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1859" name="Text Box 3">
            <a:extLst>
              <a:ext uri="{FF2B5EF4-FFF2-40B4-BE49-F238E27FC236}">
                <a16:creationId xmlns:a16="http://schemas.microsoft.com/office/drawing/2014/main" id="{A10C5F0A-C324-4477-895B-928C18C111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513C42-8EC3-4CD0-B7A1-E76C10F383AA}" type="slidenum">
              <a:rPr lang="zh-CN" altLang="en-US" sz="2400"/>
              <a:pPr algn="r" eaLnBrk="1" hangingPunct="1">
                <a:spcBef>
                  <a:spcPct val="50000"/>
                </a:spcBef>
                <a:buClrTx/>
                <a:buSzTx/>
                <a:buFontTx/>
                <a:buNone/>
              </a:pPr>
              <a:t>80</a:t>
            </a:fld>
            <a:endParaRPr lang="en-US" altLang="zh-CN" sz="2400"/>
          </a:p>
        </p:txBody>
      </p:sp>
      <p:sp>
        <p:nvSpPr>
          <p:cNvPr id="121860" name="Text Box 4">
            <a:extLst>
              <a:ext uri="{FF2B5EF4-FFF2-40B4-BE49-F238E27FC236}">
                <a16:creationId xmlns:a16="http://schemas.microsoft.com/office/drawing/2014/main" id="{1EAA14BB-D3AC-42A1-85C9-690AD6F83D8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1861" name="Rectangle 5">
            <a:extLst>
              <a:ext uri="{FF2B5EF4-FFF2-40B4-BE49-F238E27FC236}">
                <a16:creationId xmlns:a16="http://schemas.microsoft.com/office/drawing/2014/main" id="{D1DF2C48-2CFA-4CAB-BCD2-4368B503DCB5}"/>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37</a:t>
            </a:r>
            <a:r>
              <a:rPr lang="zh-CN" altLang="en-US" b="1">
                <a:solidFill>
                  <a:srgbClr val="808080"/>
                </a:solidFill>
                <a:latin typeface="黑体" panose="02010609060101010101" pitchFamily="49" charset="-122"/>
                <a:ea typeface="黑体" panose="02010609060101010101" pitchFamily="49" charset="-122"/>
              </a:rPr>
              <a:t>,56</a:t>
            </a:r>
            <a:r>
              <a:rPr lang="zh-CN" altLang="en-US" b="1">
                <a:latin typeface="黑体" panose="02010609060101010101" pitchFamily="49" charset="-122"/>
                <a:ea typeface="黑体" panose="02010609060101010101" pitchFamily="49" charset="-122"/>
              </a:rPr>
              <a:t>。</a:t>
            </a:r>
          </a:p>
        </p:txBody>
      </p:sp>
      <p:sp>
        <p:nvSpPr>
          <p:cNvPr id="121862" name="Rectangle 6">
            <a:extLst>
              <a:ext uri="{FF2B5EF4-FFF2-40B4-BE49-F238E27FC236}">
                <a16:creationId xmlns:a16="http://schemas.microsoft.com/office/drawing/2014/main" id="{88BF0F0A-D043-4BA6-9BAB-FA4AF27EF4A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1863" name="Text Box 8">
            <a:extLst>
              <a:ext uri="{FF2B5EF4-FFF2-40B4-BE49-F238E27FC236}">
                <a16:creationId xmlns:a16="http://schemas.microsoft.com/office/drawing/2014/main" id="{474F4FE3-84DD-40FD-9E8C-F94B50E9FD8B}"/>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8</a:t>
            </a:r>
          </a:p>
        </p:txBody>
      </p:sp>
      <p:grpSp>
        <p:nvGrpSpPr>
          <p:cNvPr id="121864" name="Group 47">
            <a:extLst>
              <a:ext uri="{FF2B5EF4-FFF2-40B4-BE49-F238E27FC236}">
                <a16:creationId xmlns:a16="http://schemas.microsoft.com/office/drawing/2014/main" id="{CCD90E64-D170-4B10-AC6D-56532B9C6D7C}"/>
              </a:ext>
            </a:extLst>
          </p:cNvPr>
          <p:cNvGrpSpPr>
            <a:grpSpLocks/>
          </p:cNvGrpSpPr>
          <p:nvPr/>
        </p:nvGrpSpPr>
        <p:grpSpPr bwMode="auto">
          <a:xfrm>
            <a:off x="2438400" y="3581400"/>
            <a:ext cx="3352800" cy="3048000"/>
            <a:chOff x="2688" y="1968"/>
            <a:chExt cx="2112" cy="1920"/>
          </a:xfrm>
        </p:grpSpPr>
        <p:sp>
          <p:nvSpPr>
            <p:cNvPr id="121865" name="Line 48">
              <a:extLst>
                <a:ext uri="{FF2B5EF4-FFF2-40B4-BE49-F238E27FC236}">
                  <a16:creationId xmlns:a16="http://schemas.microsoft.com/office/drawing/2014/main" id="{232A296C-46CF-42CE-985E-44CD786FF32F}"/>
                </a:ext>
              </a:extLst>
            </p:cNvPr>
            <p:cNvSpPr>
              <a:spLocks noChangeShapeType="1"/>
            </p:cNvSpPr>
            <p:nvPr/>
          </p:nvSpPr>
          <p:spPr bwMode="auto">
            <a:xfrm flipH="1">
              <a:off x="3648" y="3312"/>
              <a:ext cx="192"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6" name="Line 49">
              <a:extLst>
                <a:ext uri="{FF2B5EF4-FFF2-40B4-BE49-F238E27FC236}">
                  <a16:creationId xmlns:a16="http://schemas.microsoft.com/office/drawing/2014/main" id="{684A2963-C61A-4376-B058-C41CDE1DA896}"/>
                </a:ext>
              </a:extLst>
            </p:cNvPr>
            <p:cNvSpPr>
              <a:spLocks noChangeShapeType="1"/>
            </p:cNvSpPr>
            <p:nvPr/>
          </p:nvSpPr>
          <p:spPr bwMode="auto">
            <a:xfrm>
              <a:off x="3360" y="2832"/>
              <a:ext cx="96"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7" name="Line 50">
              <a:extLst>
                <a:ext uri="{FF2B5EF4-FFF2-40B4-BE49-F238E27FC236}">
                  <a16:creationId xmlns:a16="http://schemas.microsoft.com/office/drawing/2014/main" id="{8C3DCD91-CB67-4926-96EE-E7B29E652D23}"/>
                </a:ext>
              </a:extLst>
            </p:cNvPr>
            <p:cNvSpPr>
              <a:spLocks noChangeShapeType="1"/>
            </p:cNvSpPr>
            <p:nvPr/>
          </p:nvSpPr>
          <p:spPr bwMode="auto">
            <a:xfrm flipH="1">
              <a:off x="3984" y="2832"/>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8" name="Line 51">
              <a:extLst>
                <a:ext uri="{FF2B5EF4-FFF2-40B4-BE49-F238E27FC236}">
                  <a16:creationId xmlns:a16="http://schemas.microsoft.com/office/drawing/2014/main" id="{1407EA9A-0FF2-4118-9807-975D1D83CA53}"/>
                </a:ext>
              </a:extLst>
            </p:cNvPr>
            <p:cNvSpPr>
              <a:spLocks noChangeShapeType="1"/>
            </p:cNvSpPr>
            <p:nvPr/>
          </p:nvSpPr>
          <p:spPr bwMode="auto">
            <a:xfrm>
              <a:off x="3840" y="2400"/>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9" name="Line 52">
              <a:extLst>
                <a:ext uri="{FF2B5EF4-FFF2-40B4-BE49-F238E27FC236}">
                  <a16:creationId xmlns:a16="http://schemas.microsoft.com/office/drawing/2014/main" id="{DA0F9216-0489-4EFA-9D51-36DEAB200BF8}"/>
                </a:ext>
              </a:extLst>
            </p:cNvPr>
            <p:cNvSpPr>
              <a:spLocks noChangeShapeType="1"/>
            </p:cNvSpPr>
            <p:nvPr/>
          </p:nvSpPr>
          <p:spPr bwMode="auto">
            <a:xfrm flipH="1">
              <a:off x="3360" y="2400"/>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0" name="Oval 53">
              <a:extLst>
                <a:ext uri="{FF2B5EF4-FFF2-40B4-BE49-F238E27FC236}">
                  <a16:creationId xmlns:a16="http://schemas.microsoft.com/office/drawing/2014/main" id="{9B1A98A2-D1BD-44D8-A671-798E41CC93F6}"/>
                </a:ext>
              </a:extLst>
            </p:cNvPr>
            <p:cNvSpPr>
              <a:spLocks noChangeArrowheads="1"/>
            </p:cNvSpPr>
            <p:nvPr/>
          </p:nvSpPr>
          <p:spPr bwMode="auto">
            <a:xfrm>
              <a:off x="4032"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1871" name="Line 54">
              <a:extLst>
                <a:ext uri="{FF2B5EF4-FFF2-40B4-BE49-F238E27FC236}">
                  <a16:creationId xmlns:a16="http://schemas.microsoft.com/office/drawing/2014/main" id="{569B16C2-6607-49D2-B62F-3AE1F206D79C}"/>
                </a:ext>
              </a:extLst>
            </p:cNvPr>
            <p:cNvSpPr>
              <a:spLocks noChangeShapeType="1"/>
            </p:cNvSpPr>
            <p:nvPr/>
          </p:nvSpPr>
          <p:spPr bwMode="auto">
            <a:xfrm flipH="1">
              <a:off x="2832" y="2784"/>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2" name="Oval 55">
              <a:extLst>
                <a:ext uri="{FF2B5EF4-FFF2-40B4-BE49-F238E27FC236}">
                  <a16:creationId xmlns:a16="http://schemas.microsoft.com/office/drawing/2014/main" id="{E29D214F-1B2B-48E6-9AE4-08BBF5C0EF85}"/>
                </a:ext>
              </a:extLst>
            </p:cNvPr>
            <p:cNvSpPr>
              <a:spLocks noChangeArrowheads="1"/>
            </p:cNvSpPr>
            <p:nvPr/>
          </p:nvSpPr>
          <p:spPr bwMode="auto">
            <a:xfrm>
              <a:off x="2688"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299064" name="Text Box 56">
              <a:extLst>
                <a:ext uri="{FF2B5EF4-FFF2-40B4-BE49-F238E27FC236}">
                  <a16:creationId xmlns:a16="http://schemas.microsoft.com/office/drawing/2014/main" id="{AB34C23A-8748-427E-8B9D-7133E2F9210C}"/>
                </a:ext>
              </a:extLst>
            </p:cNvPr>
            <p:cNvSpPr txBox="1">
              <a:spLocks noChangeArrowheads="1"/>
            </p:cNvSpPr>
            <p:nvPr/>
          </p:nvSpPr>
          <p:spPr bwMode="auto">
            <a:xfrm>
              <a:off x="3648" y="283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endParaRPr kumimoji="0" lang="zh-CN" altLang="en-US">
                <a:latin typeface="Times New Roman" pitchFamily="18" charset="0"/>
              </a:endParaRPr>
            </a:p>
          </p:txBody>
        </p:sp>
        <p:sp>
          <p:nvSpPr>
            <p:cNvPr id="299065" name="Text Box 57">
              <a:extLst>
                <a:ext uri="{FF2B5EF4-FFF2-40B4-BE49-F238E27FC236}">
                  <a16:creationId xmlns:a16="http://schemas.microsoft.com/office/drawing/2014/main" id="{7E92024C-DA54-4DDD-90D4-2FD01F72F040}"/>
                </a:ext>
              </a:extLst>
            </p:cNvPr>
            <p:cNvSpPr txBox="1">
              <a:spLocks noChangeArrowheads="1"/>
            </p:cNvSpPr>
            <p:nvPr/>
          </p:nvSpPr>
          <p:spPr bwMode="auto">
            <a:xfrm>
              <a:off x="4156" y="2352"/>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1875" name="Oval 58">
              <a:extLst>
                <a:ext uri="{FF2B5EF4-FFF2-40B4-BE49-F238E27FC236}">
                  <a16:creationId xmlns:a16="http://schemas.microsoft.com/office/drawing/2014/main" id="{4A982341-E92B-4797-A3D1-9EDB76CDF5A7}"/>
                </a:ext>
              </a:extLst>
            </p:cNvPr>
            <p:cNvSpPr>
              <a:spLocks noChangeArrowheads="1"/>
            </p:cNvSpPr>
            <p:nvPr/>
          </p:nvSpPr>
          <p:spPr bwMode="auto">
            <a:xfrm>
              <a:off x="3168"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1876" name="Oval 59">
              <a:extLst>
                <a:ext uri="{FF2B5EF4-FFF2-40B4-BE49-F238E27FC236}">
                  <a16:creationId xmlns:a16="http://schemas.microsoft.com/office/drawing/2014/main" id="{77C14251-2EC4-43DC-8EFA-D6B0FF9A6E79}"/>
                </a:ext>
              </a:extLst>
            </p:cNvPr>
            <p:cNvSpPr>
              <a:spLocks noChangeArrowheads="1"/>
            </p:cNvSpPr>
            <p:nvPr/>
          </p:nvSpPr>
          <p:spPr bwMode="auto">
            <a:xfrm>
              <a:off x="379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64</a:t>
              </a:r>
              <a:endParaRPr kumimoji="0" lang="zh-CN" altLang="en-US" sz="2400">
                <a:latin typeface="Times New Roman" panose="02020603050405020304" pitchFamily="18" charset="0"/>
              </a:endParaRPr>
            </a:p>
          </p:txBody>
        </p:sp>
        <p:sp>
          <p:nvSpPr>
            <p:cNvPr id="121877" name="Oval 60">
              <a:extLst>
                <a:ext uri="{FF2B5EF4-FFF2-40B4-BE49-F238E27FC236}">
                  <a16:creationId xmlns:a16="http://schemas.microsoft.com/office/drawing/2014/main" id="{746BC743-C5DE-40C9-BD3F-2807A31454CE}"/>
                </a:ext>
              </a:extLst>
            </p:cNvPr>
            <p:cNvSpPr>
              <a:spLocks noChangeArrowheads="1"/>
            </p:cNvSpPr>
            <p:nvPr/>
          </p:nvSpPr>
          <p:spPr bwMode="auto">
            <a:xfrm>
              <a:off x="3456" y="360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37</a:t>
              </a:r>
              <a:endParaRPr kumimoji="0" lang="zh-CN" altLang="en-US" sz="2400">
                <a:latin typeface="Times New Roman" panose="02020603050405020304" pitchFamily="18" charset="0"/>
              </a:endParaRPr>
            </a:p>
          </p:txBody>
        </p:sp>
        <p:sp>
          <p:nvSpPr>
            <p:cNvPr id="299069" name="Text Box 61">
              <a:extLst>
                <a:ext uri="{FF2B5EF4-FFF2-40B4-BE49-F238E27FC236}">
                  <a16:creationId xmlns:a16="http://schemas.microsoft.com/office/drawing/2014/main" id="{D19E784A-1166-4DC8-9EC1-7643DE1C4129}"/>
                </a:ext>
              </a:extLst>
            </p:cNvPr>
            <p:cNvSpPr txBox="1">
              <a:spLocks noChangeArrowheads="1"/>
            </p:cNvSpPr>
            <p:nvPr/>
          </p:nvSpPr>
          <p:spPr bwMode="auto">
            <a:xfrm>
              <a:off x="3360" y="3360"/>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1879" name="Line 62">
              <a:extLst>
                <a:ext uri="{FF2B5EF4-FFF2-40B4-BE49-F238E27FC236}">
                  <a16:creationId xmlns:a16="http://schemas.microsoft.com/office/drawing/2014/main" id="{9F0CFF62-3F79-4130-929E-782503E05B2D}"/>
                </a:ext>
              </a:extLst>
            </p:cNvPr>
            <p:cNvSpPr>
              <a:spLocks noChangeShapeType="1"/>
            </p:cNvSpPr>
            <p:nvPr/>
          </p:nvSpPr>
          <p:spPr bwMode="auto">
            <a:xfrm>
              <a:off x="4272" y="2832"/>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Oval 63">
              <a:extLst>
                <a:ext uri="{FF2B5EF4-FFF2-40B4-BE49-F238E27FC236}">
                  <a16:creationId xmlns:a16="http://schemas.microsoft.com/office/drawing/2014/main" id="{C74FDA69-04A7-4FE8-8F49-6CAE50206929}"/>
                </a:ext>
              </a:extLst>
            </p:cNvPr>
            <p:cNvSpPr>
              <a:spLocks noChangeArrowheads="1"/>
            </p:cNvSpPr>
            <p:nvPr/>
          </p:nvSpPr>
          <p:spPr bwMode="auto">
            <a:xfrm>
              <a:off x="4512"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21881" name="Oval 64">
              <a:extLst>
                <a:ext uri="{FF2B5EF4-FFF2-40B4-BE49-F238E27FC236}">
                  <a16:creationId xmlns:a16="http://schemas.microsoft.com/office/drawing/2014/main" id="{A62D3089-4488-43F0-95F6-6CF99A8A7804}"/>
                </a:ext>
              </a:extLst>
            </p:cNvPr>
            <p:cNvSpPr>
              <a:spLocks noChangeArrowheads="1"/>
            </p:cNvSpPr>
            <p:nvPr/>
          </p:nvSpPr>
          <p:spPr bwMode="auto">
            <a:xfrm>
              <a:off x="3360" y="30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sp>
          <p:nvSpPr>
            <p:cNvPr id="299073" name="Text Box 65">
              <a:extLst>
                <a:ext uri="{FF2B5EF4-FFF2-40B4-BE49-F238E27FC236}">
                  <a16:creationId xmlns:a16="http://schemas.microsoft.com/office/drawing/2014/main" id="{299B0B44-B1BC-4911-AAA5-395BD7A16B2A}"/>
                </a:ext>
              </a:extLst>
            </p:cNvPr>
            <p:cNvSpPr txBox="1">
              <a:spLocks noChangeArrowheads="1"/>
            </p:cNvSpPr>
            <p:nvPr/>
          </p:nvSpPr>
          <p:spPr bwMode="auto">
            <a:xfrm>
              <a:off x="3840" y="1968"/>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1883" name="Oval 66">
              <a:extLst>
                <a:ext uri="{FF2B5EF4-FFF2-40B4-BE49-F238E27FC236}">
                  <a16:creationId xmlns:a16="http://schemas.microsoft.com/office/drawing/2014/main" id="{05BCCA42-EA4E-4810-B8AD-86C37B5A0737}"/>
                </a:ext>
              </a:extLst>
            </p:cNvPr>
            <p:cNvSpPr>
              <a:spLocks noChangeArrowheads="1"/>
            </p:cNvSpPr>
            <p:nvPr/>
          </p:nvSpPr>
          <p:spPr bwMode="auto">
            <a:xfrm>
              <a:off x="3600" y="2160"/>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9BBA551-A23D-473D-B69D-14EC5E11D405}"/>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a:t>
            </a:r>
            <a:r>
              <a:rPr lang="en-US" altLang="zh-CN" sz="3200">
                <a:latin typeface="黑体" panose="02010609060101010101" pitchFamily="49" charset="-122"/>
                <a:ea typeface="黑体" panose="02010609060101010101" pitchFamily="49" charset="-122"/>
              </a:rPr>
              <a:t>AVL]</a:t>
            </a:r>
            <a:r>
              <a:rPr lang="zh-CN" altLang="en-US" sz="3200">
                <a:latin typeface="黑体" panose="02010609060101010101" pitchFamily="49" charset="-122"/>
                <a:ea typeface="黑体" panose="02010609060101010101" pitchFamily="49" charset="-122"/>
              </a:rPr>
              <a:t>(续例</a:t>
            </a:r>
            <a:r>
              <a:rPr lang="en-US" altLang="zh-CN" sz="3200">
                <a:latin typeface="黑体" panose="02010609060101010101" pitchFamily="49" charset="-122"/>
                <a:ea typeface="黑体" panose="02010609060101010101" pitchFamily="49" charset="-122"/>
              </a:rPr>
              <a:t>)</a:t>
            </a:r>
          </a:p>
        </p:txBody>
      </p:sp>
      <p:sp>
        <p:nvSpPr>
          <p:cNvPr id="122883" name="Text Box 3">
            <a:extLst>
              <a:ext uri="{FF2B5EF4-FFF2-40B4-BE49-F238E27FC236}">
                <a16:creationId xmlns:a16="http://schemas.microsoft.com/office/drawing/2014/main" id="{83B0CA53-0DE8-414C-89ED-1281453670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229A2B6-76FD-490B-A5CC-0DED2729BFEE}" type="slidenum">
              <a:rPr lang="zh-CN" altLang="en-US" sz="2400"/>
              <a:pPr algn="r" eaLnBrk="1" hangingPunct="1">
                <a:spcBef>
                  <a:spcPct val="50000"/>
                </a:spcBef>
                <a:buClrTx/>
                <a:buSzTx/>
                <a:buFontTx/>
                <a:buNone/>
              </a:pPr>
              <a:t>81</a:t>
            </a:fld>
            <a:endParaRPr lang="en-US" altLang="zh-CN" sz="2400"/>
          </a:p>
        </p:txBody>
      </p:sp>
      <p:sp>
        <p:nvSpPr>
          <p:cNvPr id="122884" name="Text Box 4">
            <a:extLst>
              <a:ext uri="{FF2B5EF4-FFF2-40B4-BE49-F238E27FC236}">
                <a16:creationId xmlns:a16="http://schemas.microsoft.com/office/drawing/2014/main" id="{E68F9B56-5382-4E77-BF80-CEB1159FB8E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2885" name="Rectangle 5">
            <a:extLst>
              <a:ext uri="{FF2B5EF4-FFF2-40B4-BE49-F238E27FC236}">
                <a16:creationId xmlns:a16="http://schemas.microsoft.com/office/drawing/2014/main" id="{9BE7355D-8610-4C2E-AD09-88467CCDDE46}"/>
              </a:ext>
            </a:extLst>
          </p:cNvPr>
          <p:cNvSpPr>
            <a:spLocks noGrp="1" noChangeArrowheads="1"/>
          </p:cNvSpPr>
          <p:nvPr>
            <p:ph type="body" idx="1"/>
          </p:nvPr>
        </p:nvSpPr>
        <p:spPr>
          <a:xfrm>
            <a:off x="381000" y="2590800"/>
            <a:ext cx="8763000" cy="42672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继续插入</a:t>
            </a:r>
            <a:r>
              <a:rPr lang="zh-CN" altLang="en-US" b="1">
                <a:solidFill>
                  <a:schemeClr val="hlink"/>
                </a:solidFill>
                <a:latin typeface="黑体" panose="02010609060101010101" pitchFamily="49" charset="-122"/>
                <a:ea typeface="黑体" panose="02010609060101010101" pitchFamily="49" charset="-122"/>
              </a:rPr>
              <a:t>56</a:t>
            </a:r>
            <a:r>
              <a:rPr lang="zh-CN" altLang="en-US" b="1">
                <a:latin typeface="黑体" panose="02010609060101010101" pitchFamily="49" charset="-122"/>
                <a:ea typeface="黑体" panose="02010609060101010101" pitchFamily="49" charset="-122"/>
              </a:rPr>
              <a:t>。</a:t>
            </a:r>
          </a:p>
        </p:txBody>
      </p:sp>
      <p:sp>
        <p:nvSpPr>
          <p:cNvPr id="122886" name="Rectangle 6">
            <a:extLst>
              <a:ext uri="{FF2B5EF4-FFF2-40B4-BE49-F238E27FC236}">
                <a16:creationId xmlns:a16="http://schemas.microsoft.com/office/drawing/2014/main" id="{209AF8FA-4392-4348-90F5-1900ADC2583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22887" name="Text Box 8">
            <a:extLst>
              <a:ext uri="{FF2B5EF4-FFF2-40B4-BE49-F238E27FC236}">
                <a16:creationId xmlns:a16="http://schemas.microsoft.com/office/drawing/2014/main" id="{EECB030B-B3D8-4973-B57E-4B13A01F4BCE}"/>
              </a:ext>
            </a:extLst>
          </p:cNvPr>
          <p:cNvSpPr txBox="1">
            <a:spLocks noChangeArrowheads="1"/>
          </p:cNvSpPr>
          <p:nvPr/>
        </p:nvSpPr>
        <p:spPr bwMode="auto">
          <a:xfrm>
            <a:off x="42672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9</a:t>
            </a:r>
          </a:p>
        </p:txBody>
      </p:sp>
      <p:sp>
        <p:nvSpPr>
          <p:cNvPr id="122888" name="AutoShape 29">
            <a:extLst>
              <a:ext uri="{FF2B5EF4-FFF2-40B4-BE49-F238E27FC236}">
                <a16:creationId xmlns:a16="http://schemas.microsoft.com/office/drawing/2014/main" id="{E32EEB2A-5211-413F-9859-C117CFE810E4}"/>
              </a:ext>
            </a:extLst>
          </p:cNvPr>
          <p:cNvSpPr>
            <a:spLocks noChangeArrowheads="1"/>
          </p:cNvSpPr>
          <p:nvPr/>
        </p:nvSpPr>
        <p:spPr bwMode="auto">
          <a:xfrm>
            <a:off x="4191000" y="4876800"/>
            <a:ext cx="1219200" cy="228600"/>
          </a:xfrm>
          <a:prstGeom prst="rightArrow">
            <a:avLst>
              <a:gd name="adj1" fmla="val 50000"/>
              <a:gd name="adj2" fmla="val 1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0062" name="Text Box 30">
            <a:extLst>
              <a:ext uri="{FF2B5EF4-FFF2-40B4-BE49-F238E27FC236}">
                <a16:creationId xmlns:a16="http://schemas.microsoft.com/office/drawing/2014/main" id="{EB8ADD0C-1A42-4D7F-9DF4-6B35968FAD4B}"/>
              </a:ext>
            </a:extLst>
          </p:cNvPr>
          <p:cNvSpPr txBox="1">
            <a:spLocks noChangeArrowheads="1"/>
          </p:cNvSpPr>
          <p:nvPr/>
        </p:nvSpPr>
        <p:spPr bwMode="auto">
          <a:xfrm>
            <a:off x="4038600" y="4419600"/>
            <a:ext cx="1409700" cy="457200"/>
          </a:xfrm>
          <a:prstGeom prst="rect">
            <a:avLst/>
          </a:prstGeom>
          <a:noFill/>
          <a:ln w="9525">
            <a:noFill/>
            <a:miter lim="800000"/>
            <a:headEnd/>
            <a:tailEnd/>
          </a:ln>
          <a:effectLst/>
        </p:spPr>
        <p:txBody>
          <a:bodyPr wrap="none">
            <a:spAutoFit/>
          </a:bodyPr>
          <a:lstStyle/>
          <a:p>
            <a:pPr eaLnBrk="1" hangingPunct="1">
              <a:defRPr/>
            </a:pPr>
            <a:r>
              <a:rPr kumimoji="0" lang="zh-CN" altLang="en-US" b="1">
                <a:effectLst>
                  <a:outerShdw blurRad="38100" dist="38100" dir="2700000" algn="tl">
                    <a:srgbClr val="C0C0C0"/>
                  </a:outerShdw>
                </a:effectLst>
                <a:latin typeface="Times New Roman" pitchFamily="18" charset="0"/>
                <a:ea typeface="仿宋_GB2312" pitchFamily="49" charset="-122"/>
              </a:rPr>
              <a:t>左右双旋</a:t>
            </a:r>
            <a:endParaRPr kumimoji="0" lang="zh-CN" altLang="en-US">
              <a:latin typeface="Times New Roman" pitchFamily="18" charset="0"/>
            </a:endParaRPr>
          </a:p>
        </p:txBody>
      </p:sp>
      <p:grpSp>
        <p:nvGrpSpPr>
          <p:cNvPr id="122890" name="Group 31">
            <a:extLst>
              <a:ext uri="{FF2B5EF4-FFF2-40B4-BE49-F238E27FC236}">
                <a16:creationId xmlns:a16="http://schemas.microsoft.com/office/drawing/2014/main" id="{08F34A25-35CC-4C49-B5A9-2AB0BF8E4472}"/>
              </a:ext>
            </a:extLst>
          </p:cNvPr>
          <p:cNvGrpSpPr>
            <a:grpSpLocks/>
          </p:cNvGrpSpPr>
          <p:nvPr/>
        </p:nvGrpSpPr>
        <p:grpSpPr bwMode="auto">
          <a:xfrm>
            <a:off x="1143000" y="3486150"/>
            <a:ext cx="2971800" cy="3276600"/>
            <a:chOff x="384" y="432"/>
            <a:chExt cx="2064" cy="2448"/>
          </a:xfrm>
        </p:grpSpPr>
        <p:sp>
          <p:nvSpPr>
            <p:cNvPr id="122914" name="Line 32">
              <a:extLst>
                <a:ext uri="{FF2B5EF4-FFF2-40B4-BE49-F238E27FC236}">
                  <a16:creationId xmlns:a16="http://schemas.microsoft.com/office/drawing/2014/main" id="{21600B21-A683-4FAF-848E-64EAECF8FC3C}"/>
                </a:ext>
              </a:extLst>
            </p:cNvPr>
            <p:cNvSpPr>
              <a:spLocks noChangeShapeType="1"/>
            </p:cNvSpPr>
            <p:nvPr/>
          </p:nvSpPr>
          <p:spPr bwMode="auto">
            <a:xfrm>
              <a:off x="153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5" name="Line 33">
              <a:extLst>
                <a:ext uri="{FF2B5EF4-FFF2-40B4-BE49-F238E27FC236}">
                  <a16:creationId xmlns:a16="http://schemas.microsoft.com/office/drawing/2014/main" id="{AFC140D8-93FA-4DD4-99B8-B56B374F428F}"/>
                </a:ext>
              </a:extLst>
            </p:cNvPr>
            <p:cNvSpPr>
              <a:spLocks noChangeShapeType="1"/>
            </p:cNvSpPr>
            <p:nvPr/>
          </p:nvSpPr>
          <p:spPr bwMode="auto">
            <a:xfrm flipH="1">
              <a:off x="1296" y="1776"/>
              <a:ext cx="192"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6" name="Line 34">
              <a:extLst>
                <a:ext uri="{FF2B5EF4-FFF2-40B4-BE49-F238E27FC236}">
                  <a16:creationId xmlns:a16="http://schemas.microsoft.com/office/drawing/2014/main" id="{0070673E-C69E-438F-A69C-F09468F843B7}"/>
                </a:ext>
              </a:extLst>
            </p:cNvPr>
            <p:cNvSpPr>
              <a:spLocks noChangeShapeType="1"/>
            </p:cNvSpPr>
            <p:nvPr/>
          </p:nvSpPr>
          <p:spPr bwMode="auto">
            <a:xfrm>
              <a:off x="1008" y="1344"/>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7" name="Line 35">
              <a:extLst>
                <a:ext uri="{FF2B5EF4-FFF2-40B4-BE49-F238E27FC236}">
                  <a16:creationId xmlns:a16="http://schemas.microsoft.com/office/drawing/2014/main" id="{FB79F64A-B231-410B-A30E-DE1DE63AB3DE}"/>
                </a:ext>
              </a:extLst>
            </p:cNvPr>
            <p:cNvSpPr>
              <a:spLocks noChangeShapeType="1"/>
            </p:cNvSpPr>
            <p:nvPr/>
          </p:nvSpPr>
          <p:spPr bwMode="auto">
            <a:xfrm flipH="1">
              <a:off x="1632" y="1344"/>
              <a:ext cx="144"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8" name="Line 36">
              <a:extLst>
                <a:ext uri="{FF2B5EF4-FFF2-40B4-BE49-F238E27FC236}">
                  <a16:creationId xmlns:a16="http://schemas.microsoft.com/office/drawing/2014/main" id="{22F60478-0C35-41CA-A645-988E514F5607}"/>
                </a:ext>
              </a:extLst>
            </p:cNvPr>
            <p:cNvSpPr>
              <a:spLocks noChangeShapeType="1"/>
            </p:cNvSpPr>
            <p:nvPr/>
          </p:nvSpPr>
          <p:spPr bwMode="auto">
            <a:xfrm>
              <a:off x="1344" y="2304"/>
              <a:ext cx="288"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9" name="Line 37">
              <a:extLst>
                <a:ext uri="{FF2B5EF4-FFF2-40B4-BE49-F238E27FC236}">
                  <a16:creationId xmlns:a16="http://schemas.microsoft.com/office/drawing/2014/main" id="{B340630A-B6C2-4453-AF6C-492F2F6C9AF1}"/>
                </a:ext>
              </a:extLst>
            </p:cNvPr>
            <p:cNvSpPr>
              <a:spLocks noChangeShapeType="1"/>
            </p:cNvSpPr>
            <p:nvPr/>
          </p:nvSpPr>
          <p:spPr bwMode="auto">
            <a:xfrm>
              <a:off x="1968" y="134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0" name="Oval 38">
              <a:extLst>
                <a:ext uri="{FF2B5EF4-FFF2-40B4-BE49-F238E27FC236}">
                  <a16:creationId xmlns:a16="http://schemas.microsoft.com/office/drawing/2014/main" id="{DF09A1C3-E0F7-4AE4-A02A-F612EF14FC2E}"/>
                </a:ext>
              </a:extLst>
            </p:cNvPr>
            <p:cNvSpPr>
              <a:spLocks noChangeArrowheads="1"/>
            </p:cNvSpPr>
            <p:nvPr/>
          </p:nvSpPr>
          <p:spPr bwMode="auto">
            <a:xfrm>
              <a:off x="1488" y="259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56</a:t>
              </a:r>
              <a:endParaRPr kumimoji="0" lang="zh-CN" altLang="en-US" sz="2400">
                <a:latin typeface="Times New Roman" panose="02020603050405020304" pitchFamily="18" charset="0"/>
              </a:endParaRPr>
            </a:p>
          </p:txBody>
        </p:sp>
        <p:sp>
          <p:nvSpPr>
            <p:cNvPr id="300071" name="Text Box 39">
              <a:extLst>
                <a:ext uri="{FF2B5EF4-FFF2-40B4-BE49-F238E27FC236}">
                  <a16:creationId xmlns:a16="http://schemas.microsoft.com/office/drawing/2014/main" id="{EE626DE4-B123-421B-860C-5C00FA372DDD}"/>
                </a:ext>
              </a:extLst>
            </p:cNvPr>
            <p:cNvSpPr txBox="1">
              <a:spLocks noChangeArrowheads="1"/>
            </p:cNvSpPr>
            <p:nvPr/>
          </p:nvSpPr>
          <p:spPr bwMode="auto">
            <a:xfrm>
              <a:off x="1516" y="432"/>
              <a:ext cx="303" cy="342"/>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Times New Roman" pitchFamily="18" charset="0"/>
                </a:rPr>
                <a:t>-2</a:t>
              </a:r>
              <a:endParaRPr kumimoji="0" lang="zh-CN" altLang="en-US">
                <a:solidFill>
                  <a:srgbClr val="009900"/>
                </a:solidFill>
                <a:latin typeface="Times New Roman" pitchFamily="18" charset="0"/>
              </a:endParaRPr>
            </a:p>
          </p:txBody>
        </p:sp>
        <p:sp>
          <p:nvSpPr>
            <p:cNvPr id="122922" name="Line 40">
              <a:extLst>
                <a:ext uri="{FF2B5EF4-FFF2-40B4-BE49-F238E27FC236}">
                  <a16:creationId xmlns:a16="http://schemas.microsoft.com/office/drawing/2014/main" id="{60B64F74-43FC-4622-9C41-C036F837EDA8}"/>
                </a:ext>
              </a:extLst>
            </p:cNvPr>
            <p:cNvSpPr>
              <a:spLocks noChangeShapeType="1"/>
            </p:cNvSpPr>
            <p:nvPr/>
          </p:nvSpPr>
          <p:spPr bwMode="auto">
            <a:xfrm flipH="1">
              <a:off x="528" y="1296"/>
              <a:ext cx="384"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3" name="Oval 41">
              <a:extLst>
                <a:ext uri="{FF2B5EF4-FFF2-40B4-BE49-F238E27FC236}">
                  <a16:creationId xmlns:a16="http://schemas.microsoft.com/office/drawing/2014/main" id="{2008EC3B-3124-4900-8673-B1E80964D071}"/>
                </a:ext>
              </a:extLst>
            </p:cNvPr>
            <p:cNvSpPr>
              <a:spLocks noChangeArrowheads="1"/>
            </p:cNvSpPr>
            <p:nvPr/>
          </p:nvSpPr>
          <p:spPr bwMode="auto">
            <a:xfrm>
              <a:off x="384"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122924" name="Oval 42">
              <a:extLst>
                <a:ext uri="{FF2B5EF4-FFF2-40B4-BE49-F238E27FC236}">
                  <a16:creationId xmlns:a16="http://schemas.microsoft.com/office/drawing/2014/main" id="{FBB7B01D-5639-429D-ADAC-1EA844C7B8FB}"/>
                </a:ext>
              </a:extLst>
            </p:cNvPr>
            <p:cNvSpPr>
              <a:spLocks noChangeArrowheads="1"/>
            </p:cNvSpPr>
            <p:nvPr/>
          </p:nvSpPr>
          <p:spPr bwMode="auto">
            <a:xfrm>
              <a:off x="1728"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2925" name="Oval 43">
              <a:extLst>
                <a:ext uri="{FF2B5EF4-FFF2-40B4-BE49-F238E27FC236}">
                  <a16:creationId xmlns:a16="http://schemas.microsoft.com/office/drawing/2014/main" id="{9A46D120-C496-44D3-BA60-0CF465E6C1FD}"/>
                </a:ext>
              </a:extLst>
            </p:cNvPr>
            <p:cNvSpPr>
              <a:spLocks noChangeArrowheads="1"/>
            </p:cNvSpPr>
            <p:nvPr/>
          </p:nvSpPr>
          <p:spPr bwMode="auto">
            <a:xfrm>
              <a:off x="144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ea typeface="MS Hei"/>
                  <a:cs typeface="MS Hei"/>
                </a:rPr>
                <a:t>64</a:t>
              </a:r>
              <a:endParaRPr kumimoji="0" lang="zh-CN" altLang="en-US" sz="2400">
                <a:latin typeface="Times New Roman" panose="02020603050405020304" pitchFamily="18" charset="0"/>
              </a:endParaRPr>
            </a:p>
          </p:txBody>
        </p:sp>
        <p:sp>
          <p:nvSpPr>
            <p:cNvPr id="300076" name="Text Box 44">
              <a:extLst>
                <a:ext uri="{FF2B5EF4-FFF2-40B4-BE49-F238E27FC236}">
                  <a16:creationId xmlns:a16="http://schemas.microsoft.com/office/drawing/2014/main" id="{E728151B-C3E4-4E62-9C17-0913CBD54CD5}"/>
                </a:ext>
              </a:extLst>
            </p:cNvPr>
            <p:cNvSpPr txBox="1">
              <a:spLocks noChangeArrowheads="1"/>
            </p:cNvSpPr>
            <p:nvPr/>
          </p:nvSpPr>
          <p:spPr bwMode="auto">
            <a:xfrm>
              <a:off x="1392" y="1248"/>
              <a:ext cx="342" cy="342"/>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009900"/>
                  </a:solidFill>
                  <a:effectLst>
                    <a:outerShdw blurRad="38100" dist="38100" dir="2700000" algn="tl">
                      <a:srgbClr val="C0C0C0"/>
                    </a:outerShdw>
                  </a:effectLst>
                  <a:latin typeface="Times New Roman" pitchFamily="18" charset="0"/>
                </a:rPr>
                <a:t>2</a:t>
              </a:r>
              <a:endParaRPr kumimoji="0" lang="zh-CN" altLang="en-US">
                <a:solidFill>
                  <a:srgbClr val="009900"/>
                </a:solidFill>
                <a:latin typeface="Times New Roman" pitchFamily="18" charset="0"/>
              </a:endParaRPr>
            </a:p>
          </p:txBody>
        </p:sp>
        <p:sp>
          <p:nvSpPr>
            <p:cNvPr id="300077" name="Text Box 45">
              <a:extLst>
                <a:ext uri="{FF2B5EF4-FFF2-40B4-BE49-F238E27FC236}">
                  <a16:creationId xmlns:a16="http://schemas.microsoft.com/office/drawing/2014/main" id="{A3096193-DAA7-44BD-9899-92C383CDB78D}"/>
                </a:ext>
              </a:extLst>
            </p:cNvPr>
            <p:cNvSpPr txBox="1">
              <a:spLocks noChangeArrowheads="1"/>
            </p:cNvSpPr>
            <p:nvPr/>
          </p:nvSpPr>
          <p:spPr bwMode="auto">
            <a:xfrm>
              <a:off x="1632" y="2352"/>
              <a:ext cx="234" cy="342"/>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122928" name="Oval 46">
              <a:extLst>
                <a:ext uri="{FF2B5EF4-FFF2-40B4-BE49-F238E27FC236}">
                  <a16:creationId xmlns:a16="http://schemas.microsoft.com/office/drawing/2014/main" id="{5A474DEE-6A71-42DD-B3B8-BC4318D81265}"/>
                </a:ext>
              </a:extLst>
            </p:cNvPr>
            <p:cNvSpPr>
              <a:spLocks noChangeArrowheads="1"/>
            </p:cNvSpPr>
            <p:nvPr/>
          </p:nvSpPr>
          <p:spPr bwMode="auto">
            <a:xfrm>
              <a:off x="816" y="110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2929" name="Oval 47">
              <a:extLst>
                <a:ext uri="{FF2B5EF4-FFF2-40B4-BE49-F238E27FC236}">
                  <a16:creationId xmlns:a16="http://schemas.microsoft.com/office/drawing/2014/main" id="{CA88AA35-66AF-4F77-93B5-502957738928}"/>
                </a:ext>
              </a:extLst>
            </p:cNvPr>
            <p:cNvSpPr>
              <a:spLocks noChangeArrowheads="1"/>
            </p:cNvSpPr>
            <p:nvPr/>
          </p:nvSpPr>
          <p:spPr bwMode="auto">
            <a:xfrm>
              <a:off x="115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chemeClr val="bg2"/>
                  </a:solidFill>
                  <a:latin typeface="Times New Roman" panose="02020603050405020304" pitchFamily="18" charset="0"/>
                </a:rPr>
                <a:t>37</a:t>
              </a:r>
              <a:endParaRPr kumimoji="0" lang="zh-CN" altLang="en-US" sz="2400">
                <a:latin typeface="Times New Roman" panose="02020603050405020304" pitchFamily="18" charset="0"/>
              </a:endParaRPr>
            </a:p>
          </p:txBody>
        </p:sp>
        <p:sp>
          <p:nvSpPr>
            <p:cNvPr id="122930" name="Oval 48">
              <a:extLst>
                <a:ext uri="{FF2B5EF4-FFF2-40B4-BE49-F238E27FC236}">
                  <a16:creationId xmlns:a16="http://schemas.microsoft.com/office/drawing/2014/main" id="{AD136D6E-A860-4EDD-8D48-D54124FE92AA}"/>
                </a:ext>
              </a:extLst>
            </p:cNvPr>
            <p:cNvSpPr>
              <a:spLocks noChangeArrowheads="1"/>
            </p:cNvSpPr>
            <p:nvPr/>
          </p:nvSpPr>
          <p:spPr bwMode="auto">
            <a:xfrm>
              <a:off x="105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19</a:t>
              </a:r>
              <a:endParaRPr kumimoji="0" lang="zh-CN" altLang="en-US" sz="2400">
                <a:latin typeface="Times New Roman" panose="02020603050405020304" pitchFamily="18" charset="0"/>
              </a:endParaRPr>
            </a:p>
          </p:txBody>
        </p:sp>
        <p:sp>
          <p:nvSpPr>
            <p:cNvPr id="122931" name="Line 49">
              <a:extLst>
                <a:ext uri="{FF2B5EF4-FFF2-40B4-BE49-F238E27FC236}">
                  <a16:creationId xmlns:a16="http://schemas.microsoft.com/office/drawing/2014/main" id="{D7BB63AB-548C-46B6-AD4F-50C260200D56}"/>
                </a:ext>
              </a:extLst>
            </p:cNvPr>
            <p:cNvSpPr>
              <a:spLocks noChangeShapeType="1"/>
            </p:cNvSpPr>
            <p:nvPr/>
          </p:nvSpPr>
          <p:spPr bwMode="auto">
            <a:xfrm flipH="1">
              <a:off x="1056"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2" name="Oval 50">
              <a:extLst>
                <a:ext uri="{FF2B5EF4-FFF2-40B4-BE49-F238E27FC236}">
                  <a16:creationId xmlns:a16="http://schemas.microsoft.com/office/drawing/2014/main" id="{F4B62084-73AA-4491-842D-61BF5714994E}"/>
                </a:ext>
              </a:extLst>
            </p:cNvPr>
            <p:cNvSpPr>
              <a:spLocks noChangeArrowheads="1"/>
            </p:cNvSpPr>
            <p:nvPr/>
          </p:nvSpPr>
          <p:spPr bwMode="auto">
            <a:xfrm>
              <a:off x="1296" y="672"/>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21</a:t>
              </a:r>
              <a:endParaRPr kumimoji="0" lang="zh-CN" altLang="en-US" sz="2400">
                <a:latin typeface="Times New Roman" panose="02020603050405020304" pitchFamily="18" charset="0"/>
              </a:endParaRPr>
            </a:p>
          </p:txBody>
        </p:sp>
        <p:sp>
          <p:nvSpPr>
            <p:cNvPr id="122933" name="Oval 51">
              <a:extLst>
                <a:ext uri="{FF2B5EF4-FFF2-40B4-BE49-F238E27FC236}">
                  <a16:creationId xmlns:a16="http://schemas.microsoft.com/office/drawing/2014/main" id="{D61476D4-71C1-498F-9594-4EEBAB1E403F}"/>
                </a:ext>
              </a:extLst>
            </p:cNvPr>
            <p:cNvSpPr>
              <a:spLocks noChangeArrowheads="1"/>
            </p:cNvSpPr>
            <p:nvPr/>
          </p:nvSpPr>
          <p:spPr bwMode="auto">
            <a:xfrm>
              <a:off x="216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300084" name="Text Box 52">
              <a:extLst>
                <a:ext uri="{FF2B5EF4-FFF2-40B4-BE49-F238E27FC236}">
                  <a16:creationId xmlns:a16="http://schemas.microsoft.com/office/drawing/2014/main" id="{CB61D9AB-2F3A-4AA2-BDD6-6F4ADE67D8D7}"/>
                </a:ext>
              </a:extLst>
            </p:cNvPr>
            <p:cNvSpPr txBox="1">
              <a:spLocks noChangeArrowheads="1"/>
            </p:cNvSpPr>
            <p:nvPr/>
          </p:nvSpPr>
          <p:spPr bwMode="auto">
            <a:xfrm>
              <a:off x="816" y="2017"/>
              <a:ext cx="304" cy="344"/>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300085" name="Text Box 53">
              <a:extLst>
                <a:ext uri="{FF2B5EF4-FFF2-40B4-BE49-F238E27FC236}">
                  <a16:creationId xmlns:a16="http://schemas.microsoft.com/office/drawing/2014/main" id="{6F59A592-6AE1-4376-BECB-B598650FC55F}"/>
                </a:ext>
              </a:extLst>
            </p:cNvPr>
            <p:cNvSpPr txBox="1">
              <a:spLocks noChangeArrowheads="1"/>
            </p:cNvSpPr>
            <p:nvPr/>
          </p:nvSpPr>
          <p:spPr bwMode="auto">
            <a:xfrm>
              <a:off x="1824" y="864"/>
              <a:ext cx="341" cy="343"/>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9900"/>
                  </a:solidFill>
                  <a:effectLst>
                    <a:outerShdw blurRad="38100" dist="38100" dir="2700000" algn="tl">
                      <a:srgbClr val="C0C0C0"/>
                    </a:outerShdw>
                  </a:effectLst>
                  <a:latin typeface="楷体_GB2312" pitchFamily="49" charset="-122"/>
                  <a:ea typeface="楷体_GB2312" pitchFamily="49" charset="-122"/>
                </a:rPr>
                <a:t>+</a:t>
              </a:r>
              <a:r>
                <a:rPr kumimoji="0" lang="zh-CN" altLang="en-US" b="1">
                  <a:solidFill>
                    <a:srgbClr val="009900"/>
                  </a:solidFill>
                  <a:effectLst>
                    <a:outerShdw blurRad="38100" dist="38100" dir="2700000" algn="tl">
                      <a:srgbClr val="C0C0C0"/>
                    </a:outerShdw>
                  </a:effectLst>
                  <a:latin typeface="Times New Roman" pitchFamily="18" charset="0"/>
                </a:rPr>
                <a:t>2</a:t>
              </a:r>
            </a:p>
          </p:txBody>
        </p:sp>
      </p:grpSp>
      <p:grpSp>
        <p:nvGrpSpPr>
          <p:cNvPr id="122891" name="Group 54">
            <a:extLst>
              <a:ext uri="{FF2B5EF4-FFF2-40B4-BE49-F238E27FC236}">
                <a16:creationId xmlns:a16="http://schemas.microsoft.com/office/drawing/2014/main" id="{4A68D12B-DDAA-4FA8-BA08-EAECDB370B79}"/>
              </a:ext>
            </a:extLst>
          </p:cNvPr>
          <p:cNvGrpSpPr>
            <a:grpSpLocks/>
          </p:cNvGrpSpPr>
          <p:nvPr/>
        </p:nvGrpSpPr>
        <p:grpSpPr bwMode="auto">
          <a:xfrm>
            <a:off x="5181600" y="3429000"/>
            <a:ext cx="3429000" cy="3124200"/>
            <a:chOff x="2976" y="384"/>
            <a:chExt cx="2160" cy="1968"/>
          </a:xfrm>
        </p:grpSpPr>
        <p:sp>
          <p:nvSpPr>
            <p:cNvPr id="122892" name="Line 55">
              <a:extLst>
                <a:ext uri="{FF2B5EF4-FFF2-40B4-BE49-F238E27FC236}">
                  <a16:creationId xmlns:a16="http://schemas.microsoft.com/office/drawing/2014/main" id="{6BA813A8-D43F-4728-BD9E-2C56811436C8}"/>
                </a:ext>
              </a:extLst>
            </p:cNvPr>
            <p:cNvSpPr>
              <a:spLocks noChangeShapeType="1"/>
            </p:cNvSpPr>
            <p:nvPr/>
          </p:nvSpPr>
          <p:spPr bwMode="auto">
            <a:xfrm flipH="1">
              <a:off x="4272" y="1296"/>
              <a:ext cx="192"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56">
              <a:extLst>
                <a:ext uri="{FF2B5EF4-FFF2-40B4-BE49-F238E27FC236}">
                  <a16:creationId xmlns:a16="http://schemas.microsoft.com/office/drawing/2014/main" id="{6D771DA6-9A06-4E21-8B49-07A4FD304436}"/>
                </a:ext>
              </a:extLst>
            </p:cNvPr>
            <p:cNvSpPr>
              <a:spLocks noChangeShapeType="1"/>
            </p:cNvSpPr>
            <p:nvPr/>
          </p:nvSpPr>
          <p:spPr bwMode="auto">
            <a:xfrm>
              <a:off x="417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4" name="Line 57">
              <a:extLst>
                <a:ext uri="{FF2B5EF4-FFF2-40B4-BE49-F238E27FC236}">
                  <a16:creationId xmlns:a16="http://schemas.microsoft.com/office/drawing/2014/main" id="{9A33DBDB-CE7F-41F7-BCE2-D215A844DC91}"/>
                </a:ext>
              </a:extLst>
            </p:cNvPr>
            <p:cNvSpPr>
              <a:spLocks noChangeShapeType="1"/>
            </p:cNvSpPr>
            <p:nvPr/>
          </p:nvSpPr>
          <p:spPr bwMode="auto">
            <a:xfrm flipH="1">
              <a:off x="3648"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5" name="Line 58">
              <a:extLst>
                <a:ext uri="{FF2B5EF4-FFF2-40B4-BE49-F238E27FC236}">
                  <a16:creationId xmlns:a16="http://schemas.microsoft.com/office/drawing/2014/main" id="{CD1E1487-2FFD-4677-BE48-5BC12E5DF578}"/>
                </a:ext>
              </a:extLst>
            </p:cNvPr>
            <p:cNvSpPr>
              <a:spLocks noChangeShapeType="1"/>
            </p:cNvSpPr>
            <p:nvPr/>
          </p:nvSpPr>
          <p:spPr bwMode="auto">
            <a:xfrm>
              <a:off x="4320" y="1776"/>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6" name="Line 59">
              <a:extLst>
                <a:ext uri="{FF2B5EF4-FFF2-40B4-BE49-F238E27FC236}">
                  <a16:creationId xmlns:a16="http://schemas.microsoft.com/office/drawing/2014/main" id="{53200FCD-513C-4C85-A75D-C4732470726E}"/>
                </a:ext>
              </a:extLst>
            </p:cNvPr>
            <p:cNvSpPr>
              <a:spLocks noChangeShapeType="1"/>
            </p:cNvSpPr>
            <p:nvPr/>
          </p:nvSpPr>
          <p:spPr bwMode="auto">
            <a:xfrm>
              <a:off x="3648" y="1296"/>
              <a:ext cx="144"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7" name="Line 60">
              <a:extLst>
                <a:ext uri="{FF2B5EF4-FFF2-40B4-BE49-F238E27FC236}">
                  <a16:creationId xmlns:a16="http://schemas.microsoft.com/office/drawing/2014/main" id="{83FEF8BA-1B8C-469D-83B7-4955BC14464E}"/>
                </a:ext>
              </a:extLst>
            </p:cNvPr>
            <p:cNvSpPr>
              <a:spLocks noChangeShapeType="1"/>
            </p:cNvSpPr>
            <p:nvPr/>
          </p:nvSpPr>
          <p:spPr bwMode="auto">
            <a:xfrm flipH="1">
              <a:off x="3936" y="1776"/>
              <a:ext cx="19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8" name="Line 61">
              <a:extLst>
                <a:ext uri="{FF2B5EF4-FFF2-40B4-BE49-F238E27FC236}">
                  <a16:creationId xmlns:a16="http://schemas.microsoft.com/office/drawing/2014/main" id="{5D8D5F58-504F-4DAE-84E6-02E07A1D590D}"/>
                </a:ext>
              </a:extLst>
            </p:cNvPr>
            <p:cNvSpPr>
              <a:spLocks noChangeShapeType="1"/>
            </p:cNvSpPr>
            <p:nvPr/>
          </p:nvSpPr>
          <p:spPr bwMode="auto">
            <a:xfrm flipH="1">
              <a:off x="3216" y="1296"/>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9" name="Oval 62">
              <a:extLst>
                <a:ext uri="{FF2B5EF4-FFF2-40B4-BE49-F238E27FC236}">
                  <a16:creationId xmlns:a16="http://schemas.microsoft.com/office/drawing/2014/main" id="{FB1E55A5-7A5D-4A9E-B30B-7D72D2148758}"/>
                </a:ext>
              </a:extLst>
            </p:cNvPr>
            <p:cNvSpPr>
              <a:spLocks noChangeArrowheads="1"/>
            </p:cNvSpPr>
            <p:nvPr/>
          </p:nvSpPr>
          <p:spPr bwMode="auto">
            <a:xfrm>
              <a:off x="4368"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75</a:t>
              </a:r>
              <a:endParaRPr kumimoji="0" lang="zh-CN" altLang="en-US" sz="2400">
                <a:latin typeface="Times New Roman" panose="02020603050405020304" pitchFamily="18" charset="0"/>
              </a:endParaRPr>
            </a:p>
          </p:txBody>
        </p:sp>
        <p:sp>
          <p:nvSpPr>
            <p:cNvPr id="122900" name="Oval 63">
              <a:extLst>
                <a:ext uri="{FF2B5EF4-FFF2-40B4-BE49-F238E27FC236}">
                  <a16:creationId xmlns:a16="http://schemas.microsoft.com/office/drawing/2014/main" id="{46AFEB1D-90E8-4D7B-BD5B-B1B835275A5D}"/>
                </a:ext>
              </a:extLst>
            </p:cNvPr>
            <p:cNvSpPr>
              <a:spLocks noChangeArrowheads="1"/>
            </p:cNvSpPr>
            <p:nvPr/>
          </p:nvSpPr>
          <p:spPr bwMode="auto">
            <a:xfrm>
              <a:off x="3456"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a:solidFill>
                    <a:srgbClr val="CC3300"/>
                  </a:solidFill>
                  <a:latin typeface="Times New Roman" panose="02020603050405020304" pitchFamily="18" charset="0"/>
                  <a:ea typeface="MS Hei"/>
                  <a:cs typeface="MS Hei"/>
                </a:rPr>
                <a:t>13</a:t>
              </a:r>
              <a:endParaRPr kumimoji="0" lang="zh-CN" altLang="en-US" sz="2400">
                <a:latin typeface="Times New Roman" panose="02020603050405020304" pitchFamily="18" charset="0"/>
              </a:endParaRPr>
            </a:p>
          </p:txBody>
        </p:sp>
        <p:sp>
          <p:nvSpPr>
            <p:cNvPr id="122901" name="Oval 64">
              <a:extLst>
                <a:ext uri="{FF2B5EF4-FFF2-40B4-BE49-F238E27FC236}">
                  <a16:creationId xmlns:a16="http://schemas.microsoft.com/office/drawing/2014/main" id="{A88D1D99-DAB0-4B50-86A9-343729F67A47}"/>
                </a:ext>
              </a:extLst>
            </p:cNvPr>
            <p:cNvSpPr>
              <a:spLocks noChangeArrowheads="1"/>
            </p:cNvSpPr>
            <p:nvPr/>
          </p:nvSpPr>
          <p:spPr bwMode="auto">
            <a:xfrm>
              <a:off x="297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5</a:t>
              </a:r>
              <a:endParaRPr kumimoji="0" lang="zh-CN" altLang="en-US" sz="2400">
                <a:latin typeface="Times New Roman" panose="02020603050405020304" pitchFamily="18" charset="0"/>
              </a:endParaRPr>
            </a:p>
          </p:txBody>
        </p:sp>
        <p:sp>
          <p:nvSpPr>
            <p:cNvPr id="300097" name="Text Box 65">
              <a:extLst>
                <a:ext uri="{FF2B5EF4-FFF2-40B4-BE49-F238E27FC236}">
                  <a16:creationId xmlns:a16="http://schemas.microsoft.com/office/drawing/2014/main" id="{5E218DA9-8BDC-4102-9988-5139B2E7AB9F}"/>
                </a:ext>
              </a:extLst>
            </p:cNvPr>
            <p:cNvSpPr txBox="1">
              <a:spLocks noChangeArrowheads="1"/>
            </p:cNvSpPr>
            <p:nvPr/>
          </p:nvSpPr>
          <p:spPr bwMode="auto">
            <a:xfrm>
              <a:off x="3648" y="182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300098" name="Text Box 66">
              <a:extLst>
                <a:ext uri="{FF2B5EF4-FFF2-40B4-BE49-F238E27FC236}">
                  <a16:creationId xmlns:a16="http://schemas.microsoft.com/office/drawing/2014/main" id="{781A8FB0-B559-4386-AE39-2EF2DD1FE1E0}"/>
                </a:ext>
              </a:extLst>
            </p:cNvPr>
            <p:cNvSpPr txBox="1">
              <a:spLocks noChangeArrowheads="1"/>
            </p:cNvSpPr>
            <p:nvPr/>
          </p:nvSpPr>
          <p:spPr bwMode="auto">
            <a:xfrm>
              <a:off x="3984" y="1296"/>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22904" name="Oval 67">
              <a:extLst>
                <a:ext uri="{FF2B5EF4-FFF2-40B4-BE49-F238E27FC236}">
                  <a16:creationId xmlns:a16="http://schemas.microsoft.com/office/drawing/2014/main" id="{607FE1DF-C93C-4B65-B045-2B4FAD4166AF}"/>
                </a:ext>
              </a:extLst>
            </p:cNvPr>
            <p:cNvSpPr>
              <a:spLocks noChangeArrowheads="1"/>
            </p:cNvSpPr>
            <p:nvPr/>
          </p:nvSpPr>
          <p:spPr bwMode="auto">
            <a:xfrm>
              <a:off x="3936" y="62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21</a:t>
              </a:r>
              <a:endParaRPr kumimoji="0" lang="zh-CN" altLang="en-US" sz="2400">
                <a:latin typeface="Times New Roman" panose="02020603050405020304" pitchFamily="18" charset="0"/>
              </a:endParaRPr>
            </a:p>
          </p:txBody>
        </p:sp>
        <p:sp>
          <p:nvSpPr>
            <p:cNvPr id="300100" name="Text Box 68">
              <a:extLst>
                <a:ext uri="{FF2B5EF4-FFF2-40B4-BE49-F238E27FC236}">
                  <a16:creationId xmlns:a16="http://schemas.microsoft.com/office/drawing/2014/main" id="{CA292502-85DA-4B68-8283-8E78125FE13C}"/>
                </a:ext>
              </a:extLst>
            </p:cNvPr>
            <p:cNvSpPr txBox="1">
              <a:spLocks noChangeArrowheads="1"/>
            </p:cNvSpPr>
            <p:nvPr/>
          </p:nvSpPr>
          <p:spPr bwMode="auto">
            <a:xfrm>
              <a:off x="4368" y="816"/>
              <a:ext cx="308"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宋体" pitchFamily="2" charset="-122"/>
                </a:rPr>
                <a:t>+</a:t>
              </a: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2906" name="Oval 69">
              <a:extLst>
                <a:ext uri="{FF2B5EF4-FFF2-40B4-BE49-F238E27FC236}">
                  <a16:creationId xmlns:a16="http://schemas.microsoft.com/office/drawing/2014/main" id="{F47EC62A-80F4-4052-B575-4739699DAA37}"/>
                </a:ext>
              </a:extLst>
            </p:cNvPr>
            <p:cNvSpPr>
              <a:spLocks noChangeArrowheads="1"/>
            </p:cNvSpPr>
            <p:nvPr/>
          </p:nvSpPr>
          <p:spPr bwMode="auto">
            <a:xfrm>
              <a:off x="4368"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ea typeface="MS Hei"/>
                  <a:cs typeface="MS Hei"/>
                </a:rPr>
                <a:t>64</a:t>
              </a:r>
              <a:endParaRPr kumimoji="0" lang="zh-CN" altLang="en-US" sz="2400">
                <a:latin typeface="Times New Roman" panose="02020603050405020304" pitchFamily="18" charset="0"/>
              </a:endParaRPr>
            </a:p>
          </p:txBody>
        </p:sp>
        <p:sp>
          <p:nvSpPr>
            <p:cNvPr id="122907" name="Oval 70">
              <a:extLst>
                <a:ext uri="{FF2B5EF4-FFF2-40B4-BE49-F238E27FC236}">
                  <a16:creationId xmlns:a16="http://schemas.microsoft.com/office/drawing/2014/main" id="{167244C6-79BF-467D-9CB7-B2B223B3875E}"/>
                </a:ext>
              </a:extLst>
            </p:cNvPr>
            <p:cNvSpPr>
              <a:spLocks noChangeArrowheads="1"/>
            </p:cNvSpPr>
            <p:nvPr/>
          </p:nvSpPr>
          <p:spPr bwMode="auto">
            <a:xfrm>
              <a:off x="408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56</a:t>
              </a:r>
              <a:endParaRPr kumimoji="0" lang="zh-CN" altLang="en-US" sz="2400">
                <a:latin typeface="Times New Roman" panose="02020603050405020304" pitchFamily="18" charset="0"/>
              </a:endParaRPr>
            </a:p>
          </p:txBody>
        </p:sp>
        <p:sp>
          <p:nvSpPr>
            <p:cNvPr id="300103" name="Text Box 71">
              <a:extLst>
                <a:ext uri="{FF2B5EF4-FFF2-40B4-BE49-F238E27FC236}">
                  <a16:creationId xmlns:a16="http://schemas.microsoft.com/office/drawing/2014/main" id="{40123D4D-0D44-4879-B371-3289E9A8618A}"/>
                </a:ext>
              </a:extLst>
            </p:cNvPr>
            <p:cNvSpPr txBox="1">
              <a:spLocks noChangeArrowheads="1"/>
            </p:cNvSpPr>
            <p:nvPr/>
          </p:nvSpPr>
          <p:spPr bwMode="auto">
            <a:xfrm>
              <a:off x="4444" y="1824"/>
              <a:ext cx="212"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300104" name="Text Box 72">
              <a:extLst>
                <a:ext uri="{FF2B5EF4-FFF2-40B4-BE49-F238E27FC236}">
                  <a16:creationId xmlns:a16="http://schemas.microsoft.com/office/drawing/2014/main" id="{FB173E15-8915-43C0-9353-78744A0F195B}"/>
                </a:ext>
              </a:extLst>
            </p:cNvPr>
            <p:cNvSpPr txBox="1">
              <a:spLocks noChangeArrowheads="1"/>
            </p:cNvSpPr>
            <p:nvPr/>
          </p:nvSpPr>
          <p:spPr bwMode="auto">
            <a:xfrm>
              <a:off x="4060" y="384"/>
              <a:ext cx="276" cy="288"/>
            </a:xfrm>
            <a:prstGeom prst="rect">
              <a:avLst/>
            </a:prstGeom>
            <a:noFill/>
            <a:ln w="9525">
              <a:noFill/>
              <a:miter lim="800000"/>
              <a:headEnd/>
              <a:tailEnd/>
            </a:ln>
            <a:effectLst/>
          </p:spPr>
          <p:txBody>
            <a:bodyPr wrap="none">
              <a:spAutoFit/>
            </a:bodyPr>
            <a:lstStyle/>
            <a:p>
              <a:pPr eaLnBrk="1" hangingPunct="1">
                <a:defRPr/>
              </a:pPr>
              <a:r>
                <a:rPr kumimoji="0" lang="zh-CN" altLang="en-US" b="1">
                  <a:solidFill>
                    <a:srgbClr val="008000"/>
                  </a:solidFill>
                  <a:effectLst>
                    <a:outerShdw blurRad="38100" dist="38100" dir="2700000" algn="tl">
                      <a:srgbClr val="C0C0C0"/>
                    </a:outerShdw>
                  </a:effectLst>
                  <a:latin typeface="Times New Roman" pitchFamily="18" charset="0"/>
                </a:rPr>
                <a:t>-1</a:t>
              </a:r>
            </a:p>
          </p:txBody>
        </p:sp>
        <p:sp>
          <p:nvSpPr>
            <p:cNvPr id="122910" name="Line 73">
              <a:extLst>
                <a:ext uri="{FF2B5EF4-FFF2-40B4-BE49-F238E27FC236}">
                  <a16:creationId xmlns:a16="http://schemas.microsoft.com/office/drawing/2014/main" id="{8D4671E7-7584-474A-828C-3F6B93B362AE}"/>
                </a:ext>
              </a:extLst>
            </p:cNvPr>
            <p:cNvSpPr>
              <a:spLocks noChangeShapeType="1"/>
            </p:cNvSpPr>
            <p:nvPr/>
          </p:nvSpPr>
          <p:spPr bwMode="auto">
            <a:xfrm>
              <a:off x="4608" y="1296"/>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1" name="Oval 74">
              <a:extLst>
                <a:ext uri="{FF2B5EF4-FFF2-40B4-BE49-F238E27FC236}">
                  <a16:creationId xmlns:a16="http://schemas.microsoft.com/office/drawing/2014/main" id="{C18097C2-8D10-4B3D-9228-6F73296908FE}"/>
                </a:ext>
              </a:extLst>
            </p:cNvPr>
            <p:cNvSpPr>
              <a:spLocks noChangeArrowheads="1"/>
            </p:cNvSpPr>
            <p:nvPr/>
          </p:nvSpPr>
          <p:spPr bwMode="auto">
            <a:xfrm>
              <a:off x="484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80</a:t>
              </a:r>
              <a:endParaRPr kumimoji="0" lang="zh-CN" altLang="en-US" sz="2400">
                <a:latin typeface="Times New Roman" panose="02020603050405020304" pitchFamily="18" charset="0"/>
              </a:endParaRPr>
            </a:p>
          </p:txBody>
        </p:sp>
        <p:sp>
          <p:nvSpPr>
            <p:cNvPr id="122912" name="Oval 75">
              <a:extLst>
                <a:ext uri="{FF2B5EF4-FFF2-40B4-BE49-F238E27FC236}">
                  <a16:creationId xmlns:a16="http://schemas.microsoft.com/office/drawing/2014/main" id="{B030126E-711C-4C7E-85AB-74BCE2BD3694}"/>
                </a:ext>
              </a:extLst>
            </p:cNvPr>
            <p:cNvSpPr>
              <a:spLocks noChangeArrowheads="1"/>
            </p:cNvSpPr>
            <p:nvPr/>
          </p:nvSpPr>
          <p:spPr bwMode="auto">
            <a:xfrm>
              <a:off x="379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37</a:t>
              </a:r>
              <a:endParaRPr kumimoji="0" lang="zh-CN" altLang="en-US" sz="2400">
                <a:latin typeface="Times New Roman" panose="02020603050405020304" pitchFamily="18" charset="0"/>
              </a:endParaRPr>
            </a:p>
          </p:txBody>
        </p:sp>
        <p:sp>
          <p:nvSpPr>
            <p:cNvPr id="122913" name="Oval 76">
              <a:extLst>
                <a:ext uri="{FF2B5EF4-FFF2-40B4-BE49-F238E27FC236}">
                  <a16:creationId xmlns:a16="http://schemas.microsoft.com/office/drawing/2014/main" id="{FDE065C5-D4CE-4621-86B2-B91C5DF19DAA}"/>
                </a:ext>
              </a:extLst>
            </p:cNvPr>
            <p:cNvSpPr>
              <a:spLocks noChangeArrowheads="1"/>
            </p:cNvSpPr>
            <p:nvPr/>
          </p:nvSpPr>
          <p:spPr bwMode="auto">
            <a:xfrm>
              <a:off x="369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19</a:t>
              </a:r>
              <a:endParaRPr kumimoji="0" lang="zh-CN" altLang="en-US" sz="2400">
                <a:latin typeface="Times New Roman" panose="02020603050405020304" pitchFamily="18" charset="0"/>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内容占位符 2">
            <a:extLst>
              <a:ext uri="{FF2B5EF4-FFF2-40B4-BE49-F238E27FC236}">
                <a16:creationId xmlns:a16="http://schemas.microsoft.com/office/drawing/2014/main" id="{A11080C1-2233-484A-9095-B728D4993A86}"/>
              </a:ext>
            </a:extLst>
          </p:cNvPr>
          <p:cNvSpPr>
            <a:spLocks noGrp="1" noChangeArrowheads="1"/>
          </p:cNvSpPr>
          <p:nvPr>
            <p:ph idx="1"/>
          </p:nvPr>
        </p:nvSpPr>
        <p:spPr>
          <a:xfrm>
            <a:off x="357188" y="1285875"/>
            <a:ext cx="8497887" cy="1428750"/>
          </a:xfrm>
        </p:spPr>
        <p:txBody>
          <a:bodyPr/>
          <a:lstStyle/>
          <a:p>
            <a:pPr>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练习题： 输入关键码序列为</a:t>
            </a:r>
            <a:r>
              <a:rPr lang="en-US" altLang="zh-CN" sz="2800" b="1">
                <a:latin typeface="黑体" panose="02010609060101010101" pitchFamily="49" charset="-122"/>
                <a:ea typeface="黑体" panose="02010609060101010101" pitchFamily="49" charset="-122"/>
              </a:rPr>
              <a:t>(16,3,7,11,9,26,18,14,15)</a:t>
            </a:r>
            <a:r>
              <a:rPr lang="zh-CN" altLang="en-US" sz="2800" b="1">
                <a:latin typeface="黑体" panose="02010609060101010101" pitchFamily="49" charset="-122"/>
                <a:ea typeface="黑体" panose="02010609060101010101" pitchFamily="49" charset="-122"/>
              </a:rPr>
              <a:t>，据此建立平衡二叉树，给出插入和调整的具体过程。</a:t>
            </a:r>
          </a:p>
        </p:txBody>
      </p:sp>
      <p:sp>
        <p:nvSpPr>
          <p:cNvPr id="3" name="文本框 2">
            <a:extLst>
              <a:ext uri="{FF2B5EF4-FFF2-40B4-BE49-F238E27FC236}">
                <a16:creationId xmlns:a16="http://schemas.microsoft.com/office/drawing/2014/main" id="{0C8C1941-7C7D-4FCC-B583-AEDB7DE02A4D}"/>
              </a:ext>
            </a:extLst>
          </p:cNvPr>
          <p:cNvSpPr txBox="1">
            <a:spLocks noChangeArrowheads="1"/>
          </p:cNvSpPr>
          <p:nvPr/>
        </p:nvSpPr>
        <p:spPr bwMode="auto">
          <a:xfrm>
            <a:off x="357188" y="2963863"/>
            <a:ext cx="485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答：过程略，最后结果为下：</a:t>
            </a:r>
          </a:p>
        </p:txBody>
      </p:sp>
      <p:grpSp>
        <p:nvGrpSpPr>
          <p:cNvPr id="49" name="Group 54">
            <a:extLst>
              <a:ext uri="{FF2B5EF4-FFF2-40B4-BE49-F238E27FC236}">
                <a16:creationId xmlns:a16="http://schemas.microsoft.com/office/drawing/2014/main" id="{A6398D41-A0AD-4A8B-A45C-470D83C93DF5}"/>
              </a:ext>
            </a:extLst>
          </p:cNvPr>
          <p:cNvGrpSpPr>
            <a:grpSpLocks/>
          </p:cNvGrpSpPr>
          <p:nvPr/>
        </p:nvGrpSpPr>
        <p:grpSpPr bwMode="auto">
          <a:xfrm>
            <a:off x="3211513" y="3736975"/>
            <a:ext cx="3429000" cy="2743200"/>
            <a:chOff x="2976" y="624"/>
            <a:chExt cx="2160" cy="1728"/>
          </a:xfrm>
        </p:grpSpPr>
        <p:sp>
          <p:nvSpPr>
            <p:cNvPr id="123910" name="Line 55">
              <a:extLst>
                <a:ext uri="{FF2B5EF4-FFF2-40B4-BE49-F238E27FC236}">
                  <a16:creationId xmlns:a16="http://schemas.microsoft.com/office/drawing/2014/main" id="{70778699-F4F8-4718-83BC-5DAAA3EE6249}"/>
                </a:ext>
              </a:extLst>
            </p:cNvPr>
            <p:cNvSpPr>
              <a:spLocks noChangeShapeType="1"/>
            </p:cNvSpPr>
            <p:nvPr/>
          </p:nvSpPr>
          <p:spPr bwMode="auto">
            <a:xfrm flipH="1">
              <a:off x="4272" y="1296"/>
              <a:ext cx="192"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1" name="Line 56">
              <a:extLst>
                <a:ext uri="{FF2B5EF4-FFF2-40B4-BE49-F238E27FC236}">
                  <a16:creationId xmlns:a16="http://schemas.microsoft.com/office/drawing/2014/main" id="{DB01E620-32D7-45D4-BB17-B8B92F984716}"/>
                </a:ext>
              </a:extLst>
            </p:cNvPr>
            <p:cNvSpPr>
              <a:spLocks noChangeShapeType="1"/>
            </p:cNvSpPr>
            <p:nvPr/>
          </p:nvSpPr>
          <p:spPr bwMode="auto">
            <a:xfrm>
              <a:off x="4176" y="86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2" name="Line 57">
              <a:extLst>
                <a:ext uri="{FF2B5EF4-FFF2-40B4-BE49-F238E27FC236}">
                  <a16:creationId xmlns:a16="http://schemas.microsoft.com/office/drawing/2014/main" id="{BF5A6193-77BB-4F2F-9A4E-ACB8E40738D8}"/>
                </a:ext>
              </a:extLst>
            </p:cNvPr>
            <p:cNvSpPr>
              <a:spLocks noChangeShapeType="1"/>
            </p:cNvSpPr>
            <p:nvPr/>
          </p:nvSpPr>
          <p:spPr bwMode="auto">
            <a:xfrm flipH="1">
              <a:off x="3648" y="816"/>
              <a:ext cx="33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3" name="Line 58">
              <a:extLst>
                <a:ext uri="{FF2B5EF4-FFF2-40B4-BE49-F238E27FC236}">
                  <a16:creationId xmlns:a16="http://schemas.microsoft.com/office/drawing/2014/main" id="{7520D6E9-D71B-49A2-9921-22BFFE6F8599}"/>
                </a:ext>
              </a:extLst>
            </p:cNvPr>
            <p:cNvSpPr>
              <a:spLocks noChangeShapeType="1"/>
            </p:cNvSpPr>
            <p:nvPr/>
          </p:nvSpPr>
          <p:spPr bwMode="auto">
            <a:xfrm>
              <a:off x="4320" y="1776"/>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4" name="Line 59">
              <a:extLst>
                <a:ext uri="{FF2B5EF4-FFF2-40B4-BE49-F238E27FC236}">
                  <a16:creationId xmlns:a16="http://schemas.microsoft.com/office/drawing/2014/main" id="{275887F5-138B-49E6-A41F-660C656D25D1}"/>
                </a:ext>
              </a:extLst>
            </p:cNvPr>
            <p:cNvSpPr>
              <a:spLocks noChangeShapeType="1"/>
            </p:cNvSpPr>
            <p:nvPr/>
          </p:nvSpPr>
          <p:spPr bwMode="auto">
            <a:xfrm>
              <a:off x="3648" y="1296"/>
              <a:ext cx="144"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Line 60">
              <a:extLst>
                <a:ext uri="{FF2B5EF4-FFF2-40B4-BE49-F238E27FC236}">
                  <a16:creationId xmlns:a16="http://schemas.microsoft.com/office/drawing/2014/main" id="{DECE1C8C-0509-443D-B621-ECFE989AD053}"/>
                </a:ext>
              </a:extLst>
            </p:cNvPr>
            <p:cNvSpPr>
              <a:spLocks noChangeShapeType="1"/>
            </p:cNvSpPr>
            <p:nvPr/>
          </p:nvSpPr>
          <p:spPr bwMode="auto">
            <a:xfrm flipH="1">
              <a:off x="3936" y="1776"/>
              <a:ext cx="19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6" name="Line 61">
              <a:extLst>
                <a:ext uri="{FF2B5EF4-FFF2-40B4-BE49-F238E27FC236}">
                  <a16:creationId xmlns:a16="http://schemas.microsoft.com/office/drawing/2014/main" id="{9CF77B13-9211-4759-9212-286C07A19BD3}"/>
                </a:ext>
              </a:extLst>
            </p:cNvPr>
            <p:cNvSpPr>
              <a:spLocks noChangeShapeType="1"/>
            </p:cNvSpPr>
            <p:nvPr/>
          </p:nvSpPr>
          <p:spPr bwMode="auto">
            <a:xfrm flipH="1">
              <a:off x="3216" y="1296"/>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7" name="Oval 62">
              <a:extLst>
                <a:ext uri="{FF2B5EF4-FFF2-40B4-BE49-F238E27FC236}">
                  <a16:creationId xmlns:a16="http://schemas.microsoft.com/office/drawing/2014/main" id="{CD4643F9-566B-4D22-9D65-A7EDA85614D3}"/>
                </a:ext>
              </a:extLst>
            </p:cNvPr>
            <p:cNvSpPr>
              <a:spLocks noChangeArrowheads="1"/>
            </p:cNvSpPr>
            <p:nvPr/>
          </p:nvSpPr>
          <p:spPr bwMode="auto">
            <a:xfrm>
              <a:off x="4368"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18</a:t>
              </a:r>
              <a:endParaRPr kumimoji="0" lang="zh-CN" altLang="en-US" sz="2400">
                <a:latin typeface="Times New Roman" panose="02020603050405020304" pitchFamily="18" charset="0"/>
              </a:endParaRPr>
            </a:p>
          </p:txBody>
        </p:sp>
        <p:sp>
          <p:nvSpPr>
            <p:cNvPr id="123918" name="Oval 63">
              <a:extLst>
                <a:ext uri="{FF2B5EF4-FFF2-40B4-BE49-F238E27FC236}">
                  <a16:creationId xmlns:a16="http://schemas.microsoft.com/office/drawing/2014/main" id="{F094491D-0EC4-4529-86E4-34D9C73AA318}"/>
                </a:ext>
              </a:extLst>
            </p:cNvPr>
            <p:cNvSpPr>
              <a:spLocks noChangeArrowheads="1"/>
            </p:cNvSpPr>
            <p:nvPr/>
          </p:nvSpPr>
          <p:spPr bwMode="auto">
            <a:xfrm>
              <a:off x="3456" y="105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7</a:t>
              </a:r>
              <a:endParaRPr kumimoji="0" lang="zh-CN" altLang="en-US" sz="2400" b="1">
                <a:latin typeface="Times New Roman" panose="02020603050405020304" pitchFamily="18" charset="0"/>
              </a:endParaRPr>
            </a:p>
          </p:txBody>
        </p:sp>
        <p:sp>
          <p:nvSpPr>
            <p:cNvPr id="123919" name="Oval 64">
              <a:extLst>
                <a:ext uri="{FF2B5EF4-FFF2-40B4-BE49-F238E27FC236}">
                  <a16:creationId xmlns:a16="http://schemas.microsoft.com/office/drawing/2014/main" id="{9B397C4D-1384-43E7-B315-7263AB6B7419}"/>
                </a:ext>
              </a:extLst>
            </p:cNvPr>
            <p:cNvSpPr>
              <a:spLocks noChangeArrowheads="1"/>
            </p:cNvSpPr>
            <p:nvPr/>
          </p:nvSpPr>
          <p:spPr bwMode="auto">
            <a:xfrm>
              <a:off x="297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3</a:t>
              </a:r>
              <a:endParaRPr kumimoji="0" lang="zh-CN" altLang="en-US" sz="2400">
                <a:latin typeface="Times New Roman" panose="02020603050405020304" pitchFamily="18" charset="0"/>
              </a:endParaRPr>
            </a:p>
          </p:txBody>
        </p:sp>
        <p:sp>
          <p:nvSpPr>
            <p:cNvPr id="123920" name="Oval 67">
              <a:extLst>
                <a:ext uri="{FF2B5EF4-FFF2-40B4-BE49-F238E27FC236}">
                  <a16:creationId xmlns:a16="http://schemas.microsoft.com/office/drawing/2014/main" id="{49A0CA3A-5838-489E-B5D8-BA607ECA9EE6}"/>
                </a:ext>
              </a:extLst>
            </p:cNvPr>
            <p:cNvSpPr>
              <a:spLocks noChangeArrowheads="1"/>
            </p:cNvSpPr>
            <p:nvPr/>
          </p:nvSpPr>
          <p:spPr bwMode="auto">
            <a:xfrm>
              <a:off x="3936" y="62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1</a:t>
              </a:r>
              <a:r>
                <a:rPr kumimoji="0" lang="en-US" altLang="zh-CN" sz="2800" b="1">
                  <a:solidFill>
                    <a:srgbClr val="CC3300"/>
                  </a:solidFill>
                  <a:latin typeface="Times New Roman" panose="02020603050405020304" pitchFamily="18" charset="0"/>
                </a:rPr>
                <a:t>1</a:t>
              </a:r>
              <a:endParaRPr kumimoji="0" lang="zh-CN" altLang="en-US" sz="2400">
                <a:latin typeface="Times New Roman" panose="02020603050405020304" pitchFamily="18" charset="0"/>
              </a:endParaRPr>
            </a:p>
          </p:txBody>
        </p:sp>
        <p:sp>
          <p:nvSpPr>
            <p:cNvPr id="123921" name="Oval 69">
              <a:extLst>
                <a:ext uri="{FF2B5EF4-FFF2-40B4-BE49-F238E27FC236}">
                  <a16:creationId xmlns:a16="http://schemas.microsoft.com/office/drawing/2014/main" id="{17A1429C-D9A3-4097-A072-0F8E82EDAF18}"/>
                </a:ext>
              </a:extLst>
            </p:cNvPr>
            <p:cNvSpPr>
              <a:spLocks noChangeArrowheads="1"/>
            </p:cNvSpPr>
            <p:nvPr/>
          </p:nvSpPr>
          <p:spPr bwMode="auto">
            <a:xfrm>
              <a:off x="4368"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ea typeface="MS Hei"/>
                  <a:cs typeface="MS Hei"/>
                </a:rPr>
                <a:t>16</a:t>
              </a:r>
              <a:endParaRPr kumimoji="0" lang="zh-CN" altLang="en-US" sz="2400">
                <a:latin typeface="Times New Roman" panose="02020603050405020304" pitchFamily="18" charset="0"/>
              </a:endParaRPr>
            </a:p>
          </p:txBody>
        </p:sp>
        <p:sp>
          <p:nvSpPr>
            <p:cNvPr id="123922" name="Oval 70">
              <a:extLst>
                <a:ext uri="{FF2B5EF4-FFF2-40B4-BE49-F238E27FC236}">
                  <a16:creationId xmlns:a16="http://schemas.microsoft.com/office/drawing/2014/main" id="{85829E6A-58B5-45EB-BC61-727A53CF8258}"/>
                </a:ext>
              </a:extLst>
            </p:cNvPr>
            <p:cNvSpPr>
              <a:spLocks noChangeArrowheads="1"/>
            </p:cNvSpPr>
            <p:nvPr/>
          </p:nvSpPr>
          <p:spPr bwMode="auto">
            <a:xfrm>
              <a:off x="4080"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15</a:t>
              </a:r>
              <a:endParaRPr kumimoji="0" lang="zh-CN" altLang="en-US" sz="2400">
                <a:latin typeface="Times New Roman" panose="02020603050405020304" pitchFamily="18" charset="0"/>
              </a:endParaRPr>
            </a:p>
          </p:txBody>
        </p:sp>
        <p:sp>
          <p:nvSpPr>
            <p:cNvPr id="123923" name="Line 73">
              <a:extLst>
                <a:ext uri="{FF2B5EF4-FFF2-40B4-BE49-F238E27FC236}">
                  <a16:creationId xmlns:a16="http://schemas.microsoft.com/office/drawing/2014/main" id="{123548E9-B49D-48A7-B026-15B9B28B0E34}"/>
                </a:ext>
              </a:extLst>
            </p:cNvPr>
            <p:cNvSpPr>
              <a:spLocks noChangeShapeType="1"/>
            </p:cNvSpPr>
            <p:nvPr/>
          </p:nvSpPr>
          <p:spPr bwMode="auto">
            <a:xfrm>
              <a:off x="4608" y="1296"/>
              <a:ext cx="43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4" name="Oval 74">
              <a:extLst>
                <a:ext uri="{FF2B5EF4-FFF2-40B4-BE49-F238E27FC236}">
                  <a16:creationId xmlns:a16="http://schemas.microsoft.com/office/drawing/2014/main" id="{612C3918-877A-4136-8CB2-C3BAEC4BDBD6}"/>
                </a:ext>
              </a:extLst>
            </p:cNvPr>
            <p:cNvSpPr>
              <a:spLocks noChangeArrowheads="1"/>
            </p:cNvSpPr>
            <p:nvPr/>
          </p:nvSpPr>
          <p:spPr bwMode="auto">
            <a:xfrm>
              <a:off x="4848"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26</a:t>
              </a:r>
              <a:endParaRPr kumimoji="0" lang="zh-CN" altLang="en-US" sz="2400">
                <a:latin typeface="Times New Roman" panose="02020603050405020304" pitchFamily="18" charset="0"/>
              </a:endParaRPr>
            </a:p>
          </p:txBody>
        </p:sp>
        <p:sp>
          <p:nvSpPr>
            <p:cNvPr id="123925" name="Oval 75">
              <a:extLst>
                <a:ext uri="{FF2B5EF4-FFF2-40B4-BE49-F238E27FC236}">
                  <a16:creationId xmlns:a16="http://schemas.microsoft.com/office/drawing/2014/main" id="{C8A47E60-7B04-455F-AA3F-8AB1F9339A26}"/>
                </a:ext>
              </a:extLst>
            </p:cNvPr>
            <p:cNvSpPr>
              <a:spLocks noChangeArrowheads="1"/>
            </p:cNvSpPr>
            <p:nvPr/>
          </p:nvSpPr>
          <p:spPr bwMode="auto">
            <a:xfrm>
              <a:off x="3792" y="2064"/>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800" b="1">
                  <a:solidFill>
                    <a:srgbClr val="CC3300"/>
                  </a:solidFill>
                  <a:latin typeface="Times New Roman" panose="02020603050405020304" pitchFamily="18" charset="0"/>
                </a:rPr>
                <a:t>14</a:t>
              </a:r>
              <a:endParaRPr kumimoji="0" lang="zh-CN" altLang="en-US" sz="2400">
                <a:latin typeface="Times New Roman" panose="02020603050405020304" pitchFamily="18" charset="0"/>
              </a:endParaRPr>
            </a:p>
          </p:txBody>
        </p:sp>
        <p:sp>
          <p:nvSpPr>
            <p:cNvPr id="123926" name="Oval 76">
              <a:extLst>
                <a:ext uri="{FF2B5EF4-FFF2-40B4-BE49-F238E27FC236}">
                  <a16:creationId xmlns:a16="http://schemas.microsoft.com/office/drawing/2014/main" id="{758D848F-B1DE-4CEB-B247-C67C12D04216}"/>
                </a:ext>
              </a:extLst>
            </p:cNvPr>
            <p:cNvSpPr>
              <a:spLocks noChangeArrowheads="1"/>
            </p:cNvSpPr>
            <p:nvPr/>
          </p:nvSpPr>
          <p:spPr bwMode="auto">
            <a:xfrm>
              <a:off x="3696" y="1536"/>
              <a:ext cx="288" cy="288"/>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800" b="1">
                  <a:solidFill>
                    <a:srgbClr val="CC3300"/>
                  </a:solidFill>
                  <a:latin typeface="Times New Roman" panose="02020603050405020304" pitchFamily="18" charset="0"/>
                </a:rPr>
                <a:t>9</a:t>
              </a:r>
              <a:endParaRPr kumimoji="0" lang="zh-CN" altLang="en-US"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0-#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2949A6D-8FA1-44C7-865B-4F0B9D7EDBAF}"/>
              </a:ext>
            </a:extLst>
          </p:cNvPr>
          <p:cNvSpPr>
            <a:spLocks noGrp="1" noChangeArrowheads="1"/>
          </p:cNvSpPr>
          <p:nvPr>
            <p:ph type="title"/>
          </p:nvPr>
        </p:nvSpPr>
        <p:spPr>
          <a:xfrm>
            <a:off x="457200" y="1981200"/>
            <a:ext cx="6248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三、平衡二叉树(删除</a:t>
            </a:r>
            <a:r>
              <a:rPr lang="en-US" altLang="zh-CN" sz="3200">
                <a:latin typeface="黑体" panose="02010609060101010101" pitchFamily="49" charset="-122"/>
                <a:ea typeface="黑体" panose="02010609060101010101" pitchFamily="49" charset="-122"/>
              </a:rPr>
              <a:t>)</a:t>
            </a:r>
          </a:p>
        </p:txBody>
      </p:sp>
      <p:sp>
        <p:nvSpPr>
          <p:cNvPr id="124931" name="Text Box 3">
            <a:extLst>
              <a:ext uri="{FF2B5EF4-FFF2-40B4-BE49-F238E27FC236}">
                <a16:creationId xmlns:a16="http://schemas.microsoft.com/office/drawing/2014/main" id="{AC5CA8A9-400C-4383-9DB6-7E86CA5B9A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5AFB072-3E70-45A7-ABA8-A8DB1BB8B362}" type="slidenum">
              <a:rPr lang="zh-CN" altLang="en-US" sz="2400"/>
              <a:pPr algn="r" eaLnBrk="1" hangingPunct="1">
                <a:spcBef>
                  <a:spcPct val="50000"/>
                </a:spcBef>
                <a:buClrTx/>
                <a:buSzTx/>
                <a:buFontTx/>
                <a:buNone/>
              </a:pPr>
              <a:t>83</a:t>
            </a:fld>
            <a:endParaRPr lang="en-US" altLang="zh-CN" sz="2400"/>
          </a:p>
        </p:txBody>
      </p:sp>
      <p:sp>
        <p:nvSpPr>
          <p:cNvPr id="124932" name="Text Box 4">
            <a:extLst>
              <a:ext uri="{FF2B5EF4-FFF2-40B4-BE49-F238E27FC236}">
                <a16:creationId xmlns:a16="http://schemas.microsoft.com/office/drawing/2014/main" id="{5B5FAF4F-8BD4-4958-B60C-2DE9AA46FC8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4933" name="Rectangle 5">
            <a:extLst>
              <a:ext uri="{FF2B5EF4-FFF2-40B4-BE49-F238E27FC236}">
                <a16:creationId xmlns:a16="http://schemas.microsoft.com/office/drawing/2014/main" id="{84F30962-83A6-4438-88BB-18D1F2B2021A}"/>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没有孩子，则直接删除之，并做平衡化处理</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最多只有一个孩子，那么将结点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从树中删去，并将其双亲指向它的指针指向它的唯一的孩子，并做平衡化处理</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如果被删结点</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有两个子女，则用该结点的直接前驱</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替代被删结点，然后对直接前驱</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作删除处理，并做平衡化处理</a:t>
            </a:r>
          </a:p>
        </p:txBody>
      </p:sp>
      <p:sp>
        <p:nvSpPr>
          <p:cNvPr id="124934" name="Rectangle 6">
            <a:extLst>
              <a:ext uri="{FF2B5EF4-FFF2-40B4-BE49-F238E27FC236}">
                <a16:creationId xmlns:a16="http://schemas.microsoft.com/office/drawing/2014/main" id="{4E644260-205C-4432-B299-E0353A4B1B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646AC81-A5AC-4C21-838A-7F45461C46A1}"/>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endParaRPr lang="en-US" altLang="zh-CN" sz="3600">
              <a:latin typeface="黑体" panose="02010609060101010101" pitchFamily="49" charset="-122"/>
              <a:ea typeface="黑体" panose="02010609060101010101" pitchFamily="49" charset="-122"/>
            </a:endParaRPr>
          </a:p>
        </p:txBody>
      </p:sp>
      <p:sp>
        <p:nvSpPr>
          <p:cNvPr id="126979" name="Text Box 3">
            <a:extLst>
              <a:ext uri="{FF2B5EF4-FFF2-40B4-BE49-F238E27FC236}">
                <a16:creationId xmlns:a16="http://schemas.microsoft.com/office/drawing/2014/main" id="{5A55C3A2-2197-494D-8390-B4D7B4F4C52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11419FD-0573-4180-8C89-C05FD12AA63A}" type="slidenum">
              <a:rPr lang="zh-CN" altLang="en-US" sz="2400"/>
              <a:pPr algn="r" eaLnBrk="1" hangingPunct="1">
                <a:spcBef>
                  <a:spcPct val="50000"/>
                </a:spcBef>
                <a:buClrTx/>
                <a:buSzTx/>
                <a:buFontTx/>
                <a:buNone/>
              </a:pPr>
              <a:t>84</a:t>
            </a:fld>
            <a:endParaRPr lang="en-US" altLang="zh-CN" sz="2400"/>
          </a:p>
        </p:txBody>
      </p:sp>
      <p:sp>
        <p:nvSpPr>
          <p:cNvPr id="126980" name="Text Box 4">
            <a:extLst>
              <a:ext uri="{FF2B5EF4-FFF2-40B4-BE49-F238E27FC236}">
                <a16:creationId xmlns:a16="http://schemas.microsoft.com/office/drawing/2014/main" id="{589665B9-09F9-4605-86C8-BB77181E87B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6981" name="Rectangle 5">
            <a:extLst>
              <a:ext uri="{FF2B5EF4-FFF2-40B4-BE49-F238E27FC236}">
                <a16:creationId xmlns:a16="http://schemas.microsoft.com/office/drawing/2014/main" id="{103EE68D-7C39-4E9D-94FE-C45DD2533C1A}"/>
              </a:ext>
            </a:extLst>
          </p:cNvPr>
          <p:cNvSpPr>
            <a:spLocks noGrp="1" noChangeArrowheads="1"/>
          </p:cNvSpPr>
          <p:nvPr>
            <p:ph type="body" idx="1"/>
          </p:nvPr>
        </p:nvSpPr>
        <p:spPr>
          <a:xfrm>
            <a:off x="381000" y="2819400"/>
            <a:ext cx="8477250" cy="4038600"/>
          </a:xfrm>
        </p:spPr>
        <p:txBody>
          <a:bodyPr/>
          <a:lstStyle/>
          <a:p>
            <a:pPr eaLnBrk="1" hangingPunct="1">
              <a:lnSpc>
                <a:spcPct val="90000"/>
              </a:lnSpc>
              <a:spcBef>
                <a:spcPct val="30000"/>
              </a:spcBef>
            </a:pP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树是一种特殊的</a:t>
            </a:r>
            <a:r>
              <a:rPr lang="zh-CN" altLang="en-US" b="1" dirty="0">
                <a:solidFill>
                  <a:srgbClr val="FF0000"/>
                </a:solidFill>
                <a:latin typeface="黑体" panose="02010609060101010101" pitchFamily="49" charset="-122"/>
                <a:ea typeface="黑体" panose="02010609060101010101" pitchFamily="49" charset="-122"/>
              </a:rPr>
              <a:t>多路</a:t>
            </a:r>
            <a:r>
              <a:rPr lang="zh-CN" altLang="en-US" b="1" dirty="0">
                <a:latin typeface="黑体" panose="02010609060101010101" pitchFamily="49" charset="-122"/>
                <a:ea typeface="黑体" panose="02010609060101010101" pitchFamily="49" charset="-122"/>
              </a:rPr>
              <a:t>平衡查找树</a:t>
            </a:r>
          </a:p>
          <a:p>
            <a:pPr eaLnBrk="1" hangingPunct="1">
              <a:lnSpc>
                <a:spcPct val="90000"/>
              </a:lnSpc>
              <a:spcBef>
                <a:spcPct val="30000"/>
              </a:spcBef>
            </a:pPr>
            <a:r>
              <a:rPr lang="en-US" altLang="zh-CN" b="1" dirty="0" err="1">
                <a:latin typeface="黑体" panose="02010609060101010101" pitchFamily="49" charset="-122"/>
                <a:ea typeface="黑体" panose="02010609060101010101" pitchFamily="49" charset="-122"/>
              </a:rPr>
              <a:t>R.Bayer</a:t>
            </a:r>
            <a:r>
              <a:rPr lang="zh-CN" altLang="en-US" b="1" dirty="0">
                <a:latin typeface="黑体" panose="02010609060101010101" pitchFamily="49" charset="-122"/>
                <a:ea typeface="黑体" panose="02010609060101010101" pitchFamily="49" charset="-122"/>
              </a:rPr>
              <a:t>和</a:t>
            </a:r>
            <a:r>
              <a:rPr lang="en-US" altLang="zh-CN" b="1" dirty="0" err="1">
                <a:latin typeface="黑体" panose="02010609060101010101" pitchFamily="49" charset="-122"/>
                <a:ea typeface="黑体" panose="02010609060101010101" pitchFamily="49" charset="-122"/>
              </a:rPr>
              <a:t>E.Maccreight</a:t>
            </a:r>
            <a:r>
              <a:rPr lang="zh-CN" altLang="en-US" b="1" dirty="0">
                <a:latin typeface="黑体" panose="02010609060101010101" pitchFamily="49" charset="-122"/>
                <a:ea typeface="黑体" panose="02010609060101010101" pitchFamily="49" charset="-122"/>
              </a:rPr>
              <a:t>于</a:t>
            </a:r>
            <a:r>
              <a:rPr lang="en-US" altLang="zh-CN" b="1" dirty="0">
                <a:latin typeface="黑体" panose="02010609060101010101" pitchFamily="49" charset="-122"/>
                <a:ea typeface="黑体" panose="02010609060101010101" pitchFamily="49" charset="-122"/>
              </a:rPr>
              <a:t>1970</a:t>
            </a:r>
            <a:r>
              <a:rPr lang="zh-CN" altLang="en-US" b="1" dirty="0">
                <a:latin typeface="黑体" panose="02010609060101010101" pitchFamily="49" charset="-122"/>
                <a:ea typeface="黑体" panose="02010609060101010101" pitchFamily="49" charset="-122"/>
              </a:rPr>
              <a:t>年提出</a:t>
            </a:r>
          </a:p>
          <a:p>
            <a:pPr eaLnBrk="1" hangingPunct="1">
              <a:lnSpc>
                <a:spcPct val="90000"/>
              </a:lnSpc>
              <a:spcBef>
                <a:spcPct val="30000"/>
              </a:spcBef>
            </a:pP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树是一种在</a:t>
            </a:r>
            <a:r>
              <a:rPr lang="zh-CN" altLang="en-US" b="1" dirty="0">
                <a:solidFill>
                  <a:srgbClr val="FF0000"/>
                </a:solidFill>
                <a:latin typeface="黑体" panose="02010609060101010101" pitchFamily="49" charset="-122"/>
                <a:ea typeface="黑体" panose="02010609060101010101" pitchFamily="49" charset="-122"/>
              </a:rPr>
              <a:t>外存文件系统</a:t>
            </a:r>
            <a:r>
              <a:rPr lang="zh-CN" altLang="en-US" b="1" dirty="0">
                <a:latin typeface="黑体" panose="02010609060101010101" pitchFamily="49" charset="-122"/>
                <a:ea typeface="黑体" panose="02010609060101010101" pitchFamily="49" charset="-122"/>
              </a:rPr>
              <a:t>中常用的</a:t>
            </a:r>
            <a:r>
              <a:rPr lang="zh-CN" altLang="en-US" b="1" dirty="0">
                <a:solidFill>
                  <a:srgbClr val="FF0000"/>
                </a:solidFill>
                <a:latin typeface="黑体" panose="02010609060101010101" pitchFamily="49" charset="-122"/>
                <a:ea typeface="黑体" panose="02010609060101010101" pitchFamily="49" charset="-122"/>
              </a:rPr>
              <a:t>动态</a:t>
            </a:r>
            <a:r>
              <a:rPr lang="zh-CN" altLang="en-US" b="1" dirty="0">
                <a:latin typeface="黑体" panose="02010609060101010101" pitchFamily="49" charset="-122"/>
                <a:ea typeface="黑体" panose="02010609060101010101" pitchFamily="49" charset="-122"/>
              </a:rPr>
              <a:t>索引技术</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磁盘中文件的读写以“</a:t>
            </a:r>
            <a:r>
              <a:rPr lang="zh-CN" altLang="en-US" b="1" dirty="0">
                <a:solidFill>
                  <a:srgbClr val="FF0000"/>
                </a:solidFill>
                <a:latin typeface="黑体" panose="02010609060101010101" pitchFamily="49" charset="-122"/>
                <a:ea typeface="黑体" panose="02010609060101010101" pitchFamily="49" charset="-122"/>
              </a:rPr>
              <a:t>盘块</a:t>
            </a:r>
            <a:r>
              <a:rPr lang="zh-CN" altLang="en-US" b="1" dirty="0">
                <a:latin typeface="黑体" panose="02010609060101010101" pitchFamily="49" charset="-122"/>
                <a:ea typeface="黑体" panose="02010609060101010101" pitchFamily="49" charset="-122"/>
              </a:rPr>
              <a:t>”为单位进行</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将</a:t>
            </a:r>
            <a:r>
              <a:rPr lang="zh-CN" altLang="en-US" b="1" dirty="0">
                <a:solidFill>
                  <a:srgbClr val="FF0000"/>
                </a:solidFill>
                <a:latin typeface="黑体" panose="02010609060101010101" pitchFamily="49" charset="-122"/>
                <a:ea typeface="黑体" panose="02010609060101010101" pitchFamily="49" charset="-122"/>
              </a:rPr>
              <a:t>关键字</a:t>
            </a:r>
            <a:r>
              <a:rPr lang="zh-CN" altLang="en-US" b="1" dirty="0">
                <a:latin typeface="黑体" panose="02010609060101010101" pitchFamily="49" charset="-122"/>
                <a:ea typeface="黑体" panose="02010609060101010101" pitchFamily="49" charset="-122"/>
              </a:rPr>
              <a:t>索引信息，放在盘块中，可以加快数据的查找速度</a:t>
            </a:r>
          </a:p>
        </p:txBody>
      </p:sp>
      <p:sp>
        <p:nvSpPr>
          <p:cNvPr id="126982" name="Rectangle 6">
            <a:extLst>
              <a:ext uri="{FF2B5EF4-FFF2-40B4-BE49-F238E27FC236}">
                <a16:creationId xmlns:a16="http://schemas.microsoft.com/office/drawing/2014/main" id="{F1391F09-7A3A-4CB0-962D-7B1CE9F4186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0D0D40B-3F3D-4A20-9E02-09F30C032886}"/>
              </a:ext>
            </a:extLst>
          </p:cNvPr>
          <p:cNvSpPr>
            <a:spLocks noGrp="1" noChangeArrowheads="1"/>
          </p:cNvSpPr>
          <p:nvPr>
            <p:ph type="title"/>
          </p:nvPr>
        </p:nvSpPr>
        <p:spPr>
          <a:xfrm>
            <a:off x="428625" y="1857375"/>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结点结构</a:t>
            </a:r>
            <a:r>
              <a:rPr lang="en-US" altLang="zh-CN" sz="3600">
                <a:latin typeface="黑体" panose="02010609060101010101" pitchFamily="49" charset="-122"/>
                <a:ea typeface="黑体" panose="02010609060101010101" pitchFamily="49" charset="-122"/>
              </a:rPr>
              <a:t>]</a:t>
            </a:r>
          </a:p>
        </p:txBody>
      </p:sp>
      <p:sp>
        <p:nvSpPr>
          <p:cNvPr id="128003" name="Text Box 3">
            <a:extLst>
              <a:ext uri="{FF2B5EF4-FFF2-40B4-BE49-F238E27FC236}">
                <a16:creationId xmlns:a16="http://schemas.microsoft.com/office/drawing/2014/main" id="{969180A4-3AAF-4394-9640-DC5275F751A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58C1953-2E41-433A-B0A4-31D7DFBCEFE6}" type="slidenum">
              <a:rPr lang="zh-CN" altLang="en-US" sz="2400"/>
              <a:pPr algn="r" eaLnBrk="1" hangingPunct="1">
                <a:spcBef>
                  <a:spcPct val="50000"/>
                </a:spcBef>
                <a:buClrTx/>
                <a:buSzTx/>
                <a:buFontTx/>
                <a:buNone/>
              </a:pPr>
              <a:t>85</a:t>
            </a:fld>
            <a:endParaRPr lang="en-US" altLang="zh-CN" sz="2400"/>
          </a:p>
        </p:txBody>
      </p:sp>
      <p:sp>
        <p:nvSpPr>
          <p:cNvPr id="128004" name="Text Box 4">
            <a:extLst>
              <a:ext uri="{FF2B5EF4-FFF2-40B4-BE49-F238E27FC236}">
                <a16:creationId xmlns:a16="http://schemas.microsoft.com/office/drawing/2014/main" id="{3C53ACF7-2D42-483C-A83D-79B7F0AE04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28005" name="Rectangle 5">
            <a:extLst>
              <a:ext uri="{FF2B5EF4-FFF2-40B4-BE49-F238E27FC236}">
                <a16:creationId xmlns:a16="http://schemas.microsoft.com/office/drawing/2014/main" id="{DA4D8D0F-C77D-4A81-8A5A-44EEC3CE9EC2}"/>
              </a:ext>
            </a:extLst>
          </p:cNvPr>
          <p:cNvSpPr>
            <a:spLocks noGrp="1" noChangeArrowheads="1"/>
          </p:cNvSpPr>
          <p:nvPr>
            <p:ph type="body" idx="1"/>
          </p:nvPr>
        </p:nvSpPr>
        <p:spPr>
          <a:xfrm>
            <a:off x="428625" y="2692400"/>
            <a:ext cx="8763000" cy="4149725"/>
          </a:xfrm>
        </p:spPr>
        <p:txBody>
          <a:bodyPr/>
          <a:lstStyle/>
          <a:p>
            <a:pPr eaLnBrk="1" hangingPunct="1">
              <a:spcBef>
                <a:spcPct val="30000"/>
              </a:spcBef>
            </a:pPr>
            <a:r>
              <a:rPr lang="en-US" altLang="zh-CN" b="1" dirty="0">
                <a:latin typeface="黑体" panose="02010609060101010101" pitchFamily="49" charset="-122"/>
                <a:ea typeface="黑体" panose="02010609060101010101" pitchFamily="49" charset="-122"/>
              </a:rPr>
              <a:t>K</a:t>
            </a:r>
            <a:r>
              <a:rPr lang="en-US" altLang="zh-CN" sz="2000"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是关键字，且</a:t>
            </a:r>
            <a:r>
              <a:rPr lang="en-US" altLang="zh-CN" b="1" dirty="0">
                <a:solidFill>
                  <a:srgbClr val="FF0000"/>
                </a:solidFill>
                <a:latin typeface="黑体" panose="02010609060101010101" pitchFamily="49" charset="-122"/>
                <a:ea typeface="黑体" panose="02010609060101010101" pitchFamily="49" charset="-122"/>
              </a:rPr>
              <a:t>K</a:t>
            </a:r>
            <a:r>
              <a:rPr lang="en-US" altLang="zh-CN" sz="2000" b="1" dirty="0">
                <a:solidFill>
                  <a:srgbClr val="FF0000"/>
                </a:solidFill>
                <a:latin typeface="黑体" panose="02010609060101010101" pitchFamily="49" charset="-122"/>
                <a:ea typeface="黑体" panose="02010609060101010101" pitchFamily="49" charset="-122"/>
              </a:rPr>
              <a:t>i</a:t>
            </a:r>
            <a:r>
              <a:rPr lang="en-US" altLang="zh-CN" b="1" dirty="0">
                <a:solidFill>
                  <a:srgbClr val="FF0000"/>
                </a:solidFill>
                <a:latin typeface="黑体" panose="02010609060101010101" pitchFamily="49" charset="-122"/>
                <a:ea typeface="黑体" panose="02010609060101010101" pitchFamily="49" charset="-122"/>
              </a:rPr>
              <a:t>&lt;K</a:t>
            </a:r>
            <a:r>
              <a:rPr lang="en-US" altLang="zh-CN" sz="2000" b="1" dirty="0">
                <a:solidFill>
                  <a:srgbClr val="FF0000"/>
                </a:solidFill>
                <a:latin typeface="黑体" panose="02010609060101010101" pitchFamily="49" charset="-122"/>
                <a:ea typeface="黑体" panose="02010609060101010101" pitchFamily="49" charset="-122"/>
              </a:rPr>
              <a:t>i+1</a:t>
            </a:r>
          </a:p>
          <a:p>
            <a:pPr eaLnBrk="1" hangingPunct="1">
              <a:spcBef>
                <a:spcPct val="30000"/>
              </a:spcBef>
            </a:pPr>
            <a:r>
              <a:rPr lang="en-US" altLang="zh-CN" b="1" dirty="0">
                <a:latin typeface="黑体" panose="02010609060101010101" pitchFamily="49" charset="-122"/>
                <a:ea typeface="黑体" panose="02010609060101010101" pitchFamily="49" charset="-122"/>
              </a:rPr>
              <a:t>A</a:t>
            </a:r>
            <a:r>
              <a:rPr lang="en-US" altLang="zh-CN" sz="2000"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是指向</a:t>
            </a:r>
            <a:r>
              <a:rPr lang="zh-CN" altLang="en-US" b="1" dirty="0">
                <a:solidFill>
                  <a:srgbClr val="FF0000"/>
                </a:solidFill>
                <a:latin typeface="黑体" panose="02010609060101010101" pitchFamily="49" charset="-122"/>
                <a:ea typeface="黑体" panose="02010609060101010101" pitchFamily="49" charset="-122"/>
              </a:rPr>
              <a:t>子树根结点</a:t>
            </a:r>
            <a:r>
              <a:rPr lang="zh-CN" altLang="en-US" b="1" dirty="0">
                <a:latin typeface="黑体" panose="02010609060101010101" pitchFamily="49" charset="-122"/>
                <a:ea typeface="黑体" panose="02010609060101010101" pitchFamily="49" charset="-122"/>
              </a:rPr>
              <a:t>的指针</a:t>
            </a:r>
          </a:p>
          <a:p>
            <a:pPr eaLnBrk="1" hangingPunct="1">
              <a:spcBef>
                <a:spcPct val="30000"/>
              </a:spcBef>
            </a:pPr>
            <a:r>
              <a:rPr lang="en-US" altLang="zh-CN" b="1" dirty="0">
                <a:latin typeface="黑体" panose="02010609060101010101" pitchFamily="49" charset="-122"/>
                <a:ea typeface="黑体" panose="02010609060101010101" pitchFamily="49" charset="-122"/>
              </a:rPr>
              <a:t>A</a:t>
            </a:r>
            <a:r>
              <a:rPr lang="en-US" altLang="zh-CN" sz="2000"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所指子树中所有结点的关键字均大于</a:t>
            </a:r>
            <a:r>
              <a:rPr lang="en-US" altLang="zh-CN" b="1" dirty="0">
                <a:latin typeface="黑体" panose="02010609060101010101" pitchFamily="49" charset="-122"/>
                <a:ea typeface="黑体" panose="02010609060101010101" pitchFamily="49" charset="-122"/>
              </a:rPr>
              <a:t>K</a:t>
            </a:r>
            <a:r>
              <a:rPr lang="en-US" altLang="zh-CN" sz="2000" b="1" dirty="0">
                <a:latin typeface="黑体" panose="02010609060101010101" pitchFamily="49" charset="-122"/>
                <a:ea typeface="黑体" panose="02010609060101010101" pitchFamily="49" charset="-122"/>
              </a:rPr>
              <a:t>i</a:t>
            </a:r>
          </a:p>
          <a:p>
            <a:pPr eaLnBrk="1" hangingPunct="1">
              <a:spcBef>
                <a:spcPct val="30000"/>
              </a:spcBef>
            </a:pPr>
            <a:r>
              <a:rPr lang="en-US" altLang="zh-CN" b="1" dirty="0">
                <a:latin typeface="黑体" panose="02010609060101010101" pitchFamily="49" charset="-122"/>
                <a:ea typeface="黑体" panose="02010609060101010101" pitchFamily="49" charset="-122"/>
              </a:rPr>
              <a:t>Ai</a:t>
            </a:r>
            <a:r>
              <a:rPr lang="zh-CN" altLang="en-US" b="1" dirty="0">
                <a:latin typeface="黑体" panose="02010609060101010101" pitchFamily="49" charset="-122"/>
                <a:ea typeface="黑体" panose="02010609060101010101" pitchFamily="49" charset="-122"/>
              </a:rPr>
              <a:t>所指子树中所有结点的关键字均小于</a:t>
            </a:r>
            <a:r>
              <a:rPr lang="en-US" altLang="zh-CN" b="1" dirty="0">
                <a:latin typeface="黑体" panose="02010609060101010101" pitchFamily="49" charset="-122"/>
                <a:ea typeface="黑体" panose="02010609060101010101" pitchFamily="49" charset="-122"/>
              </a:rPr>
              <a:t>Ki+1</a:t>
            </a:r>
          </a:p>
          <a:p>
            <a:pPr eaLnBrk="1" hangingPunct="1">
              <a:spcBef>
                <a:spcPct val="30000"/>
              </a:spcBef>
            </a:pPr>
            <a:r>
              <a:rPr lang="zh-CN" altLang="en-US" b="1" dirty="0">
                <a:latin typeface="黑体" panose="02010609060101010101" pitchFamily="49" charset="-122"/>
                <a:ea typeface="黑体" panose="02010609060101010101" pitchFamily="49" charset="-122"/>
              </a:rPr>
              <a:t>对于</a:t>
            </a:r>
            <a:r>
              <a:rPr lang="en-US" altLang="zh-CN" b="1" dirty="0">
                <a:latin typeface="黑体" panose="02010609060101010101" pitchFamily="49" charset="-122"/>
                <a:ea typeface="黑体" panose="02010609060101010101" pitchFamily="49" charset="-122"/>
              </a:rPr>
              <a:t>m</a:t>
            </a:r>
            <a:r>
              <a:rPr lang="zh-CN" altLang="en-US" b="1" dirty="0">
                <a:latin typeface="黑体" panose="02010609060101010101" pitchFamily="49" charset="-122"/>
                <a:ea typeface="黑体" panose="02010609060101010101" pitchFamily="49" charset="-122"/>
              </a:rPr>
              <a:t>阶</a:t>
            </a: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树，</a:t>
            </a:r>
            <a:r>
              <a:rPr lang="en-US" altLang="zh-CN" b="1" dirty="0">
                <a:solidFill>
                  <a:srgbClr val="FF0000"/>
                </a:solidFill>
                <a:latin typeface="黑体" panose="02010609060101010101" pitchFamily="49" charset="-122"/>
                <a:ea typeface="黑体" panose="02010609060101010101" pitchFamily="49" charset="-122"/>
              </a:rPr>
              <a:t>m/2 -1≤n≤m-1</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为关键字个数</a:t>
            </a:r>
            <a:r>
              <a:rPr lang="en-US" altLang="zh-CN" sz="2800" b="1" dirty="0">
                <a:latin typeface="黑体" panose="02010609060101010101" pitchFamily="49" charset="-122"/>
                <a:ea typeface="黑体" panose="02010609060101010101" pitchFamily="49" charset="-122"/>
              </a:rPr>
              <a:t>)</a:t>
            </a:r>
          </a:p>
          <a:p>
            <a:pPr eaLnBrk="1" hangingPunct="1">
              <a:spcBef>
                <a:spcPct val="30000"/>
              </a:spcBef>
            </a:pPr>
            <a:endParaRPr lang="en-US" altLang="zh-CN" b="1" dirty="0">
              <a:latin typeface="黑体" panose="02010609060101010101" pitchFamily="49" charset="-122"/>
              <a:ea typeface="黑体" panose="02010609060101010101" pitchFamily="49" charset="-122"/>
            </a:endParaRPr>
          </a:p>
        </p:txBody>
      </p:sp>
      <p:sp>
        <p:nvSpPr>
          <p:cNvPr id="128006" name="Rectangle 6">
            <a:extLst>
              <a:ext uri="{FF2B5EF4-FFF2-40B4-BE49-F238E27FC236}">
                <a16:creationId xmlns:a16="http://schemas.microsoft.com/office/drawing/2014/main" id="{60C1D168-028C-408F-96EE-2CA62F7AFB2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400466" name="Group 82">
            <a:extLst>
              <a:ext uri="{FF2B5EF4-FFF2-40B4-BE49-F238E27FC236}">
                <a16:creationId xmlns:a16="http://schemas.microsoft.com/office/drawing/2014/main" id="{CDF791E9-43D8-4213-AB3D-234191A7C82A}"/>
              </a:ext>
            </a:extLst>
          </p:cNvPr>
          <p:cNvGraphicFramePr>
            <a:graphicFrameLocks noGrp="1"/>
          </p:cNvGraphicFramePr>
          <p:nvPr/>
        </p:nvGraphicFramePr>
        <p:xfrm>
          <a:off x="1619250" y="6092825"/>
          <a:ext cx="5443538" cy="517766"/>
        </p:xfrm>
        <a:graphic>
          <a:graphicData uri="http://schemas.openxmlformats.org/drawingml/2006/table">
            <a:tbl>
              <a:tblPr/>
              <a:tblGrid>
                <a:gridCol w="604838">
                  <a:extLst>
                    <a:ext uri="{9D8B030D-6E8A-4147-A177-3AD203B41FA5}">
                      <a16:colId xmlns:a16="http://schemas.microsoft.com/office/drawing/2014/main" val="20000"/>
                    </a:ext>
                  </a:extLst>
                </a:gridCol>
                <a:gridCol w="604837">
                  <a:extLst>
                    <a:ext uri="{9D8B030D-6E8A-4147-A177-3AD203B41FA5}">
                      <a16:colId xmlns:a16="http://schemas.microsoft.com/office/drawing/2014/main" val="20001"/>
                    </a:ext>
                  </a:extLst>
                </a:gridCol>
                <a:gridCol w="604838">
                  <a:extLst>
                    <a:ext uri="{9D8B030D-6E8A-4147-A177-3AD203B41FA5}">
                      <a16:colId xmlns:a16="http://schemas.microsoft.com/office/drawing/2014/main" val="20002"/>
                    </a:ext>
                  </a:extLst>
                </a:gridCol>
                <a:gridCol w="604837">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4838">
                  <a:extLst>
                    <a:ext uri="{9D8B030D-6E8A-4147-A177-3AD203B41FA5}">
                      <a16:colId xmlns:a16="http://schemas.microsoft.com/office/drawing/2014/main" val="20006"/>
                    </a:ext>
                  </a:extLst>
                </a:gridCol>
                <a:gridCol w="604837">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tblGrid>
              <a:tr h="5175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marT="45523" marB="455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n</a:t>
                      </a:r>
                      <a:endPar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marT="45523" marB="455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28029" name="Group 83">
            <a:extLst>
              <a:ext uri="{FF2B5EF4-FFF2-40B4-BE49-F238E27FC236}">
                <a16:creationId xmlns:a16="http://schemas.microsoft.com/office/drawing/2014/main" id="{7C9593CF-11BC-450A-9A57-FCAAC7633846}"/>
              </a:ext>
            </a:extLst>
          </p:cNvPr>
          <p:cNvGrpSpPr>
            <a:grpSpLocks/>
          </p:cNvGrpSpPr>
          <p:nvPr/>
        </p:nvGrpSpPr>
        <p:grpSpPr bwMode="auto">
          <a:xfrm>
            <a:off x="3381375" y="5373688"/>
            <a:ext cx="792163" cy="360362"/>
            <a:chOff x="4422" y="2659"/>
            <a:chExt cx="454" cy="227"/>
          </a:xfrm>
        </p:grpSpPr>
        <p:sp>
          <p:nvSpPr>
            <p:cNvPr id="128030" name="Line 84">
              <a:extLst>
                <a:ext uri="{FF2B5EF4-FFF2-40B4-BE49-F238E27FC236}">
                  <a16:creationId xmlns:a16="http://schemas.microsoft.com/office/drawing/2014/main" id="{0DA639EF-A986-4A0D-99D7-A67C06B743B9}"/>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8031" name="Line 85">
              <a:extLst>
                <a:ext uri="{FF2B5EF4-FFF2-40B4-BE49-F238E27FC236}">
                  <a16:creationId xmlns:a16="http://schemas.microsoft.com/office/drawing/2014/main" id="{9172AB14-AC36-4387-9223-CB016BBC588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8032" name="Line 86">
              <a:extLst>
                <a:ext uri="{FF2B5EF4-FFF2-40B4-BE49-F238E27FC236}">
                  <a16:creationId xmlns:a16="http://schemas.microsoft.com/office/drawing/2014/main" id="{2B4F2B92-1646-4C62-9227-CFF77CD9D12D}"/>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8033" name="Line 87">
              <a:extLst>
                <a:ext uri="{FF2B5EF4-FFF2-40B4-BE49-F238E27FC236}">
                  <a16:creationId xmlns:a16="http://schemas.microsoft.com/office/drawing/2014/main" id="{5FA434F9-4692-4991-ABC8-CEE32169055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127F97B-A516-473B-A93C-82153B2B89AD}"/>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[m</a:t>
            </a:r>
            <a:r>
              <a:rPr lang="zh-CN" altLang="en-US" sz="3600">
                <a:latin typeface="黑体" panose="02010609060101010101" pitchFamily="49" charset="-122"/>
                <a:ea typeface="黑体" panose="02010609060101010101" pitchFamily="49" charset="-122"/>
              </a:rPr>
              <a:t>阶</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树定义</a:t>
            </a:r>
            <a:r>
              <a:rPr lang="en-US" altLang="zh-CN" sz="3600">
                <a:latin typeface="黑体" panose="02010609060101010101" pitchFamily="49" charset="-122"/>
                <a:ea typeface="黑体" panose="02010609060101010101" pitchFamily="49" charset="-122"/>
              </a:rPr>
              <a:t>]</a:t>
            </a:r>
          </a:p>
        </p:txBody>
      </p:sp>
      <p:sp>
        <p:nvSpPr>
          <p:cNvPr id="130051" name="Text Box 3">
            <a:extLst>
              <a:ext uri="{FF2B5EF4-FFF2-40B4-BE49-F238E27FC236}">
                <a16:creationId xmlns:a16="http://schemas.microsoft.com/office/drawing/2014/main" id="{D02AD649-D548-424C-9863-7011B2C91CA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B802D96-1FFE-4C11-9A50-0C6BA8026146}" type="slidenum">
              <a:rPr lang="zh-CN" altLang="en-US" sz="2400"/>
              <a:pPr algn="r" eaLnBrk="1" hangingPunct="1">
                <a:spcBef>
                  <a:spcPct val="50000"/>
                </a:spcBef>
                <a:buClrTx/>
                <a:buSzTx/>
                <a:buFontTx/>
                <a:buNone/>
              </a:pPr>
              <a:t>86</a:t>
            </a:fld>
            <a:endParaRPr lang="en-US" altLang="zh-CN" sz="2400"/>
          </a:p>
        </p:txBody>
      </p:sp>
      <p:sp>
        <p:nvSpPr>
          <p:cNvPr id="130052" name="Text Box 4">
            <a:extLst>
              <a:ext uri="{FF2B5EF4-FFF2-40B4-BE49-F238E27FC236}">
                <a16:creationId xmlns:a16="http://schemas.microsoft.com/office/drawing/2014/main" id="{802DCA4D-EC8C-41AB-A150-B3F2F7FEEF9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0053" name="Rectangle 5">
            <a:extLst>
              <a:ext uri="{FF2B5EF4-FFF2-40B4-BE49-F238E27FC236}">
                <a16:creationId xmlns:a16="http://schemas.microsoft.com/office/drawing/2014/main" id="{F1A2CA99-851D-439D-89C8-13EAFC47EB8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树中每个结点至多有</a:t>
            </a:r>
            <a:r>
              <a:rPr lang="en-US" altLang="zh-CN" b="1" dirty="0">
                <a:solidFill>
                  <a:srgbClr val="FF0000"/>
                </a:solidFill>
                <a:latin typeface="黑体" panose="02010609060101010101" pitchFamily="49" charset="-122"/>
                <a:ea typeface="黑体" panose="02010609060101010101" pitchFamily="49" charset="-122"/>
              </a:rPr>
              <a:t>m</a:t>
            </a:r>
            <a:r>
              <a:rPr lang="zh-CN" altLang="en-US" b="1" dirty="0">
                <a:latin typeface="黑体" panose="02010609060101010101" pitchFamily="49" charset="-122"/>
                <a:ea typeface="黑体" panose="02010609060101010101" pitchFamily="49" charset="-122"/>
              </a:rPr>
              <a:t>棵子树（</a:t>
            </a:r>
            <a:r>
              <a:rPr lang="en-US" altLang="zh-CN" b="1" dirty="0">
                <a:latin typeface="黑体" panose="02010609060101010101" pitchFamily="49" charset="-122"/>
                <a:ea typeface="黑体" panose="02010609060101010101" pitchFamily="49" charset="-122"/>
              </a:rPr>
              <a:t>m-1</a:t>
            </a:r>
            <a:r>
              <a:rPr lang="zh-CN" altLang="en-US" b="1"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1" dirty="0">
                <a:latin typeface="黑体" panose="02010609060101010101" pitchFamily="49" charset="-122"/>
                <a:ea typeface="黑体" panose="02010609060101010101" pitchFamily="49" charset="-122"/>
              </a:rPr>
              <a:t>若</a:t>
            </a:r>
            <a:r>
              <a:rPr lang="zh-CN" altLang="en-US" b="1" dirty="0">
                <a:solidFill>
                  <a:srgbClr val="FF0000"/>
                </a:solidFill>
                <a:latin typeface="黑体" panose="02010609060101010101" pitchFamily="49" charset="-122"/>
                <a:ea typeface="黑体" panose="02010609060101010101" pitchFamily="49" charset="-122"/>
              </a:rPr>
              <a:t>根</a:t>
            </a:r>
            <a:r>
              <a:rPr lang="zh-CN" altLang="en-US" b="1" dirty="0">
                <a:latin typeface="黑体" panose="02010609060101010101" pitchFamily="49" charset="-122"/>
                <a:ea typeface="黑体" panose="02010609060101010101" pitchFamily="49" charset="-122"/>
              </a:rPr>
              <a:t>结点不是叶子结点，则至少有</a:t>
            </a:r>
            <a:r>
              <a:rPr lang="en-US" altLang="zh-CN" b="1" dirty="0">
                <a:solidFill>
                  <a:srgbClr val="FF0000"/>
                </a:solidFill>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棵子树</a:t>
            </a:r>
          </a:p>
          <a:p>
            <a:pPr eaLnBrk="1" hangingPunct="1">
              <a:spcBef>
                <a:spcPct val="30000"/>
              </a:spcBef>
            </a:pPr>
            <a:r>
              <a:rPr lang="zh-CN" altLang="en-US" b="1" dirty="0">
                <a:latin typeface="黑体" panose="02010609060101010101" pitchFamily="49" charset="-122"/>
                <a:ea typeface="黑体" panose="02010609060101010101" pitchFamily="49" charset="-122"/>
              </a:rPr>
              <a:t>除根之外的所有</a:t>
            </a:r>
            <a:r>
              <a:rPr lang="zh-CN" altLang="en-US" b="1" dirty="0">
                <a:solidFill>
                  <a:srgbClr val="FF0000"/>
                </a:solidFill>
                <a:latin typeface="黑体" panose="02010609060101010101" pitchFamily="49" charset="-122"/>
                <a:ea typeface="黑体" panose="02010609060101010101" pitchFamily="49" charset="-122"/>
              </a:rPr>
              <a:t>非终端结点</a:t>
            </a:r>
            <a:r>
              <a:rPr lang="zh-CN" altLang="en-US" b="1" dirty="0">
                <a:latin typeface="黑体" panose="02010609060101010101" pitchFamily="49" charset="-122"/>
                <a:ea typeface="黑体" panose="02010609060101010101" pitchFamily="49" charset="-122"/>
              </a:rPr>
              <a:t>至少有</a:t>
            </a:r>
            <a:r>
              <a:rPr lang="zh-CN" altLang="en-US" sz="2000" b="1" dirty="0">
                <a:solidFill>
                  <a:srgbClr val="FF0000"/>
                </a:solidFill>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m/2</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棵子树</a:t>
            </a:r>
          </a:p>
          <a:p>
            <a:pPr eaLnBrk="1" hangingPunct="1">
              <a:spcBef>
                <a:spcPct val="30000"/>
              </a:spcBef>
            </a:pPr>
            <a:r>
              <a:rPr lang="zh-CN" altLang="en-US" b="1" dirty="0">
                <a:latin typeface="黑体" panose="02010609060101010101" pitchFamily="49" charset="-122"/>
                <a:ea typeface="黑体" panose="02010609060101010101" pitchFamily="49" charset="-122"/>
              </a:rPr>
              <a:t>所有</a:t>
            </a:r>
            <a:r>
              <a:rPr lang="zh-CN" altLang="en-US" b="1" dirty="0">
                <a:solidFill>
                  <a:srgbClr val="FF0000"/>
                </a:solidFill>
                <a:latin typeface="黑体" panose="02010609060101010101" pitchFamily="49" charset="-122"/>
                <a:ea typeface="黑体" panose="02010609060101010101" pitchFamily="49" charset="-122"/>
              </a:rPr>
              <a:t>叶子结点</a:t>
            </a:r>
            <a:r>
              <a:rPr lang="zh-CN" altLang="en-US" b="1" dirty="0">
                <a:latin typeface="黑体" panose="02010609060101010101" pitchFamily="49" charset="-122"/>
                <a:ea typeface="黑体" panose="02010609060101010101" pitchFamily="49" charset="-122"/>
              </a:rPr>
              <a:t>，都出现在</a:t>
            </a:r>
            <a:r>
              <a:rPr lang="zh-CN" altLang="en-US" b="1" dirty="0">
                <a:solidFill>
                  <a:srgbClr val="FF0000"/>
                </a:solidFill>
                <a:latin typeface="黑体" panose="02010609060101010101" pitchFamily="49" charset="-122"/>
                <a:ea typeface="黑体" panose="02010609060101010101" pitchFamily="49" charset="-122"/>
              </a:rPr>
              <a:t>同一层次</a:t>
            </a:r>
            <a:r>
              <a:rPr lang="zh-CN" altLang="en-US" b="1" dirty="0">
                <a:latin typeface="黑体" panose="02010609060101010101" pitchFamily="49" charset="-122"/>
                <a:ea typeface="黑体" panose="02010609060101010101" pitchFamily="49" charset="-122"/>
              </a:rPr>
              <a:t>上，且不带信息（可以看作是外部结点或查找失败的结点，指向这些结点的指针为空指针）</a:t>
            </a:r>
          </a:p>
        </p:txBody>
      </p:sp>
      <p:sp>
        <p:nvSpPr>
          <p:cNvPr id="130054" name="Rectangle 6">
            <a:extLst>
              <a:ext uri="{FF2B5EF4-FFF2-40B4-BE49-F238E27FC236}">
                <a16:creationId xmlns:a16="http://schemas.microsoft.com/office/drawing/2014/main" id="{F4B34851-B9C9-421E-8DD0-294B685D374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30055" name="Group 34">
            <a:extLst>
              <a:ext uri="{FF2B5EF4-FFF2-40B4-BE49-F238E27FC236}">
                <a16:creationId xmlns:a16="http://schemas.microsoft.com/office/drawing/2014/main" id="{4CE13A0C-1C4B-4851-AFC7-662AF4A2A521}"/>
              </a:ext>
            </a:extLst>
          </p:cNvPr>
          <p:cNvGrpSpPr>
            <a:grpSpLocks/>
          </p:cNvGrpSpPr>
          <p:nvPr/>
        </p:nvGrpSpPr>
        <p:grpSpPr bwMode="auto">
          <a:xfrm>
            <a:off x="6977063" y="4221163"/>
            <a:ext cx="792162" cy="360362"/>
            <a:chOff x="4422" y="2659"/>
            <a:chExt cx="454" cy="227"/>
          </a:xfrm>
        </p:grpSpPr>
        <p:sp>
          <p:nvSpPr>
            <p:cNvPr id="130056" name="Line 29">
              <a:extLst>
                <a:ext uri="{FF2B5EF4-FFF2-40B4-BE49-F238E27FC236}">
                  <a16:creationId xmlns:a16="http://schemas.microsoft.com/office/drawing/2014/main" id="{89A96496-2878-45C0-8DC4-374D1CA752A0}"/>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057" name="Line 30">
              <a:extLst>
                <a:ext uri="{FF2B5EF4-FFF2-40B4-BE49-F238E27FC236}">
                  <a16:creationId xmlns:a16="http://schemas.microsoft.com/office/drawing/2014/main" id="{6D04AD83-7372-42EA-BDCC-F9D799F4B91E}"/>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058" name="Line 31">
              <a:extLst>
                <a:ext uri="{FF2B5EF4-FFF2-40B4-BE49-F238E27FC236}">
                  <a16:creationId xmlns:a16="http://schemas.microsoft.com/office/drawing/2014/main" id="{506494DE-F739-4ACB-B467-CF7D28FF8C2C}"/>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059" name="Line 32">
              <a:extLst>
                <a:ext uri="{FF2B5EF4-FFF2-40B4-BE49-F238E27FC236}">
                  <a16:creationId xmlns:a16="http://schemas.microsoft.com/office/drawing/2014/main" id="{449BBAC3-1715-4F2B-BA58-D2DF61E7F0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A26FCBA-C100-4799-9D15-4884377AA6AB}"/>
              </a:ext>
            </a:extLst>
          </p:cNvPr>
          <p:cNvSpPr>
            <a:spLocks noGrp="1" noChangeArrowheads="1"/>
          </p:cNvSpPr>
          <p:nvPr>
            <p:ph type="title"/>
          </p:nvPr>
        </p:nvSpPr>
        <p:spPr>
          <a:xfrm>
            <a:off x="428625" y="1857375"/>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[3</a:t>
            </a:r>
            <a:r>
              <a:rPr lang="zh-CN" altLang="en-US" sz="3600">
                <a:latin typeface="黑体" panose="02010609060101010101" pitchFamily="49" charset="-122"/>
                <a:ea typeface="黑体" panose="02010609060101010101" pitchFamily="49" charset="-122"/>
              </a:rPr>
              <a:t>阶</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树举例</a:t>
            </a:r>
            <a:r>
              <a:rPr lang="en-US" altLang="zh-CN" sz="3600">
                <a:latin typeface="黑体" panose="02010609060101010101" pitchFamily="49" charset="-122"/>
                <a:ea typeface="黑体" panose="02010609060101010101" pitchFamily="49" charset="-122"/>
              </a:rPr>
              <a:t>]</a:t>
            </a:r>
          </a:p>
        </p:txBody>
      </p:sp>
      <p:sp>
        <p:nvSpPr>
          <p:cNvPr id="132099" name="Text Box 3">
            <a:extLst>
              <a:ext uri="{FF2B5EF4-FFF2-40B4-BE49-F238E27FC236}">
                <a16:creationId xmlns:a16="http://schemas.microsoft.com/office/drawing/2014/main" id="{0D293ED8-8402-4610-A504-8E6DFA8EFEF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59CDB4A-E7C7-4357-99E5-A0B661ABE46B}" type="slidenum">
              <a:rPr lang="zh-CN" altLang="en-US" sz="2400"/>
              <a:pPr algn="r" eaLnBrk="1" hangingPunct="1">
                <a:spcBef>
                  <a:spcPct val="50000"/>
                </a:spcBef>
                <a:buClrTx/>
                <a:buSzTx/>
                <a:buFontTx/>
                <a:buNone/>
              </a:pPr>
              <a:t>87</a:t>
            </a:fld>
            <a:endParaRPr lang="en-US" altLang="zh-CN" sz="2400"/>
          </a:p>
        </p:txBody>
      </p:sp>
      <p:sp>
        <p:nvSpPr>
          <p:cNvPr id="132100" name="Text Box 4">
            <a:extLst>
              <a:ext uri="{FF2B5EF4-FFF2-40B4-BE49-F238E27FC236}">
                <a16:creationId xmlns:a16="http://schemas.microsoft.com/office/drawing/2014/main" id="{91B56C64-E5E8-4981-A0B4-C7FC515BDA8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2101" name="Rectangle 5">
            <a:extLst>
              <a:ext uri="{FF2B5EF4-FFF2-40B4-BE49-F238E27FC236}">
                <a16:creationId xmlns:a16="http://schemas.microsoft.com/office/drawing/2014/main" id="{324EE747-D2AE-4006-A360-7F7F88610ECB}"/>
              </a:ext>
            </a:extLst>
          </p:cNvPr>
          <p:cNvSpPr>
            <a:spLocks noGrp="1" noChangeArrowheads="1"/>
          </p:cNvSpPr>
          <p:nvPr>
            <p:ph type="body" idx="1"/>
          </p:nvPr>
        </p:nvSpPr>
        <p:spPr>
          <a:xfrm>
            <a:off x="381000" y="2571750"/>
            <a:ext cx="8763000" cy="4038600"/>
          </a:xfrm>
        </p:spPr>
        <p:txBody>
          <a:bodyPr/>
          <a:lstStyle/>
          <a:p>
            <a:pPr eaLnBrk="1" hangingPunct="1">
              <a:spcBef>
                <a:spcPct val="30000"/>
              </a:spcBef>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阶</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树（</a:t>
            </a:r>
            <a:r>
              <a:rPr lang="en-US" altLang="zh-CN" b="1">
                <a:latin typeface="黑体" panose="02010609060101010101" pitchFamily="49" charset="-122"/>
                <a:ea typeface="黑体" panose="02010609060101010101" pitchFamily="49" charset="-122"/>
              </a:rPr>
              <a:t>11</a:t>
            </a:r>
            <a:r>
              <a:rPr lang="zh-CN" altLang="en-US" b="1">
                <a:latin typeface="黑体" panose="02010609060101010101" pitchFamily="49" charset="-122"/>
                <a:ea typeface="黑体" panose="02010609060101010101" pitchFamily="49" charset="-122"/>
              </a:rPr>
              <a:t>个结点）</a:t>
            </a:r>
          </a:p>
        </p:txBody>
      </p:sp>
      <p:sp>
        <p:nvSpPr>
          <p:cNvPr id="132102" name="Rectangle 6">
            <a:extLst>
              <a:ext uri="{FF2B5EF4-FFF2-40B4-BE49-F238E27FC236}">
                <a16:creationId xmlns:a16="http://schemas.microsoft.com/office/drawing/2014/main" id="{044AD6BB-0068-415C-9FFD-63C9DBFDC5A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32103" name="Group 145">
            <a:extLst>
              <a:ext uri="{FF2B5EF4-FFF2-40B4-BE49-F238E27FC236}">
                <a16:creationId xmlns:a16="http://schemas.microsoft.com/office/drawing/2014/main" id="{3110A97A-0A9B-4141-BFC6-9959E2263EAF}"/>
              </a:ext>
            </a:extLst>
          </p:cNvPr>
          <p:cNvGrpSpPr>
            <a:grpSpLocks/>
          </p:cNvGrpSpPr>
          <p:nvPr/>
        </p:nvGrpSpPr>
        <p:grpSpPr bwMode="auto">
          <a:xfrm>
            <a:off x="107950" y="3141663"/>
            <a:ext cx="8931275" cy="3209925"/>
            <a:chOff x="68" y="1979"/>
            <a:chExt cx="5626" cy="2022"/>
          </a:xfrm>
        </p:grpSpPr>
        <p:sp>
          <p:nvSpPr>
            <p:cNvPr id="132104" name="Line 36">
              <a:extLst>
                <a:ext uri="{FF2B5EF4-FFF2-40B4-BE49-F238E27FC236}">
                  <a16:creationId xmlns:a16="http://schemas.microsoft.com/office/drawing/2014/main" id="{95EC3661-31EE-43F6-A257-E5928EEF6D62}"/>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5" name="Line 61">
              <a:extLst>
                <a:ext uri="{FF2B5EF4-FFF2-40B4-BE49-F238E27FC236}">
                  <a16:creationId xmlns:a16="http://schemas.microsoft.com/office/drawing/2014/main" id="{78BF2A99-0025-4F9F-957B-EE35DDC269B8}"/>
                </a:ext>
              </a:extLst>
            </p:cNvPr>
            <p:cNvSpPr>
              <a:spLocks noChangeShapeType="1"/>
            </p:cNvSpPr>
            <p:nvPr/>
          </p:nvSpPr>
          <p:spPr bwMode="auto">
            <a:xfrm flipH="1">
              <a:off x="2506" y="2264"/>
              <a:ext cx="144" cy="1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6" name="Text Box 62">
              <a:extLst>
                <a:ext uri="{FF2B5EF4-FFF2-40B4-BE49-F238E27FC236}">
                  <a16:creationId xmlns:a16="http://schemas.microsoft.com/office/drawing/2014/main" id="{0BDC01F4-FDE9-4024-AD1B-3311027FA0DC}"/>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root</a:t>
              </a:r>
              <a:endParaRPr lang="en-US" altLang="zh-CN" sz="2400">
                <a:latin typeface="Times New Roman" panose="02020603050405020304" pitchFamily="18" charset="0"/>
              </a:endParaRPr>
            </a:p>
          </p:txBody>
        </p:sp>
        <p:grpSp>
          <p:nvGrpSpPr>
            <p:cNvPr id="132107" name="Group 75">
              <a:extLst>
                <a:ext uri="{FF2B5EF4-FFF2-40B4-BE49-F238E27FC236}">
                  <a16:creationId xmlns:a16="http://schemas.microsoft.com/office/drawing/2014/main" id="{9B84F7E9-1C17-4B8B-8EE9-B2A3D652B221}"/>
                </a:ext>
              </a:extLst>
            </p:cNvPr>
            <p:cNvGrpSpPr>
              <a:grpSpLocks/>
            </p:cNvGrpSpPr>
            <p:nvPr/>
          </p:nvGrpSpPr>
          <p:grpSpPr bwMode="auto">
            <a:xfrm>
              <a:off x="2290" y="2387"/>
              <a:ext cx="908" cy="208"/>
              <a:chOff x="3061" y="2432"/>
              <a:chExt cx="908" cy="208"/>
            </a:xfrm>
          </p:grpSpPr>
          <p:sp>
            <p:nvSpPr>
              <p:cNvPr id="132179" name="Text Box 63">
                <a:extLst>
                  <a:ext uri="{FF2B5EF4-FFF2-40B4-BE49-F238E27FC236}">
                    <a16:creationId xmlns:a16="http://schemas.microsoft.com/office/drawing/2014/main" id="{A1A74AC3-0501-42AD-89D9-B51EF9832830}"/>
                  </a:ext>
                </a:extLst>
              </p:cNvPr>
              <p:cNvSpPr txBox="1">
                <a:spLocks noChangeArrowheads="1"/>
              </p:cNvSpPr>
              <p:nvPr/>
            </p:nvSpPr>
            <p:spPr bwMode="auto">
              <a:xfrm>
                <a:off x="3742"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80" name="Text Box 64">
                <a:extLst>
                  <a:ext uri="{FF2B5EF4-FFF2-40B4-BE49-F238E27FC236}">
                    <a16:creationId xmlns:a16="http://schemas.microsoft.com/office/drawing/2014/main" id="{334A55A9-AC2C-4E69-AC2D-1E5FDEDD52B2}"/>
                  </a:ext>
                </a:extLst>
              </p:cNvPr>
              <p:cNvSpPr txBox="1">
                <a:spLocks noChangeArrowheads="1"/>
              </p:cNvSpPr>
              <p:nvPr/>
            </p:nvSpPr>
            <p:spPr bwMode="auto">
              <a:xfrm>
                <a:off x="3061"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1</a:t>
                </a:r>
              </a:p>
            </p:txBody>
          </p:sp>
          <p:sp>
            <p:nvSpPr>
              <p:cNvPr id="132181" name="Text Box 65">
                <a:extLst>
                  <a:ext uri="{FF2B5EF4-FFF2-40B4-BE49-F238E27FC236}">
                    <a16:creationId xmlns:a16="http://schemas.microsoft.com/office/drawing/2014/main" id="{6A708675-C384-4EE5-A8EE-57E3303E59C1}"/>
                  </a:ext>
                </a:extLst>
              </p:cNvPr>
              <p:cNvSpPr txBox="1">
                <a:spLocks noChangeArrowheads="1"/>
              </p:cNvSpPr>
              <p:nvPr/>
            </p:nvSpPr>
            <p:spPr bwMode="auto">
              <a:xfrm>
                <a:off x="3289"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82" name="Text Box 66">
                <a:extLst>
                  <a:ext uri="{FF2B5EF4-FFF2-40B4-BE49-F238E27FC236}">
                    <a16:creationId xmlns:a16="http://schemas.microsoft.com/office/drawing/2014/main" id="{27A01AE5-A920-41F8-8C46-45AC36A859B9}"/>
                  </a:ext>
                </a:extLst>
              </p:cNvPr>
              <p:cNvSpPr txBox="1">
                <a:spLocks noChangeArrowheads="1"/>
              </p:cNvSpPr>
              <p:nvPr/>
            </p:nvSpPr>
            <p:spPr bwMode="auto">
              <a:xfrm>
                <a:off x="3515"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45</a:t>
                </a:r>
              </a:p>
            </p:txBody>
          </p:sp>
        </p:grpSp>
        <p:grpSp>
          <p:nvGrpSpPr>
            <p:cNvPr id="132108" name="Group 76">
              <a:extLst>
                <a:ext uri="{FF2B5EF4-FFF2-40B4-BE49-F238E27FC236}">
                  <a16:creationId xmlns:a16="http://schemas.microsoft.com/office/drawing/2014/main" id="{C60E8582-3AAF-4E4E-910B-23536959C76E}"/>
                </a:ext>
              </a:extLst>
            </p:cNvPr>
            <p:cNvGrpSpPr>
              <a:grpSpLocks/>
            </p:cNvGrpSpPr>
            <p:nvPr/>
          </p:nvGrpSpPr>
          <p:grpSpPr bwMode="auto">
            <a:xfrm>
              <a:off x="3198" y="2840"/>
              <a:ext cx="1361" cy="208"/>
              <a:chOff x="1156" y="2568"/>
              <a:chExt cx="1361" cy="208"/>
            </a:xfrm>
          </p:grpSpPr>
          <p:sp>
            <p:nvSpPr>
              <p:cNvPr id="132173" name="Text Box 69">
                <a:extLst>
                  <a:ext uri="{FF2B5EF4-FFF2-40B4-BE49-F238E27FC236}">
                    <a16:creationId xmlns:a16="http://schemas.microsoft.com/office/drawing/2014/main" id="{0A44441E-BDA9-4D2D-AD28-FA53C9740EDF}"/>
                  </a:ext>
                </a:extLst>
              </p:cNvPr>
              <p:cNvSpPr txBox="1">
                <a:spLocks noChangeArrowheads="1"/>
              </p:cNvSpPr>
              <p:nvPr/>
            </p:nvSpPr>
            <p:spPr bwMode="auto">
              <a:xfrm>
                <a:off x="229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74" name="Text Box 70">
                <a:extLst>
                  <a:ext uri="{FF2B5EF4-FFF2-40B4-BE49-F238E27FC236}">
                    <a16:creationId xmlns:a16="http://schemas.microsoft.com/office/drawing/2014/main" id="{7E54AAD0-6210-431E-873F-9FEFBD37DE24}"/>
                  </a:ext>
                </a:extLst>
              </p:cNvPr>
              <p:cNvSpPr txBox="1">
                <a:spLocks noChangeArrowheads="1"/>
              </p:cNvSpPr>
              <p:nvPr/>
            </p:nvSpPr>
            <p:spPr bwMode="auto">
              <a:xfrm>
                <a:off x="1156"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2</a:t>
                </a:r>
              </a:p>
            </p:txBody>
          </p:sp>
          <p:sp>
            <p:nvSpPr>
              <p:cNvPr id="132175" name="Text Box 71">
                <a:extLst>
                  <a:ext uri="{FF2B5EF4-FFF2-40B4-BE49-F238E27FC236}">
                    <a16:creationId xmlns:a16="http://schemas.microsoft.com/office/drawing/2014/main" id="{1A404459-4265-4710-A6D0-4FC5BB2D3581}"/>
                  </a:ext>
                </a:extLst>
              </p:cNvPr>
              <p:cNvSpPr txBox="1">
                <a:spLocks noChangeArrowheads="1"/>
              </p:cNvSpPr>
              <p:nvPr/>
            </p:nvSpPr>
            <p:spPr bwMode="auto">
              <a:xfrm>
                <a:off x="138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76" name="Text Box 72">
                <a:extLst>
                  <a:ext uri="{FF2B5EF4-FFF2-40B4-BE49-F238E27FC236}">
                    <a16:creationId xmlns:a16="http://schemas.microsoft.com/office/drawing/2014/main" id="{21F08822-C5DC-4A39-B7D1-979A4AA8FCCD}"/>
                  </a:ext>
                </a:extLst>
              </p:cNvPr>
              <p:cNvSpPr txBox="1">
                <a:spLocks noChangeArrowheads="1"/>
              </p:cNvSpPr>
              <p:nvPr/>
            </p:nvSpPr>
            <p:spPr bwMode="auto">
              <a:xfrm>
                <a:off x="161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53</a:t>
                </a:r>
              </a:p>
            </p:txBody>
          </p:sp>
          <p:sp>
            <p:nvSpPr>
              <p:cNvPr id="132177" name="Text Box 73">
                <a:extLst>
                  <a:ext uri="{FF2B5EF4-FFF2-40B4-BE49-F238E27FC236}">
                    <a16:creationId xmlns:a16="http://schemas.microsoft.com/office/drawing/2014/main" id="{EBC0EC84-F017-4B35-AB0A-3D2FA817739F}"/>
                  </a:ext>
                </a:extLst>
              </p:cNvPr>
              <p:cNvSpPr txBox="1">
                <a:spLocks noChangeArrowheads="1"/>
              </p:cNvSpPr>
              <p:nvPr/>
            </p:nvSpPr>
            <p:spPr bwMode="auto">
              <a:xfrm>
                <a:off x="1838"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78" name="Text Box 74">
                <a:extLst>
                  <a:ext uri="{FF2B5EF4-FFF2-40B4-BE49-F238E27FC236}">
                    <a16:creationId xmlns:a16="http://schemas.microsoft.com/office/drawing/2014/main" id="{1F8BC5AC-8D72-4E74-A554-1CCF305F10E1}"/>
                  </a:ext>
                </a:extLst>
              </p:cNvPr>
              <p:cNvSpPr txBox="1">
                <a:spLocks noChangeArrowheads="1"/>
              </p:cNvSpPr>
              <p:nvPr/>
            </p:nvSpPr>
            <p:spPr bwMode="auto">
              <a:xfrm>
                <a:off x="206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90</a:t>
                </a:r>
              </a:p>
            </p:txBody>
          </p:sp>
        </p:grpSp>
        <p:sp>
          <p:nvSpPr>
            <p:cNvPr id="132109" name="Line 77">
              <a:extLst>
                <a:ext uri="{FF2B5EF4-FFF2-40B4-BE49-F238E27FC236}">
                  <a16:creationId xmlns:a16="http://schemas.microsoft.com/office/drawing/2014/main" id="{12736F12-F79B-42B3-BB6B-2F556B2F68AD}"/>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10" name="Group 78">
              <a:extLst>
                <a:ext uri="{FF2B5EF4-FFF2-40B4-BE49-F238E27FC236}">
                  <a16:creationId xmlns:a16="http://schemas.microsoft.com/office/drawing/2014/main" id="{EFB15B5A-1FDE-4F44-B3AA-5EEB6446AF82}"/>
                </a:ext>
              </a:extLst>
            </p:cNvPr>
            <p:cNvGrpSpPr>
              <a:grpSpLocks/>
            </p:cNvGrpSpPr>
            <p:nvPr/>
          </p:nvGrpSpPr>
          <p:grpSpPr bwMode="auto">
            <a:xfrm>
              <a:off x="1338" y="2840"/>
              <a:ext cx="908" cy="208"/>
              <a:chOff x="3061" y="2432"/>
              <a:chExt cx="908" cy="208"/>
            </a:xfrm>
          </p:grpSpPr>
          <p:sp>
            <p:nvSpPr>
              <p:cNvPr id="132169" name="Text Box 79">
                <a:extLst>
                  <a:ext uri="{FF2B5EF4-FFF2-40B4-BE49-F238E27FC236}">
                    <a16:creationId xmlns:a16="http://schemas.microsoft.com/office/drawing/2014/main" id="{8C5563D3-BDE1-49B1-82B7-160E96C7886B}"/>
                  </a:ext>
                </a:extLst>
              </p:cNvPr>
              <p:cNvSpPr txBox="1">
                <a:spLocks noChangeArrowheads="1"/>
              </p:cNvSpPr>
              <p:nvPr/>
            </p:nvSpPr>
            <p:spPr bwMode="auto">
              <a:xfrm>
                <a:off x="3742"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70" name="Text Box 80">
                <a:extLst>
                  <a:ext uri="{FF2B5EF4-FFF2-40B4-BE49-F238E27FC236}">
                    <a16:creationId xmlns:a16="http://schemas.microsoft.com/office/drawing/2014/main" id="{38C9A805-A3FE-44C7-B915-E70B0D96392C}"/>
                  </a:ext>
                </a:extLst>
              </p:cNvPr>
              <p:cNvSpPr txBox="1">
                <a:spLocks noChangeArrowheads="1"/>
              </p:cNvSpPr>
              <p:nvPr/>
            </p:nvSpPr>
            <p:spPr bwMode="auto">
              <a:xfrm>
                <a:off x="3061"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1</a:t>
                </a:r>
              </a:p>
            </p:txBody>
          </p:sp>
          <p:sp>
            <p:nvSpPr>
              <p:cNvPr id="132171" name="Text Box 81">
                <a:extLst>
                  <a:ext uri="{FF2B5EF4-FFF2-40B4-BE49-F238E27FC236}">
                    <a16:creationId xmlns:a16="http://schemas.microsoft.com/office/drawing/2014/main" id="{D89FADD6-221C-48CC-9566-BC22C961C5EF}"/>
                  </a:ext>
                </a:extLst>
              </p:cNvPr>
              <p:cNvSpPr txBox="1">
                <a:spLocks noChangeArrowheads="1"/>
              </p:cNvSpPr>
              <p:nvPr/>
            </p:nvSpPr>
            <p:spPr bwMode="auto">
              <a:xfrm>
                <a:off x="3289"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72" name="Text Box 82">
                <a:extLst>
                  <a:ext uri="{FF2B5EF4-FFF2-40B4-BE49-F238E27FC236}">
                    <a16:creationId xmlns:a16="http://schemas.microsoft.com/office/drawing/2014/main" id="{99D95D6B-0092-4D3C-AE94-4886ACE10EE4}"/>
                  </a:ext>
                </a:extLst>
              </p:cNvPr>
              <p:cNvSpPr txBox="1">
                <a:spLocks noChangeArrowheads="1"/>
              </p:cNvSpPr>
              <p:nvPr/>
            </p:nvSpPr>
            <p:spPr bwMode="auto">
              <a:xfrm>
                <a:off x="3515"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24</a:t>
                </a:r>
              </a:p>
            </p:txBody>
          </p:sp>
        </p:grpSp>
        <p:grpSp>
          <p:nvGrpSpPr>
            <p:cNvPr id="132111" name="Group 83">
              <a:extLst>
                <a:ext uri="{FF2B5EF4-FFF2-40B4-BE49-F238E27FC236}">
                  <a16:creationId xmlns:a16="http://schemas.microsoft.com/office/drawing/2014/main" id="{799B83D2-0C3D-4DBF-B48E-95665FB8B350}"/>
                </a:ext>
              </a:extLst>
            </p:cNvPr>
            <p:cNvGrpSpPr>
              <a:grpSpLocks/>
            </p:cNvGrpSpPr>
            <p:nvPr/>
          </p:nvGrpSpPr>
          <p:grpSpPr bwMode="auto">
            <a:xfrm>
              <a:off x="68" y="3339"/>
              <a:ext cx="1361" cy="208"/>
              <a:chOff x="1156" y="2568"/>
              <a:chExt cx="1361" cy="208"/>
            </a:xfrm>
          </p:grpSpPr>
          <p:sp>
            <p:nvSpPr>
              <p:cNvPr id="132163" name="Text Box 84">
                <a:extLst>
                  <a:ext uri="{FF2B5EF4-FFF2-40B4-BE49-F238E27FC236}">
                    <a16:creationId xmlns:a16="http://schemas.microsoft.com/office/drawing/2014/main" id="{35358D2A-3D88-42A6-8D78-1CFB2A1366BC}"/>
                  </a:ext>
                </a:extLst>
              </p:cNvPr>
              <p:cNvSpPr txBox="1">
                <a:spLocks noChangeArrowheads="1"/>
              </p:cNvSpPr>
              <p:nvPr/>
            </p:nvSpPr>
            <p:spPr bwMode="auto">
              <a:xfrm>
                <a:off x="229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64" name="Text Box 85">
                <a:extLst>
                  <a:ext uri="{FF2B5EF4-FFF2-40B4-BE49-F238E27FC236}">
                    <a16:creationId xmlns:a16="http://schemas.microsoft.com/office/drawing/2014/main" id="{32DBBD46-52BE-4846-A883-A52DE8604A37}"/>
                  </a:ext>
                </a:extLst>
              </p:cNvPr>
              <p:cNvSpPr txBox="1">
                <a:spLocks noChangeArrowheads="1"/>
              </p:cNvSpPr>
              <p:nvPr/>
            </p:nvSpPr>
            <p:spPr bwMode="auto">
              <a:xfrm>
                <a:off x="1156"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2</a:t>
                </a:r>
              </a:p>
            </p:txBody>
          </p:sp>
          <p:sp>
            <p:nvSpPr>
              <p:cNvPr id="132165" name="Text Box 86">
                <a:extLst>
                  <a:ext uri="{FF2B5EF4-FFF2-40B4-BE49-F238E27FC236}">
                    <a16:creationId xmlns:a16="http://schemas.microsoft.com/office/drawing/2014/main" id="{6E07BEA6-12B6-42FF-9FB8-AEA8268E0732}"/>
                  </a:ext>
                </a:extLst>
              </p:cNvPr>
              <p:cNvSpPr txBox="1">
                <a:spLocks noChangeArrowheads="1"/>
              </p:cNvSpPr>
              <p:nvPr/>
            </p:nvSpPr>
            <p:spPr bwMode="auto">
              <a:xfrm>
                <a:off x="138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66" name="Text Box 87">
                <a:extLst>
                  <a:ext uri="{FF2B5EF4-FFF2-40B4-BE49-F238E27FC236}">
                    <a16:creationId xmlns:a16="http://schemas.microsoft.com/office/drawing/2014/main" id="{28E9D313-FA34-4EC8-88C7-87786765BEBA}"/>
                  </a:ext>
                </a:extLst>
              </p:cNvPr>
              <p:cNvSpPr txBox="1">
                <a:spLocks noChangeArrowheads="1"/>
              </p:cNvSpPr>
              <p:nvPr/>
            </p:nvSpPr>
            <p:spPr bwMode="auto">
              <a:xfrm>
                <a:off x="161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3</a:t>
                </a:r>
              </a:p>
            </p:txBody>
          </p:sp>
          <p:sp>
            <p:nvSpPr>
              <p:cNvPr id="132167" name="Text Box 88">
                <a:extLst>
                  <a:ext uri="{FF2B5EF4-FFF2-40B4-BE49-F238E27FC236}">
                    <a16:creationId xmlns:a16="http://schemas.microsoft.com/office/drawing/2014/main" id="{E80E6471-EDF0-4652-A1FC-02AC13079050}"/>
                  </a:ext>
                </a:extLst>
              </p:cNvPr>
              <p:cNvSpPr txBox="1">
                <a:spLocks noChangeArrowheads="1"/>
              </p:cNvSpPr>
              <p:nvPr/>
            </p:nvSpPr>
            <p:spPr bwMode="auto">
              <a:xfrm>
                <a:off x="1838"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68" name="Text Box 89">
                <a:extLst>
                  <a:ext uri="{FF2B5EF4-FFF2-40B4-BE49-F238E27FC236}">
                    <a16:creationId xmlns:a16="http://schemas.microsoft.com/office/drawing/2014/main" id="{D780AC5E-3141-46C8-BBD4-778FB6D0D16C}"/>
                  </a:ext>
                </a:extLst>
              </p:cNvPr>
              <p:cNvSpPr txBox="1">
                <a:spLocks noChangeArrowheads="1"/>
              </p:cNvSpPr>
              <p:nvPr/>
            </p:nvSpPr>
            <p:spPr bwMode="auto">
              <a:xfrm>
                <a:off x="206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12</a:t>
                </a:r>
              </a:p>
            </p:txBody>
          </p:sp>
        </p:grpSp>
        <p:grpSp>
          <p:nvGrpSpPr>
            <p:cNvPr id="132112" name="Group 90">
              <a:extLst>
                <a:ext uri="{FF2B5EF4-FFF2-40B4-BE49-F238E27FC236}">
                  <a16:creationId xmlns:a16="http://schemas.microsoft.com/office/drawing/2014/main" id="{8646420E-A262-4350-A35B-6B156275A1FD}"/>
                </a:ext>
              </a:extLst>
            </p:cNvPr>
            <p:cNvGrpSpPr>
              <a:grpSpLocks/>
            </p:cNvGrpSpPr>
            <p:nvPr/>
          </p:nvGrpSpPr>
          <p:grpSpPr bwMode="auto">
            <a:xfrm>
              <a:off x="1474" y="3339"/>
              <a:ext cx="908" cy="208"/>
              <a:chOff x="3061" y="2432"/>
              <a:chExt cx="908" cy="208"/>
            </a:xfrm>
          </p:grpSpPr>
          <p:sp>
            <p:nvSpPr>
              <p:cNvPr id="132159" name="Text Box 91">
                <a:extLst>
                  <a:ext uri="{FF2B5EF4-FFF2-40B4-BE49-F238E27FC236}">
                    <a16:creationId xmlns:a16="http://schemas.microsoft.com/office/drawing/2014/main" id="{618EA95D-B1F1-462C-BDB4-7DE65E0AA39A}"/>
                  </a:ext>
                </a:extLst>
              </p:cNvPr>
              <p:cNvSpPr txBox="1">
                <a:spLocks noChangeArrowheads="1"/>
              </p:cNvSpPr>
              <p:nvPr/>
            </p:nvSpPr>
            <p:spPr bwMode="auto">
              <a:xfrm>
                <a:off x="3742"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60" name="Text Box 92">
                <a:extLst>
                  <a:ext uri="{FF2B5EF4-FFF2-40B4-BE49-F238E27FC236}">
                    <a16:creationId xmlns:a16="http://schemas.microsoft.com/office/drawing/2014/main" id="{FFE8B45C-8301-4ED0-A0E3-F3EB43AA8364}"/>
                  </a:ext>
                </a:extLst>
              </p:cNvPr>
              <p:cNvSpPr txBox="1">
                <a:spLocks noChangeArrowheads="1"/>
              </p:cNvSpPr>
              <p:nvPr/>
            </p:nvSpPr>
            <p:spPr bwMode="auto">
              <a:xfrm>
                <a:off x="3061"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1</a:t>
                </a:r>
              </a:p>
            </p:txBody>
          </p:sp>
          <p:sp>
            <p:nvSpPr>
              <p:cNvPr id="132161" name="Text Box 93">
                <a:extLst>
                  <a:ext uri="{FF2B5EF4-FFF2-40B4-BE49-F238E27FC236}">
                    <a16:creationId xmlns:a16="http://schemas.microsoft.com/office/drawing/2014/main" id="{90859A95-DC7D-456B-8EB3-95CE11F2B511}"/>
                  </a:ext>
                </a:extLst>
              </p:cNvPr>
              <p:cNvSpPr txBox="1">
                <a:spLocks noChangeArrowheads="1"/>
              </p:cNvSpPr>
              <p:nvPr/>
            </p:nvSpPr>
            <p:spPr bwMode="auto">
              <a:xfrm>
                <a:off x="3289"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62" name="Text Box 94">
                <a:extLst>
                  <a:ext uri="{FF2B5EF4-FFF2-40B4-BE49-F238E27FC236}">
                    <a16:creationId xmlns:a16="http://schemas.microsoft.com/office/drawing/2014/main" id="{9D42CE2D-2FDD-4C6C-9184-88F038F06E33}"/>
                  </a:ext>
                </a:extLst>
              </p:cNvPr>
              <p:cNvSpPr txBox="1">
                <a:spLocks noChangeArrowheads="1"/>
              </p:cNvSpPr>
              <p:nvPr/>
            </p:nvSpPr>
            <p:spPr bwMode="auto">
              <a:xfrm>
                <a:off x="3515"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37</a:t>
                </a:r>
              </a:p>
            </p:txBody>
          </p:sp>
        </p:grpSp>
        <p:grpSp>
          <p:nvGrpSpPr>
            <p:cNvPr id="132113" name="Group 95">
              <a:extLst>
                <a:ext uri="{FF2B5EF4-FFF2-40B4-BE49-F238E27FC236}">
                  <a16:creationId xmlns:a16="http://schemas.microsoft.com/office/drawing/2014/main" id="{A5F711D3-EE49-4A8E-8F10-0E46E11C1345}"/>
                </a:ext>
              </a:extLst>
            </p:cNvPr>
            <p:cNvGrpSpPr>
              <a:grpSpLocks/>
            </p:cNvGrpSpPr>
            <p:nvPr/>
          </p:nvGrpSpPr>
          <p:grpSpPr bwMode="auto">
            <a:xfrm>
              <a:off x="3379" y="3339"/>
              <a:ext cx="1361" cy="208"/>
              <a:chOff x="1156" y="2568"/>
              <a:chExt cx="1361" cy="208"/>
            </a:xfrm>
          </p:grpSpPr>
          <p:sp>
            <p:nvSpPr>
              <p:cNvPr id="132153" name="Text Box 96">
                <a:extLst>
                  <a:ext uri="{FF2B5EF4-FFF2-40B4-BE49-F238E27FC236}">
                    <a16:creationId xmlns:a16="http://schemas.microsoft.com/office/drawing/2014/main" id="{5410A396-43A9-4097-A1A7-0F125C282AE2}"/>
                  </a:ext>
                </a:extLst>
              </p:cNvPr>
              <p:cNvSpPr txBox="1">
                <a:spLocks noChangeArrowheads="1"/>
              </p:cNvSpPr>
              <p:nvPr/>
            </p:nvSpPr>
            <p:spPr bwMode="auto">
              <a:xfrm>
                <a:off x="229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54" name="Text Box 97">
                <a:extLst>
                  <a:ext uri="{FF2B5EF4-FFF2-40B4-BE49-F238E27FC236}">
                    <a16:creationId xmlns:a16="http://schemas.microsoft.com/office/drawing/2014/main" id="{5BA5454C-673C-4608-8845-6BAC4EF59B68}"/>
                  </a:ext>
                </a:extLst>
              </p:cNvPr>
              <p:cNvSpPr txBox="1">
                <a:spLocks noChangeArrowheads="1"/>
              </p:cNvSpPr>
              <p:nvPr/>
            </p:nvSpPr>
            <p:spPr bwMode="auto">
              <a:xfrm>
                <a:off x="1156"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2</a:t>
                </a:r>
              </a:p>
            </p:txBody>
          </p:sp>
          <p:sp>
            <p:nvSpPr>
              <p:cNvPr id="132155" name="Text Box 98">
                <a:extLst>
                  <a:ext uri="{FF2B5EF4-FFF2-40B4-BE49-F238E27FC236}">
                    <a16:creationId xmlns:a16="http://schemas.microsoft.com/office/drawing/2014/main" id="{4969BFAF-CCDB-4696-9ABF-ED924AF9CF22}"/>
                  </a:ext>
                </a:extLst>
              </p:cNvPr>
              <p:cNvSpPr txBox="1">
                <a:spLocks noChangeArrowheads="1"/>
              </p:cNvSpPr>
              <p:nvPr/>
            </p:nvSpPr>
            <p:spPr bwMode="auto">
              <a:xfrm>
                <a:off x="138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56" name="Text Box 99">
                <a:extLst>
                  <a:ext uri="{FF2B5EF4-FFF2-40B4-BE49-F238E27FC236}">
                    <a16:creationId xmlns:a16="http://schemas.microsoft.com/office/drawing/2014/main" id="{1B2CE172-F4E4-4324-8398-9F6B2DB6894C}"/>
                  </a:ext>
                </a:extLst>
              </p:cNvPr>
              <p:cNvSpPr txBox="1">
                <a:spLocks noChangeArrowheads="1"/>
              </p:cNvSpPr>
              <p:nvPr/>
            </p:nvSpPr>
            <p:spPr bwMode="auto">
              <a:xfrm>
                <a:off x="1610"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61</a:t>
                </a:r>
              </a:p>
            </p:txBody>
          </p:sp>
          <p:sp>
            <p:nvSpPr>
              <p:cNvPr id="132157" name="Text Box 100">
                <a:extLst>
                  <a:ext uri="{FF2B5EF4-FFF2-40B4-BE49-F238E27FC236}">
                    <a16:creationId xmlns:a16="http://schemas.microsoft.com/office/drawing/2014/main" id="{A7D3B5D1-5410-4FC4-A707-B4980DC5E556}"/>
                  </a:ext>
                </a:extLst>
              </p:cNvPr>
              <p:cNvSpPr txBox="1">
                <a:spLocks noChangeArrowheads="1"/>
              </p:cNvSpPr>
              <p:nvPr/>
            </p:nvSpPr>
            <p:spPr bwMode="auto">
              <a:xfrm>
                <a:off x="1838"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58" name="Text Box 101">
                <a:extLst>
                  <a:ext uri="{FF2B5EF4-FFF2-40B4-BE49-F238E27FC236}">
                    <a16:creationId xmlns:a16="http://schemas.microsoft.com/office/drawing/2014/main" id="{6E86AEB2-A8A9-46E1-BD55-06A46C0DA4BA}"/>
                  </a:ext>
                </a:extLst>
              </p:cNvPr>
              <p:cNvSpPr txBox="1">
                <a:spLocks noChangeArrowheads="1"/>
              </p:cNvSpPr>
              <p:nvPr/>
            </p:nvSpPr>
            <p:spPr bwMode="auto">
              <a:xfrm>
                <a:off x="2064" y="2568"/>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70</a:t>
                </a:r>
              </a:p>
            </p:txBody>
          </p:sp>
        </p:grpSp>
        <p:grpSp>
          <p:nvGrpSpPr>
            <p:cNvPr id="132114" name="Group 102">
              <a:extLst>
                <a:ext uri="{FF2B5EF4-FFF2-40B4-BE49-F238E27FC236}">
                  <a16:creationId xmlns:a16="http://schemas.microsoft.com/office/drawing/2014/main" id="{C454EF74-596A-44ED-8E07-68A5F0D134EA}"/>
                </a:ext>
              </a:extLst>
            </p:cNvPr>
            <p:cNvGrpSpPr>
              <a:grpSpLocks/>
            </p:cNvGrpSpPr>
            <p:nvPr/>
          </p:nvGrpSpPr>
          <p:grpSpPr bwMode="auto">
            <a:xfrm>
              <a:off x="4786" y="3339"/>
              <a:ext cx="908" cy="208"/>
              <a:chOff x="3061" y="2432"/>
              <a:chExt cx="908" cy="208"/>
            </a:xfrm>
          </p:grpSpPr>
          <p:sp>
            <p:nvSpPr>
              <p:cNvPr id="132149" name="Text Box 103">
                <a:extLst>
                  <a:ext uri="{FF2B5EF4-FFF2-40B4-BE49-F238E27FC236}">
                    <a16:creationId xmlns:a16="http://schemas.microsoft.com/office/drawing/2014/main" id="{A3F62441-7732-4A65-AF55-DEAE727D7802}"/>
                  </a:ext>
                </a:extLst>
              </p:cNvPr>
              <p:cNvSpPr txBox="1">
                <a:spLocks noChangeArrowheads="1"/>
              </p:cNvSpPr>
              <p:nvPr/>
            </p:nvSpPr>
            <p:spPr bwMode="auto">
              <a:xfrm>
                <a:off x="3742"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50" name="Text Box 104">
                <a:extLst>
                  <a:ext uri="{FF2B5EF4-FFF2-40B4-BE49-F238E27FC236}">
                    <a16:creationId xmlns:a16="http://schemas.microsoft.com/office/drawing/2014/main" id="{80992766-2D38-415C-A0F1-80BCE38FC35C}"/>
                  </a:ext>
                </a:extLst>
              </p:cNvPr>
              <p:cNvSpPr txBox="1">
                <a:spLocks noChangeArrowheads="1"/>
              </p:cNvSpPr>
              <p:nvPr/>
            </p:nvSpPr>
            <p:spPr bwMode="auto">
              <a:xfrm>
                <a:off x="3061"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1</a:t>
                </a:r>
              </a:p>
            </p:txBody>
          </p:sp>
          <p:sp>
            <p:nvSpPr>
              <p:cNvPr id="132151" name="Text Box 105">
                <a:extLst>
                  <a:ext uri="{FF2B5EF4-FFF2-40B4-BE49-F238E27FC236}">
                    <a16:creationId xmlns:a16="http://schemas.microsoft.com/office/drawing/2014/main" id="{C46C25EE-A4CA-4891-AD4D-16FAE8CAB459}"/>
                  </a:ext>
                </a:extLst>
              </p:cNvPr>
              <p:cNvSpPr txBox="1">
                <a:spLocks noChangeArrowheads="1"/>
              </p:cNvSpPr>
              <p:nvPr/>
            </p:nvSpPr>
            <p:spPr bwMode="auto">
              <a:xfrm>
                <a:off x="3289"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52" name="Text Box 106">
                <a:extLst>
                  <a:ext uri="{FF2B5EF4-FFF2-40B4-BE49-F238E27FC236}">
                    <a16:creationId xmlns:a16="http://schemas.microsoft.com/office/drawing/2014/main" id="{BB5874DC-946F-4142-BC23-358BE2B4A5F5}"/>
                  </a:ext>
                </a:extLst>
              </p:cNvPr>
              <p:cNvSpPr txBox="1">
                <a:spLocks noChangeArrowheads="1"/>
              </p:cNvSpPr>
              <p:nvPr/>
            </p:nvSpPr>
            <p:spPr bwMode="auto">
              <a:xfrm>
                <a:off x="3515"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99</a:t>
                </a:r>
              </a:p>
            </p:txBody>
          </p:sp>
        </p:grpSp>
        <p:grpSp>
          <p:nvGrpSpPr>
            <p:cNvPr id="132115" name="Group 107">
              <a:extLst>
                <a:ext uri="{FF2B5EF4-FFF2-40B4-BE49-F238E27FC236}">
                  <a16:creationId xmlns:a16="http://schemas.microsoft.com/office/drawing/2014/main" id="{66BA68BC-033E-4178-A3F4-1D0EC1FCDBE5}"/>
                </a:ext>
              </a:extLst>
            </p:cNvPr>
            <p:cNvGrpSpPr>
              <a:grpSpLocks/>
            </p:cNvGrpSpPr>
            <p:nvPr/>
          </p:nvGrpSpPr>
          <p:grpSpPr bwMode="auto">
            <a:xfrm>
              <a:off x="2426" y="3339"/>
              <a:ext cx="908" cy="208"/>
              <a:chOff x="3061" y="2432"/>
              <a:chExt cx="908" cy="208"/>
            </a:xfrm>
          </p:grpSpPr>
          <p:sp>
            <p:nvSpPr>
              <p:cNvPr id="132145" name="Text Box 108">
                <a:extLst>
                  <a:ext uri="{FF2B5EF4-FFF2-40B4-BE49-F238E27FC236}">
                    <a16:creationId xmlns:a16="http://schemas.microsoft.com/office/drawing/2014/main" id="{62405F34-F527-4EEF-A85A-A824738221C7}"/>
                  </a:ext>
                </a:extLst>
              </p:cNvPr>
              <p:cNvSpPr txBox="1">
                <a:spLocks noChangeArrowheads="1"/>
              </p:cNvSpPr>
              <p:nvPr/>
            </p:nvSpPr>
            <p:spPr bwMode="auto">
              <a:xfrm>
                <a:off x="3742"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46" name="Text Box 109">
                <a:extLst>
                  <a:ext uri="{FF2B5EF4-FFF2-40B4-BE49-F238E27FC236}">
                    <a16:creationId xmlns:a16="http://schemas.microsoft.com/office/drawing/2014/main" id="{156EE29E-5061-45AD-A147-24507702C204}"/>
                  </a:ext>
                </a:extLst>
              </p:cNvPr>
              <p:cNvSpPr txBox="1">
                <a:spLocks noChangeArrowheads="1"/>
              </p:cNvSpPr>
              <p:nvPr/>
            </p:nvSpPr>
            <p:spPr bwMode="auto">
              <a:xfrm>
                <a:off x="3061"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solidFill>
                      <a:schemeClr val="hlink"/>
                    </a:solidFill>
                    <a:latin typeface="黑体" panose="02010609060101010101" pitchFamily="49" charset="-122"/>
                    <a:ea typeface="黑体" panose="02010609060101010101" pitchFamily="49" charset="-122"/>
                  </a:rPr>
                  <a:t>1</a:t>
                </a:r>
              </a:p>
            </p:txBody>
          </p:sp>
          <p:sp>
            <p:nvSpPr>
              <p:cNvPr id="132147" name="Text Box 110">
                <a:extLst>
                  <a:ext uri="{FF2B5EF4-FFF2-40B4-BE49-F238E27FC236}">
                    <a16:creationId xmlns:a16="http://schemas.microsoft.com/office/drawing/2014/main" id="{0764C872-61A2-44B2-AAB0-38FBEE8A957E}"/>
                  </a:ext>
                </a:extLst>
              </p:cNvPr>
              <p:cNvSpPr txBox="1">
                <a:spLocks noChangeArrowheads="1"/>
              </p:cNvSpPr>
              <p:nvPr/>
            </p:nvSpPr>
            <p:spPr bwMode="auto">
              <a:xfrm>
                <a:off x="3289"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endParaRPr lang="en-US" altLang="zh-CN" sz="2400"/>
              </a:p>
            </p:txBody>
          </p:sp>
          <p:sp>
            <p:nvSpPr>
              <p:cNvPr id="132148" name="Text Box 111">
                <a:extLst>
                  <a:ext uri="{FF2B5EF4-FFF2-40B4-BE49-F238E27FC236}">
                    <a16:creationId xmlns:a16="http://schemas.microsoft.com/office/drawing/2014/main" id="{6C62E508-4EB8-4186-8501-BED190EF3778}"/>
                  </a:ext>
                </a:extLst>
              </p:cNvPr>
              <p:cNvSpPr txBox="1">
                <a:spLocks noChangeArrowheads="1"/>
              </p:cNvSpPr>
              <p:nvPr/>
            </p:nvSpPr>
            <p:spPr bwMode="auto">
              <a:xfrm>
                <a:off x="3515" y="2432"/>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50</a:t>
                </a:r>
              </a:p>
            </p:txBody>
          </p:sp>
        </p:grpSp>
        <p:sp>
          <p:nvSpPr>
            <p:cNvPr id="132116" name="Line 112">
              <a:extLst>
                <a:ext uri="{FF2B5EF4-FFF2-40B4-BE49-F238E27FC236}">
                  <a16:creationId xmlns:a16="http://schemas.microsoft.com/office/drawing/2014/main" id="{38BE8F2E-0492-4A84-83DC-7CA67AB4FC49}"/>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7" name="Line 113">
              <a:extLst>
                <a:ext uri="{FF2B5EF4-FFF2-40B4-BE49-F238E27FC236}">
                  <a16:creationId xmlns:a16="http://schemas.microsoft.com/office/drawing/2014/main" id="{CF1E91AE-CF93-4141-98DD-048D8437269E}"/>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8" name="Line 114">
              <a:extLst>
                <a:ext uri="{FF2B5EF4-FFF2-40B4-BE49-F238E27FC236}">
                  <a16:creationId xmlns:a16="http://schemas.microsoft.com/office/drawing/2014/main" id="{99C0FC21-3117-4FA5-B832-49A3595D4AC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9" name="Line 115">
              <a:extLst>
                <a:ext uri="{FF2B5EF4-FFF2-40B4-BE49-F238E27FC236}">
                  <a16:creationId xmlns:a16="http://schemas.microsoft.com/office/drawing/2014/main" id="{AAC0F931-DD29-4A16-A8B0-ED264EEB90F6}"/>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0" name="Line 116">
              <a:extLst>
                <a:ext uri="{FF2B5EF4-FFF2-40B4-BE49-F238E27FC236}">
                  <a16:creationId xmlns:a16="http://schemas.microsoft.com/office/drawing/2014/main" id="{0D5D01BE-15B1-4EE8-87A6-626B52708AA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1" name="Text Box 119">
              <a:extLst>
                <a:ext uri="{FF2B5EF4-FFF2-40B4-BE49-F238E27FC236}">
                  <a16:creationId xmlns:a16="http://schemas.microsoft.com/office/drawing/2014/main" id="{B66A3074-FBC5-4896-8277-825A0002042D}"/>
                </a:ext>
              </a:extLst>
            </p:cNvPr>
            <p:cNvSpPr txBox="1">
              <a:spLocks noChangeArrowheads="1"/>
            </p:cNvSpPr>
            <p:nvPr/>
          </p:nvSpPr>
          <p:spPr bwMode="auto">
            <a:xfrm>
              <a:off x="295"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22" name="Line 122">
              <a:extLst>
                <a:ext uri="{FF2B5EF4-FFF2-40B4-BE49-F238E27FC236}">
                  <a16:creationId xmlns:a16="http://schemas.microsoft.com/office/drawing/2014/main" id="{3A886D46-B51D-48A5-B6E0-17C50E3EDF67}"/>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3" name="Text Box 123">
              <a:extLst>
                <a:ext uri="{FF2B5EF4-FFF2-40B4-BE49-F238E27FC236}">
                  <a16:creationId xmlns:a16="http://schemas.microsoft.com/office/drawing/2014/main" id="{8F786372-6198-4F18-8B38-8AD77BD855EF}"/>
                </a:ext>
              </a:extLst>
            </p:cNvPr>
            <p:cNvSpPr txBox="1">
              <a:spLocks noChangeArrowheads="1"/>
            </p:cNvSpPr>
            <p:nvPr/>
          </p:nvSpPr>
          <p:spPr bwMode="auto">
            <a:xfrm>
              <a:off x="748"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24" name="Line 124">
              <a:extLst>
                <a:ext uri="{FF2B5EF4-FFF2-40B4-BE49-F238E27FC236}">
                  <a16:creationId xmlns:a16="http://schemas.microsoft.com/office/drawing/2014/main" id="{AEEDB068-EBEA-4B3B-9AA2-5D2BF8C8E9EE}"/>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5" name="Text Box 125">
              <a:extLst>
                <a:ext uri="{FF2B5EF4-FFF2-40B4-BE49-F238E27FC236}">
                  <a16:creationId xmlns:a16="http://schemas.microsoft.com/office/drawing/2014/main" id="{00336704-29CA-4898-A0CA-6AB094C345F5}"/>
                </a:ext>
              </a:extLst>
            </p:cNvPr>
            <p:cNvSpPr txBox="1">
              <a:spLocks noChangeArrowheads="1"/>
            </p:cNvSpPr>
            <p:nvPr/>
          </p:nvSpPr>
          <p:spPr bwMode="auto">
            <a:xfrm>
              <a:off x="1202"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26" name="Line 126">
              <a:extLst>
                <a:ext uri="{FF2B5EF4-FFF2-40B4-BE49-F238E27FC236}">
                  <a16:creationId xmlns:a16="http://schemas.microsoft.com/office/drawing/2014/main" id="{2A18563C-9D2A-4668-A0D7-F2201E1F76F1}"/>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7" name="Text Box 127">
              <a:extLst>
                <a:ext uri="{FF2B5EF4-FFF2-40B4-BE49-F238E27FC236}">
                  <a16:creationId xmlns:a16="http://schemas.microsoft.com/office/drawing/2014/main" id="{0307E971-FB62-4428-8F8E-388EAD7D289D}"/>
                </a:ext>
              </a:extLst>
            </p:cNvPr>
            <p:cNvSpPr txBox="1">
              <a:spLocks noChangeArrowheads="1"/>
            </p:cNvSpPr>
            <p:nvPr/>
          </p:nvSpPr>
          <p:spPr bwMode="auto">
            <a:xfrm>
              <a:off x="1701"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28" name="Line 128">
              <a:extLst>
                <a:ext uri="{FF2B5EF4-FFF2-40B4-BE49-F238E27FC236}">
                  <a16:creationId xmlns:a16="http://schemas.microsoft.com/office/drawing/2014/main" id="{BA4803AC-9680-44E8-A720-3A02D0DD4FDF}"/>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9" name="Text Box 129">
              <a:extLst>
                <a:ext uri="{FF2B5EF4-FFF2-40B4-BE49-F238E27FC236}">
                  <a16:creationId xmlns:a16="http://schemas.microsoft.com/office/drawing/2014/main" id="{25FF5E65-8555-467A-9494-3E1CA7EED841}"/>
                </a:ext>
              </a:extLst>
            </p:cNvPr>
            <p:cNvSpPr txBox="1">
              <a:spLocks noChangeArrowheads="1"/>
            </p:cNvSpPr>
            <p:nvPr/>
          </p:nvSpPr>
          <p:spPr bwMode="auto">
            <a:xfrm>
              <a:off x="2155"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30" name="Line 130">
              <a:extLst>
                <a:ext uri="{FF2B5EF4-FFF2-40B4-BE49-F238E27FC236}">
                  <a16:creationId xmlns:a16="http://schemas.microsoft.com/office/drawing/2014/main" id="{B258BBF8-0062-4591-820A-C2ADEB013527}"/>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1" name="Text Box 131">
              <a:extLst>
                <a:ext uri="{FF2B5EF4-FFF2-40B4-BE49-F238E27FC236}">
                  <a16:creationId xmlns:a16="http://schemas.microsoft.com/office/drawing/2014/main" id="{9C891960-9802-4F6B-9B5A-FDE73B3543C5}"/>
                </a:ext>
              </a:extLst>
            </p:cNvPr>
            <p:cNvSpPr txBox="1">
              <a:spLocks noChangeArrowheads="1"/>
            </p:cNvSpPr>
            <p:nvPr/>
          </p:nvSpPr>
          <p:spPr bwMode="auto">
            <a:xfrm>
              <a:off x="2653"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32" name="Line 132">
              <a:extLst>
                <a:ext uri="{FF2B5EF4-FFF2-40B4-BE49-F238E27FC236}">
                  <a16:creationId xmlns:a16="http://schemas.microsoft.com/office/drawing/2014/main" id="{53EB3CC7-7F09-4120-B69D-350FE1F832CE}"/>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3" name="Text Box 133">
              <a:extLst>
                <a:ext uri="{FF2B5EF4-FFF2-40B4-BE49-F238E27FC236}">
                  <a16:creationId xmlns:a16="http://schemas.microsoft.com/office/drawing/2014/main" id="{01FBE90F-06F2-4B0A-8E00-C82402BC8ED5}"/>
                </a:ext>
              </a:extLst>
            </p:cNvPr>
            <p:cNvSpPr txBox="1">
              <a:spLocks noChangeArrowheads="1"/>
            </p:cNvSpPr>
            <p:nvPr/>
          </p:nvSpPr>
          <p:spPr bwMode="auto">
            <a:xfrm>
              <a:off x="3107"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34" name="Line 134">
              <a:extLst>
                <a:ext uri="{FF2B5EF4-FFF2-40B4-BE49-F238E27FC236}">
                  <a16:creationId xmlns:a16="http://schemas.microsoft.com/office/drawing/2014/main" id="{461B03FF-17FF-48BA-B9EF-F1AE03A98440}"/>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5" name="Text Box 135">
              <a:extLst>
                <a:ext uri="{FF2B5EF4-FFF2-40B4-BE49-F238E27FC236}">
                  <a16:creationId xmlns:a16="http://schemas.microsoft.com/office/drawing/2014/main" id="{02B35D5B-745F-47C7-BB1E-17360F8370D1}"/>
                </a:ext>
              </a:extLst>
            </p:cNvPr>
            <p:cNvSpPr txBox="1">
              <a:spLocks noChangeArrowheads="1"/>
            </p:cNvSpPr>
            <p:nvPr/>
          </p:nvSpPr>
          <p:spPr bwMode="auto">
            <a:xfrm>
              <a:off x="3606"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36" name="Line 136">
              <a:extLst>
                <a:ext uri="{FF2B5EF4-FFF2-40B4-BE49-F238E27FC236}">
                  <a16:creationId xmlns:a16="http://schemas.microsoft.com/office/drawing/2014/main" id="{513282A3-A489-40F5-BEB6-E1C1CB62DAB6}"/>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7" name="Text Box 137">
              <a:extLst>
                <a:ext uri="{FF2B5EF4-FFF2-40B4-BE49-F238E27FC236}">
                  <a16:creationId xmlns:a16="http://schemas.microsoft.com/office/drawing/2014/main" id="{41CDE9D5-26EE-4E53-9F37-1BEC9DB7D918}"/>
                </a:ext>
              </a:extLst>
            </p:cNvPr>
            <p:cNvSpPr txBox="1">
              <a:spLocks noChangeArrowheads="1"/>
            </p:cNvSpPr>
            <p:nvPr/>
          </p:nvSpPr>
          <p:spPr bwMode="auto">
            <a:xfrm>
              <a:off x="4060"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38" name="Line 138">
              <a:extLst>
                <a:ext uri="{FF2B5EF4-FFF2-40B4-BE49-F238E27FC236}">
                  <a16:creationId xmlns:a16="http://schemas.microsoft.com/office/drawing/2014/main" id="{2A4D882B-079B-42B9-A728-957C11DD5DFC}"/>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9" name="Text Box 139">
              <a:extLst>
                <a:ext uri="{FF2B5EF4-FFF2-40B4-BE49-F238E27FC236}">
                  <a16:creationId xmlns:a16="http://schemas.microsoft.com/office/drawing/2014/main" id="{99B1F320-3C96-4AFC-8A98-A49ED122C5FD}"/>
                </a:ext>
              </a:extLst>
            </p:cNvPr>
            <p:cNvSpPr txBox="1">
              <a:spLocks noChangeArrowheads="1"/>
            </p:cNvSpPr>
            <p:nvPr/>
          </p:nvSpPr>
          <p:spPr bwMode="auto">
            <a:xfrm>
              <a:off x="4513"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40" name="Line 140">
              <a:extLst>
                <a:ext uri="{FF2B5EF4-FFF2-40B4-BE49-F238E27FC236}">
                  <a16:creationId xmlns:a16="http://schemas.microsoft.com/office/drawing/2014/main" id="{FF7C4ECA-A890-4E57-AC6A-0F1E2353CF10}"/>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1" name="Text Box 141">
              <a:extLst>
                <a:ext uri="{FF2B5EF4-FFF2-40B4-BE49-F238E27FC236}">
                  <a16:creationId xmlns:a16="http://schemas.microsoft.com/office/drawing/2014/main" id="{9FA5CFE4-8DFC-43B1-A3F1-7B35FFABCD93}"/>
                </a:ext>
              </a:extLst>
            </p:cNvPr>
            <p:cNvSpPr txBox="1">
              <a:spLocks noChangeArrowheads="1"/>
            </p:cNvSpPr>
            <p:nvPr/>
          </p:nvSpPr>
          <p:spPr bwMode="auto">
            <a:xfrm>
              <a:off x="5012"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42" name="Line 142">
              <a:extLst>
                <a:ext uri="{FF2B5EF4-FFF2-40B4-BE49-F238E27FC236}">
                  <a16:creationId xmlns:a16="http://schemas.microsoft.com/office/drawing/2014/main" id="{36EA8975-5D94-4D3F-A153-D1DF6D25A039}"/>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3" name="Text Box 143">
              <a:extLst>
                <a:ext uri="{FF2B5EF4-FFF2-40B4-BE49-F238E27FC236}">
                  <a16:creationId xmlns:a16="http://schemas.microsoft.com/office/drawing/2014/main" id="{F9BF1530-4B55-46B9-A28E-ADE28F284702}"/>
                </a:ext>
              </a:extLst>
            </p:cNvPr>
            <p:cNvSpPr txBox="1">
              <a:spLocks noChangeArrowheads="1"/>
            </p:cNvSpPr>
            <p:nvPr/>
          </p:nvSpPr>
          <p:spPr bwMode="auto">
            <a:xfrm>
              <a:off x="5465" y="3793"/>
              <a:ext cx="227" cy="20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32144" name="Line 144">
              <a:extLst>
                <a:ext uri="{FF2B5EF4-FFF2-40B4-BE49-F238E27FC236}">
                  <a16:creationId xmlns:a16="http://schemas.microsoft.com/office/drawing/2014/main" id="{545C9167-E62C-4E7B-BAEA-6BF038CD2D7D}"/>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9D08CD6-C1A4-42A1-973E-19AB509942A2}"/>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[3</a:t>
            </a:r>
            <a:r>
              <a:rPr lang="zh-CN" altLang="en-US" sz="3600">
                <a:latin typeface="黑体" panose="02010609060101010101" pitchFamily="49" charset="-122"/>
                <a:ea typeface="黑体" panose="02010609060101010101" pitchFamily="49" charset="-122"/>
              </a:rPr>
              <a:t>阶</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树举例</a:t>
            </a:r>
            <a:r>
              <a:rPr lang="en-US" altLang="zh-CN" sz="3600">
                <a:latin typeface="黑体" panose="02010609060101010101" pitchFamily="49" charset="-122"/>
                <a:ea typeface="黑体" panose="02010609060101010101" pitchFamily="49" charset="-122"/>
              </a:rPr>
              <a:t>]</a:t>
            </a:r>
          </a:p>
        </p:txBody>
      </p:sp>
      <p:sp>
        <p:nvSpPr>
          <p:cNvPr id="134147" name="Text Box 3">
            <a:extLst>
              <a:ext uri="{FF2B5EF4-FFF2-40B4-BE49-F238E27FC236}">
                <a16:creationId xmlns:a16="http://schemas.microsoft.com/office/drawing/2014/main" id="{2511C51F-9A74-4912-99F6-D6C07AC0FA3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B26E24F-A4C8-476B-9E01-D59E102B24D3}" type="slidenum">
              <a:rPr lang="zh-CN" altLang="en-US" sz="2400"/>
              <a:pPr algn="r" eaLnBrk="1" hangingPunct="1">
                <a:spcBef>
                  <a:spcPct val="50000"/>
                </a:spcBef>
                <a:buClrTx/>
                <a:buSzTx/>
                <a:buFontTx/>
                <a:buNone/>
              </a:pPr>
              <a:t>88</a:t>
            </a:fld>
            <a:endParaRPr lang="en-US" altLang="zh-CN" sz="2400"/>
          </a:p>
        </p:txBody>
      </p:sp>
      <p:sp>
        <p:nvSpPr>
          <p:cNvPr id="134148" name="Text Box 4">
            <a:extLst>
              <a:ext uri="{FF2B5EF4-FFF2-40B4-BE49-F238E27FC236}">
                <a16:creationId xmlns:a16="http://schemas.microsoft.com/office/drawing/2014/main" id="{FD9930F9-E879-4CB8-A995-E68EE6DAB5C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4149" name="Rectangle 5">
            <a:extLst>
              <a:ext uri="{FF2B5EF4-FFF2-40B4-BE49-F238E27FC236}">
                <a16:creationId xmlns:a16="http://schemas.microsoft.com/office/drawing/2014/main" id="{57D634D7-B830-467E-BF28-E820AF5810E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阶</a:t>
            </a: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树简化</a:t>
            </a:r>
          </a:p>
        </p:txBody>
      </p:sp>
      <p:sp>
        <p:nvSpPr>
          <p:cNvPr id="134150" name="Rectangle 6">
            <a:extLst>
              <a:ext uri="{FF2B5EF4-FFF2-40B4-BE49-F238E27FC236}">
                <a16:creationId xmlns:a16="http://schemas.microsoft.com/office/drawing/2014/main" id="{F6907F8D-D372-461B-9E23-72F4CCF4391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34151" name="Group 101">
            <a:extLst>
              <a:ext uri="{FF2B5EF4-FFF2-40B4-BE49-F238E27FC236}">
                <a16:creationId xmlns:a16="http://schemas.microsoft.com/office/drawing/2014/main" id="{7A0FA6B8-2E42-4E1C-9AC1-D4A3F0E0154D}"/>
              </a:ext>
            </a:extLst>
          </p:cNvPr>
          <p:cNvGrpSpPr>
            <a:grpSpLocks/>
          </p:cNvGrpSpPr>
          <p:nvPr/>
        </p:nvGrpSpPr>
        <p:grpSpPr bwMode="auto">
          <a:xfrm>
            <a:off x="1692275" y="3644900"/>
            <a:ext cx="6121400" cy="2305050"/>
            <a:chOff x="1020" y="2523"/>
            <a:chExt cx="3856" cy="1452"/>
          </a:xfrm>
        </p:grpSpPr>
        <p:sp>
          <p:nvSpPr>
            <p:cNvPr id="134152" name="AutoShape 86">
              <a:extLst>
                <a:ext uri="{FF2B5EF4-FFF2-40B4-BE49-F238E27FC236}">
                  <a16:creationId xmlns:a16="http://schemas.microsoft.com/office/drawing/2014/main" id="{277A2EE9-B063-47B9-83EF-8911BAAB5D73}"/>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45</a:t>
              </a:r>
              <a:endParaRPr lang="zh-CN" altLang="en-US" sz="2400"/>
            </a:p>
          </p:txBody>
        </p:sp>
        <p:sp>
          <p:nvSpPr>
            <p:cNvPr id="134153" name="AutoShape 87">
              <a:extLst>
                <a:ext uri="{FF2B5EF4-FFF2-40B4-BE49-F238E27FC236}">
                  <a16:creationId xmlns:a16="http://schemas.microsoft.com/office/drawing/2014/main" id="{7282AB1E-1984-4F14-BBC8-ECFF722EA269}"/>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24</a:t>
              </a:r>
              <a:endParaRPr lang="zh-CN" altLang="en-US" sz="2400"/>
            </a:p>
          </p:txBody>
        </p:sp>
        <p:sp>
          <p:nvSpPr>
            <p:cNvPr id="134154" name="AutoShape 88">
              <a:extLst>
                <a:ext uri="{FF2B5EF4-FFF2-40B4-BE49-F238E27FC236}">
                  <a16:creationId xmlns:a16="http://schemas.microsoft.com/office/drawing/2014/main" id="{CB466371-5311-4090-AD49-1906F72C57B4}"/>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3  12</a:t>
              </a:r>
              <a:endParaRPr lang="zh-CN" altLang="en-US" sz="2400"/>
            </a:p>
          </p:txBody>
        </p:sp>
        <p:sp>
          <p:nvSpPr>
            <p:cNvPr id="134155" name="AutoShape 89">
              <a:extLst>
                <a:ext uri="{FF2B5EF4-FFF2-40B4-BE49-F238E27FC236}">
                  <a16:creationId xmlns:a16="http://schemas.microsoft.com/office/drawing/2014/main" id="{5F5B391A-F9A4-46C5-9BA1-4AC06C1F6989}"/>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37</a:t>
              </a:r>
              <a:endParaRPr lang="zh-CN" altLang="en-US" sz="2400"/>
            </a:p>
          </p:txBody>
        </p:sp>
        <p:sp>
          <p:nvSpPr>
            <p:cNvPr id="134156" name="AutoShape 90">
              <a:extLst>
                <a:ext uri="{FF2B5EF4-FFF2-40B4-BE49-F238E27FC236}">
                  <a16:creationId xmlns:a16="http://schemas.microsoft.com/office/drawing/2014/main" id="{0870692E-3D85-4838-B17B-4E8900F4BA1E}"/>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50</a:t>
              </a:r>
              <a:endParaRPr lang="zh-CN" altLang="en-US" sz="2400"/>
            </a:p>
          </p:txBody>
        </p:sp>
        <p:sp>
          <p:nvSpPr>
            <p:cNvPr id="134157" name="AutoShape 91">
              <a:extLst>
                <a:ext uri="{FF2B5EF4-FFF2-40B4-BE49-F238E27FC236}">
                  <a16:creationId xmlns:a16="http://schemas.microsoft.com/office/drawing/2014/main" id="{1B0938AD-5A9B-4FA6-B7F3-44212C289B81}"/>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99</a:t>
              </a:r>
              <a:endParaRPr lang="zh-CN" altLang="en-US" sz="2400"/>
            </a:p>
          </p:txBody>
        </p:sp>
        <p:sp>
          <p:nvSpPr>
            <p:cNvPr id="134158" name="AutoShape 92">
              <a:extLst>
                <a:ext uri="{FF2B5EF4-FFF2-40B4-BE49-F238E27FC236}">
                  <a16:creationId xmlns:a16="http://schemas.microsoft.com/office/drawing/2014/main" id="{1CDBEFD1-F1E8-4C3D-92BE-B68D870DE0A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61  70</a:t>
              </a:r>
              <a:endParaRPr lang="zh-CN" altLang="en-US" sz="2400"/>
            </a:p>
          </p:txBody>
        </p:sp>
        <p:sp>
          <p:nvSpPr>
            <p:cNvPr id="134159" name="AutoShape 93">
              <a:extLst>
                <a:ext uri="{FF2B5EF4-FFF2-40B4-BE49-F238E27FC236}">
                  <a16:creationId xmlns:a16="http://schemas.microsoft.com/office/drawing/2014/main" id="{39BE6B8C-8698-43A8-80B5-FDA574C56133}"/>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53  90</a:t>
              </a:r>
              <a:endParaRPr lang="zh-CN" altLang="en-US" sz="2400"/>
            </a:p>
          </p:txBody>
        </p:sp>
        <p:sp>
          <p:nvSpPr>
            <p:cNvPr id="134160" name="Line 94">
              <a:extLst>
                <a:ext uri="{FF2B5EF4-FFF2-40B4-BE49-F238E27FC236}">
                  <a16:creationId xmlns:a16="http://schemas.microsoft.com/office/drawing/2014/main" id="{89E1E9C9-DF3C-4DC7-8F88-53FCDA76B7ED}"/>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1" name="Line 95">
              <a:extLst>
                <a:ext uri="{FF2B5EF4-FFF2-40B4-BE49-F238E27FC236}">
                  <a16:creationId xmlns:a16="http://schemas.microsoft.com/office/drawing/2014/main" id="{1D9ABB00-AF34-4D03-96BF-02697D6532CA}"/>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2" name="Line 96">
              <a:extLst>
                <a:ext uri="{FF2B5EF4-FFF2-40B4-BE49-F238E27FC236}">
                  <a16:creationId xmlns:a16="http://schemas.microsoft.com/office/drawing/2014/main" id="{61333BB4-10D2-4B5F-ACE0-6C8A79AB518B}"/>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3" name="Line 97">
              <a:extLst>
                <a:ext uri="{FF2B5EF4-FFF2-40B4-BE49-F238E27FC236}">
                  <a16:creationId xmlns:a16="http://schemas.microsoft.com/office/drawing/2014/main" id="{FF4830D2-C044-4E1D-967F-D9F2C910E512}"/>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4" name="Line 98">
              <a:extLst>
                <a:ext uri="{FF2B5EF4-FFF2-40B4-BE49-F238E27FC236}">
                  <a16:creationId xmlns:a16="http://schemas.microsoft.com/office/drawing/2014/main" id="{9F759A23-87F1-4549-81BA-FA75F91EC067}"/>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5" name="Line 99">
              <a:extLst>
                <a:ext uri="{FF2B5EF4-FFF2-40B4-BE49-F238E27FC236}">
                  <a16:creationId xmlns:a16="http://schemas.microsoft.com/office/drawing/2014/main" id="{4FC5E27A-AFEE-4F33-83C3-651492330378}"/>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166" name="Line 100">
              <a:extLst>
                <a:ext uri="{FF2B5EF4-FFF2-40B4-BE49-F238E27FC236}">
                  <a16:creationId xmlns:a16="http://schemas.microsoft.com/office/drawing/2014/main" id="{FAAC6FB5-46D5-4BFC-AEEA-BF28CB939085}"/>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0D19DE3-6274-4B26-8725-BEC4131DC923}"/>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查找</a:t>
            </a:r>
            <a:r>
              <a:rPr lang="en-US" altLang="zh-CN" sz="3600">
                <a:latin typeface="黑体" panose="02010609060101010101" pitchFamily="49" charset="-122"/>
                <a:ea typeface="黑体" panose="02010609060101010101" pitchFamily="49" charset="-122"/>
              </a:rPr>
              <a:t>]</a:t>
            </a:r>
          </a:p>
        </p:txBody>
      </p:sp>
      <p:sp>
        <p:nvSpPr>
          <p:cNvPr id="135171" name="Text Box 3">
            <a:extLst>
              <a:ext uri="{FF2B5EF4-FFF2-40B4-BE49-F238E27FC236}">
                <a16:creationId xmlns:a16="http://schemas.microsoft.com/office/drawing/2014/main" id="{19860E8B-A0F3-4912-8B45-48D6B54A03C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9EF877-A18B-4B66-94B8-AE6F9E927A0F}" type="slidenum">
              <a:rPr lang="zh-CN" altLang="en-US" sz="2400"/>
              <a:pPr algn="r" eaLnBrk="1" hangingPunct="1">
                <a:spcBef>
                  <a:spcPct val="50000"/>
                </a:spcBef>
                <a:buClrTx/>
                <a:buSzTx/>
                <a:buFontTx/>
                <a:buNone/>
              </a:pPr>
              <a:t>89</a:t>
            </a:fld>
            <a:endParaRPr lang="en-US" altLang="zh-CN" sz="2400"/>
          </a:p>
        </p:txBody>
      </p:sp>
      <p:sp>
        <p:nvSpPr>
          <p:cNvPr id="135172" name="Text Box 4">
            <a:extLst>
              <a:ext uri="{FF2B5EF4-FFF2-40B4-BE49-F238E27FC236}">
                <a16:creationId xmlns:a16="http://schemas.microsoft.com/office/drawing/2014/main" id="{FC8411A7-398E-441C-8F03-D39B7C07F96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5173" name="Rectangle 5">
            <a:extLst>
              <a:ext uri="{FF2B5EF4-FFF2-40B4-BE49-F238E27FC236}">
                <a16:creationId xmlns:a16="http://schemas.microsoft.com/office/drawing/2014/main" id="{F1B88733-3C9D-48D8-B027-D3308838B6C0}"/>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en-US" altLang="zh-CN" b="1">
                <a:latin typeface="黑体" panose="02010609060101010101" pitchFamily="49" charset="-122"/>
                <a:ea typeface="黑体" panose="02010609060101010101" pitchFamily="49" charset="-122"/>
              </a:rPr>
              <a:t>B-</a:t>
            </a:r>
            <a:r>
              <a:rPr lang="zh-CN" altLang="en-US" b="1">
                <a:latin typeface="黑体" panose="02010609060101010101" pitchFamily="49" charset="-122"/>
                <a:ea typeface="黑体" panose="02010609060101010101" pitchFamily="49" charset="-122"/>
              </a:rPr>
              <a:t>树的查找是一个在结点内搜索和循某一条路径向下一层查找</a:t>
            </a:r>
            <a:r>
              <a:rPr lang="zh-CN" altLang="en-US" b="1">
                <a:solidFill>
                  <a:schemeClr val="tx2"/>
                </a:solidFill>
                <a:latin typeface="黑体" panose="02010609060101010101" pitchFamily="49" charset="-122"/>
                <a:ea typeface="黑体" panose="02010609060101010101" pitchFamily="49" charset="-122"/>
              </a:rPr>
              <a:t>交替</a:t>
            </a:r>
            <a:r>
              <a:rPr lang="zh-CN" altLang="en-US" b="1">
                <a:latin typeface="黑体" panose="02010609060101010101" pitchFamily="49" charset="-122"/>
                <a:ea typeface="黑体" panose="02010609060101010101" pitchFamily="49" charset="-122"/>
              </a:rPr>
              <a:t>进行的过程</a:t>
            </a:r>
          </a:p>
          <a:p>
            <a:pPr eaLnBrk="1" hangingPunct="1">
              <a:spcBef>
                <a:spcPct val="30000"/>
              </a:spcBef>
            </a:pPr>
            <a:r>
              <a:rPr lang="zh-CN" altLang="en-US" b="1">
                <a:latin typeface="黑体" panose="02010609060101010101" pitchFamily="49" charset="-122"/>
                <a:ea typeface="黑体" panose="02010609060101010101" pitchFamily="49" charset="-122"/>
              </a:rPr>
              <a:t>查找</a:t>
            </a:r>
            <a:r>
              <a:rPr lang="en-US" altLang="zh-CN" b="1">
                <a:solidFill>
                  <a:schemeClr val="hlink"/>
                </a:solidFill>
                <a:latin typeface="黑体" panose="02010609060101010101" pitchFamily="49" charset="-122"/>
                <a:ea typeface="黑体" panose="02010609060101010101" pitchFamily="49" charset="-122"/>
              </a:rPr>
              <a:t>70</a:t>
            </a:r>
            <a:r>
              <a:rPr lang="zh-CN" altLang="en-US" b="1">
                <a:latin typeface="黑体" panose="02010609060101010101" pitchFamily="49" charset="-122"/>
                <a:ea typeface="黑体" panose="02010609060101010101" pitchFamily="49" charset="-122"/>
              </a:rPr>
              <a:t>，</a:t>
            </a:r>
            <a:r>
              <a:rPr lang="en-US" altLang="zh-CN" b="1">
                <a:solidFill>
                  <a:srgbClr val="00CC00"/>
                </a:solidFill>
                <a:latin typeface="黑体" panose="02010609060101010101" pitchFamily="49" charset="-122"/>
                <a:ea typeface="黑体" panose="02010609060101010101" pitchFamily="49" charset="-122"/>
              </a:rPr>
              <a:t>30</a:t>
            </a:r>
          </a:p>
        </p:txBody>
      </p:sp>
      <p:sp>
        <p:nvSpPr>
          <p:cNvPr id="135174" name="Rectangle 6">
            <a:extLst>
              <a:ext uri="{FF2B5EF4-FFF2-40B4-BE49-F238E27FC236}">
                <a16:creationId xmlns:a16="http://schemas.microsoft.com/office/drawing/2014/main" id="{032261FC-31D0-4613-B320-E2CD80E47A5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35175" name="Group 7">
            <a:extLst>
              <a:ext uri="{FF2B5EF4-FFF2-40B4-BE49-F238E27FC236}">
                <a16:creationId xmlns:a16="http://schemas.microsoft.com/office/drawing/2014/main" id="{93792553-1186-461F-BBBD-1FE8A0A106F1}"/>
              </a:ext>
            </a:extLst>
          </p:cNvPr>
          <p:cNvGrpSpPr>
            <a:grpSpLocks/>
          </p:cNvGrpSpPr>
          <p:nvPr/>
        </p:nvGrpSpPr>
        <p:grpSpPr bwMode="auto">
          <a:xfrm>
            <a:off x="1619250" y="4149725"/>
            <a:ext cx="6121400" cy="2305050"/>
            <a:chOff x="1020" y="2523"/>
            <a:chExt cx="3856" cy="1452"/>
          </a:xfrm>
        </p:grpSpPr>
        <p:sp>
          <p:nvSpPr>
            <p:cNvPr id="135183" name="AutoShape 8">
              <a:extLst>
                <a:ext uri="{FF2B5EF4-FFF2-40B4-BE49-F238E27FC236}">
                  <a16:creationId xmlns:a16="http://schemas.microsoft.com/office/drawing/2014/main" id="{D6CB3CCB-8803-4C78-837E-9F6C2CB89D67}"/>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45</a:t>
              </a:r>
              <a:endParaRPr lang="zh-CN" altLang="en-US" sz="2400"/>
            </a:p>
          </p:txBody>
        </p:sp>
        <p:sp>
          <p:nvSpPr>
            <p:cNvPr id="135184" name="AutoShape 9">
              <a:extLst>
                <a:ext uri="{FF2B5EF4-FFF2-40B4-BE49-F238E27FC236}">
                  <a16:creationId xmlns:a16="http://schemas.microsoft.com/office/drawing/2014/main" id="{96A88D24-6110-4742-97EC-92C15EB66DF8}"/>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24</a:t>
              </a:r>
              <a:endParaRPr lang="zh-CN" altLang="en-US" sz="2400"/>
            </a:p>
          </p:txBody>
        </p:sp>
        <p:sp>
          <p:nvSpPr>
            <p:cNvPr id="135185" name="AutoShape 10">
              <a:extLst>
                <a:ext uri="{FF2B5EF4-FFF2-40B4-BE49-F238E27FC236}">
                  <a16:creationId xmlns:a16="http://schemas.microsoft.com/office/drawing/2014/main" id="{FA0C4CD2-D096-4FD6-8B4B-0E0E73409EF0}"/>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3  12</a:t>
              </a:r>
              <a:endParaRPr lang="zh-CN" altLang="en-US" sz="2400"/>
            </a:p>
          </p:txBody>
        </p:sp>
        <p:sp>
          <p:nvSpPr>
            <p:cNvPr id="135186" name="AutoShape 11">
              <a:extLst>
                <a:ext uri="{FF2B5EF4-FFF2-40B4-BE49-F238E27FC236}">
                  <a16:creationId xmlns:a16="http://schemas.microsoft.com/office/drawing/2014/main" id="{BF952366-F3AF-4624-B9D3-E1FC8FF9B563}"/>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37</a:t>
              </a:r>
              <a:endParaRPr lang="zh-CN" altLang="en-US" sz="2400"/>
            </a:p>
          </p:txBody>
        </p:sp>
        <p:sp>
          <p:nvSpPr>
            <p:cNvPr id="135187" name="AutoShape 12">
              <a:extLst>
                <a:ext uri="{FF2B5EF4-FFF2-40B4-BE49-F238E27FC236}">
                  <a16:creationId xmlns:a16="http://schemas.microsoft.com/office/drawing/2014/main" id="{B0CFFF25-E78D-4451-95A2-85A5059805D6}"/>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50</a:t>
              </a:r>
              <a:endParaRPr lang="zh-CN" altLang="en-US" sz="2400"/>
            </a:p>
          </p:txBody>
        </p:sp>
        <p:sp>
          <p:nvSpPr>
            <p:cNvPr id="135188" name="AutoShape 13">
              <a:extLst>
                <a:ext uri="{FF2B5EF4-FFF2-40B4-BE49-F238E27FC236}">
                  <a16:creationId xmlns:a16="http://schemas.microsoft.com/office/drawing/2014/main" id="{9C8EBA67-745B-4375-B3B9-45A6354E9D74}"/>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99</a:t>
              </a:r>
              <a:endParaRPr lang="zh-CN" altLang="en-US" sz="2400"/>
            </a:p>
          </p:txBody>
        </p:sp>
        <p:sp>
          <p:nvSpPr>
            <p:cNvPr id="135189" name="AutoShape 14">
              <a:extLst>
                <a:ext uri="{FF2B5EF4-FFF2-40B4-BE49-F238E27FC236}">
                  <a16:creationId xmlns:a16="http://schemas.microsoft.com/office/drawing/2014/main" id="{A96B30A7-4A5B-458B-BE80-5050101524C9}"/>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61  70</a:t>
              </a:r>
              <a:endParaRPr lang="zh-CN" altLang="en-US" sz="2400"/>
            </a:p>
          </p:txBody>
        </p:sp>
        <p:sp>
          <p:nvSpPr>
            <p:cNvPr id="135190" name="AutoShape 15">
              <a:extLst>
                <a:ext uri="{FF2B5EF4-FFF2-40B4-BE49-F238E27FC236}">
                  <a16:creationId xmlns:a16="http://schemas.microsoft.com/office/drawing/2014/main" id="{D7C6E35E-B0AF-4CD8-A117-D534D2A78338}"/>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53  90</a:t>
              </a:r>
              <a:endParaRPr lang="zh-CN" altLang="en-US" sz="2400"/>
            </a:p>
          </p:txBody>
        </p:sp>
        <p:sp>
          <p:nvSpPr>
            <p:cNvPr id="135191" name="Line 16">
              <a:extLst>
                <a:ext uri="{FF2B5EF4-FFF2-40B4-BE49-F238E27FC236}">
                  <a16:creationId xmlns:a16="http://schemas.microsoft.com/office/drawing/2014/main" id="{FE9DD241-488B-4C78-83BA-4A96399416C6}"/>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2" name="Line 17">
              <a:extLst>
                <a:ext uri="{FF2B5EF4-FFF2-40B4-BE49-F238E27FC236}">
                  <a16:creationId xmlns:a16="http://schemas.microsoft.com/office/drawing/2014/main" id="{D2B3A528-7889-4E35-B310-C53678FAB389}"/>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3" name="Line 18">
              <a:extLst>
                <a:ext uri="{FF2B5EF4-FFF2-40B4-BE49-F238E27FC236}">
                  <a16:creationId xmlns:a16="http://schemas.microsoft.com/office/drawing/2014/main" id="{96DACD00-426F-43DA-9B2F-BAA3302A72DE}"/>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4" name="Line 19">
              <a:extLst>
                <a:ext uri="{FF2B5EF4-FFF2-40B4-BE49-F238E27FC236}">
                  <a16:creationId xmlns:a16="http://schemas.microsoft.com/office/drawing/2014/main" id="{E4BAE9CD-5AC5-420D-8F37-433AFDADCD39}"/>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5" name="Line 20">
              <a:extLst>
                <a:ext uri="{FF2B5EF4-FFF2-40B4-BE49-F238E27FC236}">
                  <a16:creationId xmlns:a16="http://schemas.microsoft.com/office/drawing/2014/main" id="{800DBED5-A576-451F-8021-BB3B5EBCB6EE}"/>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6" name="Line 21">
              <a:extLst>
                <a:ext uri="{FF2B5EF4-FFF2-40B4-BE49-F238E27FC236}">
                  <a16:creationId xmlns:a16="http://schemas.microsoft.com/office/drawing/2014/main" id="{9A4F7547-6532-4D86-AF74-07AA00A7471F}"/>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5197" name="Line 22">
              <a:extLst>
                <a:ext uri="{FF2B5EF4-FFF2-40B4-BE49-F238E27FC236}">
                  <a16:creationId xmlns:a16="http://schemas.microsoft.com/office/drawing/2014/main" id="{937B9C4B-DB82-4C3C-89F2-3502BE838551}"/>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5176" name="Line 23">
            <a:extLst>
              <a:ext uri="{FF2B5EF4-FFF2-40B4-BE49-F238E27FC236}">
                <a16:creationId xmlns:a16="http://schemas.microsoft.com/office/drawing/2014/main" id="{242CCA3B-3CFA-4192-8E04-94F1313B41C8}"/>
              </a:ext>
            </a:extLst>
          </p:cNvPr>
          <p:cNvSpPr>
            <a:spLocks noChangeShapeType="1"/>
          </p:cNvSpPr>
          <p:nvPr/>
        </p:nvSpPr>
        <p:spPr bwMode="auto">
          <a:xfrm>
            <a:off x="4930775" y="4510088"/>
            <a:ext cx="1296988" cy="503237"/>
          </a:xfrm>
          <a:prstGeom prst="line">
            <a:avLst/>
          </a:prstGeom>
          <a:noFill/>
          <a:ln w="9525">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77" name="Line 24">
            <a:extLst>
              <a:ext uri="{FF2B5EF4-FFF2-40B4-BE49-F238E27FC236}">
                <a16:creationId xmlns:a16="http://schemas.microsoft.com/office/drawing/2014/main" id="{0DD2C54A-D56E-469C-89CA-9DF3672A00F1}"/>
              </a:ext>
            </a:extLst>
          </p:cNvPr>
          <p:cNvSpPr>
            <a:spLocks noChangeShapeType="1"/>
          </p:cNvSpPr>
          <p:nvPr/>
        </p:nvSpPr>
        <p:spPr bwMode="auto">
          <a:xfrm>
            <a:off x="6300788" y="5516563"/>
            <a:ext cx="0" cy="503237"/>
          </a:xfrm>
          <a:prstGeom prst="line">
            <a:avLst/>
          </a:prstGeom>
          <a:noFill/>
          <a:ln w="9525">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78" name="Line 25">
            <a:extLst>
              <a:ext uri="{FF2B5EF4-FFF2-40B4-BE49-F238E27FC236}">
                <a16:creationId xmlns:a16="http://schemas.microsoft.com/office/drawing/2014/main" id="{FE67F47E-7277-42C7-94FB-BE582832D159}"/>
              </a:ext>
            </a:extLst>
          </p:cNvPr>
          <p:cNvSpPr>
            <a:spLocks noChangeShapeType="1"/>
          </p:cNvSpPr>
          <p:nvPr/>
        </p:nvSpPr>
        <p:spPr bwMode="auto">
          <a:xfrm>
            <a:off x="5940425" y="5516563"/>
            <a:ext cx="215900" cy="0"/>
          </a:xfrm>
          <a:prstGeom prst="line">
            <a:avLst/>
          </a:prstGeom>
          <a:noFill/>
          <a:ln w="9525">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79" name="Line 26">
            <a:extLst>
              <a:ext uri="{FF2B5EF4-FFF2-40B4-BE49-F238E27FC236}">
                <a16:creationId xmlns:a16="http://schemas.microsoft.com/office/drawing/2014/main" id="{101E4AD7-B053-4DC6-9091-E3D24D3C7A49}"/>
              </a:ext>
            </a:extLst>
          </p:cNvPr>
          <p:cNvSpPr>
            <a:spLocks noChangeShapeType="1"/>
          </p:cNvSpPr>
          <p:nvPr/>
        </p:nvSpPr>
        <p:spPr bwMode="auto">
          <a:xfrm flipH="1">
            <a:off x="2914650" y="4510088"/>
            <a:ext cx="1152525" cy="5032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80" name="Line 27">
            <a:extLst>
              <a:ext uri="{FF2B5EF4-FFF2-40B4-BE49-F238E27FC236}">
                <a16:creationId xmlns:a16="http://schemas.microsoft.com/office/drawing/2014/main" id="{14E4FCA2-BC66-4BFB-ABBB-144F38DCB1EC}"/>
              </a:ext>
            </a:extLst>
          </p:cNvPr>
          <p:cNvSpPr>
            <a:spLocks noChangeShapeType="1"/>
          </p:cNvSpPr>
          <p:nvPr/>
        </p:nvSpPr>
        <p:spPr bwMode="auto">
          <a:xfrm>
            <a:off x="2986088" y="5518150"/>
            <a:ext cx="288925" cy="503238"/>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81" name="Line 28">
            <a:extLst>
              <a:ext uri="{FF2B5EF4-FFF2-40B4-BE49-F238E27FC236}">
                <a16:creationId xmlns:a16="http://schemas.microsoft.com/office/drawing/2014/main" id="{55FBC4A3-2674-43F7-B10C-381B1831F493}"/>
              </a:ext>
            </a:extLst>
          </p:cNvPr>
          <p:cNvSpPr>
            <a:spLocks noChangeShapeType="1"/>
          </p:cNvSpPr>
          <p:nvPr/>
        </p:nvSpPr>
        <p:spPr bwMode="auto">
          <a:xfrm flipH="1">
            <a:off x="3203575" y="6454775"/>
            <a:ext cx="0" cy="287338"/>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82" name="Line 29">
            <a:extLst>
              <a:ext uri="{FF2B5EF4-FFF2-40B4-BE49-F238E27FC236}">
                <a16:creationId xmlns:a16="http://schemas.microsoft.com/office/drawing/2014/main" id="{5AF1C720-60AE-4FE5-86D5-04D317896D2C}"/>
              </a:ext>
            </a:extLst>
          </p:cNvPr>
          <p:cNvSpPr>
            <a:spLocks noChangeShapeType="1"/>
          </p:cNvSpPr>
          <p:nvPr/>
        </p:nvSpPr>
        <p:spPr bwMode="auto">
          <a:xfrm>
            <a:off x="5940425" y="6524625"/>
            <a:ext cx="647700" cy="0"/>
          </a:xfrm>
          <a:prstGeom prst="line">
            <a:avLst/>
          </a:prstGeom>
          <a:noFill/>
          <a:ln w="9525">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3539305-95D0-48F5-9CEE-56E3D0CE1CD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a:t>
            </a:r>
            <a:endParaRPr lang="en-US" altLang="zh-CN" sz="32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83D69751-DA41-4F49-A437-F2C5999BEFC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98CABA3-D035-4875-9A6A-305A4ED5D786}" type="slidenum">
              <a:rPr lang="zh-CN" altLang="en-US" sz="2400"/>
              <a:pPr algn="r" eaLnBrk="1" hangingPunct="1">
                <a:spcBef>
                  <a:spcPct val="50000"/>
                </a:spcBef>
                <a:buClrTx/>
                <a:buSzTx/>
                <a:buFontTx/>
                <a:buNone/>
              </a:pPr>
              <a:t>9</a:t>
            </a:fld>
            <a:endParaRPr lang="en-US" altLang="zh-CN" sz="2400"/>
          </a:p>
        </p:txBody>
      </p:sp>
      <p:sp>
        <p:nvSpPr>
          <p:cNvPr id="15364" name="Text Box 4">
            <a:extLst>
              <a:ext uri="{FF2B5EF4-FFF2-40B4-BE49-F238E27FC236}">
                <a16:creationId xmlns:a16="http://schemas.microsoft.com/office/drawing/2014/main" id="{46C5C33D-ABE0-4A94-B866-7C10E48D7D7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5365" name="Rectangle 5">
            <a:extLst>
              <a:ext uri="{FF2B5EF4-FFF2-40B4-BE49-F238E27FC236}">
                <a16:creationId xmlns:a16="http://schemas.microsoft.com/office/drawing/2014/main" id="{C4E78556-A408-4BD6-8B81-5A35186F8BFA}"/>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顺序查找算法：</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1.从表中</a:t>
            </a:r>
            <a:r>
              <a:rPr lang="zh-CN" altLang="en-US" b="1" dirty="0">
                <a:solidFill>
                  <a:schemeClr val="hlink"/>
                </a:solidFill>
                <a:latin typeface="黑体" panose="02010609060101010101" pitchFamily="49" charset="-122"/>
                <a:ea typeface="黑体" panose="02010609060101010101" pitchFamily="49" charset="-122"/>
              </a:rPr>
              <a:t>最后一个记录</a:t>
            </a:r>
            <a:r>
              <a:rPr lang="zh-CN" altLang="en-US" b="1" dirty="0">
                <a:latin typeface="黑体" panose="02010609060101010101" pitchFamily="49" charset="-122"/>
                <a:ea typeface="黑体" panose="02010609060101010101" pitchFamily="49" charset="-122"/>
              </a:rPr>
              <a:t>开始</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逐个</a:t>
            </a:r>
            <a:r>
              <a:rPr lang="zh-CN" altLang="en-US" b="1" dirty="0">
                <a:latin typeface="黑体" panose="02010609060101010101" pitchFamily="49" charset="-122"/>
                <a:ea typeface="黑体" panose="02010609060101010101" pitchFamily="49" charset="-122"/>
              </a:rPr>
              <a:t>进行记录的关键字和给定值的比较</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3.若</a:t>
            </a:r>
            <a:r>
              <a:rPr lang="zh-CN" altLang="en-US" b="1" dirty="0">
                <a:solidFill>
                  <a:srgbClr val="FF0000"/>
                </a:solidFill>
                <a:latin typeface="黑体" panose="02010609060101010101" pitchFamily="49" charset="-122"/>
                <a:ea typeface="黑体" panose="02010609060101010101" pitchFamily="49" charset="-122"/>
              </a:rPr>
              <a:t>某个记录</a:t>
            </a:r>
            <a:r>
              <a:rPr lang="zh-CN" altLang="en-US" b="1" dirty="0">
                <a:latin typeface="黑体" panose="02010609060101010101" pitchFamily="49" charset="-122"/>
                <a:ea typeface="黑体" panose="02010609060101010101" pitchFamily="49" charset="-122"/>
              </a:rPr>
              <a:t>比较相等，则查找</a:t>
            </a:r>
            <a:r>
              <a:rPr lang="zh-CN" altLang="en-US" b="1" dirty="0">
                <a:solidFill>
                  <a:srgbClr val="FF0000"/>
                </a:solidFill>
                <a:latin typeface="黑体" panose="02010609060101010101" pitchFamily="49" charset="-122"/>
                <a:ea typeface="黑体" panose="02010609060101010101" pitchFamily="49" charset="-122"/>
              </a:rPr>
              <a:t>成功</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4.若直到</a:t>
            </a:r>
            <a:r>
              <a:rPr lang="zh-CN" altLang="en-US" b="1" dirty="0">
                <a:solidFill>
                  <a:srgbClr val="FF0000"/>
                </a:solidFill>
                <a:latin typeface="黑体" panose="02010609060101010101" pitchFamily="49" charset="-122"/>
                <a:ea typeface="黑体" panose="02010609060101010101" pitchFamily="49" charset="-122"/>
              </a:rPr>
              <a:t>第1个记录</a:t>
            </a:r>
            <a:r>
              <a:rPr lang="zh-CN" altLang="en-US" b="1" dirty="0">
                <a:latin typeface="黑体" panose="02010609060101010101" pitchFamily="49" charset="-122"/>
                <a:ea typeface="黑体" panose="02010609060101010101" pitchFamily="49" charset="-122"/>
              </a:rPr>
              <a:t>都比较不等，则查找</a:t>
            </a:r>
            <a:r>
              <a:rPr lang="zh-CN" altLang="en-US" b="1" dirty="0">
                <a:solidFill>
                  <a:srgbClr val="FF0000"/>
                </a:solidFill>
                <a:latin typeface="黑体" panose="02010609060101010101" pitchFamily="49" charset="-122"/>
                <a:ea typeface="黑体" panose="02010609060101010101" pitchFamily="49" charset="-122"/>
              </a:rPr>
              <a:t>不成功</a:t>
            </a:r>
          </a:p>
        </p:txBody>
      </p:sp>
      <p:sp>
        <p:nvSpPr>
          <p:cNvPr id="15366" name="Rectangle 6">
            <a:extLst>
              <a:ext uri="{FF2B5EF4-FFF2-40B4-BE49-F238E27FC236}">
                <a16:creationId xmlns:a16="http://schemas.microsoft.com/office/drawing/2014/main" id="{B61FA554-C0E7-404D-A9CF-8590DFB25E3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6C8C52AB-9400-49DC-88A2-9FD8582088E7}"/>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查找分析</a:t>
            </a:r>
            <a:r>
              <a:rPr lang="en-US" altLang="zh-CN" sz="3600">
                <a:latin typeface="黑体" panose="02010609060101010101" pitchFamily="49" charset="-122"/>
                <a:ea typeface="黑体" panose="02010609060101010101" pitchFamily="49" charset="-122"/>
              </a:rPr>
              <a:t>]</a:t>
            </a:r>
          </a:p>
        </p:txBody>
      </p:sp>
      <p:sp>
        <p:nvSpPr>
          <p:cNvPr id="136195" name="Text Box 3">
            <a:extLst>
              <a:ext uri="{FF2B5EF4-FFF2-40B4-BE49-F238E27FC236}">
                <a16:creationId xmlns:a16="http://schemas.microsoft.com/office/drawing/2014/main" id="{6E4B038E-8246-42F2-8F1C-2EA8C4A39B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1606F13-F3D4-426B-A49B-6DD097BF7744}" type="slidenum">
              <a:rPr lang="zh-CN" altLang="en-US" sz="2400"/>
              <a:pPr algn="r" eaLnBrk="1" hangingPunct="1">
                <a:spcBef>
                  <a:spcPct val="50000"/>
                </a:spcBef>
                <a:buClrTx/>
                <a:buSzTx/>
                <a:buFontTx/>
                <a:buNone/>
              </a:pPr>
              <a:t>90</a:t>
            </a:fld>
            <a:endParaRPr lang="en-US" altLang="zh-CN" sz="2400"/>
          </a:p>
        </p:txBody>
      </p:sp>
      <p:sp>
        <p:nvSpPr>
          <p:cNvPr id="136196" name="Text Box 4">
            <a:extLst>
              <a:ext uri="{FF2B5EF4-FFF2-40B4-BE49-F238E27FC236}">
                <a16:creationId xmlns:a16="http://schemas.microsoft.com/office/drawing/2014/main" id="{5EEC5234-1F9A-4791-B346-58A925C9BE9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6197" name="Rectangle 5">
            <a:extLst>
              <a:ext uri="{FF2B5EF4-FFF2-40B4-BE49-F238E27FC236}">
                <a16:creationId xmlns:a16="http://schemas.microsoft.com/office/drawing/2014/main" id="{FE311CE4-9C3A-470D-8D6D-DA1047813292}"/>
              </a:ext>
            </a:extLst>
          </p:cNvPr>
          <p:cNvSpPr>
            <a:spLocks noGrp="1" noChangeArrowheads="1"/>
          </p:cNvSpPr>
          <p:nvPr>
            <p:ph type="body" idx="1"/>
          </p:nvPr>
        </p:nvSpPr>
        <p:spPr>
          <a:xfrm>
            <a:off x="381000" y="2819400"/>
            <a:ext cx="8763000" cy="3556001"/>
          </a:xfrm>
        </p:spPr>
        <p:txBody>
          <a:bodyPr/>
          <a:lstStyle/>
          <a:p>
            <a:pPr eaLnBrk="1" hangingPunct="1">
              <a:spcBef>
                <a:spcPct val="30000"/>
              </a:spcBef>
            </a:pPr>
            <a:r>
              <a:rPr lang="zh-CN" altLang="en-US" sz="2800" b="1" dirty="0">
                <a:latin typeface="黑体" panose="02010609060101010101" pitchFamily="49" charset="-122"/>
                <a:ea typeface="黑体" panose="02010609060101010101" pitchFamily="49" charset="-122"/>
              </a:rPr>
              <a:t>第一层至少有</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个结点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根</a:t>
            </a:r>
            <a:r>
              <a:rPr lang="en-US" altLang="zh-CN" sz="2800" b="1" dirty="0">
                <a:latin typeface="黑体" panose="02010609060101010101" pitchFamily="49" charset="-122"/>
                <a:ea typeface="黑体" panose="02010609060101010101" pitchFamily="49" charset="-122"/>
              </a:rPr>
              <a:t>)</a:t>
            </a:r>
          </a:p>
          <a:p>
            <a:pPr eaLnBrk="1" hangingPunct="1">
              <a:spcBef>
                <a:spcPct val="30000"/>
              </a:spcBef>
            </a:pPr>
            <a:r>
              <a:rPr lang="zh-CN" altLang="en-US" sz="2800" b="1" dirty="0">
                <a:latin typeface="黑体" panose="02010609060101010101" pitchFamily="49" charset="-122"/>
                <a:ea typeface="黑体" panose="02010609060101010101" pitchFamily="49" charset="-122"/>
              </a:rPr>
              <a:t>第二层，至少有</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个结点</a:t>
            </a:r>
          </a:p>
          <a:p>
            <a:pPr eaLnBrk="1" hangingPunct="1">
              <a:spcBef>
                <a:spcPct val="30000"/>
              </a:spcBef>
            </a:pPr>
            <a:r>
              <a:rPr lang="zh-CN" altLang="en-US" sz="2800" b="1" dirty="0">
                <a:latin typeface="黑体" panose="02010609060101010101" pitchFamily="49" charset="-122"/>
                <a:ea typeface="黑体" panose="02010609060101010101" pitchFamily="49" charset="-122"/>
              </a:rPr>
              <a:t>第三层，至少有</a:t>
            </a:r>
            <a:r>
              <a:rPr lang="en-US" altLang="zh-CN" sz="2800" b="1" dirty="0">
                <a:latin typeface="黑体" panose="02010609060101010101" pitchFamily="49" charset="-122"/>
                <a:ea typeface="黑体" panose="02010609060101010101" pitchFamily="49" charset="-122"/>
              </a:rPr>
              <a:t>2 m/2 </a:t>
            </a:r>
            <a:r>
              <a:rPr lang="zh-CN" altLang="en-US" sz="2800" b="1" dirty="0">
                <a:latin typeface="黑体" panose="02010609060101010101" pitchFamily="49" charset="-122"/>
                <a:ea typeface="黑体" panose="02010609060101010101" pitchFamily="49" charset="-122"/>
              </a:rPr>
              <a:t>个结点</a:t>
            </a:r>
          </a:p>
          <a:p>
            <a:pPr eaLnBrk="1" hangingPunct="1">
              <a:spcBef>
                <a:spcPct val="30000"/>
              </a:spcBef>
            </a:pPr>
            <a:r>
              <a:rPr lang="zh-CN" altLang="en-US" sz="2800" b="1" dirty="0">
                <a:latin typeface="黑体" panose="02010609060101010101" pitchFamily="49" charset="-122"/>
                <a:ea typeface="黑体" panose="02010609060101010101" pitchFamily="49" charset="-122"/>
              </a:rPr>
              <a:t>依此类推</a:t>
            </a:r>
          </a:p>
          <a:p>
            <a:pPr eaLnBrk="1" hangingPunct="1">
              <a:spcBef>
                <a:spcPct val="30000"/>
              </a:spcBef>
            </a:pP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层，至少有</a:t>
            </a:r>
            <a:r>
              <a:rPr lang="en-US" altLang="zh-CN" sz="2800" b="1" dirty="0">
                <a:latin typeface="黑体" panose="02010609060101010101" pitchFamily="49" charset="-122"/>
                <a:ea typeface="黑体" panose="02010609060101010101" pitchFamily="49" charset="-122"/>
              </a:rPr>
              <a:t>2( m/2 )</a:t>
            </a:r>
            <a:r>
              <a:rPr lang="en-US" altLang="zh-CN" sz="2800" b="1" baseline="30000" dirty="0">
                <a:latin typeface="黑体" panose="02010609060101010101" pitchFamily="49" charset="-122"/>
                <a:ea typeface="黑体" panose="02010609060101010101" pitchFamily="49" charset="-122"/>
              </a:rPr>
              <a:t>i-2</a:t>
            </a:r>
            <a:r>
              <a:rPr lang="zh-CN" altLang="en-US" sz="2800" b="1" dirty="0">
                <a:latin typeface="黑体" panose="02010609060101010101" pitchFamily="49" charset="-122"/>
                <a:ea typeface="黑体" panose="02010609060101010101" pitchFamily="49" charset="-122"/>
              </a:rPr>
              <a:t>个结点</a:t>
            </a:r>
          </a:p>
          <a:p>
            <a:pPr eaLnBrk="1" hangingPunct="1">
              <a:spcBef>
                <a:spcPct val="30000"/>
              </a:spcBef>
            </a:pPr>
            <a:r>
              <a:rPr lang="zh-CN" altLang="en-US" sz="2800" b="1" dirty="0">
                <a:latin typeface="黑体" panose="02010609060101010101" pitchFamily="49" charset="-122"/>
                <a:ea typeface="黑体" panose="02010609060101010101" pitchFamily="49" charset="-122"/>
              </a:rPr>
              <a:t>依次类推，第</a:t>
            </a:r>
            <a:r>
              <a:rPr lang="en-US" altLang="zh-CN" sz="2800" b="1" dirty="0">
                <a:latin typeface="黑体" panose="02010609060101010101" pitchFamily="49" charset="-122"/>
                <a:ea typeface="黑体" panose="02010609060101010101" pitchFamily="49" charset="-122"/>
              </a:rPr>
              <a:t>k+1</a:t>
            </a:r>
            <a:r>
              <a:rPr lang="zh-CN" altLang="en-US" sz="2800" b="1" dirty="0">
                <a:latin typeface="黑体" panose="02010609060101010101" pitchFamily="49" charset="-122"/>
                <a:ea typeface="黑体" panose="02010609060101010101" pitchFamily="49" charset="-122"/>
              </a:rPr>
              <a:t>层至少有</a:t>
            </a:r>
            <a:r>
              <a:rPr lang="en-US" altLang="zh-CN" sz="2800" b="1" dirty="0">
                <a:latin typeface="黑体" panose="02010609060101010101" pitchFamily="49" charset="-122"/>
                <a:ea typeface="黑体" panose="02010609060101010101" pitchFamily="49" charset="-122"/>
              </a:rPr>
              <a:t>2( m/2 )</a:t>
            </a:r>
            <a:r>
              <a:rPr lang="en-US" altLang="zh-CN" sz="2800" b="1" baseline="30000" dirty="0">
                <a:latin typeface="黑体" panose="02010609060101010101" pitchFamily="49" charset="-122"/>
                <a:ea typeface="黑体" panose="02010609060101010101" pitchFamily="49" charset="-122"/>
              </a:rPr>
              <a:t>k-1</a:t>
            </a:r>
            <a:r>
              <a:rPr lang="zh-CN" altLang="en-US" sz="2800" b="1" dirty="0">
                <a:latin typeface="黑体" panose="02010609060101010101" pitchFamily="49" charset="-122"/>
                <a:ea typeface="黑体" panose="02010609060101010101" pitchFamily="49" charset="-122"/>
              </a:rPr>
              <a:t>个结点，这些结点均为叶子结点</a:t>
            </a:r>
            <a:endParaRPr lang="en-US" altLang="zh-CN" sz="2800" b="1" dirty="0">
              <a:latin typeface="黑体" panose="02010609060101010101" pitchFamily="49" charset="-122"/>
              <a:ea typeface="黑体" panose="02010609060101010101" pitchFamily="49" charset="-122"/>
            </a:endParaRPr>
          </a:p>
        </p:txBody>
      </p:sp>
      <p:sp>
        <p:nvSpPr>
          <p:cNvPr id="136198" name="Rectangle 6">
            <a:extLst>
              <a:ext uri="{FF2B5EF4-FFF2-40B4-BE49-F238E27FC236}">
                <a16:creationId xmlns:a16="http://schemas.microsoft.com/office/drawing/2014/main" id="{4221252D-1749-4886-B394-E761EB1DF01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136199" name="Picture 29">
            <a:extLst>
              <a:ext uri="{FF2B5EF4-FFF2-40B4-BE49-F238E27FC236}">
                <a16:creationId xmlns:a16="http://schemas.microsoft.com/office/drawing/2014/main" id="{5340B4BC-3250-470E-A8FB-4FBBC06E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2349500"/>
            <a:ext cx="357187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6200" name="Group 30">
            <a:extLst>
              <a:ext uri="{FF2B5EF4-FFF2-40B4-BE49-F238E27FC236}">
                <a16:creationId xmlns:a16="http://schemas.microsoft.com/office/drawing/2014/main" id="{71438401-610A-450D-B83F-C30848FA1166}"/>
              </a:ext>
            </a:extLst>
          </p:cNvPr>
          <p:cNvGrpSpPr>
            <a:grpSpLocks/>
          </p:cNvGrpSpPr>
          <p:nvPr/>
        </p:nvGrpSpPr>
        <p:grpSpPr bwMode="auto">
          <a:xfrm>
            <a:off x="3563938" y="4043363"/>
            <a:ext cx="720725" cy="288925"/>
            <a:chOff x="4422" y="2659"/>
            <a:chExt cx="454" cy="227"/>
          </a:xfrm>
        </p:grpSpPr>
        <p:sp>
          <p:nvSpPr>
            <p:cNvPr id="136216" name="Line 31">
              <a:extLst>
                <a:ext uri="{FF2B5EF4-FFF2-40B4-BE49-F238E27FC236}">
                  <a16:creationId xmlns:a16="http://schemas.microsoft.com/office/drawing/2014/main" id="{E6323B3C-2ADB-4C2F-AFA1-931EE93C6289}"/>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7" name="Line 32">
              <a:extLst>
                <a:ext uri="{FF2B5EF4-FFF2-40B4-BE49-F238E27FC236}">
                  <a16:creationId xmlns:a16="http://schemas.microsoft.com/office/drawing/2014/main" id="{53B68B64-CFDF-4FC1-9A9A-6691F184CE8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8" name="Line 33">
              <a:extLst>
                <a:ext uri="{FF2B5EF4-FFF2-40B4-BE49-F238E27FC236}">
                  <a16:creationId xmlns:a16="http://schemas.microsoft.com/office/drawing/2014/main" id="{7E29D493-CCBB-4D64-BA58-ADE415FBB298}"/>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9" name="Line 34">
              <a:extLst>
                <a:ext uri="{FF2B5EF4-FFF2-40B4-BE49-F238E27FC236}">
                  <a16:creationId xmlns:a16="http://schemas.microsoft.com/office/drawing/2014/main" id="{EA2A6080-5225-4942-80AF-530A7244573F}"/>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201" name="Group 35">
            <a:extLst>
              <a:ext uri="{FF2B5EF4-FFF2-40B4-BE49-F238E27FC236}">
                <a16:creationId xmlns:a16="http://schemas.microsoft.com/office/drawing/2014/main" id="{9DD41817-6048-4E1B-ADB8-6C38958FE7A4}"/>
              </a:ext>
            </a:extLst>
          </p:cNvPr>
          <p:cNvGrpSpPr>
            <a:grpSpLocks/>
          </p:cNvGrpSpPr>
          <p:nvPr/>
        </p:nvGrpSpPr>
        <p:grpSpPr bwMode="auto">
          <a:xfrm>
            <a:off x="3581400" y="5164138"/>
            <a:ext cx="720725" cy="287337"/>
            <a:chOff x="4422" y="2659"/>
            <a:chExt cx="454" cy="227"/>
          </a:xfrm>
        </p:grpSpPr>
        <p:sp>
          <p:nvSpPr>
            <p:cNvPr id="136212" name="Line 36">
              <a:extLst>
                <a:ext uri="{FF2B5EF4-FFF2-40B4-BE49-F238E27FC236}">
                  <a16:creationId xmlns:a16="http://schemas.microsoft.com/office/drawing/2014/main" id="{BB32C86E-95D2-4FB6-A333-5C30199B204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3" name="Line 37">
              <a:extLst>
                <a:ext uri="{FF2B5EF4-FFF2-40B4-BE49-F238E27FC236}">
                  <a16:creationId xmlns:a16="http://schemas.microsoft.com/office/drawing/2014/main" id="{949A8537-A6FD-4455-A8A5-E06D200709D3}"/>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4" name="Line 38">
              <a:extLst>
                <a:ext uri="{FF2B5EF4-FFF2-40B4-BE49-F238E27FC236}">
                  <a16:creationId xmlns:a16="http://schemas.microsoft.com/office/drawing/2014/main" id="{404BF32E-73AD-4052-A002-6F5C80651634}"/>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5" name="Line 39">
              <a:extLst>
                <a:ext uri="{FF2B5EF4-FFF2-40B4-BE49-F238E27FC236}">
                  <a16:creationId xmlns:a16="http://schemas.microsoft.com/office/drawing/2014/main" id="{216AADF6-EC36-4CAB-A1B0-B3D371163C11}"/>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202" name="Group 40">
            <a:extLst>
              <a:ext uri="{FF2B5EF4-FFF2-40B4-BE49-F238E27FC236}">
                <a16:creationId xmlns:a16="http://schemas.microsoft.com/office/drawing/2014/main" id="{F926C56A-F6D3-470C-9414-239BAEA16946}"/>
              </a:ext>
            </a:extLst>
          </p:cNvPr>
          <p:cNvGrpSpPr>
            <a:grpSpLocks/>
          </p:cNvGrpSpPr>
          <p:nvPr/>
        </p:nvGrpSpPr>
        <p:grpSpPr bwMode="auto">
          <a:xfrm>
            <a:off x="5364088" y="5780455"/>
            <a:ext cx="720725" cy="287337"/>
            <a:chOff x="4422" y="2659"/>
            <a:chExt cx="454" cy="227"/>
          </a:xfrm>
        </p:grpSpPr>
        <p:sp>
          <p:nvSpPr>
            <p:cNvPr id="136208" name="Line 41">
              <a:extLst>
                <a:ext uri="{FF2B5EF4-FFF2-40B4-BE49-F238E27FC236}">
                  <a16:creationId xmlns:a16="http://schemas.microsoft.com/office/drawing/2014/main" id="{B0550C31-BF39-4DF8-A480-F21DE08E9A2C}"/>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09" name="Line 42">
              <a:extLst>
                <a:ext uri="{FF2B5EF4-FFF2-40B4-BE49-F238E27FC236}">
                  <a16:creationId xmlns:a16="http://schemas.microsoft.com/office/drawing/2014/main" id="{31A7CF6F-A620-4113-BFB1-D8683E2586F7}"/>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0" name="Line 43">
              <a:extLst>
                <a:ext uri="{FF2B5EF4-FFF2-40B4-BE49-F238E27FC236}">
                  <a16:creationId xmlns:a16="http://schemas.microsoft.com/office/drawing/2014/main" id="{266E4184-1452-461D-994A-69664CAD8EEB}"/>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1" name="Line 44">
              <a:extLst>
                <a:ext uri="{FF2B5EF4-FFF2-40B4-BE49-F238E27FC236}">
                  <a16:creationId xmlns:a16="http://schemas.microsoft.com/office/drawing/2014/main" id="{BE0EBA58-6534-4DA6-BBD4-46D61E8DD0FF}"/>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6C8C52AB-9400-49DC-88A2-9FD8582088E7}"/>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查找分析</a:t>
            </a:r>
            <a:r>
              <a:rPr lang="en-US" altLang="zh-CN" sz="3600">
                <a:latin typeface="黑体" panose="02010609060101010101" pitchFamily="49" charset="-122"/>
                <a:ea typeface="黑体" panose="02010609060101010101" pitchFamily="49" charset="-122"/>
              </a:rPr>
              <a:t>]</a:t>
            </a:r>
          </a:p>
        </p:txBody>
      </p:sp>
      <p:sp>
        <p:nvSpPr>
          <p:cNvPr id="136195" name="Text Box 3">
            <a:extLst>
              <a:ext uri="{FF2B5EF4-FFF2-40B4-BE49-F238E27FC236}">
                <a16:creationId xmlns:a16="http://schemas.microsoft.com/office/drawing/2014/main" id="{6E4B038E-8246-42F2-8F1C-2EA8C4A39B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1606F13-F3D4-426B-A49B-6DD097BF7744}" type="slidenum">
              <a:rPr lang="zh-CN" altLang="en-US" sz="2400"/>
              <a:pPr algn="r" eaLnBrk="1" hangingPunct="1">
                <a:spcBef>
                  <a:spcPct val="50000"/>
                </a:spcBef>
                <a:buClrTx/>
                <a:buSzTx/>
                <a:buFontTx/>
                <a:buNone/>
              </a:pPr>
              <a:t>91</a:t>
            </a:fld>
            <a:endParaRPr lang="en-US" altLang="zh-CN" sz="2400"/>
          </a:p>
        </p:txBody>
      </p:sp>
      <p:sp>
        <p:nvSpPr>
          <p:cNvPr id="136196" name="Text Box 4">
            <a:extLst>
              <a:ext uri="{FF2B5EF4-FFF2-40B4-BE49-F238E27FC236}">
                <a16:creationId xmlns:a16="http://schemas.microsoft.com/office/drawing/2014/main" id="{5EEC5234-1F9A-4791-B346-58A925C9BE9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6197" name="Rectangle 5">
            <a:extLst>
              <a:ext uri="{FF2B5EF4-FFF2-40B4-BE49-F238E27FC236}">
                <a16:creationId xmlns:a16="http://schemas.microsoft.com/office/drawing/2014/main" id="{FE311CE4-9C3A-470D-8D6D-DA104781329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2800" b="1" dirty="0">
                <a:latin typeface="黑体" panose="02010609060101010101" pitchFamily="49" charset="-122"/>
                <a:ea typeface="黑体" panose="02010609060101010101" pitchFamily="49" charset="-122"/>
              </a:rPr>
              <a:t>若</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阶</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树有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个关键字，则叶</a:t>
            </a:r>
            <a:endParaRPr lang="en-US" altLang="zh-CN" sz="2800" b="1"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子结点即查找不成功的结点为</a:t>
            </a:r>
            <a:endParaRPr lang="en-US" altLang="zh-CN" sz="2800" b="1"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sz="2800" b="1" dirty="0">
                <a:latin typeface="黑体" panose="02010609060101010101" pitchFamily="49" charset="-122"/>
                <a:ea typeface="黑体" panose="02010609060101010101" pitchFamily="49" charset="-122"/>
              </a:rPr>
              <a:t>   n+1</a:t>
            </a:r>
            <a:r>
              <a:rPr lang="zh-CN" altLang="en-US" sz="2800" b="1" dirty="0">
                <a:latin typeface="黑体" panose="02010609060101010101" pitchFamily="49" charset="-122"/>
                <a:ea typeface="黑体" panose="02010609060101010101" pitchFamily="49" charset="-122"/>
              </a:rPr>
              <a:t>，由此有</a:t>
            </a:r>
            <a:endParaRPr lang="en-US" altLang="zh-CN" sz="2800" b="1"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sz="2800" b="1" dirty="0">
                <a:latin typeface="黑体" panose="02010609060101010101" pitchFamily="49" charset="-122"/>
                <a:ea typeface="黑体" panose="02010609060101010101" pitchFamily="49" charset="-122"/>
              </a:rPr>
              <a:t>        n+1</a:t>
            </a:r>
            <a:r>
              <a:rPr lang="en-US" altLang="zh-CN" b="1" dirty="0">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 m/2 )</a:t>
            </a:r>
            <a:r>
              <a:rPr lang="en-US" altLang="zh-CN" sz="2800" b="1" baseline="30000" dirty="0">
                <a:latin typeface="黑体" panose="02010609060101010101" pitchFamily="49" charset="-122"/>
                <a:ea typeface="黑体" panose="02010609060101010101" pitchFamily="49" charset="-122"/>
              </a:rPr>
              <a:t>k-1</a:t>
            </a:r>
          </a:p>
          <a:p>
            <a:pPr eaLnBrk="1" hangingPunct="1">
              <a:spcBef>
                <a:spcPct val="30000"/>
              </a:spcBef>
            </a:pPr>
            <a:r>
              <a:rPr lang="zh-CN" altLang="en-US" sz="2800" b="1" dirty="0">
                <a:latin typeface="黑体" panose="02010609060101010101" pitchFamily="49" charset="-122"/>
                <a:ea typeface="黑体" panose="02010609060101010101" pitchFamily="49" charset="-122"/>
              </a:rPr>
              <a:t>即</a:t>
            </a:r>
            <a:r>
              <a:rPr lang="en-US" altLang="zh-CN" sz="2800" b="1" dirty="0" err="1">
                <a:latin typeface="黑体" panose="02010609060101010101" pitchFamily="49" charset="-122"/>
                <a:ea typeface="黑体" panose="02010609060101010101" pitchFamily="49" charset="-122"/>
              </a:rPr>
              <a:t>k</a:t>
            </a:r>
            <a:r>
              <a:rPr lang="en-US" altLang="zh-CN" b="1" dirty="0" err="1">
                <a:latin typeface="黑体" panose="02010609060101010101" pitchFamily="49" charset="-122"/>
                <a:ea typeface="黑体" panose="02010609060101010101" pitchFamily="49" charset="-122"/>
              </a:rPr>
              <a:t>≤log</a:t>
            </a:r>
            <a:r>
              <a:rPr lang="en-US" altLang="zh-CN" sz="2800" b="1" baseline="-25000" dirty="0">
                <a:latin typeface="黑体" panose="02010609060101010101" pitchFamily="49" charset="-122"/>
                <a:ea typeface="黑体" panose="02010609060101010101" pitchFamily="49" charset="-122"/>
              </a:rPr>
              <a:t> m/2 </a:t>
            </a:r>
            <a:r>
              <a:rPr lang="en-US" altLang="zh-CN" sz="2800" b="1" dirty="0">
                <a:latin typeface="黑体" panose="02010609060101010101" pitchFamily="49" charset="-122"/>
                <a:ea typeface="黑体" panose="02010609060101010101" pitchFamily="49" charset="-122"/>
              </a:rPr>
              <a:t>((n+1)/2) + 1</a:t>
            </a:r>
            <a:r>
              <a:rPr lang="zh-CN" altLang="en-US" sz="2800" b="1" dirty="0">
                <a:latin typeface="黑体" panose="02010609060101010101" pitchFamily="49" charset="-122"/>
                <a:ea typeface="黑体" panose="02010609060101010101" pitchFamily="49" charset="-122"/>
              </a:rPr>
              <a:t>，也就是说，在含有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个关键字的</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树上进行查找时，从根结点到关键字所在结点的路径上涉及的结点数不超过</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sp>
        <p:nvSpPr>
          <p:cNvPr id="136198" name="Rectangle 6">
            <a:extLst>
              <a:ext uri="{FF2B5EF4-FFF2-40B4-BE49-F238E27FC236}">
                <a16:creationId xmlns:a16="http://schemas.microsoft.com/office/drawing/2014/main" id="{4221252D-1749-4886-B394-E761EB1DF01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136199" name="Picture 29">
            <a:extLst>
              <a:ext uri="{FF2B5EF4-FFF2-40B4-BE49-F238E27FC236}">
                <a16:creationId xmlns:a16="http://schemas.microsoft.com/office/drawing/2014/main" id="{5340B4BC-3250-470E-A8FB-4FBBC06E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826980"/>
            <a:ext cx="357187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6200" name="Group 30">
            <a:extLst>
              <a:ext uri="{FF2B5EF4-FFF2-40B4-BE49-F238E27FC236}">
                <a16:creationId xmlns:a16="http://schemas.microsoft.com/office/drawing/2014/main" id="{71438401-610A-450D-B83F-C30848FA1166}"/>
              </a:ext>
            </a:extLst>
          </p:cNvPr>
          <p:cNvGrpSpPr>
            <a:grpSpLocks/>
          </p:cNvGrpSpPr>
          <p:nvPr/>
        </p:nvGrpSpPr>
        <p:grpSpPr bwMode="auto">
          <a:xfrm>
            <a:off x="3363912" y="4654551"/>
            <a:ext cx="720725" cy="288925"/>
            <a:chOff x="4422" y="2659"/>
            <a:chExt cx="454" cy="227"/>
          </a:xfrm>
        </p:grpSpPr>
        <p:sp>
          <p:nvSpPr>
            <p:cNvPr id="136216" name="Line 31">
              <a:extLst>
                <a:ext uri="{FF2B5EF4-FFF2-40B4-BE49-F238E27FC236}">
                  <a16:creationId xmlns:a16="http://schemas.microsoft.com/office/drawing/2014/main" id="{E6323B3C-2ADB-4C2F-AFA1-931EE93C6289}"/>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7" name="Line 32">
              <a:extLst>
                <a:ext uri="{FF2B5EF4-FFF2-40B4-BE49-F238E27FC236}">
                  <a16:creationId xmlns:a16="http://schemas.microsoft.com/office/drawing/2014/main" id="{53B68B64-CFDF-4FC1-9A9A-6691F184CE8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8" name="Line 33">
              <a:extLst>
                <a:ext uri="{FF2B5EF4-FFF2-40B4-BE49-F238E27FC236}">
                  <a16:creationId xmlns:a16="http://schemas.microsoft.com/office/drawing/2014/main" id="{7E29D493-CCBB-4D64-BA58-ADE415FBB298}"/>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19" name="Line 34">
              <a:extLst>
                <a:ext uri="{FF2B5EF4-FFF2-40B4-BE49-F238E27FC236}">
                  <a16:creationId xmlns:a16="http://schemas.microsoft.com/office/drawing/2014/main" id="{EA2A6080-5225-4942-80AF-530A7244573F}"/>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203" name="Group 45">
            <a:extLst>
              <a:ext uri="{FF2B5EF4-FFF2-40B4-BE49-F238E27FC236}">
                <a16:creationId xmlns:a16="http://schemas.microsoft.com/office/drawing/2014/main" id="{A736831B-95FB-45B6-BFEB-0727E6A096B7}"/>
              </a:ext>
            </a:extLst>
          </p:cNvPr>
          <p:cNvGrpSpPr>
            <a:grpSpLocks/>
          </p:cNvGrpSpPr>
          <p:nvPr/>
        </p:nvGrpSpPr>
        <p:grpSpPr bwMode="auto">
          <a:xfrm>
            <a:off x="2483768" y="5445224"/>
            <a:ext cx="431800" cy="217487"/>
            <a:chOff x="4422" y="2659"/>
            <a:chExt cx="454" cy="227"/>
          </a:xfrm>
        </p:grpSpPr>
        <p:sp>
          <p:nvSpPr>
            <p:cNvPr id="136204" name="Line 46">
              <a:extLst>
                <a:ext uri="{FF2B5EF4-FFF2-40B4-BE49-F238E27FC236}">
                  <a16:creationId xmlns:a16="http://schemas.microsoft.com/office/drawing/2014/main" id="{FDDBE128-FBB8-43A5-ACED-4EC353B3C537}"/>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05" name="Line 47">
              <a:extLst>
                <a:ext uri="{FF2B5EF4-FFF2-40B4-BE49-F238E27FC236}">
                  <a16:creationId xmlns:a16="http://schemas.microsoft.com/office/drawing/2014/main" id="{E8C3AB15-4E50-4774-BDE8-F17A8EABE8BA}"/>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06" name="Line 48">
              <a:extLst>
                <a:ext uri="{FF2B5EF4-FFF2-40B4-BE49-F238E27FC236}">
                  <a16:creationId xmlns:a16="http://schemas.microsoft.com/office/drawing/2014/main" id="{9CCD6642-F75E-4E75-9B40-71AE8C5CD3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207" name="Line 49">
              <a:extLst>
                <a:ext uri="{FF2B5EF4-FFF2-40B4-BE49-F238E27FC236}">
                  <a16:creationId xmlns:a16="http://schemas.microsoft.com/office/drawing/2014/main" id="{71036905-C012-4959-AC22-E7467B31C592}"/>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31916312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924920BE-93E6-42B6-82DE-AED8A501C06B}"/>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插入</a:t>
            </a:r>
            <a:r>
              <a:rPr lang="en-US" altLang="zh-CN" sz="3600">
                <a:latin typeface="黑体" panose="02010609060101010101" pitchFamily="49" charset="-122"/>
                <a:ea typeface="黑体" panose="02010609060101010101" pitchFamily="49" charset="-122"/>
              </a:rPr>
              <a:t>]</a:t>
            </a:r>
          </a:p>
        </p:txBody>
      </p:sp>
      <p:sp>
        <p:nvSpPr>
          <p:cNvPr id="138243" name="Text Box 3">
            <a:extLst>
              <a:ext uri="{FF2B5EF4-FFF2-40B4-BE49-F238E27FC236}">
                <a16:creationId xmlns:a16="http://schemas.microsoft.com/office/drawing/2014/main" id="{6BADE4D6-D2E5-424F-A134-8124553DDA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5666CEC-C7F9-479F-9B94-75E1C42499BE}" type="slidenum">
              <a:rPr lang="zh-CN" altLang="en-US" sz="2400"/>
              <a:pPr algn="r" eaLnBrk="1" hangingPunct="1">
                <a:spcBef>
                  <a:spcPct val="50000"/>
                </a:spcBef>
                <a:buClrTx/>
                <a:buSzTx/>
                <a:buFontTx/>
                <a:buNone/>
              </a:pPr>
              <a:t>92</a:t>
            </a:fld>
            <a:endParaRPr lang="en-US" altLang="zh-CN" sz="2400"/>
          </a:p>
        </p:txBody>
      </p:sp>
      <p:sp>
        <p:nvSpPr>
          <p:cNvPr id="138244" name="Text Box 4">
            <a:extLst>
              <a:ext uri="{FF2B5EF4-FFF2-40B4-BE49-F238E27FC236}">
                <a16:creationId xmlns:a16="http://schemas.microsoft.com/office/drawing/2014/main" id="{4F6C5993-47F2-425B-B457-51151396202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38245" name="Rectangle 5">
            <a:extLst>
              <a:ext uri="{FF2B5EF4-FFF2-40B4-BE49-F238E27FC236}">
                <a16:creationId xmlns:a16="http://schemas.microsoft.com/office/drawing/2014/main" id="{304F9425-38DF-476A-B625-C0F7CA497B44}"/>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插入的结点一定是</a:t>
            </a:r>
            <a:r>
              <a:rPr lang="zh-CN" altLang="en-US" sz="2800" b="1">
                <a:solidFill>
                  <a:srgbClr val="FF0000"/>
                </a:solidFill>
                <a:latin typeface="黑体" panose="02010609060101010101" pitchFamily="49" charset="-122"/>
                <a:ea typeface="黑体" panose="02010609060101010101" pitchFamily="49" charset="-122"/>
              </a:rPr>
              <a:t>最底层</a:t>
            </a:r>
            <a:r>
              <a:rPr lang="zh-CN" altLang="en-US" sz="2800" b="1">
                <a:latin typeface="黑体" panose="02010609060101010101" pitchFamily="49" charset="-122"/>
                <a:ea typeface="黑体" panose="02010609060101010101" pitchFamily="49" charset="-122"/>
              </a:rPr>
              <a:t>结点</a:t>
            </a:r>
          </a:p>
          <a:p>
            <a:pPr eaLnBrk="1" hangingPunct="1">
              <a:spcBef>
                <a:spcPct val="30000"/>
              </a:spcBef>
            </a:pPr>
            <a:r>
              <a:rPr lang="zh-CN" altLang="en-US" sz="2800" b="1">
                <a:latin typeface="黑体" panose="02010609060101010101" pitchFamily="49" charset="-122"/>
                <a:ea typeface="黑体" panose="02010609060101010101" pitchFamily="49" charset="-122"/>
              </a:rPr>
              <a:t>如果被插入的结点中关键字数目</a:t>
            </a:r>
            <a:r>
              <a:rPr lang="zh-CN" altLang="en-US" sz="2800" b="1">
                <a:solidFill>
                  <a:srgbClr val="FF0000"/>
                </a:solidFill>
                <a:latin typeface="黑体" panose="02010609060101010101" pitchFamily="49" charset="-122"/>
                <a:ea typeface="黑体" panose="02010609060101010101" pitchFamily="49" charset="-122"/>
              </a:rPr>
              <a:t>不大于</a:t>
            </a:r>
            <a:r>
              <a:rPr lang="en-US" altLang="zh-CN" sz="2800" b="1">
                <a:solidFill>
                  <a:srgbClr val="FF0000"/>
                </a:solidFill>
                <a:latin typeface="黑体" panose="02010609060101010101" pitchFamily="49" charset="-122"/>
                <a:ea typeface="黑体" panose="02010609060101010101" pitchFamily="49" charset="-122"/>
              </a:rPr>
              <a:t>m-2</a:t>
            </a:r>
            <a:r>
              <a:rPr lang="zh-CN" altLang="en-US" sz="2800" b="1">
                <a:latin typeface="黑体" panose="02010609060101010101" pitchFamily="49" charset="-122"/>
                <a:ea typeface="黑体" panose="02010609060101010101" pitchFamily="49" charset="-122"/>
              </a:rPr>
              <a:t>，则直接插入</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插入后，关键字数目仍不大于</a:t>
            </a:r>
            <a:r>
              <a:rPr lang="en-US" altLang="zh-CN" sz="2800" b="1">
                <a:latin typeface="黑体" panose="02010609060101010101" pitchFamily="49" charset="-122"/>
                <a:ea typeface="黑体" panose="02010609060101010101" pitchFamily="49" charset="-122"/>
              </a:rPr>
              <a:t>m-1)</a:t>
            </a:r>
          </a:p>
          <a:p>
            <a:pPr eaLnBrk="1" hangingPunct="1">
              <a:spcBef>
                <a:spcPct val="30000"/>
              </a:spcBef>
            </a:pPr>
            <a:r>
              <a:rPr lang="zh-CN" altLang="en-US" sz="2800" b="1">
                <a:latin typeface="黑体" panose="02010609060101010101" pitchFamily="49" charset="-122"/>
                <a:ea typeface="黑体" panose="02010609060101010101" pitchFamily="49" charset="-122"/>
              </a:rPr>
              <a:t>插入</a:t>
            </a:r>
            <a:r>
              <a:rPr lang="en-US" altLang="zh-CN" sz="2800" b="1">
                <a:latin typeface="黑体" panose="02010609060101010101" pitchFamily="49" charset="-122"/>
                <a:ea typeface="黑体" panose="02010609060101010101" pitchFamily="49" charset="-122"/>
              </a:rPr>
              <a:t>30</a:t>
            </a:r>
          </a:p>
        </p:txBody>
      </p:sp>
      <p:sp>
        <p:nvSpPr>
          <p:cNvPr id="138246" name="Rectangle 6">
            <a:extLst>
              <a:ext uri="{FF2B5EF4-FFF2-40B4-BE49-F238E27FC236}">
                <a16:creationId xmlns:a16="http://schemas.microsoft.com/office/drawing/2014/main" id="{B0A0A1C0-083B-44A6-B995-2C76AFB9CC6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38247" name="Group 45">
            <a:extLst>
              <a:ext uri="{FF2B5EF4-FFF2-40B4-BE49-F238E27FC236}">
                <a16:creationId xmlns:a16="http://schemas.microsoft.com/office/drawing/2014/main" id="{A1604B8B-C118-48CD-A509-D6CEDB305DC4}"/>
              </a:ext>
            </a:extLst>
          </p:cNvPr>
          <p:cNvGrpSpPr>
            <a:grpSpLocks/>
          </p:cNvGrpSpPr>
          <p:nvPr/>
        </p:nvGrpSpPr>
        <p:grpSpPr bwMode="auto">
          <a:xfrm>
            <a:off x="1979613" y="4437063"/>
            <a:ext cx="6121400" cy="2305050"/>
            <a:chOff x="1247" y="2704"/>
            <a:chExt cx="3856" cy="1452"/>
          </a:xfrm>
        </p:grpSpPr>
        <p:sp>
          <p:nvSpPr>
            <p:cNvPr id="138248" name="AutoShape 29">
              <a:extLst>
                <a:ext uri="{FF2B5EF4-FFF2-40B4-BE49-F238E27FC236}">
                  <a16:creationId xmlns:a16="http://schemas.microsoft.com/office/drawing/2014/main" id="{FD035D43-DD8D-4C29-A418-94FC707247CA}"/>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45</a:t>
              </a:r>
              <a:endParaRPr lang="zh-CN" altLang="en-US" sz="2400"/>
            </a:p>
          </p:txBody>
        </p:sp>
        <p:sp>
          <p:nvSpPr>
            <p:cNvPr id="138249" name="AutoShape 30">
              <a:extLst>
                <a:ext uri="{FF2B5EF4-FFF2-40B4-BE49-F238E27FC236}">
                  <a16:creationId xmlns:a16="http://schemas.microsoft.com/office/drawing/2014/main" id="{C41E5E22-1673-458C-B766-403A57EFD007}"/>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24</a:t>
              </a:r>
              <a:endParaRPr lang="zh-CN" altLang="en-US" sz="2400"/>
            </a:p>
          </p:txBody>
        </p:sp>
        <p:sp>
          <p:nvSpPr>
            <p:cNvPr id="138250" name="AutoShape 31">
              <a:extLst>
                <a:ext uri="{FF2B5EF4-FFF2-40B4-BE49-F238E27FC236}">
                  <a16:creationId xmlns:a16="http://schemas.microsoft.com/office/drawing/2014/main" id="{061F9C03-C6E9-41E3-AAFC-5D471ECAD406}"/>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3  12</a:t>
              </a:r>
              <a:endParaRPr lang="zh-CN" altLang="en-US" sz="2400"/>
            </a:p>
          </p:txBody>
        </p:sp>
        <p:sp>
          <p:nvSpPr>
            <p:cNvPr id="138251" name="AutoShape 33">
              <a:extLst>
                <a:ext uri="{FF2B5EF4-FFF2-40B4-BE49-F238E27FC236}">
                  <a16:creationId xmlns:a16="http://schemas.microsoft.com/office/drawing/2014/main" id="{2C3233F3-30AF-4FEF-8B0F-DAB6D6B8A558}"/>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50</a:t>
              </a:r>
              <a:endParaRPr lang="zh-CN" altLang="en-US" sz="2400"/>
            </a:p>
          </p:txBody>
        </p:sp>
        <p:sp>
          <p:nvSpPr>
            <p:cNvPr id="138252" name="AutoShape 34">
              <a:extLst>
                <a:ext uri="{FF2B5EF4-FFF2-40B4-BE49-F238E27FC236}">
                  <a16:creationId xmlns:a16="http://schemas.microsoft.com/office/drawing/2014/main" id="{1180DE4B-C403-4535-A231-3D493AD2781E}"/>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99</a:t>
              </a:r>
              <a:endParaRPr lang="zh-CN" altLang="en-US" sz="2400"/>
            </a:p>
          </p:txBody>
        </p:sp>
        <p:sp>
          <p:nvSpPr>
            <p:cNvPr id="138253" name="AutoShape 35">
              <a:extLst>
                <a:ext uri="{FF2B5EF4-FFF2-40B4-BE49-F238E27FC236}">
                  <a16:creationId xmlns:a16="http://schemas.microsoft.com/office/drawing/2014/main" id="{B27D419C-A489-4123-9E79-DD660F9363EB}"/>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61  70</a:t>
              </a:r>
              <a:endParaRPr lang="zh-CN" altLang="en-US" sz="2400"/>
            </a:p>
          </p:txBody>
        </p:sp>
        <p:sp>
          <p:nvSpPr>
            <p:cNvPr id="138254" name="AutoShape 36">
              <a:extLst>
                <a:ext uri="{FF2B5EF4-FFF2-40B4-BE49-F238E27FC236}">
                  <a16:creationId xmlns:a16="http://schemas.microsoft.com/office/drawing/2014/main" id="{AD3D995A-3B64-424D-A602-E33B4FFB00BB}"/>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53  90</a:t>
              </a:r>
              <a:endParaRPr lang="zh-CN" altLang="en-US" sz="2400"/>
            </a:p>
          </p:txBody>
        </p:sp>
        <p:sp>
          <p:nvSpPr>
            <p:cNvPr id="138255" name="Line 37">
              <a:extLst>
                <a:ext uri="{FF2B5EF4-FFF2-40B4-BE49-F238E27FC236}">
                  <a16:creationId xmlns:a16="http://schemas.microsoft.com/office/drawing/2014/main" id="{71C4C0F3-127A-4B93-93BB-7A8B646C5693}"/>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56" name="Line 38">
              <a:extLst>
                <a:ext uri="{FF2B5EF4-FFF2-40B4-BE49-F238E27FC236}">
                  <a16:creationId xmlns:a16="http://schemas.microsoft.com/office/drawing/2014/main" id="{2C11698B-B02F-42B9-924D-1736F2010D35}"/>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57" name="Line 39">
              <a:extLst>
                <a:ext uri="{FF2B5EF4-FFF2-40B4-BE49-F238E27FC236}">
                  <a16:creationId xmlns:a16="http://schemas.microsoft.com/office/drawing/2014/main" id="{25FBF6F6-AAA0-41A3-8119-79056AE90853}"/>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58" name="Line 40">
              <a:extLst>
                <a:ext uri="{FF2B5EF4-FFF2-40B4-BE49-F238E27FC236}">
                  <a16:creationId xmlns:a16="http://schemas.microsoft.com/office/drawing/2014/main" id="{04E307C2-0D0E-4A53-9681-CD0BBCF92DC3}"/>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59" name="Line 41">
              <a:extLst>
                <a:ext uri="{FF2B5EF4-FFF2-40B4-BE49-F238E27FC236}">
                  <a16:creationId xmlns:a16="http://schemas.microsoft.com/office/drawing/2014/main" id="{D757774D-D82F-47C2-9D9F-8738A2F0809E}"/>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60" name="Line 42">
              <a:extLst>
                <a:ext uri="{FF2B5EF4-FFF2-40B4-BE49-F238E27FC236}">
                  <a16:creationId xmlns:a16="http://schemas.microsoft.com/office/drawing/2014/main" id="{0FC0EA6E-F5C1-498E-ACDC-9041F4840039}"/>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61" name="Line 43">
              <a:extLst>
                <a:ext uri="{FF2B5EF4-FFF2-40B4-BE49-F238E27FC236}">
                  <a16:creationId xmlns:a16="http://schemas.microsoft.com/office/drawing/2014/main" id="{A038DA2E-D58E-4040-A53C-D254E10EB850}"/>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262" name="AutoShape 44">
              <a:extLst>
                <a:ext uri="{FF2B5EF4-FFF2-40B4-BE49-F238E27FC236}">
                  <a16:creationId xmlns:a16="http://schemas.microsoft.com/office/drawing/2014/main" id="{5BD1A497-7240-49CE-BF4A-429ABB326439}"/>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30</a:t>
              </a:r>
              <a:r>
                <a:rPr lang="en-US" altLang="zh-CN" sz="2400"/>
                <a:t>  37</a:t>
              </a:r>
              <a:endParaRPr lang="zh-CN" altLang="en-US" sz="2400"/>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93455ED-470E-4B14-9CB6-9583DF4B85FE}"/>
              </a:ext>
            </a:extLst>
          </p:cNvPr>
          <p:cNvSpPr>
            <a:spLocks noGrp="1" noChangeArrowheads="1"/>
          </p:cNvSpPr>
          <p:nvPr>
            <p:ph type="title"/>
          </p:nvPr>
        </p:nvSpPr>
        <p:spPr>
          <a:xfrm>
            <a:off x="285750" y="1785938"/>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插入</a:t>
            </a:r>
            <a:r>
              <a:rPr lang="en-US" altLang="zh-CN" sz="3600">
                <a:latin typeface="黑体" panose="02010609060101010101" pitchFamily="49" charset="-122"/>
                <a:ea typeface="黑体" panose="02010609060101010101" pitchFamily="49" charset="-122"/>
              </a:rPr>
              <a:t>]</a:t>
            </a:r>
          </a:p>
        </p:txBody>
      </p:sp>
      <p:sp>
        <p:nvSpPr>
          <p:cNvPr id="140291" name="Text Box 3">
            <a:extLst>
              <a:ext uri="{FF2B5EF4-FFF2-40B4-BE49-F238E27FC236}">
                <a16:creationId xmlns:a16="http://schemas.microsoft.com/office/drawing/2014/main" id="{CD846AB9-1106-4F6F-9D43-BB6A34EC80F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493605-5681-4BE0-91B5-62A5F58920A9}" type="slidenum">
              <a:rPr lang="zh-CN" altLang="en-US" sz="2400"/>
              <a:pPr algn="r" eaLnBrk="1" hangingPunct="1">
                <a:spcBef>
                  <a:spcPct val="50000"/>
                </a:spcBef>
                <a:buClrTx/>
                <a:buSzTx/>
                <a:buFontTx/>
                <a:buNone/>
              </a:pPr>
              <a:t>93</a:t>
            </a:fld>
            <a:endParaRPr lang="en-US" altLang="zh-CN" sz="2400"/>
          </a:p>
        </p:txBody>
      </p:sp>
      <p:sp>
        <p:nvSpPr>
          <p:cNvPr id="140292" name="Text Box 4">
            <a:extLst>
              <a:ext uri="{FF2B5EF4-FFF2-40B4-BE49-F238E27FC236}">
                <a16:creationId xmlns:a16="http://schemas.microsoft.com/office/drawing/2014/main" id="{CC5A3116-B584-4794-AF1C-B7E50174C0A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0293" name="Rectangle 5">
            <a:extLst>
              <a:ext uri="{FF2B5EF4-FFF2-40B4-BE49-F238E27FC236}">
                <a16:creationId xmlns:a16="http://schemas.microsoft.com/office/drawing/2014/main" id="{7F41BF6D-59A2-4A89-9A8F-6728ABB61F54}"/>
              </a:ext>
            </a:extLst>
          </p:cNvPr>
          <p:cNvSpPr>
            <a:spLocks noGrp="1" noChangeArrowheads="1"/>
          </p:cNvSpPr>
          <p:nvPr>
            <p:ph type="body" idx="1"/>
          </p:nvPr>
        </p:nvSpPr>
        <p:spPr>
          <a:xfrm>
            <a:off x="381000" y="2428875"/>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如果被插入的结点中关键字数目</a:t>
            </a:r>
            <a:r>
              <a:rPr lang="zh-CN" altLang="en-US" b="1">
                <a:solidFill>
                  <a:srgbClr val="FF0000"/>
                </a:solidFill>
                <a:latin typeface="黑体" panose="02010609060101010101" pitchFamily="49" charset="-122"/>
                <a:ea typeface="黑体" panose="02010609060101010101" pitchFamily="49" charset="-122"/>
              </a:rPr>
              <a:t>等于</a:t>
            </a:r>
            <a:r>
              <a:rPr lang="en-US" altLang="zh-CN" b="1">
                <a:solidFill>
                  <a:srgbClr val="FF0000"/>
                </a:solidFill>
                <a:latin typeface="黑体" panose="02010609060101010101" pitchFamily="49" charset="-122"/>
                <a:ea typeface="黑体" panose="02010609060101010101" pitchFamily="49" charset="-122"/>
              </a:rPr>
              <a:t>m-1</a:t>
            </a:r>
            <a:r>
              <a:rPr lang="zh-CN" altLang="en-US" b="1">
                <a:latin typeface="黑体" panose="02010609060101010101" pitchFamily="49" charset="-122"/>
                <a:ea typeface="黑体" panose="02010609060101010101" pitchFamily="49" charset="-122"/>
              </a:rPr>
              <a:t>，则</a:t>
            </a:r>
            <a:r>
              <a:rPr lang="zh-CN" altLang="en-US" b="1">
                <a:solidFill>
                  <a:srgbClr val="FF0000"/>
                </a:solidFill>
                <a:latin typeface="黑体" panose="02010609060101010101" pitchFamily="49" charset="-122"/>
                <a:ea typeface="黑体" panose="02010609060101010101" pitchFamily="49" charset="-122"/>
              </a:rPr>
              <a:t>分裂</a:t>
            </a: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30000"/>
              </a:spcBef>
            </a:pP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分裂算法：</a:t>
            </a:r>
          </a:p>
          <a:p>
            <a:pPr lvl="1" eaLnBrk="1" hangingPunct="1">
              <a:spcBef>
                <a:spcPct val="30000"/>
              </a:spcBef>
              <a:buClr>
                <a:schemeClr val="tx2"/>
              </a:buClr>
              <a:buFont typeface="Wingdings" panose="05000000000000000000" pitchFamily="2" charset="2"/>
              <a:buChar char="Ø"/>
            </a:pPr>
            <a:r>
              <a:rPr lang="en-US" altLang="zh-CN" b="1">
                <a:solidFill>
                  <a:srgbClr val="FF0000"/>
                </a:solidFill>
                <a:latin typeface="黑体" panose="02010609060101010101" pitchFamily="49" charset="-122"/>
                <a:ea typeface="黑体" panose="02010609060101010101" pitchFamily="49" charset="-122"/>
              </a:rPr>
              <a:t> 1</a:t>
            </a:r>
            <a:r>
              <a:rPr lang="zh-CN" altLang="en-US" b="1">
                <a:solidFill>
                  <a:srgbClr val="FF0000"/>
                </a:solidFill>
                <a:latin typeface="黑体" panose="02010609060101010101" pitchFamily="49" charset="-122"/>
                <a:ea typeface="黑体" panose="02010609060101010101" pitchFamily="49" charset="-122"/>
              </a:rPr>
              <a:t>到 </a:t>
            </a:r>
            <a:r>
              <a:rPr lang="en-US" altLang="zh-CN" b="1">
                <a:solidFill>
                  <a:srgbClr val="FF0000"/>
                </a:solidFill>
                <a:latin typeface="黑体" panose="02010609060101010101" pitchFamily="49" charset="-122"/>
                <a:ea typeface="黑体" panose="02010609060101010101" pitchFamily="49" charset="-122"/>
              </a:rPr>
              <a:t>m/2 -1</a:t>
            </a:r>
            <a:r>
              <a:rPr lang="zh-CN" altLang="en-US" b="1">
                <a:latin typeface="黑体" panose="02010609060101010101" pitchFamily="49" charset="-122"/>
                <a:ea typeface="黑体" panose="02010609060101010101" pitchFamily="49" charset="-122"/>
              </a:rPr>
              <a:t>关键字形成一个</a:t>
            </a:r>
            <a:r>
              <a:rPr lang="zh-CN" altLang="en-US" b="1">
                <a:solidFill>
                  <a:srgbClr val="FF0000"/>
                </a:solidFill>
                <a:latin typeface="黑体" panose="02010609060101010101" pitchFamily="49" charset="-122"/>
                <a:ea typeface="黑体" panose="02010609060101010101" pitchFamily="49" charset="-122"/>
              </a:rPr>
              <a:t>新</a:t>
            </a:r>
            <a:r>
              <a:rPr lang="zh-CN" altLang="en-US" b="1">
                <a:latin typeface="黑体" panose="02010609060101010101" pitchFamily="49" charset="-122"/>
                <a:ea typeface="黑体" panose="02010609060101010101" pitchFamily="49" charset="-122"/>
              </a:rPr>
              <a:t>结点</a:t>
            </a:r>
          </a:p>
          <a:p>
            <a:pPr lvl="1" eaLnBrk="1" hangingPunct="1">
              <a:spcBef>
                <a:spcPct val="30000"/>
              </a:spcBef>
              <a:buClr>
                <a:schemeClr val="tx2"/>
              </a:buClr>
              <a:buFont typeface="Wingdings" panose="05000000000000000000" pitchFamily="2" charset="2"/>
              <a:buChar char="Ø"/>
            </a:pPr>
            <a:r>
              <a:rPr lang="en-US" altLang="zh-CN" b="1">
                <a:solidFill>
                  <a:srgbClr val="FF0000"/>
                </a:solidFill>
                <a:latin typeface="黑体" panose="02010609060101010101" pitchFamily="49" charset="-122"/>
                <a:ea typeface="黑体" panose="02010609060101010101" pitchFamily="49" charset="-122"/>
              </a:rPr>
              <a:t> m/2 +1</a:t>
            </a:r>
            <a:r>
              <a:rPr lang="zh-CN" altLang="en-US" b="1">
                <a:solidFill>
                  <a:srgbClr val="FF0000"/>
                </a:solidFill>
                <a:latin typeface="黑体" panose="02010609060101010101" pitchFamily="49" charset="-122"/>
                <a:ea typeface="黑体" panose="02010609060101010101" pitchFamily="49" charset="-122"/>
              </a:rPr>
              <a:t>到</a:t>
            </a:r>
            <a:r>
              <a:rPr lang="en-US" altLang="zh-CN" b="1">
                <a:solidFill>
                  <a:srgbClr val="FF0000"/>
                </a:solidFill>
                <a:latin typeface="黑体" panose="02010609060101010101" pitchFamily="49" charset="-122"/>
                <a:ea typeface="黑体" panose="02010609060101010101" pitchFamily="49" charset="-122"/>
              </a:rPr>
              <a:t>m</a:t>
            </a:r>
            <a:r>
              <a:rPr lang="zh-CN" altLang="en-US" b="1">
                <a:latin typeface="黑体" panose="02010609060101010101" pitchFamily="49" charset="-122"/>
                <a:ea typeface="黑体" panose="02010609060101010101" pitchFamily="49" charset="-122"/>
              </a:rPr>
              <a:t>关键字形成另一个</a:t>
            </a:r>
            <a:r>
              <a:rPr lang="zh-CN" altLang="en-US" b="1">
                <a:solidFill>
                  <a:srgbClr val="FF0000"/>
                </a:solidFill>
                <a:latin typeface="黑体" panose="02010609060101010101" pitchFamily="49" charset="-122"/>
                <a:ea typeface="黑体" panose="02010609060101010101" pitchFamily="49" charset="-122"/>
              </a:rPr>
              <a:t>新</a:t>
            </a:r>
            <a:r>
              <a:rPr lang="zh-CN" altLang="en-US" b="1">
                <a:latin typeface="黑体" panose="02010609060101010101" pitchFamily="49" charset="-122"/>
                <a:ea typeface="黑体" panose="02010609060101010101" pitchFamily="49" charset="-122"/>
              </a:rPr>
              <a:t>结点</a:t>
            </a:r>
          </a:p>
          <a:p>
            <a:pPr lvl="1" eaLnBrk="1" hangingPunct="1">
              <a:spcBef>
                <a:spcPct val="30000"/>
              </a:spcBef>
              <a:buClr>
                <a:schemeClr val="tx2"/>
              </a:buClr>
              <a:buFont typeface="Wingdings" panose="05000000000000000000" pitchFamily="2" charset="2"/>
              <a:buChar char="Ø"/>
            </a:pPr>
            <a:r>
              <a:rPr lang="en-US" altLang="zh-CN" b="1">
                <a:solidFill>
                  <a:srgbClr val="FF0000"/>
                </a:solidFill>
                <a:latin typeface="黑体" panose="02010609060101010101" pitchFamily="49" charset="-122"/>
                <a:ea typeface="黑体" panose="02010609060101010101" pitchFamily="49" charset="-122"/>
              </a:rPr>
              <a:t> m/2 </a:t>
            </a:r>
            <a:r>
              <a:rPr lang="zh-CN" altLang="en-US" b="1">
                <a:latin typeface="黑体" panose="02010609060101010101" pitchFamily="49" charset="-122"/>
                <a:ea typeface="黑体" panose="02010609060101010101" pitchFamily="49" charset="-122"/>
              </a:rPr>
              <a:t>关键字插入到</a:t>
            </a:r>
            <a:r>
              <a:rPr lang="zh-CN" altLang="en-US" b="1">
                <a:solidFill>
                  <a:srgbClr val="FF0000"/>
                </a:solidFill>
                <a:latin typeface="黑体" panose="02010609060101010101" pitchFamily="49" charset="-122"/>
                <a:ea typeface="黑体" panose="02010609060101010101" pitchFamily="49" charset="-122"/>
              </a:rPr>
              <a:t>双亲</a:t>
            </a:r>
            <a:r>
              <a:rPr lang="zh-CN" altLang="en-US" b="1">
                <a:latin typeface="黑体" panose="02010609060101010101" pitchFamily="49" charset="-122"/>
                <a:ea typeface="黑体" panose="02010609060101010101" pitchFamily="49" charset="-122"/>
              </a:rPr>
              <a:t>结点中</a:t>
            </a:r>
          </a:p>
        </p:txBody>
      </p:sp>
      <p:sp>
        <p:nvSpPr>
          <p:cNvPr id="140294" name="Rectangle 6">
            <a:extLst>
              <a:ext uri="{FF2B5EF4-FFF2-40B4-BE49-F238E27FC236}">
                <a16:creationId xmlns:a16="http://schemas.microsoft.com/office/drawing/2014/main" id="{3AE49CCD-8B4A-46A4-989D-755025ACEBB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40295" name="Group 23">
            <a:extLst>
              <a:ext uri="{FF2B5EF4-FFF2-40B4-BE49-F238E27FC236}">
                <a16:creationId xmlns:a16="http://schemas.microsoft.com/office/drawing/2014/main" id="{A0DFB112-2AD6-40A4-B7A9-5006209C7197}"/>
              </a:ext>
            </a:extLst>
          </p:cNvPr>
          <p:cNvGrpSpPr>
            <a:grpSpLocks/>
          </p:cNvGrpSpPr>
          <p:nvPr/>
        </p:nvGrpSpPr>
        <p:grpSpPr bwMode="auto">
          <a:xfrm>
            <a:off x="2000250" y="4929188"/>
            <a:ext cx="720725" cy="287337"/>
            <a:chOff x="4422" y="2659"/>
            <a:chExt cx="454" cy="227"/>
          </a:xfrm>
        </p:grpSpPr>
        <p:sp>
          <p:nvSpPr>
            <p:cNvPr id="140306" name="Line 24">
              <a:extLst>
                <a:ext uri="{FF2B5EF4-FFF2-40B4-BE49-F238E27FC236}">
                  <a16:creationId xmlns:a16="http://schemas.microsoft.com/office/drawing/2014/main" id="{532CD5FB-3645-4155-9CDF-CA78C4CC27E9}"/>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7" name="Line 25">
              <a:extLst>
                <a:ext uri="{FF2B5EF4-FFF2-40B4-BE49-F238E27FC236}">
                  <a16:creationId xmlns:a16="http://schemas.microsoft.com/office/drawing/2014/main" id="{9B824A63-4ED7-48F1-AA95-950C14A9576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8" name="Line 26">
              <a:extLst>
                <a:ext uri="{FF2B5EF4-FFF2-40B4-BE49-F238E27FC236}">
                  <a16:creationId xmlns:a16="http://schemas.microsoft.com/office/drawing/2014/main" id="{62D5BC98-CB9A-49E1-A6F2-40C39E104FF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9" name="Line 27">
              <a:extLst>
                <a:ext uri="{FF2B5EF4-FFF2-40B4-BE49-F238E27FC236}">
                  <a16:creationId xmlns:a16="http://schemas.microsoft.com/office/drawing/2014/main" id="{E508E941-7045-46CB-85F7-1B41BDE110AA}"/>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0296" name="Group 28">
            <a:extLst>
              <a:ext uri="{FF2B5EF4-FFF2-40B4-BE49-F238E27FC236}">
                <a16:creationId xmlns:a16="http://schemas.microsoft.com/office/drawing/2014/main" id="{92616B9D-9E6D-4B18-B122-F1FB0A4C6804}"/>
              </a:ext>
            </a:extLst>
          </p:cNvPr>
          <p:cNvGrpSpPr>
            <a:grpSpLocks/>
          </p:cNvGrpSpPr>
          <p:nvPr/>
        </p:nvGrpSpPr>
        <p:grpSpPr bwMode="auto">
          <a:xfrm>
            <a:off x="1357313" y="5500688"/>
            <a:ext cx="720725" cy="287337"/>
            <a:chOff x="4422" y="2659"/>
            <a:chExt cx="454" cy="227"/>
          </a:xfrm>
        </p:grpSpPr>
        <p:sp>
          <p:nvSpPr>
            <p:cNvPr id="140302" name="Line 29">
              <a:extLst>
                <a:ext uri="{FF2B5EF4-FFF2-40B4-BE49-F238E27FC236}">
                  <a16:creationId xmlns:a16="http://schemas.microsoft.com/office/drawing/2014/main" id="{C019512C-5EB8-4B92-8AAA-C9AB45440B37}"/>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3" name="Line 30">
              <a:extLst>
                <a:ext uri="{FF2B5EF4-FFF2-40B4-BE49-F238E27FC236}">
                  <a16:creationId xmlns:a16="http://schemas.microsoft.com/office/drawing/2014/main" id="{9FEE58C9-3521-43BB-A92C-1B8E0053DF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4" name="Line 31">
              <a:extLst>
                <a:ext uri="{FF2B5EF4-FFF2-40B4-BE49-F238E27FC236}">
                  <a16:creationId xmlns:a16="http://schemas.microsoft.com/office/drawing/2014/main" id="{4E08C4A1-BCFC-4336-AF8D-139049022E7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5" name="Line 32">
              <a:extLst>
                <a:ext uri="{FF2B5EF4-FFF2-40B4-BE49-F238E27FC236}">
                  <a16:creationId xmlns:a16="http://schemas.microsoft.com/office/drawing/2014/main" id="{9EF3F0D8-E8F6-4210-A46C-49781EE675C1}"/>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0297" name="Group 33">
            <a:extLst>
              <a:ext uri="{FF2B5EF4-FFF2-40B4-BE49-F238E27FC236}">
                <a16:creationId xmlns:a16="http://schemas.microsoft.com/office/drawing/2014/main" id="{CBE7F578-2BA4-4956-9A9E-929F01F31E4C}"/>
              </a:ext>
            </a:extLst>
          </p:cNvPr>
          <p:cNvGrpSpPr>
            <a:grpSpLocks/>
          </p:cNvGrpSpPr>
          <p:nvPr/>
        </p:nvGrpSpPr>
        <p:grpSpPr bwMode="auto">
          <a:xfrm>
            <a:off x="1357313" y="6072188"/>
            <a:ext cx="720725" cy="287337"/>
            <a:chOff x="4422" y="2659"/>
            <a:chExt cx="454" cy="227"/>
          </a:xfrm>
        </p:grpSpPr>
        <p:sp>
          <p:nvSpPr>
            <p:cNvPr id="140298" name="Line 34">
              <a:extLst>
                <a:ext uri="{FF2B5EF4-FFF2-40B4-BE49-F238E27FC236}">
                  <a16:creationId xmlns:a16="http://schemas.microsoft.com/office/drawing/2014/main" id="{6F4646F9-097A-4155-BAC4-E4714F49463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299" name="Line 35">
              <a:extLst>
                <a:ext uri="{FF2B5EF4-FFF2-40B4-BE49-F238E27FC236}">
                  <a16:creationId xmlns:a16="http://schemas.microsoft.com/office/drawing/2014/main" id="{AD9162B8-7C0A-438E-A935-1C2D17CB7568}"/>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0" name="Line 36">
              <a:extLst>
                <a:ext uri="{FF2B5EF4-FFF2-40B4-BE49-F238E27FC236}">
                  <a16:creationId xmlns:a16="http://schemas.microsoft.com/office/drawing/2014/main" id="{71D2E545-D9B2-4D4C-BDB8-6678B7D38CA8}"/>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01" name="Line 37">
              <a:extLst>
                <a:ext uri="{FF2B5EF4-FFF2-40B4-BE49-F238E27FC236}">
                  <a16:creationId xmlns:a16="http://schemas.microsoft.com/office/drawing/2014/main" id="{63FDC5F0-164B-4E91-913B-1993F4E4BC0C}"/>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8CAC2B6-9934-4945-97C4-D0DF8CD64CCF}"/>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插入</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分裂</a:t>
            </a:r>
            <a:r>
              <a:rPr lang="en-US" altLang="zh-CN" sz="3600">
                <a:latin typeface="黑体" panose="02010609060101010101" pitchFamily="49" charset="-122"/>
                <a:ea typeface="黑体" panose="02010609060101010101" pitchFamily="49" charset="-122"/>
              </a:rPr>
              <a:t>]</a:t>
            </a:r>
          </a:p>
        </p:txBody>
      </p:sp>
      <p:sp>
        <p:nvSpPr>
          <p:cNvPr id="142339" name="Text Box 3">
            <a:extLst>
              <a:ext uri="{FF2B5EF4-FFF2-40B4-BE49-F238E27FC236}">
                <a16:creationId xmlns:a16="http://schemas.microsoft.com/office/drawing/2014/main" id="{5CFE01EE-2274-48CD-A054-F225F60D3EE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FEF6C0D-B9F1-4168-9327-FCE41625468A}" type="slidenum">
              <a:rPr lang="zh-CN" altLang="en-US" sz="2400"/>
              <a:pPr algn="r" eaLnBrk="1" hangingPunct="1">
                <a:spcBef>
                  <a:spcPct val="50000"/>
                </a:spcBef>
                <a:buClrTx/>
                <a:buSzTx/>
                <a:buFontTx/>
                <a:buNone/>
              </a:pPr>
              <a:t>94</a:t>
            </a:fld>
            <a:endParaRPr lang="en-US" altLang="zh-CN" sz="2400"/>
          </a:p>
        </p:txBody>
      </p:sp>
      <p:sp>
        <p:nvSpPr>
          <p:cNvPr id="142340" name="Text Box 4">
            <a:extLst>
              <a:ext uri="{FF2B5EF4-FFF2-40B4-BE49-F238E27FC236}">
                <a16:creationId xmlns:a16="http://schemas.microsoft.com/office/drawing/2014/main" id="{9D2523CC-4478-4EF9-9F27-568827C1EA1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2341" name="Rectangle 6">
            <a:extLst>
              <a:ext uri="{FF2B5EF4-FFF2-40B4-BE49-F238E27FC236}">
                <a16:creationId xmlns:a16="http://schemas.microsoft.com/office/drawing/2014/main" id="{E9FBD996-B7C7-4514-95FB-6B1959D0A4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42342" name="Group 40">
            <a:extLst>
              <a:ext uri="{FF2B5EF4-FFF2-40B4-BE49-F238E27FC236}">
                <a16:creationId xmlns:a16="http://schemas.microsoft.com/office/drawing/2014/main" id="{1A725C74-CC93-4108-8D10-807065B700E2}"/>
              </a:ext>
            </a:extLst>
          </p:cNvPr>
          <p:cNvGrpSpPr>
            <a:grpSpLocks/>
          </p:cNvGrpSpPr>
          <p:nvPr/>
        </p:nvGrpSpPr>
        <p:grpSpPr bwMode="auto">
          <a:xfrm>
            <a:off x="250825" y="4005263"/>
            <a:ext cx="4248150" cy="2305050"/>
            <a:chOff x="113" y="2205"/>
            <a:chExt cx="3039" cy="1452"/>
          </a:xfrm>
        </p:grpSpPr>
        <p:sp>
          <p:nvSpPr>
            <p:cNvPr id="142364" name="AutoShape 24">
              <a:extLst>
                <a:ext uri="{FF2B5EF4-FFF2-40B4-BE49-F238E27FC236}">
                  <a16:creationId xmlns:a16="http://schemas.microsoft.com/office/drawing/2014/main" id="{479ED150-1A8F-4DAC-BA70-50A336A33F31}"/>
                </a:ext>
              </a:extLst>
            </p:cNvPr>
            <p:cNvSpPr>
              <a:spLocks noChangeArrowheads="1"/>
            </p:cNvSpPr>
            <p:nvPr/>
          </p:nvSpPr>
          <p:spPr bwMode="auto">
            <a:xfrm>
              <a:off x="1365" y="2205"/>
              <a:ext cx="357"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2365" name="AutoShape 25">
              <a:extLst>
                <a:ext uri="{FF2B5EF4-FFF2-40B4-BE49-F238E27FC236}">
                  <a16:creationId xmlns:a16="http://schemas.microsoft.com/office/drawing/2014/main" id="{3538DAD9-3239-4166-AA55-132EBFD2E26A}"/>
                </a:ext>
              </a:extLst>
            </p:cNvPr>
            <p:cNvSpPr>
              <a:spLocks noChangeArrowheads="1"/>
            </p:cNvSpPr>
            <p:nvPr/>
          </p:nvSpPr>
          <p:spPr bwMode="auto">
            <a:xfrm>
              <a:off x="543" y="2795"/>
              <a:ext cx="357"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42366" name="AutoShape 26">
              <a:extLst>
                <a:ext uri="{FF2B5EF4-FFF2-40B4-BE49-F238E27FC236}">
                  <a16:creationId xmlns:a16="http://schemas.microsoft.com/office/drawing/2014/main" id="{7FDFC86E-3DD5-481A-9F7E-2DC501FB75B5}"/>
                </a:ext>
              </a:extLst>
            </p:cNvPr>
            <p:cNvSpPr>
              <a:spLocks noChangeArrowheads="1"/>
            </p:cNvSpPr>
            <p:nvPr/>
          </p:nvSpPr>
          <p:spPr bwMode="auto">
            <a:xfrm>
              <a:off x="113" y="3430"/>
              <a:ext cx="50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2367" name="AutoShape 27">
              <a:extLst>
                <a:ext uri="{FF2B5EF4-FFF2-40B4-BE49-F238E27FC236}">
                  <a16:creationId xmlns:a16="http://schemas.microsoft.com/office/drawing/2014/main" id="{B2290A61-FD76-40E6-87A6-A31B4FFF9F23}"/>
                </a:ext>
              </a:extLst>
            </p:cNvPr>
            <p:cNvSpPr>
              <a:spLocks noChangeArrowheads="1"/>
            </p:cNvSpPr>
            <p:nvPr/>
          </p:nvSpPr>
          <p:spPr bwMode="auto">
            <a:xfrm>
              <a:off x="1614" y="3430"/>
              <a:ext cx="35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2368" name="AutoShape 28">
              <a:extLst>
                <a:ext uri="{FF2B5EF4-FFF2-40B4-BE49-F238E27FC236}">
                  <a16:creationId xmlns:a16="http://schemas.microsoft.com/office/drawing/2014/main" id="{89296C39-D094-4C26-B022-C6F590B2043F}"/>
                </a:ext>
              </a:extLst>
            </p:cNvPr>
            <p:cNvSpPr>
              <a:spLocks noChangeArrowheads="1"/>
            </p:cNvSpPr>
            <p:nvPr/>
          </p:nvSpPr>
          <p:spPr bwMode="auto">
            <a:xfrm>
              <a:off x="2794" y="3430"/>
              <a:ext cx="35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2369" name="AutoShape 29">
              <a:extLst>
                <a:ext uri="{FF2B5EF4-FFF2-40B4-BE49-F238E27FC236}">
                  <a16:creationId xmlns:a16="http://schemas.microsoft.com/office/drawing/2014/main" id="{7D27D9A1-911E-49A7-B5CE-71308D8F5B5F}"/>
                </a:ext>
              </a:extLst>
            </p:cNvPr>
            <p:cNvSpPr>
              <a:spLocks noChangeArrowheads="1"/>
            </p:cNvSpPr>
            <p:nvPr/>
          </p:nvSpPr>
          <p:spPr bwMode="auto">
            <a:xfrm>
              <a:off x="2151" y="3430"/>
              <a:ext cx="50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61 70</a:t>
              </a:r>
              <a:endParaRPr lang="zh-CN" altLang="en-US" sz="2000"/>
            </a:p>
          </p:txBody>
        </p:sp>
        <p:sp>
          <p:nvSpPr>
            <p:cNvPr id="142370" name="AutoShape 30">
              <a:extLst>
                <a:ext uri="{FF2B5EF4-FFF2-40B4-BE49-F238E27FC236}">
                  <a16:creationId xmlns:a16="http://schemas.microsoft.com/office/drawing/2014/main" id="{769A050D-E83B-4869-B861-42FAFC6F821C}"/>
                </a:ext>
              </a:extLst>
            </p:cNvPr>
            <p:cNvSpPr>
              <a:spLocks noChangeArrowheads="1"/>
            </p:cNvSpPr>
            <p:nvPr/>
          </p:nvSpPr>
          <p:spPr bwMode="auto">
            <a:xfrm>
              <a:off x="2151" y="2795"/>
              <a:ext cx="50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53 90</a:t>
              </a:r>
              <a:endParaRPr lang="zh-CN" altLang="en-US" sz="2000"/>
            </a:p>
          </p:txBody>
        </p:sp>
        <p:sp>
          <p:nvSpPr>
            <p:cNvPr id="142371" name="Line 31">
              <a:extLst>
                <a:ext uri="{FF2B5EF4-FFF2-40B4-BE49-F238E27FC236}">
                  <a16:creationId xmlns:a16="http://schemas.microsoft.com/office/drawing/2014/main" id="{6CEBCCB5-D66A-4CB9-9D07-8C8B0F7CBA2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2" name="Line 32">
              <a:extLst>
                <a:ext uri="{FF2B5EF4-FFF2-40B4-BE49-F238E27FC236}">
                  <a16:creationId xmlns:a16="http://schemas.microsoft.com/office/drawing/2014/main" id="{91C9E6C4-6764-48E5-8D70-9D1CF1FB1065}"/>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3" name="Line 33">
              <a:extLst>
                <a:ext uri="{FF2B5EF4-FFF2-40B4-BE49-F238E27FC236}">
                  <a16:creationId xmlns:a16="http://schemas.microsoft.com/office/drawing/2014/main" id="{4D46B78A-6DC3-438A-B56B-485F9C162C30}"/>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4" name="Line 34">
              <a:extLst>
                <a:ext uri="{FF2B5EF4-FFF2-40B4-BE49-F238E27FC236}">
                  <a16:creationId xmlns:a16="http://schemas.microsoft.com/office/drawing/2014/main" id="{D5E77E93-243D-4527-B11F-1BFAE4D8D83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5" name="Line 35">
              <a:extLst>
                <a:ext uri="{FF2B5EF4-FFF2-40B4-BE49-F238E27FC236}">
                  <a16:creationId xmlns:a16="http://schemas.microsoft.com/office/drawing/2014/main" id="{AD4606C4-BCDE-4187-89DD-D6D2EB7CA10B}"/>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6" name="Line 36">
              <a:extLst>
                <a:ext uri="{FF2B5EF4-FFF2-40B4-BE49-F238E27FC236}">
                  <a16:creationId xmlns:a16="http://schemas.microsoft.com/office/drawing/2014/main" id="{BD346449-BA9C-413F-8D47-4C8F726D81D2}"/>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7" name="Line 37">
              <a:extLst>
                <a:ext uri="{FF2B5EF4-FFF2-40B4-BE49-F238E27FC236}">
                  <a16:creationId xmlns:a16="http://schemas.microsoft.com/office/drawing/2014/main" id="{1C4C0498-5C56-4EB5-95EC-FD10CF1A31E1}"/>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78" name="AutoShape 38">
              <a:extLst>
                <a:ext uri="{FF2B5EF4-FFF2-40B4-BE49-F238E27FC236}">
                  <a16:creationId xmlns:a16="http://schemas.microsoft.com/office/drawing/2014/main" id="{C435F3F9-2C4A-41E3-AADB-1F5607C7BE11}"/>
                </a:ext>
              </a:extLst>
            </p:cNvPr>
            <p:cNvSpPr>
              <a:spLocks noChangeArrowheads="1"/>
            </p:cNvSpPr>
            <p:nvPr/>
          </p:nvSpPr>
          <p:spPr bwMode="auto">
            <a:xfrm>
              <a:off x="703" y="3430"/>
              <a:ext cx="77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26</a:t>
              </a:r>
              <a:r>
                <a:rPr lang="en-US" altLang="zh-CN" sz="2000"/>
                <a:t> 30 37</a:t>
              </a:r>
              <a:endParaRPr lang="zh-CN" altLang="en-US" sz="2000"/>
            </a:p>
          </p:txBody>
        </p:sp>
      </p:grpSp>
      <p:sp>
        <p:nvSpPr>
          <p:cNvPr id="142343" name="Rectangle 39">
            <a:extLst>
              <a:ext uri="{FF2B5EF4-FFF2-40B4-BE49-F238E27FC236}">
                <a16:creationId xmlns:a16="http://schemas.microsoft.com/office/drawing/2014/main" id="{60120479-C0D5-4540-B8D5-5CD08C6BFB60}"/>
              </a:ext>
            </a:extLst>
          </p:cNvPr>
          <p:cNvSpPr>
            <a:spLocks noGrp="1" noChangeArrowheads="1"/>
          </p:cNvSpPr>
          <p:nvPr>
            <p:ph type="body" idx="1"/>
          </p:nvPr>
        </p:nvSpPr>
        <p:spPr>
          <a:xfrm>
            <a:off x="381000" y="2819400"/>
            <a:ext cx="8763000" cy="4038600"/>
          </a:xfrm>
        </p:spPr>
        <p:txBody>
          <a:bodyPr/>
          <a:lstStyle/>
          <a:p>
            <a:pPr eaLnBrk="1" hangingPunct="1"/>
            <a:r>
              <a:rPr lang="zh-CN" altLang="en-US" b="1">
                <a:latin typeface="黑体" panose="02010609060101010101" pitchFamily="49" charset="-122"/>
                <a:ea typeface="黑体" panose="02010609060101010101" pitchFamily="49" charset="-122"/>
              </a:rPr>
              <a:t>插入</a:t>
            </a:r>
            <a:r>
              <a:rPr lang="en-US" altLang="zh-CN" b="1">
                <a:latin typeface="黑体" panose="02010609060101010101" pitchFamily="49" charset="-122"/>
                <a:ea typeface="黑体" panose="02010609060101010101" pitchFamily="49" charset="-122"/>
              </a:rPr>
              <a:t>26</a:t>
            </a:r>
          </a:p>
        </p:txBody>
      </p:sp>
      <p:grpSp>
        <p:nvGrpSpPr>
          <p:cNvPr id="142344" name="Group 75">
            <a:extLst>
              <a:ext uri="{FF2B5EF4-FFF2-40B4-BE49-F238E27FC236}">
                <a16:creationId xmlns:a16="http://schemas.microsoft.com/office/drawing/2014/main" id="{6B4FDB92-DD7D-425C-9C75-9A1C88DD15A4}"/>
              </a:ext>
            </a:extLst>
          </p:cNvPr>
          <p:cNvGrpSpPr>
            <a:grpSpLocks/>
          </p:cNvGrpSpPr>
          <p:nvPr/>
        </p:nvGrpSpPr>
        <p:grpSpPr bwMode="auto">
          <a:xfrm>
            <a:off x="4716463" y="4005263"/>
            <a:ext cx="4248150" cy="2305050"/>
            <a:chOff x="2971" y="2523"/>
            <a:chExt cx="2676" cy="1452"/>
          </a:xfrm>
        </p:grpSpPr>
        <p:sp>
          <p:nvSpPr>
            <p:cNvPr id="142347" name="AutoShape 58">
              <a:extLst>
                <a:ext uri="{FF2B5EF4-FFF2-40B4-BE49-F238E27FC236}">
                  <a16:creationId xmlns:a16="http://schemas.microsoft.com/office/drawing/2014/main" id="{38B7A56C-475B-4EE1-8D08-6119824F8C22}"/>
                </a:ext>
              </a:extLst>
            </p:cNvPr>
            <p:cNvSpPr>
              <a:spLocks noChangeArrowheads="1"/>
            </p:cNvSpPr>
            <p:nvPr/>
          </p:nvSpPr>
          <p:spPr bwMode="auto">
            <a:xfrm>
              <a:off x="4073" y="2523"/>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2348" name="AutoShape 59">
              <a:extLst>
                <a:ext uri="{FF2B5EF4-FFF2-40B4-BE49-F238E27FC236}">
                  <a16:creationId xmlns:a16="http://schemas.microsoft.com/office/drawing/2014/main" id="{13C4CE6E-D985-48C0-932D-0592F3AC2286}"/>
                </a:ext>
              </a:extLst>
            </p:cNvPr>
            <p:cNvSpPr>
              <a:spLocks noChangeArrowheads="1"/>
            </p:cNvSpPr>
            <p:nvPr/>
          </p:nvSpPr>
          <p:spPr bwMode="auto">
            <a:xfrm>
              <a:off x="3334" y="311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 </a:t>
              </a:r>
              <a:r>
                <a:rPr lang="en-US" altLang="zh-CN" sz="2000">
                  <a:solidFill>
                    <a:schemeClr val="hlink"/>
                  </a:solidFill>
                </a:rPr>
                <a:t>30</a:t>
              </a:r>
              <a:endParaRPr lang="zh-CN" altLang="en-US" sz="2000">
                <a:solidFill>
                  <a:schemeClr val="hlink"/>
                </a:solidFill>
              </a:endParaRPr>
            </a:p>
          </p:txBody>
        </p:sp>
        <p:sp>
          <p:nvSpPr>
            <p:cNvPr id="142349" name="AutoShape 60">
              <a:extLst>
                <a:ext uri="{FF2B5EF4-FFF2-40B4-BE49-F238E27FC236}">
                  <a16:creationId xmlns:a16="http://schemas.microsoft.com/office/drawing/2014/main" id="{BA39C149-5B90-4DCD-B967-B9E0369D3499}"/>
                </a:ext>
              </a:extLst>
            </p:cNvPr>
            <p:cNvSpPr>
              <a:spLocks noChangeArrowheads="1"/>
            </p:cNvSpPr>
            <p:nvPr/>
          </p:nvSpPr>
          <p:spPr bwMode="auto">
            <a:xfrm>
              <a:off x="2971" y="3748"/>
              <a:ext cx="44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2350" name="AutoShape 61">
              <a:extLst>
                <a:ext uri="{FF2B5EF4-FFF2-40B4-BE49-F238E27FC236}">
                  <a16:creationId xmlns:a16="http://schemas.microsoft.com/office/drawing/2014/main" id="{84078E2B-75D0-4CA0-B79B-375CFFB09E4A}"/>
                </a:ext>
              </a:extLst>
            </p:cNvPr>
            <p:cNvSpPr>
              <a:spLocks noChangeArrowheads="1"/>
            </p:cNvSpPr>
            <p:nvPr/>
          </p:nvSpPr>
          <p:spPr bwMode="auto">
            <a:xfrm>
              <a:off x="4293"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2351" name="AutoShape 62">
              <a:extLst>
                <a:ext uri="{FF2B5EF4-FFF2-40B4-BE49-F238E27FC236}">
                  <a16:creationId xmlns:a16="http://schemas.microsoft.com/office/drawing/2014/main" id="{A08F5A89-F3F5-4922-B93D-5623A787BF3A}"/>
                </a:ext>
              </a:extLst>
            </p:cNvPr>
            <p:cNvSpPr>
              <a:spLocks noChangeArrowheads="1"/>
            </p:cNvSpPr>
            <p:nvPr/>
          </p:nvSpPr>
          <p:spPr bwMode="auto">
            <a:xfrm>
              <a:off x="5332"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2352" name="AutoShape 63">
              <a:extLst>
                <a:ext uri="{FF2B5EF4-FFF2-40B4-BE49-F238E27FC236}">
                  <a16:creationId xmlns:a16="http://schemas.microsoft.com/office/drawing/2014/main" id="{16A1D066-854D-4933-BFE9-34F34A51A1F8}"/>
                </a:ext>
              </a:extLst>
            </p:cNvPr>
            <p:cNvSpPr>
              <a:spLocks noChangeArrowheads="1"/>
            </p:cNvSpPr>
            <p:nvPr/>
          </p:nvSpPr>
          <p:spPr bwMode="auto">
            <a:xfrm>
              <a:off x="4766" y="3748"/>
              <a:ext cx="44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61 70</a:t>
              </a:r>
              <a:endParaRPr lang="zh-CN" altLang="en-US" sz="2000"/>
            </a:p>
          </p:txBody>
        </p:sp>
        <p:sp>
          <p:nvSpPr>
            <p:cNvPr id="142353" name="AutoShape 64">
              <a:extLst>
                <a:ext uri="{FF2B5EF4-FFF2-40B4-BE49-F238E27FC236}">
                  <a16:creationId xmlns:a16="http://schemas.microsoft.com/office/drawing/2014/main" id="{B7A0B971-98E1-4A10-A134-81FD3D7D5EAD}"/>
                </a:ext>
              </a:extLst>
            </p:cNvPr>
            <p:cNvSpPr>
              <a:spLocks noChangeArrowheads="1"/>
            </p:cNvSpPr>
            <p:nvPr/>
          </p:nvSpPr>
          <p:spPr bwMode="auto">
            <a:xfrm>
              <a:off x="4766" y="3113"/>
              <a:ext cx="44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53 90</a:t>
              </a:r>
              <a:endParaRPr lang="zh-CN" altLang="en-US" sz="2000"/>
            </a:p>
          </p:txBody>
        </p:sp>
        <p:sp>
          <p:nvSpPr>
            <p:cNvPr id="142354" name="Line 65">
              <a:extLst>
                <a:ext uri="{FF2B5EF4-FFF2-40B4-BE49-F238E27FC236}">
                  <a16:creationId xmlns:a16="http://schemas.microsoft.com/office/drawing/2014/main" id="{6560F89B-9631-46B4-88D3-E01159D2C7B8}"/>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55" name="Line 66">
              <a:extLst>
                <a:ext uri="{FF2B5EF4-FFF2-40B4-BE49-F238E27FC236}">
                  <a16:creationId xmlns:a16="http://schemas.microsoft.com/office/drawing/2014/main" id="{93D7EEB1-5EEA-4BBD-9BC2-E93EEEBE37EF}"/>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56" name="Line 67">
              <a:extLst>
                <a:ext uri="{FF2B5EF4-FFF2-40B4-BE49-F238E27FC236}">
                  <a16:creationId xmlns:a16="http://schemas.microsoft.com/office/drawing/2014/main" id="{1E060E40-371B-4150-A27E-1D9CB083601A}"/>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57" name="Line 68">
              <a:extLst>
                <a:ext uri="{FF2B5EF4-FFF2-40B4-BE49-F238E27FC236}">
                  <a16:creationId xmlns:a16="http://schemas.microsoft.com/office/drawing/2014/main" id="{5BF2E772-EA41-49DE-92E5-EA4897B607F4}"/>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58" name="Line 69">
              <a:extLst>
                <a:ext uri="{FF2B5EF4-FFF2-40B4-BE49-F238E27FC236}">
                  <a16:creationId xmlns:a16="http://schemas.microsoft.com/office/drawing/2014/main" id="{14CA8760-3269-4419-8D82-06CBB174A7CC}"/>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59" name="Line 70">
              <a:extLst>
                <a:ext uri="{FF2B5EF4-FFF2-40B4-BE49-F238E27FC236}">
                  <a16:creationId xmlns:a16="http://schemas.microsoft.com/office/drawing/2014/main" id="{8A3686A4-97DD-403B-AB06-BAA668379AF8}"/>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60" name="Line 71">
              <a:extLst>
                <a:ext uri="{FF2B5EF4-FFF2-40B4-BE49-F238E27FC236}">
                  <a16:creationId xmlns:a16="http://schemas.microsoft.com/office/drawing/2014/main" id="{AA52E91B-D055-4697-9C0A-461CD188D9A0}"/>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361" name="AutoShape 72">
              <a:extLst>
                <a:ext uri="{FF2B5EF4-FFF2-40B4-BE49-F238E27FC236}">
                  <a16:creationId xmlns:a16="http://schemas.microsoft.com/office/drawing/2014/main" id="{8550D3E3-A5F3-460F-BAF9-A37727F15369}"/>
                </a:ext>
              </a:extLst>
            </p:cNvPr>
            <p:cNvSpPr>
              <a:spLocks noChangeArrowheads="1"/>
            </p:cNvSpPr>
            <p:nvPr/>
          </p:nvSpPr>
          <p:spPr bwMode="auto">
            <a:xfrm>
              <a:off x="3515"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26</a:t>
              </a:r>
              <a:endParaRPr lang="zh-CN" altLang="en-US" sz="2000"/>
            </a:p>
          </p:txBody>
        </p:sp>
        <p:sp>
          <p:nvSpPr>
            <p:cNvPr id="142362" name="AutoShape 73">
              <a:extLst>
                <a:ext uri="{FF2B5EF4-FFF2-40B4-BE49-F238E27FC236}">
                  <a16:creationId xmlns:a16="http://schemas.microsoft.com/office/drawing/2014/main" id="{899182A0-B027-4682-91D9-7305FC4DF3C0}"/>
                </a:ext>
              </a:extLst>
            </p:cNvPr>
            <p:cNvSpPr>
              <a:spLocks noChangeArrowheads="1"/>
            </p:cNvSpPr>
            <p:nvPr/>
          </p:nvSpPr>
          <p:spPr bwMode="auto">
            <a:xfrm>
              <a:off x="3878"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sp>
          <p:nvSpPr>
            <p:cNvPr id="142363" name="Line 74">
              <a:extLst>
                <a:ext uri="{FF2B5EF4-FFF2-40B4-BE49-F238E27FC236}">
                  <a16:creationId xmlns:a16="http://schemas.microsoft.com/office/drawing/2014/main" id="{86670A95-9927-40AC-8A9C-BEFFDBCEA6A4}"/>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2345" name="AutoShape 76">
            <a:extLst>
              <a:ext uri="{FF2B5EF4-FFF2-40B4-BE49-F238E27FC236}">
                <a16:creationId xmlns:a16="http://schemas.microsoft.com/office/drawing/2014/main" id="{0BCDEEF0-5E41-4651-905D-FA80193368F4}"/>
              </a:ext>
            </a:extLst>
          </p:cNvPr>
          <p:cNvSpPr>
            <a:spLocks noChangeArrowheads="1"/>
          </p:cNvSpPr>
          <p:nvPr/>
        </p:nvSpPr>
        <p:spPr bwMode="auto">
          <a:xfrm>
            <a:off x="3995738" y="4652963"/>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2346" name="Text Box 77">
            <a:extLst>
              <a:ext uri="{FF2B5EF4-FFF2-40B4-BE49-F238E27FC236}">
                <a16:creationId xmlns:a16="http://schemas.microsoft.com/office/drawing/2014/main" id="{9F5B90D7-353A-4F4D-BE6B-B44E27DB485C}"/>
              </a:ext>
            </a:extLst>
          </p:cNvPr>
          <p:cNvSpPr txBox="1">
            <a:spLocks noChangeArrowheads="1"/>
          </p:cNvSpPr>
          <p:nvPr/>
        </p:nvSpPr>
        <p:spPr bwMode="auto">
          <a:xfrm>
            <a:off x="3995738" y="422116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分裂</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6B448257-C359-41A8-955C-0D7C8E6C75A6}"/>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插入</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分裂</a:t>
            </a:r>
            <a:r>
              <a:rPr lang="en-US" altLang="zh-CN" sz="3600">
                <a:latin typeface="黑体" panose="02010609060101010101" pitchFamily="49" charset="-122"/>
                <a:ea typeface="黑体" panose="02010609060101010101" pitchFamily="49" charset="-122"/>
              </a:rPr>
              <a:t>]</a:t>
            </a:r>
          </a:p>
        </p:txBody>
      </p:sp>
      <p:sp>
        <p:nvSpPr>
          <p:cNvPr id="143363" name="Text Box 3">
            <a:extLst>
              <a:ext uri="{FF2B5EF4-FFF2-40B4-BE49-F238E27FC236}">
                <a16:creationId xmlns:a16="http://schemas.microsoft.com/office/drawing/2014/main" id="{7B28CAB3-CFCF-4FBA-9874-6E98633C52C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742424A-01EF-4EB6-81C6-37E61F448219}" type="slidenum">
              <a:rPr lang="zh-CN" altLang="en-US" sz="2400"/>
              <a:pPr algn="r" eaLnBrk="1" hangingPunct="1">
                <a:spcBef>
                  <a:spcPct val="50000"/>
                </a:spcBef>
                <a:buClrTx/>
                <a:buSzTx/>
                <a:buFontTx/>
                <a:buNone/>
              </a:pPr>
              <a:t>95</a:t>
            </a:fld>
            <a:endParaRPr lang="en-US" altLang="zh-CN" sz="2400"/>
          </a:p>
        </p:txBody>
      </p:sp>
      <p:sp>
        <p:nvSpPr>
          <p:cNvPr id="143364" name="Text Box 4">
            <a:extLst>
              <a:ext uri="{FF2B5EF4-FFF2-40B4-BE49-F238E27FC236}">
                <a16:creationId xmlns:a16="http://schemas.microsoft.com/office/drawing/2014/main" id="{1A7F5A67-B5DD-416A-8566-6D21D0152C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3365" name="Rectangle 5">
            <a:extLst>
              <a:ext uri="{FF2B5EF4-FFF2-40B4-BE49-F238E27FC236}">
                <a16:creationId xmlns:a16="http://schemas.microsoft.com/office/drawing/2014/main" id="{44ECE48A-73B0-475E-BD37-3AFC84ED1A0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43366" name="Rectangle 22">
            <a:extLst>
              <a:ext uri="{FF2B5EF4-FFF2-40B4-BE49-F238E27FC236}">
                <a16:creationId xmlns:a16="http://schemas.microsoft.com/office/drawing/2014/main" id="{224A1E3D-554A-4EE5-B03A-75C3DA2E0594}"/>
              </a:ext>
            </a:extLst>
          </p:cNvPr>
          <p:cNvSpPr>
            <a:spLocks noGrp="1" noChangeArrowheads="1"/>
          </p:cNvSpPr>
          <p:nvPr>
            <p:ph type="body" idx="1"/>
          </p:nvPr>
        </p:nvSpPr>
        <p:spPr>
          <a:xfrm>
            <a:off x="381000" y="2819400"/>
            <a:ext cx="8763000" cy="4038600"/>
          </a:xfrm>
        </p:spPr>
        <p:txBody>
          <a:bodyPr/>
          <a:lstStyle/>
          <a:p>
            <a:pPr eaLnBrk="1" hangingPunct="1"/>
            <a:r>
              <a:rPr lang="zh-CN" altLang="en-US" b="1">
                <a:latin typeface="黑体" panose="02010609060101010101" pitchFamily="49" charset="-122"/>
                <a:ea typeface="黑体" panose="02010609060101010101" pitchFamily="49" charset="-122"/>
              </a:rPr>
              <a:t>插入</a:t>
            </a:r>
            <a:r>
              <a:rPr lang="en-US" altLang="zh-CN" b="1">
                <a:latin typeface="黑体" panose="02010609060101010101" pitchFamily="49" charset="-122"/>
                <a:ea typeface="黑体" panose="02010609060101010101" pitchFamily="49" charset="-122"/>
              </a:rPr>
              <a:t>85</a:t>
            </a:r>
          </a:p>
        </p:txBody>
      </p:sp>
      <p:grpSp>
        <p:nvGrpSpPr>
          <p:cNvPr id="143367" name="Group 78">
            <a:extLst>
              <a:ext uri="{FF2B5EF4-FFF2-40B4-BE49-F238E27FC236}">
                <a16:creationId xmlns:a16="http://schemas.microsoft.com/office/drawing/2014/main" id="{A19BF709-8738-4401-941E-73E1A0E473C8}"/>
              </a:ext>
            </a:extLst>
          </p:cNvPr>
          <p:cNvGrpSpPr>
            <a:grpSpLocks/>
          </p:cNvGrpSpPr>
          <p:nvPr/>
        </p:nvGrpSpPr>
        <p:grpSpPr bwMode="auto">
          <a:xfrm>
            <a:off x="179388" y="4005263"/>
            <a:ext cx="4248150" cy="2305050"/>
            <a:chOff x="0" y="2523"/>
            <a:chExt cx="2676" cy="1452"/>
          </a:xfrm>
        </p:grpSpPr>
        <p:sp>
          <p:nvSpPr>
            <p:cNvPr id="143390" name="AutoShape 42">
              <a:extLst>
                <a:ext uri="{FF2B5EF4-FFF2-40B4-BE49-F238E27FC236}">
                  <a16:creationId xmlns:a16="http://schemas.microsoft.com/office/drawing/2014/main" id="{E006783B-FB1D-4909-9277-18BC0A3A56E2}"/>
                </a:ext>
              </a:extLst>
            </p:cNvPr>
            <p:cNvSpPr>
              <a:spLocks noChangeArrowheads="1"/>
            </p:cNvSpPr>
            <p:nvPr/>
          </p:nvSpPr>
          <p:spPr bwMode="auto">
            <a:xfrm>
              <a:off x="1102" y="2523"/>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3391" name="AutoShape 43">
              <a:extLst>
                <a:ext uri="{FF2B5EF4-FFF2-40B4-BE49-F238E27FC236}">
                  <a16:creationId xmlns:a16="http://schemas.microsoft.com/office/drawing/2014/main" id="{BEB4044A-237F-483C-8C11-15628C874E54}"/>
                </a:ext>
              </a:extLst>
            </p:cNvPr>
            <p:cNvSpPr>
              <a:spLocks noChangeArrowheads="1"/>
            </p:cNvSpPr>
            <p:nvPr/>
          </p:nvSpPr>
          <p:spPr bwMode="auto">
            <a:xfrm>
              <a:off x="363" y="311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24 30</a:t>
              </a:r>
              <a:endParaRPr lang="zh-CN" altLang="en-US" sz="2000"/>
            </a:p>
          </p:txBody>
        </p:sp>
        <p:sp>
          <p:nvSpPr>
            <p:cNvPr id="143392" name="AutoShape 44">
              <a:extLst>
                <a:ext uri="{FF2B5EF4-FFF2-40B4-BE49-F238E27FC236}">
                  <a16:creationId xmlns:a16="http://schemas.microsoft.com/office/drawing/2014/main" id="{7EC5803D-6C4B-47D9-8F84-C55E73A1F5E6}"/>
                </a:ext>
              </a:extLst>
            </p:cNvPr>
            <p:cNvSpPr>
              <a:spLocks noChangeArrowheads="1"/>
            </p:cNvSpPr>
            <p:nvPr/>
          </p:nvSpPr>
          <p:spPr bwMode="auto">
            <a:xfrm>
              <a:off x="0" y="3748"/>
              <a:ext cx="44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3393" name="AutoShape 45">
              <a:extLst>
                <a:ext uri="{FF2B5EF4-FFF2-40B4-BE49-F238E27FC236}">
                  <a16:creationId xmlns:a16="http://schemas.microsoft.com/office/drawing/2014/main" id="{2BA2568E-6AEB-462F-945F-75D2DF457DCF}"/>
                </a:ext>
              </a:extLst>
            </p:cNvPr>
            <p:cNvSpPr>
              <a:spLocks noChangeArrowheads="1"/>
            </p:cNvSpPr>
            <p:nvPr/>
          </p:nvSpPr>
          <p:spPr bwMode="auto">
            <a:xfrm>
              <a:off x="1322"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3394" name="AutoShape 46">
              <a:extLst>
                <a:ext uri="{FF2B5EF4-FFF2-40B4-BE49-F238E27FC236}">
                  <a16:creationId xmlns:a16="http://schemas.microsoft.com/office/drawing/2014/main" id="{7F35DCB7-E02D-445B-949F-34EC7B1ACF3C}"/>
                </a:ext>
              </a:extLst>
            </p:cNvPr>
            <p:cNvSpPr>
              <a:spLocks noChangeArrowheads="1"/>
            </p:cNvSpPr>
            <p:nvPr/>
          </p:nvSpPr>
          <p:spPr bwMode="auto">
            <a:xfrm>
              <a:off x="2361"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3395" name="AutoShape 47">
              <a:extLst>
                <a:ext uri="{FF2B5EF4-FFF2-40B4-BE49-F238E27FC236}">
                  <a16:creationId xmlns:a16="http://schemas.microsoft.com/office/drawing/2014/main" id="{9960F40D-E047-488A-A786-D0D58FB44C88}"/>
                </a:ext>
              </a:extLst>
            </p:cNvPr>
            <p:cNvSpPr>
              <a:spLocks noChangeArrowheads="1"/>
            </p:cNvSpPr>
            <p:nvPr/>
          </p:nvSpPr>
          <p:spPr bwMode="auto">
            <a:xfrm>
              <a:off x="1678" y="3747"/>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61 70 </a:t>
              </a:r>
              <a:r>
                <a:rPr lang="en-US" altLang="zh-CN" sz="2000">
                  <a:solidFill>
                    <a:schemeClr val="hlink"/>
                  </a:solidFill>
                </a:rPr>
                <a:t>85</a:t>
              </a:r>
              <a:endParaRPr lang="zh-CN" altLang="en-US" sz="2000">
                <a:solidFill>
                  <a:schemeClr val="hlink"/>
                </a:solidFill>
              </a:endParaRPr>
            </a:p>
          </p:txBody>
        </p:sp>
        <p:sp>
          <p:nvSpPr>
            <p:cNvPr id="143396" name="AutoShape 48">
              <a:extLst>
                <a:ext uri="{FF2B5EF4-FFF2-40B4-BE49-F238E27FC236}">
                  <a16:creationId xmlns:a16="http://schemas.microsoft.com/office/drawing/2014/main" id="{5CBCCA82-192E-47D6-A06F-A9E1AD7D4E89}"/>
                </a:ext>
              </a:extLst>
            </p:cNvPr>
            <p:cNvSpPr>
              <a:spLocks noChangeArrowheads="1"/>
            </p:cNvSpPr>
            <p:nvPr/>
          </p:nvSpPr>
          <p:spPr bwMode="auto">
            <a:xfrm>
              <a:off x="1795" y="3113"/>
              <a:ext cx="441"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53 90</a:t>
              </a:r>
              <a:endParaRPr lang="zh-CN" altLang="en-US" sz="2000"/>
            </a:p>
          </p:txBody>
        </p:sp>
        <p:sp>
          <p:nvSpPr>
            <p:cNvPr id="143397" name="Line 49">
              <a:extLst>
                <a:ext uri="{FF2B5EF4-FFF2-40B4-BE49-F238E27FC236}">
                  <a16:creationId xmlns:a16="http://schemas.microsoft.com/office/drawing/2014/main" id="{BB63C52A-EB8F-4E91-A9DA-2A27943ECAB9}"/>
                </a:ext>
              </a:extLst>
            </p:cNvPr>
            <p:cNvSpPr>
              <a:spLocks noChangeShapeType="1"/>
            </p:cNvSpPr>
            <p:nvPr/>
          </p:nvSpPr>
          <p:spPr bwMode="auto">
            <a:xfrm flipH="1">
              <a:off x="567"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98" name="Line 50">
              <a:extLst>
                <a:ext uri="{FF2B5EF4-FFF2-40B4-BE49-F238E27FC236}">
                  <a16:creationId xmlns:a16="http://schemas.microsoft.com/office/drawing/2014/main" id="{06345DC8-E180-482A-886F-B74C51A23B78}"/>
                </a:ext>
              </a:extLst>
            </p:cNvPr>
            <p:cNvSpPr>
              <a:spLocks noChangeShapeType="1"/>
            </p:cNvSpPr>
            <p:nvPr/>
          </p:nvSpPr>
          <p:spPr bwMode="auto">
            <a:xfrm>
              <a:off x="1354"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99" name="Line 51">
              <a:extLst>
                <a:ext uri="{FF2B5EF4-FFF2-40B4-BE49-F238E27FC236}">
                  <a16:creationId xmlns:a16="http://schemas.microsoft.com/office/drawing/2014/main" id="{128185C6-076F-4C8F-8CBC-2A9E9DE68177}"/>
                </a:ext>
              </a:extLst>
            </p:cNvPr>
            <p:cNvSpPr>
              <a:spLocks noChangeShapeType="1"/>
            </p:cNvSpPr>
            <p:nvPr/>
          </p:nvSpPr>
          <p:spPr bwMode="auto">
            <a:xfrm flipH="1">
              <a:off x="188"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00" name="Line 52">
              <a:extLst>
                <a:ext uri="{FF2B5EF4-FFF2-40B4-BE49-F238E27FC236}">
                  <a16:creationId xmlns:a16="http://schemas.microsoft.com/office/drawing/2014/main" id="{CDAA5AC8-076E-40CD-AA4C-41C637C6C01E}"/>
                </a:ext>
              </a:extLst>
            </p:cNvPr>
            <p:cNvSpPr>
              <a:spLocks noChangeShapeType="1"/>
            </p:cNvSpPr>
            <p:nvPr/>
          </p:nvSpPr>
          <p:spPr bwMode="auto">
            <a:xfrm>
              <a:off x="657" y="3339"/>
              <a:ext cx="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01" name="Line 53">
              <a:extLst>
                <a:ext uri="{FF2B5EF4-FFF2-40B4-BE49-F238E27FC236}">
                  <a16:creationId xmlns:a16="http://schemas.microsoft.com/office/drawing/2014/main" id="{84787BF5-F707-4919-8A2B-FD25EC80A98B}"/>
                </a:ext>
              </a:extLst>
            </p:cNvPr>
            <p:cNvSpPr>
              <a:spLocks noChangeShapeType="1"/>
            </p:cNvSpPr>
            <p:nvPr/>
          </p:nvSpPr>
          <p:spPr bwMode="auto">
            <a:xfrm flipH="1">
              <a:off x="1479"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02" name="Line 54">
              <a:extLst>
                <a:ext uri="{FF2B5EF4-FFF2-40B4-BE49-F238E27FC236}">
                  <a16:creationId xmlns:a16="http://schemas.microsoft.com/office/drawing/2014/main" id="{3420C2B0-A94D-4ECC-89B5-2B289E62CD41}"/>
                </a:ext>
              </a:extLst>
            </p:cNvPr>
            <p:cNvSpPr>
              <a:spLocks noChangeShapeType="1"/>
            </p:cNvSpPr>
            <p:nvPr/>
          </p:nvSpPr>
          <p:spPr bwMode="auto">
            <a:xfrm>
              <a:off x="2015"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03" name="Line 55">
              <a:extLst>
                <a:ext uri="{FF2B5EF4-FFF2-40B4-BE49-F238E27FC236}">
                  <a16:creationId xmlns:a16="http://schemas.microsoft.com/office/drawing/2014/main" id="{A51D2BBA-AF3D-4C70-B4FE-8A11CA5F87A7}"/>
                </a:ext>
              </a:extLst>
            </p:cNvPr>
            <p:cNvSpPr>
              <a:spLocks noChangeShapeType="1"/>
            </p:cNvSpPr>
            <p:nvPr/>
          </p:nvSpPr>
          <p:spPr bwMode="auto">
            <a:xfrm>
              <a:off x="2172"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04" name="AutoShape 56">
              <a:extLst>
                <a:ext uri="{FF2B5EF4-FFF2-40B4-BE49-F238E27FC236}">
                  <a16:creationId xmlns:a16="http://schemas.microsoft.com/office/drawing/2014/main" id="{53D26EDB-DDD9-448F-94B3-7AE228EAA070}"/>
                </a:ext>
              </a:extLst>
            </p:cNvPr>
            <p:cNvSpPr>
              <a:spLocks noChangeArrowheads="1"/>
            </p:cNvSpPr>
            <p:nvPr/>
          </p:nvSpPr>
          <p:spPr bwMode="auto">
            <a:xfrm>
              <a:off x="567"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26</a:t>
              </a:r>
              <a:endParaRPr lang="zh-CN" altLang="en-US" sz="2000"/>
            </a:p>
          </p:txBody>
        </p:sp>
        <p:sp>
          <p:nvSpPr>
            <p:cNvPr id="143405" name="AutoShape 57">
              <a:extLst>
                <a:ext uri="{FF2B5EF4-FFF2-40B4-BE49-F238E27FC236}">
                  <a16:creationId xmlns:a16="http://schemas.microsoft.com/office/drawing/2014/main" id="{103FED91-090A-432C-A9F5-4798C47B693B}"/>
                </a:ext>
              </a:extLst>
            </p:cNvPr>
            <p:cNvSpPr>
              <a:spLocks noChangeArrowheads="1"/>
            </p:cNvSpPr>
            <p:nvPr/>
          </p:nvSpPr>
          <p:spPr bwMode="auto">
            <a:xfrm>
              <a:off x="907"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sp>
          <p:nvSpPr>
            <p:cNvPr id="143406" name="Line 58">
              <a:extLst>
                <a:ext uri="{FF2B5EF4-FFF2-40B4-BE49-F238E27FC236}">
                  <a16:creationId xmlns:a16="http://schemas.microsoft.com/office/drawing/2014/main" id="{EC846B9C-1541-4148-BF06-B04533CF0167}"/>
                </a:ext>
              </a:extLst>
            </p:cNvPr>
            <p:cNvSpPr>
              <a:spLocks noChangeShapeType="1"/>
            </p:cNvSpPr>
            <p:nvPr/>
          </p:nvSpPr>
          <p:spPr bwMode="auto">
            <a:xfrm>
              <a:off x="816"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3368" name="Group 84">
            <a:extLst>
              <a:ext uri="{FF2B5EF4-FFF2-40B4-BE49-F238E27FC236}">
                <a16:creationId xmlns:a16="http://schemas.microsoft.com/office/drawing/2014/main" id="{F91E452B-A853-4F94-A07D-561F9F480A9B}"/>
              </a:ext>
            </a:extLst>
          </p:cNvPr>
          <p:cNvGrpSpPr>
            <a:grpSpLocks/>
          </p:cNvGrpSpPr>
          <p:nvPr/>
        </p:nvGrpSpPr>
        <p:grpSpPr bwMode="auto">
          <a:xfrm>
            <a:off x="4672013" y="4005263"/>
            <a:ext cx="4248150" cy="2305050"/>
            <a:chOff x="2943" y="2523"/>
            <a:chExt cx="2676" cy="1452"/>
          </a:xfrm>
        </p:grpSpPr>
        <p:sp>
          <p:nvSpPr>
            <p:cNvPr id="143371" name="AutoShape 61">
              <a:extLst>
                <a:ext uri="{FF2B5EF4-FFF2-40B4-BE49-F238E27FC236}">
                  <a16:creationId xmlns:a16="http://schemas.microsoft.com/office/drawing/2014/main" id="{39CF8F7C-E558-4817-9665-12D676F9BEBA}"/>
                </a:ext>
              </a:extLst>
            </p:cNvPr>
            <p:cNvSpPr>
              <a:spLocks noChangeArrowheads="1"/>
            </p:cNvSpPr>
            <p:nvPr/>
          </p:nvSpPr>
          <p:spPr bwMode="auto">
            <a:xfrm>
              <a:off x="4045" y="2523"/>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3372" name="AutoShape 62">
              <a:extLst>
                <a:ext uri="{FF2B5EF4-FFF2-40B4-BE49-F238E27FC236}">
                  <a16:creationId xmlns:a16="http://schemas.microsoft.com/office/drawing/2014/main" id="{F14913EE-6DB0-437E-80D7-8B886B2C5708}"/>
                </a:ext>
              </a:extLst>
            </p:cNvPr>
            <p:cNvSpPr>
              <a:spLocks noChangeArrowheads="1"/>
            </p:cNvSpPr>
            <p:nvPr/>
          </p:nvSpPr>
          <p:spPr bwMode="auto">
            <a:xfrm>
              <a:off x="3306" y="311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24 30</a:t>
              </a:r>
              <a:endParaRPr lang="zh-CN" altLang="en-US" sz="2000"/>
            </a:p>
          </p:txBody>
        </p:sp>
        <p:sp>
          <p:nvSpPr>
            <p:cNvPr id="143373" name="AutoShape 63">
              <a:extLst>
                <a:ext uri="{FF2B5EF4-FFF2-40B4-BE49-F238E27FC236}">
                  <a16:creationId xmlns:a16="http://schemas.microsoft.com/office/drawing/2014/main" id="{1F59A0A5-24BC-4F5C-83ED-3CD5376627E6}"/>
                </a:ext>
              </a:extLst>
            </p:cNvPr>
            <p:cNvSpPr>
              <a:spLocks noChangeArrowheads="1"/>
            </p:cNvSpPr>
            <p:nvPr/>
          </p:nvSpPr>
          <p:spPr bwMode="auto">
            <a:xfrm>
              <a:off x="2943" y="3748"/>
              <a:ext cx="44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3374" name="AutoShape 64">
              <a:extLst>
                <a:ext uri="{FF2B5EF4-FFF2-40B4-BE49-F238E27FC236}">
                  <a16:creationId xmlns:a16="http://schemas.microsoft.com/office/drawing/2014/main" id="{4A4C42C0-A3E2-4AC4-A935-08DF37D67CC5}"/>
                </a:ext>
              </a:extLst>
            </p:cNvPr>
            <p:cNvSpPr>
              <a:spLocks noChangeArrowheads="1"/>
            </p:cNvSpPr>
            <p:nvPr/>
          </p:nvSpPr>
          <p:spPr bwMode="auto">
            <a:xfrm>
              <a:off x="4265"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3375" name="AutoShape 65">
              <a:extLst>
                <a:ext uri="{FF2B5EF4-FFF2-40B4-BE49-F238E27FC236}">
                  <a16:creationId xmlns:a16="http://schemas.microsoft.com/office/drawing/2014/main" id="{460A44CC-F180-4A62-9C75-38A852226A7C}"/>
                </a:ext>
              </a:extLst>
            </p:cNvPr>
            <p:cNvSpPr>
              <a:spLocks noChangeArrowheads="1"/>
            </p:cNvSpPr>
            <p:nvPr/>
          </p:nvSpPr>
          <p:spPr bwMode="auto">
            <a:xfrm>
              <a:off x="5304"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3376" name="AutoShape 66">
              <a:extLst>
                <a:ext uri="{FF2B5EF4-FFF2-40B4-BE49-F238E27FC236}">
                  <a16:creationId xmlns:a16="http://schemas.microsoft.com/office/drawing/2014/main" id="{416EB4CC-6050-42A2-988E-94EBEDFD145B}"/>
                </a:ext>
              </a:extLst>
            </p:cNvPr>
            <p:cNvSpPr>
              <a:spLocks noChangeArrowheads="1"/>
            </p:cNvSpPr>
            <p:nvPr/>
          </p:nvSpPr>
          <p:spPr bwMode="auto">
            <a:xfrm>
              <a:off x="4622"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solidFill>
                  <a:schemeClr val="hlink"/>
                </a:solidFill>
              </a:endParaRPr>
            </a:p>
          </p:txBody>
        </p:sp>
        <p:sp>
          <p:nvSpPr>
            <p:cNvPr id="143377" name="AutoShape 67">
              <a:extLst>
                <a:ext uri="{FF2B5EF4-FFF2-40B4-BE49-F238E27FC236}">
                  <a16:creationId xmlns:a16="http://schemas.microsoft.com/office/drawing/2014/main" id="{F9013BF7-0C9A-4A86-8B78-60B02A6D444E}"/>
                </a:ext>
              </a:extLst>
            </p:cNvPr>
            <p:cNvSpPr>
              <a:spLocks noChangeArrowheads="1"/>
            </p:cNvSpPr>
            <p:nvPr/>
          </p:nvSpPr>
          <p:spPr bwMode="auto">
            <a:xfrm>
              <a:off x="4667"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a:t>
              </a:r>
              <a:r>
                <a:rPr lang="en-US" altLang="zh-CN" sz="2000">
                  <a:solidFill>
                    <a:schemeClr val="hlink"/>
                  </a:solidFill>
                </a:rPr>
                <a:t>70</a:t>
              </a:r>
              <a:r>
                <a:rPr lang="en-US" altLang="zh-CN" sz="2000"/>
                <a:t> 90</a:t>
              </a:r>
              <a:endParaRPr lang="zh-CN" altLang="en-US" sz="2000"/>
            </a:p>
          </p:txBody>
        </p:sp>
        <p:sp>
          <p:nvSpPr>
            <p:cNvPr id="143378" name="Line 68">
              <a:extLst>
                <a:ext uri="{FF2B5EF4-FFF2-40B4-BE49-F238E27FC236}">
                  <a16:creationId xmlns:a16="http://schemas.microsoft.com/office/drawing/2014/main" id="{FDBC74F0-908E-47BB-B6BA-3F4C9662925A}"/>
                </a:ext>
              </a:extLst>
            </p:cNvPr>
            <p:cNvSpPr>
              <a:spLocks noChangeShapeType="1"/>
            </p:cNvSpPr>
            <p:nvPr/>
          </p:nvSpPr>
          <p:spPr bwMode="auto">
            <a:xfrm flipH="1">
              <a:off x="3510"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9" name="Line 69">
              <a:extLst>
                <a:ext uri="{FF2B5EF4-FFF2-40B4-BE49-F238E27FC236}">
                  <a16:creationId xmlns:a16="http://schemas.microsoft.com/office/drawing/2014/main" id="{BB31F005-36B2-44CE-B83B-ABA6476CB6CD}"/>
                </a:ext>
              </a:extLst>
            </p:cNvPr>
            <p:cNvSpPr>
              <a:spLocks noChangeShapeType="1"/>
            </p:cNvSpPr>
            <p:nvPr/>
          </p:nvSpPr>
          <p:spPr bwMode="auto">
            <a:xfrm>
              <a:off x="4297"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0" name="Line 70">
              <a:extLst>
                <a:ext uri="{FF2B5EF4-FFF2-40B4-BE49-F238E27FC236}">
                  <a16:creationId xmlns:a16="http://schemas.microsoft.com/office/drawing/2014/main" id="{49953263-02CC-4A27-9F40-1E8BDA2B23AB}"/>
                </a:ext>
              </a:extLst>
            </p:cNvPr>
            <p:cNvSpPr>
              <a:spLocks noChangeShapeType="1"/>
            </p:cNvSpPr>
            <p:nvPr/>
          </p:nvSpPr>
          <p:spPr bwMode="auto">
            <a:xfrm flipH="1">
              <a:off x="3131"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1" name="Line 71">
              <a:extLst>
                <a:ext uri="{FF2B5EF4-FFF2-40B4-BE49-F238E27FC236}">
                  <a16:creationId xmlns:a16="http://schemas.microsoft.com/office/drawing/2014/main" id="{CE301DC3-B7C2-40C7-9D49-08E0C75971B9}"/>
                </a:ext>
              </a:extLst>
            </p:cNvPr>
            <p:cNvSpPr>
              <a:spLocks noChangeShapeType="1"/>
            </p:cNvSpPr>
            <p:nvPr/>
          </p:nvSpPr>
          <p:spPr bwMode="auto">
            <a:xfrm>
              <a:off x="3578" y="3339"/>
              <a:ext cx="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2" name="Line 72">
              <a:extLst>
                <a:ext uri="{FF2B5EF4-FFF2-40B4-BE49-F238E27FC236}">
                  <a16:creationId xmlns:a16="http://schemas.microsoft.com/office/drawing/2014/main" id="{3D9C91F9-30D7-46E7-A2CA-7E684AFBB890}"/>
                </a:ext>
              </a:extLst>
            </p:cNvPr>
            <p:cNvSpPr>
              <a:spLocks noChangeShapeType="1"/>
            </p:cNvSpPr>
            <p:nvPr/>
          </p:nvSpPr>
          <p:spPr bwMode="auto">
            <a:xfrm flipH="1">
              <a:off x="4422" y="3339"/>
              <a:ext cx="27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3" name="Line 73">
              <a:extLst>
                <a:ext uri="{FF2B5EF4-FFF2-40B4-BE49-F238E27FC236}">
                  <a16:creationId xmlns:a16="http://schemas.microsoft.com/office/drawing/2014/main" id="{C204CB58-1799-4F3B-B0D8-DC9B2B7E2EA3}"/>
                </a:ext>
              </a:extLst>
            </p:cNvPr>
            <p:cNvSpPr>
              <a:spLocks noChangeShapeType="1"/>
            </p:cNvSpPr>
            <p:nvPr/>
          </p:nvSpPr>
          <p:spPr bwMode="auto">
            <a:xfrm flipH="1">
              <a:off x="4740" y="3339"/>
              <a:ext cx="13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4" name="Line 74">
              <a:extLst>
                <a:ext uri="{FF2B5EF4-FFF2-40B4-BE49-F238E27FC236}">
                  <a16:creationId xmlns:a16="http://schemas.microsoft.com/office/drawing/2014/main" id="{8DB26CA5-7C5F-44AF-8BC1-3BF5CA37E81D}"/>
                </a:ext>
              </a:extLst>
            </p:cNvPr>
            <p:cNvSpPr>
              <a:spLocks noChangeShapeType="1"/>
            </p:cNvSpPr>
            <p:nvPr/>
          </p:nvSpPr>
          <p:spPr bwMode="auto">
            <a:xfrm>
              <a:off x="5284" y="3339"/>
              <a:ext cx="1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5" name="AutoShape 75">
              <a:extLst>
                <a:ext uri="{FF2B5EF4-FFF2-40B4-BE49-F238E27FC236}">
                  <a16:creationId xmlns:a16="http://schemas.microsoft.com/office/drawing/2014/main" id="{98A6DF65-C5BF-4BF7-A1C9-32528595E9D3}"/>
                </a:ext>
              </a:extLst>
            </p:cNvPr>
            <p:cNvSpPr>
              <a:spLocks noChangeArrowheads="1"/>
            </p:cNvSpPr>
            <p:nvPr/>
          </p:nvSpPr>
          <p:spPr bwMode="auto">
            <a:xfrm>
              <a:off x="3532"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26</a:t>
              </a:r>
              <a:endParaRPr lang="zh-CN" altLang="en-US" sz="2000"/>
            </a:p>
          </p:txBody>
        </p:sp>
        <p:sp>
          <p:nvSpPr>
            <p:cNvPr id="143386" name="AutoShape 76">
              <a:extLst>
                <a:ext uri="{FF2B5EF4-FFF2-40B4-BE49-F238E27FC236}">
                  <a16:creationId xmlns:a16="http://schemas.microsoft.com/office/drawing/2014/main" id="{611FC93B-0035-432A-99D8-1AF2F114D066}"/>
                </a:ext>
              </a:extLst>
            </p:cNvPr>
            <p:cNvSpPr>
              <a:spLocks noChangeArrowheads="1"/>
            </p:cNvSpPr>
            <p:nvPr/>
          </p:nvSpPr>
          <p:spPr bwMode="auto">
            <a:xfrm>
              <a:off x="3850"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sp>
          <p:nvSpPr>
            <p:cNvPr id="143387" name="Line 77">
              <a:extLst>
                <a:ext uri="{FF2B5EF4-FFF2-40B4-BE49-F238E27FC236}">
                  <a16:creationId xmlns:a16="http://schemas.microsoft.com/office/drawing/2014/main" id="{9626F01E-8AFA-4B21-AC36-CDE71A95792E}"/>
                </a:ext>
              </a:extLst>
            </p:cNvPr>
            <p:cNvSpPr>
              <a:spLocks noChangeShapeType="1"/>
            </p:cNvSpPr>
            <p:nvPr/>
          </p:nvSpPr>
          <p:spPr bwMode="auto">
            <a:xfrm>
              <a:off x="3759"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8" name="AutoShape 79">
              <a:extLst>
                <a:ext uri="{FF2B5EF4-FFF2-40B4-BE49-F238E27FC236}">
                  <a16:creationId xmlns:a16="http://schemas.microsoft.com/office/drawing/2014/main" id="{4C2EA8EA-7686-40F9-A858-8DFD9D92A0C6}"/>
                </a:ext>
              </a:extLst>
            </p:cNvPr>
            <p:cNvSpPr>
              <a:spLocks noChangeArrowheads="1"/>
            </p:cNvSpPr>
            <p:nvPr/>
          </p:nvSpPr>
          <p:spPr bwMode="auto">
            <a:xfrm>
              <a:off x="4985"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85</a:t>
              </a:r>
              <a:endParaRPr lang="zh-CN" altLang="en-US" sz="2000">
                <a:solidFill>
                  <a:schemeClr val="hlink"/>
                </a:solidFill>
              </a:endParaRPr>
            </a:p>
          </p:txBody>
        </p:sp>
        <p:sp>
          <p:nvSpPr>
            <p:cNvPr id="143389" name="Line 80">
              <a:extLst>
                <a:ext uri="{FF2B5EF4-FFF2-40B4-BE49-F238E27FC236}">
                  <a16:creationId xmlns:a16="http://schemas.microsoft.com/office/drawing/2014/main" id="{459E01E8-22AD-4B65-976E-353A3F34FF4A}"/>
                </a:ext>
              </a:extLst>
            </p:cNvPr>
            <p:cNvSpPr>
              <a:spLocks noChangeShapeType="1"/>
            </p:cNvSpPr>
            <p:nvPr/>
          </p:nvSpPr>
          <p:spPr bwMode="auto">
            <a:xfrm>
              <a:off x="510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369" name="AutoShape 82">
            <a:extLst>
              <a:ext uri="{FF2B5EF4-FFF2-40B4-BE49-F238E27FC236}">
                <a16:creationId xmlns:a16="http://schemas.microsoft.com/office/drawing/2014/main" id="{4B6980BD-B7E7-4886-A100-5291070D141D}"/>
              </a:ext>
            </a:extLst>
          </p:cNvPr>
          <p:cNvSpPr>
            <a:spLocks noChangeArrowheads="1"/>
          </p:cNvSpPr>
          <p:nvPr/>
        </p:nvSpPr>
        <p:spPr bwMode="auto">
          <a:xfrm>
            <a:off x="3995738" y="4652963"/>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370" name="Text Box 83">
            <a:extLst>
              <a:ext uri="{FF2B5EF4-FFF2-40B4-BE49-F238E27FC236}">
                <a16:creationId xmlns:a16="http://schemas.microsoft.com/office/drawing/2014/main" id="{76763207-EEF4-4A53-BC37-3FCEF3715EA8}"/>
              </a:ext>
            </a:extLst>
          </p:cNvPr>
          <p:cNvSpPr txBox="1">
            <a:spLocks noChangeArrowheads="1"/>
          </p:cNvSpPr>
          <p:nvPr/>
        </p:nvSpPr>
        <p:spPr bwMode="auto">
          <a:xfrm>
            <a:off x="3995738" y="422116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分裂</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2290B42-75E0-4177-84AC-B124AE75DEC3}"/>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插入</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分裂</a:t>
            </a:r>
            <a:r>
              <a:rPr lang="en-US" altLang="zh-CN" sz="3600">
                <a:latin typeface="黑体" panose="02010609060101010101" pitchFamily="49" charset="-122"/>
                <a:ea typeface="黑体" panose="02010609060101010101" pitchFamily="49" charset="-122"/>
              </a:rPr>
              <a:t>]</a:t>
            </a:r>
          </a:p>
        </p:txBody>
      </p:sp>
      <p:sp>
        <p:nvSpPr>
          <p:cNvPr id="144387" name="Text Box 3">
            <a:extLst>
              <a:ext uri="{FF2B5EF4-FFF2-40B4-BE49-F238E27FC236}">
                <a16:creationId xmlns:a16="http://schemas.microsoft.com/office/drawing/2014/main" id="{49D2BB88-3EB5-40CB-B206-B0308B84C5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8651D0-AF8D-4787-A51D-A9C418B7C9B6}" type="slidenum">
              <a:rPr lang="zh-CN" altLang="en-US" sz="2400"/>
              <a:pPr algn="r" eaLnBrk="1" hangingPunct="1">
                <a:spcBef>
                  <a:spcPct val="50000"/>
                </a:spcBef>
                <a:buClrTx/>
                <a:buSzTx/>
                <a:buFontTx/>
                <a:buNone/>
              </a:pPr>
              <a:t>96</a:t>
            </a:fld>
            <a:endParaRPr lang="en-US" altLang="zh-CN" sz="2400"/>
          </a:p>
        </p:txBody>
      </p:sp>
      <p:sp>
        <p:nvSpPr>
          <p:cNvPr id="144388" name="Text Box 4">
            <a:extLst>
              <a:ext uri="{FF2B5EF4-FFF2-40B4-BE49-F238E27FC236}">
                <a16:creationId xmlns:a16="http://schemas.microsoft.com/office/drawing/2014/main" id="{4434B1F1-3B3A-4944-A5E6-FDF3BAB4C0C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4389" name="Rectangle 5">
            <a:extLst>
              <a:ext uri="{FF2B5EF4-FFF2-40B4-BE49-F238E27FC236}">
                <a16:creationId xmlns:a16="http://schemas.microsoft.com/office/drawing/2014/main" id="{868F13EB-6237-4C4C-9930-F9894F38415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44390" name="Rectangle 6">
            <a:extLst>
              <a:ext uri="{FF2B5EF4-FFF2-40B4-BE49-F238E27FC236}">
                <a16:creationId xmlns:a16="http://schemas.microsoft.com/office/drawing/2014/main" id="{11FECB48-A448-4983-B9FC-D8D374F40D55}"/>
              </a:ext>
            </a:extLst>
          </p:cNvPr>
          <p:cNvSpPr>
            <a:spLocks noGrp="1" noChangeArrowheads="1"/>
          </p:cNvSpPr>
          <p:nvPr>
            <p:ph type="body" idx="1"/>
          </p:nvPr>
        </p:nvSpPr>
        <p:spPr>
          <a:xfrm>
            <a:off x="381000" y="2819400"/>
            <a:ext cx="8763000" cy="4038600"/>
          </a:xfrm>
        </p:spPr>
        <p:txBody>
          <a:bodyPr/>
          <a:lstStyle/>
          <a:p>
            <a:pPr eaLnBrk="1" hangingPunct="1"/>
            <a:r>
              <a:rPr lang="zh-CN" altLang="en-US" b="1">
                <a:latin typeface="黑体" panose="02010609060101010101" pitchFamily="49" charset="-122"/>
                <a:ea typeface="黑体" panose="02010609060101010101" pitchFamily="49" charset="-122"/>
              </a:rPr>
              <a:t>插入</a:t>
            </a:r>
            <a:r>
              <a:rPr lang="en-US" altLang="zh-CN" b="1">
                <a:latin typeface="黑体" panose="02010609060101010101" pitchFamily="49" charset="-122"/>
                <a:ea typeface="黑体" panose="02010609060101010101" pitchFamily="49" charset="-122"/>
              </a:rPr>
              <a:t>85(</a:t>
            </a:r>
            <a:r>
              <a:rPr lang="zh-CN" altLang="en-US" b="1">
                <a:latin typeface="黑体" panose="02010609060101010101" pitchFamily="49" charset="-122"/>
                <a:ea typeface="黑体" panose="02010609060101010101" pitchFamily="49" charset="-122"/>
              </a:rPr>
              <a:t>继续分裂</a:t>
            </a:r>
            <a:r>
              <a:rPr lang="en-US" altLang="zh-CN" b="1">
                <a:latin typeface="黑体" panose="02010609060101010101" pitchFamily="49" charset="-122"/>
                <a:ea typeface="黑体" panose="02010609060101010101" pitchFamily="49" charset="-122"/>
              </a:rPr>
              <a:t>)</a:t>
            </a:r>
          </a:p>
        </p:txBody>
      </p:sp>
      <p:sp>
        <p:nvSpPr>
          <p:cNvPr id="144391" name="AutoShape 45">
            <a:extLst>
              <a:ext uri="{FF2B5EF4-FFF2-40B4-BE49-F238E27FC236}">
                <a16:creationId xmlns:a16="http://schemas.microsoft.com/office/drawing/2014/main" id="{DB3599E9-9F0E-40AF-96F5-A2B3D1FA9BC2}"/>
              </a:ext>
            </a:extLst>
          </p:cNvPr>
          <p:cNvSpPr>
            <a:spLocks noChangeArrowheads="1"/>
          </p:cNvSpPr>
          <p:nvPr/>
        </p:nvSpPr>
        <p:spPr bwMode="auto">
          <a:xfrm>
            <a:off x="3995738" y="4652963"/>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4392" name="Text Box 46">
            <a:extLst>
              <a:ext uri="{FF2B5EF4-FFF2-40B4-BE49-F238E27FC236}">
                <a16:creationId xmlns:a16="http://schemas.microsoft.com/office/drawing/2014/main" id="{95E1A84D-D22F-49A9-B872-ED4F6043C4E3}"/>
              </a:ext>
            </a:extLst>
          </p:cNvPr>
          <p:cNvSpPr txBox="1">
            <a:spLocks noChangeArrowheads="1"/>
          </p:cNvSpPr>
          <p:nvPr/>
        </p:nvSpPr>
        <p:spPr bwMode="auto">
          <a:xfrm>
            <a:off x="3708400" y="42211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继续分裂</a:t>
            </a:r>
          </a:p>
        </p:txBody>
      </p:sp>
      <p:grpSp>
        <p:nvGrpSpPr>
          <p:cNvPr id="144393" name="Group 70">
            <a:extLst>
              <a:ext uri="{FF2B5EF4-FFF2-40B4-BE49-F238E27FC236}">
                <a16:creationId xmlns:a16="http://schemas.microsoft.com/office/drawing/2014/main" id="{41CC10DA-5027-4DC7-8E35-CA0FE0D1B3B7}"/>
              </a:ext>
            </a:extLst>
          </p:cNvPr>
          <p:cNvGrpSpPr>
            <a:grpSpLocks/>
          </p:cNvGrpSpPr>
          <p:nvPr/>
        </p:nvGrpSpPr>
        <p:grpSpPr bwMode="auto">
          <a:xfrm>
            <a:off x="4787900" y="4005263"/>
            <a:ext cx="4248150" cy="2305050"/>
            <a:chOff x="2880" y="2523"/>
            <a:chExt cx="2676" cy="1452"/>
          </a:xfrm>
        </p:grpSpPr>
        <p:sp>
          <p:nvSpPr>
            <p:cNvPr id="144414" name="AutoShape 48">
              <a:extLst>
                <a:ext uri="{FF2B5EF4-FFF2-40B4-BE49-F238E27FC236}">
                  <a16:creationId xmlns:a16="http://schemas.microsoft.com/office/drawing/2014/main" id="{2A1A59BB-C4AD-48DB-953E-A3E1F07A9A70}"/>
                </a:ext>
              </a:extLst>
            </p:cNvPr>
            <p:cNvSpPr>
              <a:spLocks noChangeArrowheads="1"/>
            </p:cNvSpPr>
            <p:nvPr/>
          </p:nvSpPr>
          <p:spPr bwMode="auto">
            <a:xfrm>
              <a:off x="3923" y="252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 </a:t>
              </a:r>
              <a:r>
                <a:rPr lang="en-US" altLang="zh-CN" sz="2000">
                  <a:solidFill>
                    <a:schemeClr val="hlink"/>
                  </a:solidFill>
                </a:rPr>
                <a:t>70</a:t>
              </a:r>
            </a:p>
          </p:txBody>
        </p:sp>
        <p:sp>
          <p:nvSpPr>
            <p:cNvPr id="144415" name="AutoShape 49">
              <a:extLst>
                <a:ext uri="{FF2B5EF4-FFF2-40B4-BE49-F238E27FC236}">
                  <a16:creationId xmlns:a16="http://schemas.microsoft.com/office/drawing/2014/main" id="{D5E9B3B9-45C5-4A9E-AF2B-682A5D68B8C1}"/>
                </a:ext>
              </a:extLst>
            </p:cNvPr>
            <p:cNvSpPr>
              <a:spLocks noChangeArrowheads="1"/>
            </p:cNvSpPr>
            <p:nvPr/>
          </p:nvSpPr>
          <p:spPr bwMode="auto">
            <a:xfrm>
              <a:off x="3243" y="311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24 30</a:t>
              </a:r>
              <a:endParaRPr lang="zh-CN" altLang="en-US" sz="2000"/>
            </a:p>
          </p:txBody>
        </p:sp>
        <p:sp>
          <p:nvSpPr>
            <p:cNvPr id="144416" name="AutoShape 50">
              <a:extLst>
                <a:ext uri="{FF2B5EF4-FFF2-40B4-BE49-F238E27FC236}">
                  <a16:creationId xmlns:a16="http://schemas.microsoft.com/office/drawing/2014/main" id="{94C7041F-BB7B-495E-BC7B-0C47EF4296A9}"/>
                </a:ext>
              </a:extLst>
            </p:cNvPr>
            <p:cNvSpPr>
              <a:spLocks noChangeArrowheads="1"/>
            </p:cNvSpPr>
            <p:nvPr/>
          </p:nvSpPr>
          <p:spPr bwMode="auto">
            <a:xfrm>
              <a:off x="2880" y="3748"/>
              <a:ext cx="44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4417" name="AutoShape 51">
              <a:extLst>
                <a:ext uri="{FF2B5EF4-FFF2-40B4-BE49-F238E27FC236}">
                  <a16:creationId xmlns:a16="http://schemas.microsoft.com/office/drawing/2014/main" id="{577A653B-220A-4B8D-91ED-992F51363E1C}"/>
                </a:ext>
              </a:extLst>
            </p:cNvPr>
            <p:cNvSpPr>
              <a:spLocks noChangeArrowheads="1"/>
            </p:cNvSpPr>
            <p:nvPr/>
          </p:nvSpPr>
          <p:spPr bwMode="auto">
            <a:xfrm>
              <a:off x="4202"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4418" name="AutoShape 52">
              <a:extLst>
                <a:ext uri="{FF2B5EF4-FFF2-40B4-BE49-F238E27FC236}">
                  <a16:creationId xmlns:a16="http://schemas.microsoft.com/office/drawing/2014/main" id="{30042DC9-6512-47D9-9A93-56FBEA8D7A50}"/>
                </a:ext>
              </a:extLst>
            </p:cNvPr>
            <p:cNvSpPr>
              <a:spLocks noChangeArrowheads="1"/>
            </p:cNvSpPr>
            <p:nvPr/>
          </p:nvSpPr>
          <p:spPr bwMode="auto">
            <a:xfrm>
              <a:off x="5241"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4419" name="AutoShape 53">
              <a:extLst>
                <a:ext uri="{FF2B5EF4-FFF2-40B4-BE49-F238E27FC236}">
                  <a16:creationId xmlns:a16="http://schemas.microsoft.com/office/drawing/2014/main" id="{BF46732B-921D-42D4-8B22-FADC0B19946F}"/>
                </a:ext>
              </a:extLst>
            </p:cNvPr>
            <p:cNvSpPr>
              <a:spLocks noChangeArrowheads="1"/>
            </p:cNvSpPr>
            <p:nvPr/>
          </p:nvSpPr>
          <p:spPr bwMode="auto">
            <a:xfrm>
              <a:off x="4559"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solidFill>
                  <a:schemeClr val="hlink"/>
                </a:solidFill>
              </a:endParaRPr>
            </a:p>
          </p:txBody>
        </p:sp>
        <p:sp>
          <p:nvSpPr>
            <p:cNvPr id="144420" name="Line 55">
              <a:extLst>
                <a:ext uri="{FF2B5EF4-FFF2-40B4-BE49-F238E27FC236}">
                  <a16:creationId xmlns:a16="http://schemas.microsoft.com/office/drawing/2014/main" id="{B3D2C9FC-A277-4D07-AC6C-71C087845B73}"/>
                </a:ext>
              </a:extLst>
            </p:cNvPr>
            <p:cNvSpPr>
              <a:spLocks noChangeShapeType="1"/>
            </p:cNvSpPr>
            <p:nvPr/>
          </p:nvSpPr>
          <p:spPr bwMode="auto">
            <a:xfrm flipH="1">
              <a:off x="3470" y="2750"/>
              <a:ext cx="49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1" name="Line 56">
              <a:extLst>
                <a:ext uri="{FF2B5EF4-FFF2-40B4-BE49-F238E27FC236}">
                  <a16:creationId xmlns:a16="http://schemas.microsoft.com/office/drawing/2014/main" id="{0265C256-D7B7-45DC-BA68-E9CB05F4E123}"/>
                </a:ext>
              </a:extLst>
            </p:cNvPr>
            <p:cNvSpPr>
              <a:spLocks noChangeShapeType="1"/>
            </p:cNvSpPr>
            <p:nvPr/>
          </p:nvSpPr>
          <p:spPr bwMode="auto">
            <a:xfrm>
              <a:off x="4377" y="2750"/>
              <a:ext cx="68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2" name="Line 57">
              <a:extLst>
                <a:ext uri="{FF2B5EF4-FFF2-40B4-BE49-F238E27FC236}">
                  <a16:creationId xmlns:a16="http://schemas.microsoft.com/office/drawing/2014/main" id="{AEEE744C-6115-47DC-A57E-5332C159DCC7}"/>
                </a:ext>
              </a:extLst>
            </p:cNvPr>
            <p:cNvSpPr>
              <a:spLocks noChangeShapeType="1"/>
            </p:cNvSpPr>
            <p:nvPr/>
          </p:nvSpPr>
          <p:spPr bwMode="auto">
            <a:xfrm flipH="1">
              <a:off x="3068"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3" name="Line 58">
              <a:extLst>
                <a:ext uri="{FF2B5EF4-FFF2-40B4-BE49-F238E27FC236}">
                  <a16:creationId xmlns:a16="http://schemas.microsoft.com/office/drawing/2014/main" id="{F386A525-52A7-4DEC-A237-A61D597C6024}"/>
                </a:ext>
              </a:extLst>
            </p:cNvPr>
            <p:cNvSpPr>
              <a:spLocks noChangeShapeType="1"/>
            </p:cNvSpPr>
            <p:nvPr/>
          </p:nvSpPr>
          <p:spPr bwMode="auto">
            <a:xfrm>
              <a:off x="3515" y="3339"/>
              <a:ext cx="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4" name="Line 59">
              <a:extLst>
                <a:ext uri="{FF2B5EF4-FFF2-40B4-BE49-F238E27FC236}">
                  <a16:creationId xmlns:a16="http://schemas.microsoft.com/office/drawing/2014/main" id="{D860CACA-4F88-4DE2-A0FE-4BCA77366A3B}"/>
                </a:ext>
              </a:extLst>
            </p:cNvPr>
            <p:cNvSpPr>
              <a:spLocks noChangeShapeType="1"/>
            </p:cNvSpPr>
            <p:nvPr/>
          </p:nvSpPr>
          <p:spPr bwMode="auto">
            <a:xfrm flipH="1">
              <a:off x="4332"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5" name="Line 60">
              <a:extLst>
                <a:ext uri="{FF2B5EF4-FFF2-40B4-BE49-F238E27FC236}">
                  <a16:creationId xmlns:a16="http://schemas.microsoft.com/office/drawing/2014/main" id="{FCC37FEE-00EC-4890-9D69-6ADC6574EEA2}"/>
                </a:ext>
              </a:extLst>
            </p:cNvPr>
            <p:cNvSpPr>
              <a:spLocks noChangeShapeType="1"/>
            </p:cNvSpPr>
            <p:nvPr/>
          </p:nvSpPr>
          <p:spPr bwMode="auto">
            <a:xfrm>
              <a:off x="4513" y="3339"/>
              <a:ext cx="181"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6" name="Line 61">
              <a:extLst>
                <a:ext uri="{FF2B5EF4-FFF2-40B4-BE49-F238E27FC236}">
                  <a16:creationId xmlns:a16="http://schemas.microsoft.com/office/drawing/2014/main" id="{8F5FF3C1-E4F7-4F40-A17B-E494261D0828}"/>
                </a:ext>
              </a:extLst>
            </p:cNvPr>
            <p:cNvSpPr>
              <a:spLocks noChangeShapeType="1"/>
            </p:cNvSpPr>
            <p:nvPr/>
          </p:nvSpPr>
          <p:spPr bwMode="auto">
            <a:xfrm>
              <a:off x="5193" y="3339"/>
              <a:ext cx="2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7" name="AutoShape 62">
              <a:extLst>
                <a:ext uri="{FF2B5EF4-FFF2-40B4-BE49-F238E27FC236}">
                  <a16:creationId xmlns:a16="http://schemas.microsoft.com/office/drawing/2014/main" id="{38C56535-8E33-4084-8C5D-B85424986800}"/>
                </a:ext>
              </a:extLst>
            </p:cNvPr>
            <p:cNvSpPr>
              <a:spLocks noChangeArrowheads="1"/>
            </p:cNvSpPr>
            <p:nvPr/>
          </p:nvSpPr>
          <p:spPr bwMode="auto">
            <a:xfrm>
              <a:off x="3469"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26</a:t>
              </a:r>
              <a:endParaRPr lang="zh-CN" altLang="en-US" sz="2000"/>
            </a:p>
          </p:txBody>
        </p:sp>
        <p:sp>
          <p:nvSpPr>
            <p:cNvPr id="144428" name="AutoShape 63">
              <a:extLst>
                <a:ext uri="{FF2B5EF4-FFF2-40B4-BE49-F238E27FC236}">
                  <a16:creationId xmlns:a16="http://schemas.microsoft.com/office/drawing/2014/main" id="{7293E533-AF67-44E1-8C76-BFD75EB6EAFE}"/>
                </a:ext>
              </a:extLst>
            </p:cNvPr>
            <p:cNvSpPr>
              <a:spLocks noChangeArrowheads="1"/>
            </p:cNvSpPr>
            <p:nvPr/>
          </p:nvSpPr>
          <p:spPr bwMode="auto">
            <a:xfrm>
              <a:off x="3787"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sp>
          <p:nvSpPr>
            <p:cNvPr id="144429" name="Line 64">
              <a:extLst>
                <a:ext uri="{FF2B5EF4-FFF2-40B4-BE49-F238E27FC236}">
                  <a16:creationId xmlns:a16="http://schemas.microsoft.com/office/drawing/2014/main" id="{B8490012-C8D2-4B01-904B-8510A50C6D7C}"/>
                </a:ext>
              </a:extLst>
            </p:cNvPr>
            <p:cNvSpPr>
              <a:spLocks noChangeShapeType="1"/>
            </p:cNvSpPr>
            <p:nvPr/>
          </p:nvSpPr>
          <p:spPr bwMode="auto">
            <a:xfrm>
              <a:off x="3696"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30" name="AutoShape 65">
              <a:extLst>
                <a:ext uri="{FF2B5EF4-FFF2-40B4-BE49-F238E27FC236}">
                  <a16:creationId xmlns:a16="http://schemas.microsoft.com/office/drawing/2014/main" id="{2AB7ED95-155A-4CA2-9336-AE82FD790715}"/>
                </a:ext>
              </a:extLst>
            </p:cNvPr>
            <p:cNvSpPr>
              <a:spLocks noChangeArrowheads="1"/>
            </p:cNvSpPr>
            <p:nvPr/>
          </p:nvSpPr>
          <p:spPr bwMode="auto">
            <a:xfrm>
              <a:off x="4922"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85</a:t>
              </a:r>
              <a:endParaRPr lang="zh-CN" altLang="en-US" sz="2000">
                <a:solidFill>
                  <a:schemeClr val="hlink"/>
                </a:solidFill>
              </a:endParaRPr>
            </a:p>
          </p:txBody>
        </p:sp>
        <p:sp>
          <p:nvSpPr>
            <p:cNvPr id="144431" name="Line 66">
              <a:extLst>
                <a:ext uri="{FF2B5EF4-FFF2-40B4-BE49-F238E27FC236}">
                  <a16:creationId xmlns:a16="http://schemas.microsoft.com/office/drawing/2014/main" id="{49802A98-4A4C-4021-B008-C3F1CCD6A2DA}"/>
                </a:ext>
              </a:extLst>
            </p:cNvPr>
            <p:cNvSpPr>
              <a:spLocks noChangeShapeType="1"/>
            </p:cNvSpPr>
            <p:nvPr/>
          </p:nvSpPr>
          <p:spPr bwMode="auto">
            <a:xfrm>
              <a:off x="5012" y="3339"/>
              <a:ext cx="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32" name="AutoShape 67">
              <a:extLst>
                <a:ext uri="{FF2B5EF4-FFF2-40B4-BE49-F238E27FC236}">
                  <a16:creationId xmlns:a16="http://schemas.microsoft.com/office/drawing/2014/main" id="{40F2C49B-9915-4595-827D-E70DDF5306D8}"/>
                </a:ext>
              </a:extLst>
            </p:cNvPr>
            <p:cNvSpPr>
              <a:spLocks noChangeArrowheads="1"/>
            </p:cNvSpPr>
            <p:nvPr/>
          </p:nvSpPr>
          <p:spPr bwMode="auto">
            <a:xfrm>
              <a:off x="4286" y="3113"/>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a:t>
              </a:r>
              <a:endParaRPr lang="en-US" altLang="zh-CN" sz="2000">
                <a:solidFill>
                  <a:schemeClr val="hlink"/>
                </a:solidFill>
              </a:endParaRPr>
            </a:p>
          </p:txBody>
        </p:sp>
        <p:sp>
          <p:nvSpPr>
            <p:cNvPr id="144433" name="AutoShape 68">
              <a:extLst>
                <a:ext uri="{FF2B5EF4-FFF2-40B4-BE49-F238E27FC236}">
                  <a16:creationId xmlns:a16="http://schemas.microsoft.com/office/drawing/2014/main" id="{4787A811-41BB-4423-854B-EB5B3B42B3AF}"/>
                </a:ext>
              </a:extLst>
            </p:cNvPr>
            <p:cNvSpPr>
              <a:spLocks noChangeArrowheads="1"/>
            </p:cNvSpPr>
            <p:nvPr/>
          </p:nvSpPr>
          <p:spPr bwMode="auto">
            <a:xfrm>
              <a:off x="4967" y="3113"/>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90</a:t>
              </a:r>
              <a:endParaRPr lang="en-US" altLang="zh-CN" sz="2000">
                <a:solidFill>
                  <a:schemeClr val="hlink"/>
                </a:solidFill>
              </a:endParaRPr>
            </a:p>
          </p:txBody>
        </p:sp>
        <p:sp>
          <p:nvSpPr>
            <p:cNvPr id="144434" name="Line 69">
              <a:extLst>
                <a:ext uri="{FF2B5EF4-FFF2-40B4-BE49-F238E27FC236}">
                  <a16:creationId xmlns:a16="http://schemas.microsoft.com/office/drawing/2014/main" id="{50C85114-2A03-4208-A5BA-14E76EC572B8}"/>
                </a:ext>
              </a:extLst>
            </p:cNvPr>
            <p:cNvSpPr>
              <a:spLocks noChangeShapeType="1"/>
            </p:cNvSpPr>
            <p:nvPr/>
          </p:nvSpPr>
          <p:spPr bwMode="auto">
            <a:xfrm>
              <a:off x="4195" y="2750"/>
              <a:ext cx="22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4394" name="Group 71">
            <a:extLst>
              <a:ext uri="{FF2B5EF4-FFF2-40B4-BE49-F238E27FC236}">
                <a16:creationId xmlns:a16="http://schemas.microsoft.com/office/drawing/2014/main" id="{74A18DE7-DBE0-4B99-9E61-EACE31DA5345}"/>
              </a:ext>
            </a:extLst>
          </p:cNvPr>
          <p:cNvGrpSpPr>
            <a:grpSpLocks/>
          </p:cNvGrpSpPr>
          <p:nvPr/>
        </p:nvGrpSpPr>
        <p:grpSpPr bwMode="auto">
          <a:xfrm>
            <a:off x="179388" y="4005263"/>
            <a:ext cx="4248150" cy="2305050"/>
            <a:chOff x="2943" y="2523"/>
            <a:chExt cx="2676" cy="1452"/>
          </a:xfrm>
        </p:grpSpPr>
        <p:sp>
          <p:nvSpPr>
            <p:cNvPr id="144395" name="AutoShape 72">
              <a:extLst>
                <a:ext uri="{FF2B5EF4-FFF2-40B4-BE49-F238E27FC236}">
                  <a16:creationId xmlns:a16="http://schemas.microsoft.com/office/drawing/2014/main" id="{B1759057-282E-4A29-A412-4569C6B7DD97}"/>
                </a:ext>
              </a:extLst>
            </p:cNvPr>
            <p:cNvSpPr>
              <a:spLocks noChangeArrowheads="1"/>
            </p:cNvSpPr>
            <p:nvPr/>
          </p:nvSpPr>
          <p:spPr bwMode="auto">
            <a:xfrm>
              <a:off x="4045" y="2523"/>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4396" name="AutoShape 73">
              <a:extLst>
                <a:ext uri="{FF2B5EF4-FFF2-40B4-BE49-F238E27FC236}">
                  <a16:creationId xmlns:a16="http://schemas.microsoft.com/office/drawing/2014/main" id="{6761A352-0BEC-49EC-B286-706CB000F96B}"/>
                </a:ext>
              </a:extLst>
            </p:cNvPr>
            <p:cNvSpPr>
              <a:spLocks noChangeArrowheads="1"/>
            </p:cNvSpPr>
            <p:nvPr/>
          </p:nvSpPr>
          <p:spPr bwMode="auto">
            <a:xfrm>
              <a:off x="3306" y="3113"/>
              <a:ext cx="49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24 30</a:t>
              </a:r>
              <a:endParaRPr lang="zh-CN" altLang="en-US" sz="2000"/>
            </a:p>
          </p:txBody>
        </p:sp>
        <p:sp>
          <p:nvSpPr>
            <p:cNvPr id="144397" name="AutoShape 74">
              <a:extLst>
                <a:ext uri="{FF2B5EF4-FFF2-40B4-BE49-F238E27FC236}">
                  <a16:creationId xmlns:a16="http://schemas.microsoft.com/office/drawing/2014/main" id="{CEF11664-98D5-422E-9AB2-203446F3DA62}"/>
                </a:ext>
              </a:extLst>
            </p:cNvPr>
            <p:cNvSpPr>
              <a:spLocks noChangeArrowheads="1"/>
            </p:cNvSpPr>
            <p:nvPr/>
          </p:nvSpPr>
          <p:spPr bwMode="auto">
            <a:xfrm>
              <a:off x="2943" y="3748"/>
              <a:ext cx="44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4398" name="AutoShape 75">
              <a:extLst>
                <a:ext uri="{FF2B5EF4-FFF2-40B4-BE49-F238E27FC236}">
                  <a16:creationId xmlns:a16="http://schemas.microsoft.com/office/drawing/2014/main" id="{845AA1F8-630B-4020-B9F9-71493B58C7C1}"/>
                </a:ext>
              </a:extLst>
            </p:cNvPr>
            <p:cNvSpPr>
              <a:spLocks noChangeArrowheads="1"/>
            </p:cNvSpPr>
            <p:nvPr/>
          </p:nvSpPr>
          <p:spPr bwMode="auto">
            <a:xfrm>
              <a:off x="4265"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4399" name="AutoShape 76">
              <a:extLst>
                <a:ext uri="{FF2B5EF4-FFF2-40B4-BE49-F238E27FC236}">
                  <a16:creationId xmlns:a16="http://schemas.microsoft.com/office/drawing/2014/main" id="{1D4E47A2-421D-412D-AE62-EA754C562FE8}"/>
                </a:ext>
              </a:extLst>
            </p:cNvPr>
            <p:cNvSpPr>
              <a:spLocks noChangeArrowheads="1"/>
            </p:cNvSpPr>
            <p:nvPr/>
          </p:nvSpPr>
          <p:spPr bwMode="auto">
            <a:xfrm>
              <a:off x="5304" y="3748"/>
              <a:ext cx="31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4400" name="AutoShape 77">
              <a:extLst>
                <a:ext uri="{FF2B5EF4-FFF2-40B4-BE49-F238E27FC236}">
                  <a16:creationId xmlns:a16="http://schemas.microsoft.com/office/drawing/2014/main" id="{EC37D6FA-0CE9-448D-9DD3-86D63419682B}"/>
                </a:ext>
              </a:extLst>
            </p:cNvPr>
            <p:cNvSpPr>
              <a:spLocks noChangeArrowheads="1"/>
            </p:cNvSpPr>
            <p:nvPr/>
          </p:nvSpPr>
          <p:spPr bwMode="auto">
            <a:xfrm>
              <a:off x="4622"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solidFill>
                  <a:schemeClr val="hlink"/>
                </a:solidFill>
              </a:endParaRPr>
            </a:p>
          </p:txBody>
        </p:sp>
        <p:sp>
          <p:nvSpPr>
            <p:cNvPr id="144401" name="AutoShape 78">
              <a:extLst>
                <a:ext uri="{FF2B5EF4-FFF2-40B4-BE49-F238E27FC236}">
                  <a16:creationId xmlns:a16="http://schemas.microsoft.com/office/drawing/2014/main" id="{3D544337-974B-47CC-BD5E-D837989227C4}"/>
                </a:ext>
              </a:extLst>
            </p:cNvPr>
            <p:cNvSpPr>
              <a:spLocks noChangeArrowheads="1"/>
            </p:cNvSpPr>
            <p:nvPr/>
          </p:nvSpPr>
          <p:spPr bwMode="auto">
            <a:xfrm>
              <a:off x="4667"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a:t>
              </a:r>
              <a:r>
                <a:rPr lang="en-US" altLang="zh-CN" sz="2000">
                  <a:solidFill>
                    <a:schemeClr val="hlink"/>
                  </a:solidFill>
                </a:rPr>
                <a:t>70</a:t>
              </a:r>
              <a:r>
                <a:rPr lang="en-US" altLang="zh-CN" sz="2000"/>
                <a:t> 90</a:t>
              </a:r>
              <a:endParaRPr lang="zh-CN" altLang="en-US" sz="2000"/>
            </a:p>
          </p:txBody>
        </p:sp>
        <p:sp>
          <p:nvSpPr>
            <p:cNvPr id="144402" name="Line 79">
              <a:extLst>
                <a:ext uri="{FF2B5EF4-FFF2-40B4-BE49-F238E27FC236}">
                  <a16:creationId xmlns:a16="http://schemas.microsoft.com/office/drawing/2014/main" id="{BFBED2D5-C94C-4FD6-8DE2-FDE35401E726}"/>
                </a:ext>
              </a:extLst>
            </p:cNvPr>
            <p:cNvSpPr>
              <a:spLocks noChangeShapeType="1"/>
            </p:cNvSpPr>
            <p:nvPr/>
          </p:nvSpPr>
          <p:spPr bwMode="auto">
            <a:xfrm flipH="1">
              <a:off x="3510"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3" name="Line 80">
              <a:extLst>
                <a:ext uri="{FF2B5EF4-FFF2-40B4-BE49-F238E27FC236}">
                  <a16:creationId xmlns:a16="http://schemas.microsoft.com/office/drawing/2014/main" id="{68E0DDFB-6469-4976-B382-A9DD1DA47CC5}"/>
                </a:ext>
              </a:extLst>
            </p:cNvPr>
            <p:cNvSpPr>
              <a:spLocks noChangeShapeType="1"/>
            </p:cNvSpPr>
            <p:nvPr/>
          </p:nvSpPr>
          <p:spPr bwMode="auto">
            <a:xfrm>
              <a:off x="4297"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4" name="Line 81">
              <a:extLst>
                <a:ext uri="{FF2B5EF4-FFF2-40B4-BE49-F238E27FC236}">
                  <a16:creationId xmlns:a16="http://schemas.microsoft.com/office/drawing/2014/main" id="{F6865EE6-AFAE-448C-9638-B2F672FCEB73}"/>
                </a:ext>
              </a:extLst>
            </p:cNvPr>
            <p:cNvSpPr>
              <a:spLocks noChangeShapeType="1"/>
            </p:cNvSpPr>
            <p:nvPr/>
          </p:nvSpPr>
          <p:spPr bwMode="auto">
            <a:xfrm flipH="1">
              <a:off x="3131"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5" name="Line 82">
              <a:extLst>
                <a:ext uri="{FF2B5EF4-FFF2-40B4-BE49-F238E27FC236}">
                  <a16:creationId xmlns:a16="http://schemas.microsoft.com/office/drawing/2014/main" id="{F8CC7881-BA9D-40BA-AE8F-D7EA1A2A0552}"/>
                </a:ext>
              </a:extLst>
            </p:cNvPr>
            <p:cNvSpPr>
              <a:spLocks noChangeShapeType="1"/>
            </p:cNvSpPr>
            <p:nvPr/>
          </p:nvSpPr>
          <p:spPr bwMode="auto">
            <a:xfrm>
              <a:off x="3578" y="3339"/>
              <a:ext cx="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6" name="Line 83">
              <a:extLst>
                <a:ext uri="{FF2B5EF4-FFF2-40B4-BE49-F238E27FC236}">
                  <a16:creationId xmlns:a16="http://schemas.microsoft.com/office/drawing/2014/main" id="{61C31D59-A49D-4F7E-9CC2-A063E4726436}"/>
                </a:ext>
              </a:extLst>
            </p:cNvPr>
            <p:cNvSpPr>
              <a:spLocks noChangeShapeType="1"/>
            </p:cNvSpPr>
            <p:nvPr/>
          </p:nvSpPr>
          <p:spPr bwMode="auto">
            <a:xfrm flipH="1">
              <a:off x="4422" y="3339"/>
              <a:ext cx="27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7" name="Line 84">
              <a:extLst>
                <a:ext uri="{FF2B5EF4-FFF2-40B4-BE49-F238E27FC236}">
                  <a16:creationId xmlns:a16="http://schemas.microsoft.com/office/drawing/2014/main" id="{6546AD02-1271-4A0F-B475-7D64983E62A7}"/>
                </a:ext>
              </a:extLst>
            </p:cNvPr>
            <p:cNvSpPr>
              <a:spLocks noChangeShapeType="1"/>
            </p:cNvSpPr>
            <p:nvPr/>
          </p:nvSpPr>
          <p:spPr bwMode="auto">
            <a:xfrm flipH="1">
              <a:off x="4740" y="3339"/>
              <a:ext cx="13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8" name="Line 85">
              <a:extLst>
                <a:ext uri="{FF2B5EF4-FFF2-40B4-BE49-F238E27FC236}">
                  <a16:creationId xmlns:a16="http://schemas.microsoft.com/office/drawing/2014/main" id="{DA138576-0F3C-4FBB-81FF-B31830CF677C}"/>
                </a:ext>
              </a:extLst>
            </p:cNvPr>
            <p:cNvSpPr>
              <a:spLocks noChangeShapeType="1"/>
            </p:cNvSpPr>
            <p:nvPr/>
          </p:nvSpPr>
          <p:spPr bwMode="auto">
            <a:xfrm>
              <a:off x="5284" y="3339"/>
              <a:ext cx="1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9" name="AutoShape 86">
              <a:extLst>
                <a:ext uri="{FF2B5EF4-FFF2-40B4-BE49-F238E27FC236}">
                  <a16:creationId xmlns:a16="http://schemas.microsoft.com/office/drawing/2014/main" id="{598A2E96-A89C-4CAC-BA10-995BFCF4DC20}"/>
                </a:ext>
              </a:extLst>
            </p:cNvPr>
            <p:cNvSpPr>
              <a:spLocks noChangeArrowheads="1"/>
            </p:cNvSpPr>
            <p:nvPr/>
          </p:nvSpPr>
          <p:spPr bwMode="auto">
            <a:xfrm>
              <a:off x="3532"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26</a:t>
              </a:r>
              <a:endParaRPr lang="zh-CN" altLang="en-US" sz="2000"/>
            </a:p>
          </p:txBody>
        </p:sp>
        <p:sp>
          <p:nvSpPr>
            <p:cNvPr id="144410" name="AutoShape 87">
              <a:extLst>
                <a:ext uri="{FF2B5EF4-FFF2-40B4-BE49-F238E27FC236}">
                  <a16:creationId xmlns:a16="http://schemas.microsoft.com/office/drawing/2014/main" id="{9057BC5E-4A55-41F3-9945-7B99C386C067}"/>
                </a:ext>
              </a:extLst>
            </p:cNvPr>
            <p:cNvSpPr>
              <a:spLocks noChangeArrowheads="1"/>
            </p:cNvSpPr>
            <p:nvPr/>
          </p:nvSpPr>
          <p:spPr bwMode="auto">
            <a:xfrm>
              <a:off x="3850"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37</a:t>
              </a:r>
              <a:endParaRPr lang="zh-CN" altLang="en-US" sz="2000"/>
            </a:p>
          </p:txBody>
        </p:sp>
        <p:sp>
          <p:nvSpPr>
            <p:cNvPr id="144411" name="Line 88">
              <a:extLst>
                <a:ext uri="{FF2B5EF4-FFF2-40B4-BE49-F238E27FC236}">
                  <a16:creationId xmlns:a16="http://schemas.microsoft.com/office/drawing/2014/main" id="{7B01E4C0-2B75-4B7F-BEB5-21546FE462CA}"/>
                </a:ext>
              </a:extLst>
            </p:cNvPr>
            <p:cNvSpPr>
              <a:spLocks noChangeShapeType="1"/>
            </p:cNvSpPr>
            <p:nvPr/>
          </p:nvSpPr>
          <p:spPr bwMode="auto">
            <a:xfrm>
              <a:off x="3759"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12" name="AutoShape 89">
              <a:extLst>
                <a:ext uri="{FF2B5EF4-FFF2-40B4-BE49-F238E27FC236}">
                  <a16:creationId xmlns:a16="http://schemas.microsoft.com/office/drawing/2014/main" id="{83A6108F-9F38-46A1-A686-0DE70717F091}"/>
                </a:ext>
              </a:extLst>
            </p:cNvPr>
            <p:cNvSpPr>
              <a:spLocks noChangeArrowheads="1"/>
            </p:cNvSpPr>
            <p:nvPr/>
          </p:nvSpPr>
          <p:spPr bwMode="auto">
            <a:xfrm>
              <a:off x="4985" y="3748"/>
              <a:ext cx="272"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85</a:t>
              </a:r>
              <a:endParaRPr lang="zh-CN" altLang="en-US" sz="2000">
                <a:solidFill>
                  <a:schemeClr val="hlink"/>
                </a:solidFill>
              </a:endParaRPr>
            </a:p>
          </p:txBody>
        </p:sp>
        <p:sp>
          <p:nvSpPr>
            <p:cNvPr id="144413" name="Line 90">
              <a:extLst>
                <a:ext uri="{FF2B5EF4-FFF2-40B4-BE49-F238E27FC236}">
                  <a16:creationId xmlns:a16="http://schemas.microsoft.com/office/drawing/2014/main" id="{9118A4FF-1C47-49FB-A884-1180AA8EDB3F}"/>
                </a:ext>
              </a:extLst>
            </p:cNvPr>
            <p:cNvSpPr>
              <a:spLocks noChangeShapeType="1"/>
            </p:cNvSpPr>
            <p:nvPr/>
          </p:nvSpPr>
          <p:spPr bwMode="auto">
            <a:xfrm>
              <a:off x="510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B7D0406-ADDB-4216-A990-317C5F933EEC}"/>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p>
        </p:txBody>
      </p:sp>
      <p:sp>
        <p:nvSpPr>
          <p:cNvPr id="145411" name="Text Box 3">
            <a:extLst>
              <a:ext uri="{FF2B5EF4-FFF2-40B4-BE49-F238E27FC236}">
                <a16:creationId xmlns:a16="http://schemas.microsoft.com/office/drawing/2014/main" id="{04A526C1-2A17-4B0B-8365-B208B787C22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0EF2A14-4976-41C2-A4D2-824F16BBBB08}" type="slidenum">
              <a:rPr lang="zh-CN" altLang="en-US" sz="2400"/>
              <a:pPr algn="r" eaLnBrk="1" hangingPunct="1">
                <a:spcBef>
                  <a:spcPct val="50000"/>
                </a:spcBef>
                <a:buClrTx/>
                <a:buSzTx/>
                <a:buFontTx/>
                <a:buNone/>
              </a:pPr>
              <a:t>97</a:t>
            </a:fld>
            <a:endParaRPr lang="en-US" altLang="zh-CN" sz="2400"/>
          </a:p>
        </p:txBody>
      </p:sp>
      <p:sp>
        <p:nvSpPr>
          <p:cNvPr id="145412" name="Text Box 4">
            <a:extLst>
              <a:ext uri="{FF2B5EF4-FFF2-40B4-BE49-F238E27FC236}">
                <a16:creationId xmlns:a16="http://schemas.microsoft.com/office/drawing/2014/main" id="{D3D910D7-19D9-4F9E-B9AC-BFA8F24E1EE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5413" name="Rectangle 5">
            <a:extLst>
              <a:ext uri="{FF2B5EF4-FFF2-40B4-BE49-F238E27FC236}">
                <a16:creationId xmlns:a16="http://schemas.microsoft.com/office/drawing/2014/main" id="{B9280B62-C797-4E47-AD73-AA7255F8398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如果被删关键字结点</a:t>
            </a:r>
            <a:r>
              <a:rPr lang="zh-CN" altLang="en-US" b="1" dirty="0">
                <a:solidFill>
                  <a:srgbClr val="FF0000"/>
                </a:solidFill>
                <a:latin typeface="黑体" panose="02010609060101010101" pitchFamily="49" charset="-122"/>
                <a:ea typeface="黑体" panose="02010609060101010101" pitchFamily="49" charset="-122"/>
              </a:rPr>
              <a:t>不是最底层结点</a:t>
            </a:r>
            <a:r>
              <a:rPr lang="zh-CN" altLang="en-US" b="1" dirty="0">
                <a:latin typeface="黑体" panose="02010609060101010101" pitchFamily="49" charset="-122"/>
                <a:ea typeface="黑体" panose="02010609060101010101" pitchFamily="49" charset="-122"/>
              </a:rPr>
              <a:t>，则用其</a:t>
            </a:r>
            <a:r>
              <a:rPr lang="zh-CN" altLang="en-US" b="1" dirty="0">
                <a:solidFill>
                  <a:srgbClr val="FF0000"/>
                </a:solidFill>
                <a:latin typeface="黑体" panose="02010609060101010101" pitchFamily="49" charset="-122"/>
                <a:ea typeface="黑体" panose="02010609060101010101" pitchFamily="49" charset="-122"/>
              </a:rPr>
              <a:t>右边</a:t>
            </a:r>
            <a:r>
              <a:rPr lang="zh-CN" altLang="en-US" b="1" dirty="0">
                <a:latin typeface="黑体" panose="02010609060101010101" pitchFamily="49" charset="-122"/>
                <a:ea typeface="黑体" panose="02010609060101010101" pitchFamily="49" charset="-122"/>
              </a:rPr>
              <a:t>指针所指子树中的</a:t>
            </a:r>
            <a:r>
              <a:rPr lang="zh-CN" altLang="en-US" b="1" dirty="0">
                <a:solidFill>
                  <a:srgbClr val="FF0000"/>
                </a:solidFill>
                <a:latin typeface="黑体" panose="02010609060101010101" pitchFamily="49" charset="-122"/>
                <a:ea typeface="黑体" panose="02010609060101010101" pitchFamily="49" charset="-122"/>
              </a:rPr>
              <a:t>最小关键字</a:t>
            </a:r>
            <a:r>
              <a:rPr lang="zh-CN" altLang="en-US" b="1" dirty="0">
                <a:latin typeface="黑体" panose="02010609060101010101" pitchFamily="49" charset="-122"/>
                <a:ea typeface="黑体" panose="02010609060101010101" pitchFamily="49" charset="-122"/>
              </a:rPr>
              <a:t>替代，然后再删除该最小关键字结点</a:t>
            </a:r>
          </a:p>
          <a:p>
            <a:pPr eaLnBrk="1" hangingPunct="1">
              <a:spcBef>
                <a:spcPct val="30000"/>
              </a:spcBef>
            </a:pPr>
            <a:r>
              <a:rPr lang="zh-CN" altLang="en-US" b="1" dirty="0">
                <a:latin typeface="黑体" panose="02010609060101010101" pitchFamily="49" charset="-122"/>
                <a:ea typeface="黑体" panose="02010609060101010101" pitchFamily="49" charset="-122"/>
              </a:rPr>
              <a:t>被删关键字所在结点中的关键字数目</a:t>
            </a:r>
          </a:p>
          <a:p>
            <a:pPr eaLnBrk="1" hangingPunct="1">
              <a:spcBef>
                <a:spcPct val="30000"/>
              </a:spcBef>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不小于 </a:t>
            </a:r>
            <a:r>
              <a:rPr lang="en-US" altLang="zh-CN" sz="2800" b="1" dirty="0">
                <a:latin typeface="黑体" panose="02010609060101010101" pitchFamily="49" charset="-122"/>
                <a:ea typeface="黑体" panose="02010609060101010101" pitchFamily="49" charset="-122"/>
              </a:rPr>
              <a:t>m/2</a:t>
            </a:r>
          </a:p>
          <a:p>
            <a:pPr eaLnBrk="1" hangingPunct="1">
              <a:spcBef>
                <a:spcPct val="30000"/>
              </a:spcBef>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等于 </a:t>
            </a:r>
            <a:r>
              <a:rPr lang="en-US" altLang="zh-CN" sz="2800" b="1" dirty="0">
                <a:latin typeface="黑体" panose="02010609060101010101" pitchFamily="49" charset="-122"/>
                <a:ea typeface="黑体" panose="02010609060101010101" pitchFamily="49" charset="-122"/>
              </a:rPr>
              <a:t>m/2 -1</a:t>
            </a:r>
            <a:r>
              <a:rPr lang="zh-CN" altLang="en-US" sz="2800" b="1" dirty="0">
                <a:latin typeface="黑体" panose="02010609060101010101" pitchFamily="49" charset="-122"/>
                <a:ea typeface="黑体" panose="02010609060101010101" pitchFamily="49" charset="-122"/>
              </a:rPr>
              <a:t>，其左</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右</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兄弟关键字数大于 </a:t>
            </a:r>
            <a:r>
              <a:rPr lang="en-US" altLang="zh-CN" sz="2800" b="1" dirty="0">
                <a:latin typeface="黑体" panose="02010609060101010101" pitchFamily="49" charset="-122"/>
                <a:ea typeface="黑体" panose="02010609060101010101" pitchFamily="49" charset="-122"/>
              </a:rPr>
              <a:t>m/2 -1</a:t>
            </a:r>
          </a:p>
          <a:p>
            <a:pPr eaLnBrk="1" hangingPunct="1">
              <a:spcBef>
                <a:spcPct val="30000"/>
              </a:spcBef>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等于 </a:t>
            </a:r>
            <a:r>
              <a:rPr lang="en-US" altLang="zh-CN" sz="2800" b="1" dirty="0">
                <a:latin typeface="黑体" panose="02010609060101010101" pitchFamily="49" charset="-122"/>
                <a:ea typeface="黑体" panose="02010609060101010101" pitchFamily="49" charset="-122"/>
              </a:rPr>
              <a:t>m/2 -1</a:t>
            </a:r>
            <a:r>
              <a:rPr lang="zh-CN" altLang="en-US" sz="2800" b="1" dirty="0">
                <a:latin typeface="黑体" panose="02010609060101010101" pitchFamily="49" charset="-122"/>
                <a:ea typeface="黑体" panose="02010609060101010101" pitchFamily="49" charset="-122"/>
              </a:rPr>
              <a:t>，其左</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右</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兄弟关键字数等于 </a:t>
            </a:r>
            <a:r>
              <a:rPr lang="en-US" altLang="zh-CN" sz="2800" b="1" dirty="0">
                <a:latin typeface="黑体" panose="02010609060101010101" pitchFamily="49" charset="-122"/>
                <a:ea typeface="黑体" panose="02010609060101010101" pitchFamily="49" charset="-122"/>
              </a:rPr>
              <a:t>m/2 -1</a:t>
            </a:r>
          </a:p>
        </p:txBody>
      </p:sp>
      <p:sp>
        <p:nvSpPr>
          <p:cNvPr id="145414" name="Rectangle 6">
            <a:extLst>
              <a:ext uri="{FF2B5EF4-FFF2-40B4-BE49-F238E27FC236}">
                <a16:creationId xmlns:a16="http://schemas.microsoft.com/office/drawing/2014/main" id="{449EF8E1-C41C-4B54-A48D-17F478236C3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45415" name="Group 23">
            <a:extLst>
              <a:ext uri="{FF2B5EF4-FFF2-40B4-BE49-F238E27FC236}">
                <a16:creationId xmlns:a16="http://schemas.microsoft.com/office/drawing/2014/main" id="{DBF9395A-0896-413B-8E13-7599C698A26A}"/>
              </a:ext>
            </a:extLst>
          </p:cNvPr>
          <p:cNvGrpSpPr>
            <a:grpSpLocks/>
          </p:cNvGrpSpPr>
          <p:nvPr/>
        </p:nvGrpSpPr>
        <p:grpSpPr bwMode="auto">
          <a:xfrm>
            <a:off x="1643063" y="5214938"/>
            <a:ext cx="649287" cy="287337"/>
            <a:chOff x="4422" y="2659"/>
            <a:chExt cx="454" cy="227"/>
          </a:xfrm>
        </p:grpSpPr>
        <p:sp>
          <p:nvSpPr>
            <p:cNvPr id="145436" name="Line 24">
              <a:extLst>
                <a:ext uri="{FF2B5EF4-FFF2-40B4-BE49-F238E27FC236}">
                  <a16:creationId xmlns:a16="http://schemas.microsoft.com/office/drawing/2014/main" id="{71A139F9-405E-4A90-B8AF-8944F28F6F7C}"/>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7" name="Line 25">
              <a:extLst>
                <a:ext uri="{FF2B5EF4-FFF2-40B4-BE49-F238E27FC236}">
                  <a16:creationId xmlns:a16="http://schemas.microsoft.com/office/drawing/2014/main" id="{77BE0693-43BA-4880-B742-B02321BAA74A}"/>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8" name="Line 26">
              <a:extLst>
                <a:ext uri="{FF2B5EF4-FFF2-40B4-BE49-F238E27FC236}">
                  <a16:creationId xmlns:a16="http://schemas.microsoft.com/office/drawing/2014/main" id="{DBCDF9FD-86F8-4182-A61B-1EF6B2107FB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9" name="Line 27">
              <a:extLst>
                <a:ext uri="{FF2B5EF4-FFF2-40B4-BE49-F238E27FC236}">
                  <a16:creationId xmlns:a16="http://schemas.microsoft.com/office/drawing/2014/main" id="{BA248E8C-CF55-49E9-A708-107703623E6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5416" name="Group 28">
            <a:extLst>
              <a:ext uri="{FF2B5EF4-FFF2-40B4-BE49-F238E27FC236}">
                <a16:creationId xmlns:a16="http://schemas.microsoft.com/office/drawing/2014/main" id="{007C7944-7A44-4B67-94E8-E2D9B3BFF1C1}"/>
              </a:ext>
            </a:extLst>
          </p:cNvPr>
          <p:cNvGrpSpPr>
            <a:grpSpLocks/>
          </p:cNvGrpSpPr>
          <p:nvPr/>
        </p:nvGrpSpPr>
        <p:grpSpPr bwMode="auto">
          <a:xfrm>
            <a:off x="2000250" y="4643438"/>
            <a:ext cx="649288" cy="287337"/>
            <a:chOff x="4422" y="2659"/>
            <a:chExt cx="454" cy="227"/>
          </a:xfrm>
        </p:grpSpPr>
        <p:sp>
          <p:nvSpPr>
            <p:cNvPr id="145432" name="Line 29">
              <a:extLst>
                <a:ext uri="{FF2B5EF4-FFF2-40B4-BE49-F238E27FC236}">
                  <a16:creationId xmlns:a16="http://schemas.microsoft.com/office/drawing/2014/main" id="{2C2CDC4C-395F-4968-AC73-C7C6C02FBA88}"/>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3" name="Line 30">
              <a:extLst>
                <a:ext uri="{FF2B5EF4-FFF2-40B4-BE49-F238E27FC236}">
                  <a16:creationId xmlns:a16="http://schemas.microsoft.com/office/drawing/2014/main" id="{38D05E23-C371-4729-BCED-C6918650AF2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4" name="Line 31">
              <a:extLst>
                <a:ext uri="{FF2B5EF4-FFF2-40B4-BE49-F238E27FC236}">
                  <a16:creationId xmlns:a16="http://schemas.microsoft.com/office/drawing/2014/main" id="{7BEE4BC4-A5E1-4033-AB3E-592229C06ED4}"/>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5" name="Line 32">
              <a:extLst>
                <a:ext uri="{FF2B5EF4-FFF2-40B4-BE49-F238E27FC236}">
                  <a16:creationId xmlns:a16="http://schemas.microsoft.com/office/drawing/2014/main" id="{CF66A48B-19DF-414E-856D-969ED1BD8CA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5417" name="Group 33">
            <a:extLst>
              <a:ext uri="{FF2B5EF4-FFF2-40B4-BE49-F238E27FC236}">
                <a16:creationId xmlns:a16="http://schemas.microsoft.com/office/drawing/2014/main" id="{BF5B8345-804A-475E-AED6-D74264AF8F3A}"/>
              </a:ext>
            </a:extLst>
          </p:cNvPr>
          <p:cNvGrpSpPr>
            <a:grpSpLocks/>
          </p:cNvGrpSpPr>
          <p:nvPr/>
        </p:nvGrpSpPr>
        <p:grpSpPr bwMode="auto">
          <a:xfrm>
            <a:off x="1643063" y="5786438"/>
            <a:ext cx="649287" cy="287337"/>
            <a:chOff x="4422" y="2659"/>
            <a:chExt cx="454" cy="227"/>
          </a:xfrm>
        </p:grpSpPr>
        <p:sp>
          <p:nvSpPr>
            <p:cNvPr id="145428" name="Line 34">
              <a:extLst>
                <a:ext uri="{FF2B5EF4-FFF2-40B4-BE49-F238E27FC236}">
                  <a16:creationId xmlns:a16="http://schemas.microsoft.com/office/drawing/2014/main" id="{9792BFE8-212F-43EC-A690-C24B83097EC8}"/>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9" name="Line 35">
              <a:extLst>
                <a:ext uri="{FF2B5EF4-FFF2-40B4-BE49-F238E27FC236}">
                  <a16:creationId xmlns:a16="http://schemas.microsoft.com/office/drawing/2014/main" id="{4CE01C6C-80DE-45D8-A777-2D31DB2849D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0" name="Line 36">
              <a:extLst>
                <a:ext uri="{FF2B5EF4-FFF2-40B4-BE49-F238E27FC236}">
                  <a16:creationId xmlns:a16="http://schemas.microsoft.com/office/drawing/2014/main" id="{D5A35EE8-1F14-46EB-B1B2-12243897607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31" name="Line 37">
              <a:extLst>
                <a:ext uri="{FF2B5EF4-FFF2-40B4-BE49-F238E27FC236}">
                  <a16:creationId xmlns:a16="http://schemas.microsoft.com/office/drawing/2014/main" id="{0A8204FB-0574-4F89-A702-96E026FD139A}"/>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5418" name="Group 38">
            <a:extLst>
              <a:ext uri="{FF2B5EF4-FFF2-40B4-BE49-F238E27FC236}">
                <a16:creationId xmlns:a16="http://schemas.microsoft.com/office/drawing/2014/main" id="{D04BF010-94D5-4BF1-B53F-6C5B414168C3}"/>
              </a:ext>
            </a:extLst>
          </p:cNvPr>
          <p:cNvGrpSpPr>
            <a:grpSpLocks/>
          </p:cNvGrpSpPr>
          <p:nvPr/>
        </p:nvGrpSpPr>
        <p:grpSpPr bwMode="auto">
          <a:xfrm>
            <a:off x="7500938" y="5214938"/>
            <a:ext cx="649287" cy="287337"/>
            <a:chOff x="4422" y="2659"/>
            <a:chExt cx="454" cy="227"/>
          </a:xfrm>
        </p:grpSpPr>
        <p:sp>
          <p:nvSpPr>
            <p:cNvPr id="145424" name="Line 39">
              <a:extLst>
                <a:ext uri="{FF2B5EF4-FFF2-40B4-BE49-F238E27FC236}">
                  <a16:creationId xmlns:a16="http://schemas.microsoft.com/office/drawing/2014/main" id="{AB64EF17-5AF9-4662-A400-A6B774DE9F3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5" name="Line 40">
              <a:extLst>
                <a:ext uri="{FF2B5EF4-FFF2-40B4-BE49-F238E27FC236}">
                  <a16:creationId xmlns:a16="http://schemas.microsoft.com/office/drawing/2014/main" id="{81654462-6C05-474D-BA49-166F0F6B65F0}"/>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6" name="Line 41">
              <a:extLst>
                <a:ext uri="{FF2B5EF4-FFF2-40B4-BE49-F238E27FC236}">
                  <a16:creationId xmlns:a16="http://schemas.microsoft.com/office/drawing/2014/main" id="{8EDC3B43-966D-41A1-BEC9-9FF1B1F586A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7" name="Line 42">
              <a:extLst>
                <a:ext uri="{FF2B5EF4-FFF2-40B4-BE49-F238E27FC236}">
                  <a16:creationId xmlns:a16="http://schemas.microsoft.com/office/drawing/2014/main" id="{98FBBD3E-9FCD-4788-9938-582F4A1A70D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5419" name="Group 43">
            <a:extLst>
              <a:ext uri="{FF2B5EF4-FFF2-40B4-BE49-F238E27FC236}">
                <a16:creationId xmlns:a16="http://schemas.microsoft.com/office/drawing/2014/main" id="{4C753DB3-7C93-4F81-BFCC-4C41E4C99847}"/>
              </a:ext>
            </a:extLst>
          </p:cNvPr>
          <p:cNvGrpSpPr>
            <a:grpSpLocks/>
          </p:cNvGrpSpPr>
          <p:nvPr/>
        </p:nvGrpSpPr>
        <p:grpSpPr bwMode="auto">
          <a:xfrm>
            <a:off x="7500938" y="5786438"/>
            <a:ext cx="649287" cy="287337"/>
            <a:chOff x="4422" y="2659"/>
            <a:chExt cx="454" cy="227"/>
          </a:xfrm>
        </p:grpSpPr>
        <p:sp>
          <p:nvSpPr>
            <p:cNvPr id="145420" name="Line 44">
              <a:extLst>
                <a:ext uri="{FF2B5EF4-FFF2-40B4-BE49-F238E27FC236}">
                  <a16:creationId xmlns:a16="http://schemas.microsoft.com/office/drawing/2014/main" id="{ABECEC0C-4FA5-46E9-8335-CA79D5A189E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1" name="Line 45">
              <a:extLst>
                <a:ext uri="{FF2B5EF4-FFF2-40B4-BE49-F238E27FC236}">
                  <a16:creationId xmlns:a16="http://schemas.microsoft.com/office/drawing/2014/main" id="{1D8EBD6D-0D09-4847-9C8E-F2A571EFCE87}"/>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2" name="Line 46">
              <a:extLst>
                <a:ext uri="{FF2B5EF4-FFF2-40B4-BE49-F238E27FC236}">
                  <a16:creationId xmlns:a16="http://schemas.microsoft.com/office/drawing/2014/main" id="{697E677D-1182-437C-93F2-8EB8A3F5BD71}"/>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423" name="Line 47">
              <a:extLst>
                <a:ext uri="{FF2B5EF4-FFF2-40B4-BE49-F238E27FC236}">
                  <a16:creationId xmlns:a16="http://schemas.microsoft.com/office/drawing/2014/main" id="{EE498B5C-2E8E-4F6C-BD1C-71E9BDA20122}"/>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BA4BE40-AA22-4A42-9303-E7D360A6CB3F}"/>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p>
        </p:txBody>
      </p:sp>
      <p:sp>
        <p:nvSpPr>
          <p:cNvPr id="147459" name="Text Box 3">
            <a:extLst>
              <a:ext uri="{FF2B5EF4-FFF2-40B4-BE49-F238E27FC236}">
                <a16:creationId xmlns:a16="http://schemas.microsoft.com/office/drawing/2014/main" id="{69A255EC-0A16-4810-861F-75D38DCE99E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6EB774C-3191-4665-91F3-9F8E2915A645}" type="slidenum">
              <a:rPr lang="zh-CN" altLang="en-US" sz="2400"/>
              <a:pPr algn="r" eaLnBrk="1" hangingPunct="1">
                <a:spcBef>
                  <a:spcPct val="50000"/>
                </a:spcBef>
                <a:buClrTx/>
                <a:buSzTx/>
                <a:buFontTx/>
                <a:buNone/>
              </a:pPr>
              <a:t>98</a:t>
            </a:fld>
            <a:endParaRPr lang="en-US" altLang="zh-CN" sz="2400"/>
          </a:p>
        </p:txBody>
      </p:sp>
      <p:sp>
        <p:nvSpPr>
          <p:cNvPr id="147460" name="Text Box 4">
            <a:extLst>
              <a:ext uri="{FF2B5EF4-FFF2-40B4-BE49-F238E27FC236}">
                <a16:creationId xmlns:a16="http://schemas.microsoft.com/office/drawing/2014/main" id="{648EAE30-7FD4-4020-92B9-D79E3E2A2FE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7461" name="Rectangle 5">
            <a:extLst>
              <a:ext uri="{FF2B5EF4-FFF2-40B4-BE49-F238E27FC236}">
                <a16:creationId xmlns:a16="http://schemas.microsoft.com/office/drawing/2014/main" id="{1CC6B653-AFC5-401B-84CF-D25918DF043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被删关键字所在结点中的关键字数目</a:t>
            </a:r>
            <a:r>
              <a:rPr lang="zh-CN" altLang="en-US" b="1">
                <a:solidFill>
                  <a:srgbClr val="FF0000"/>
                </a:solidFill>
                <a:latin typeface="黑体" panose="02010609060101010101" pitchFamily="49" charset="-122"/>
                <a:ea typeface="黑体" panose="02010609060101010101" pitchFamily="49" charset="-122"/>
              </a:rPr>
              <a:t>不小于 </a:t>
            </a:r>
            <a:r>
              <a:rPr lang="en-US" altLang="zh-CN" b="1">
                <a:solidFill>
                  <a:srgbClr val="FF0000"/>
                </a:solidFill>
                <a:latin typeface="黑体" panose="02010609060101010101" pitchFamily="49" charset="-122"/>
                <a:ea typeface="黑体" panose="02010609060101010101" pitchFamily="49" charset="-122"/>
              </a:rPr>
              <a:t>m/2 </a:t>
            </a:r>
            <a:r>
              <a:rPr lang="zh-CN" altLang="en-US" b="1">
                <a:latin typeface="黑体" panose="02010609060101010101" pitchFamily="49" charset="-122"/>
                <a:ea typeface="黑体" panose="02010609060101010101" pitchFamily="49" charset="-122"/>
              </a:rPr>
              <a:t>，直接删除</a:t>
            </a:r>
          </a:p>
          <a:p>
            <a:pPr eaLnBrk="1" hangingPunct="1">
              <a:spcBef>
                <a:spcPct val="30000"/>
              </a:spcBef>
            </a:pPr>
            <a:r>
              <a:rPr lang="zh-CN" altLang="en-US" b="1">
                <a:latin typeface="黑体" panose="02010609060101010101" pitchFamily="49" charset="-122"/>
                <a:ea typeface="黑体" panose="02010609060101010101" pitchFamily="49" charset="-122"/>
              </a:rPr>
              <a:t>删除</a:t>
            </a:r>
            <a:r>
              <a:rPr lang="en-US" altLang="zh-CN" b="1">
                <a:latin typeface="黑体" panose="02010609060101010101" pitchFamily="49" charset="-122"/>
                <a:ea typeface="黑体" panose="02010609060101010101" pitchFamily="49" charset="-122"/>
              </a:rPr>
              <a:t>12</a:t>
            </a:r>
          </a:p>
        </p:txBody>
      </p:sp>
      <p:sp>
        <p:nvSpPr>
          <p:cNvPr id="147462" name="Rectangle 6">
            <a:extLst>
              <a:ext uri="{FF2B5EF4-FFF2-40B4-BE49-F238E27FC236}">
                <a16:creationId xmlns:a16="http://schemas.microsoft.com/office/drawing/2014/main" id="{E70D6280-89CB-45EC-BA21-A6D8F4D660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47463" name="Group 12">
            <a:extLst>
              <a:ext uri="{FF2B5EF4-FFF2-40B4-BE49-F238E27FC236}">
                <a16:creationId xmlns:a16="http://schemas.microsoft.com/office/drawing/2014/main" id="{935F2E56-9F24-419F-B883-AE4520B0D1EA}"/>
              </a:ext>
            </a:extLst>
          </p:cNvPr>
          <p:cNvGrpSpPr>
            <a:grpSpLocks/>
          </p:cNvGrpSpPr>
          <p:nvPr/>
        </p:nvGrpSpPr>
        <p:grpSpPr bwMode="auto">
          <a:xfrm>
            <a:off x="755650" y="3429000"/>
            <a:ext cx="720725" cy="360363"/>
            <a:chOff x="4422" y="2659"/>
            <a:chExt cx="454" cy="227"/>
          </a:xfrm>
        </p:grpSpPr>
        <p:sp>
          <p:nvSpPr>
            <p:cNvPr id="147498" name="Line 13">
              <a:extLst>
                <a:ext uri="{FF2B5EF4-FFF2-40B4-BE49-F238E27FC236}">
                  <a16:creationId xmlns:a16="http://schemas.microsoft.com/office/drawing/2014/main" id="{EC877C63-27C0-491B-A995-5922B4A04F22}"/>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9" name="Line 14">
              <a:extLst>
                <a:ext uri="{FF2B5EF4-FFF2-40B4-BE49-F238E27FC236}">
                  <a16:creationId xmlns:a16="http://schemas.microsoft.com/office/drawing/2014/main" id="{BF88510D-7CDE-4BE6-A6A2-4F9A45CB5FA8}"/>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500" name="Line 15">
              <a:extLst>
                <a:ext uri="{FF2B5EF4-FFF2-40B4-BE49-F238E27FC236}">
                  <a16:creationId xmlns:a16="http://schemas.microsoft.com/office/drawing/2014/main" id="{DA70C6F9-2299-45DC-9E58-F1F99567F9E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501" name="Line 16">
              <a:extLst>
                <a:ext uri="{FF2B5EF4-FFF2-40B4-BE49-F238E27FC236}">
                  <a16:creationId xmlns:a16="http://schemas.microsoft.com/office/drawing/2014/main" id="{3A374080-1C70-42D2-9D80-87ED742CE52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7464" name="Group 32">
            <a:extLst>
              <a:ext uri="{FF2B5EF4-FFF2-40B4-BE49-F238E27FC236}">
                <a16:creationId xmlns:a16="http://schemas.microsoft.com/office/drawing/2014/main" id="{2AC437F4-75C6-48C8-B0ED-7FCCDE25647D}"/>
              </a:ext>
            </a:extLst>
          </p:cNvPr>
          <p:cNvGrpSpPr>
            <a:grpSpLocks/>
          </p:cNvGrpSpPr>
          <p:nvPr/>
        </p:nvGrpSpPr>
        <p:grpSpPr bwMode="auto">
          <a:xfrm>
            <a:off x="250825" y="4437063"/>
            <a:ext cx="4176713" cy="2305050"/>
            <a:chOff x="1247" y="2704"/>
            <a:chExt cx="3856" cy="1452"/>
          </a:xfrm>
        </p:grpSpPr>
        <p:sp>
          <p:nvSpPr>
            <p:cNvPr id="147483" name="AutoShape 33">
              <a:extLst>
                <a:ext uri="{FF2B5EF4-FFF2-40B4-BE49-F238E27FC236}">
                  <a16:creationId xmlns:a16="http://schemas.microsoft.com/office/drawing/2014/main" id="{C2F4121A-A158-4706-B501-4A6711FE2EDB}"/>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7484" name="AutoShape 34">
              <a:extLst>
                <a:ext uri="{FF2B5EF4-FFF2-40B4-BE49-F238E27FC236}">
                  <a16:creationId xmlns:a16="http://schemas.microsoft.com/office/drawing/2014/main" id="{2589C735-D93C-4B9A-A0B5-FCC2C0E72D7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47485" name="AutoShape 35">
              <a:extLst>
                <a:ext uri="{FF2B5EF4-FFF2-40B4-BE49-F238E27FC236}">
                  <a16:creationId xmlns:a16="http://schemas.microsoft.com/office/drawing/2014/main" id="{00E0C77F-6230-4C33-AAB2-27ECA9F56C21}"/>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3  12</a:t>
              </a:r>
              <a:endParaRPr lang="zh-CN" altLang="en-US" sz="2000"/>
            </a:p>
          </p:txBody>
        </p:sp>
        <p:sp>
          <p:nvSpPr>
            <p:cNvPr id="147486" name="AutoShape 36">
              <a:extLst>
                <a:ext uri="{FF2B5EF4-FFF2-40B4-BE49-F238E27FC236}">
                  <a16:creationId xmlns:a16="http://schemas.microsoft.com/office/drawing/2014/main" id="{20D18056-ED5B-4879-AE00-52CCD75D96BD}"/>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7487" name="AutoShape 37">
              <a:extLst>
                <a:ext uri="{FF2B5EF4-FFF2-40B4-BE49-F238E27FC236}">
                  <a16:creationId xmlns:a16="http://schemas.microsoft.com/office/drawing/2014/main" id="{09D660C7-588A-4238-B366-0ADAE6F034EB}"/>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7488" name="AutoShape 38">
              <a:extLst>
                <a:ext uri="{FF2B5EF4-FFF2-40B4-BE49-F238E27FC236}">
                  <a16:creationId xmlns:a16="http://schemas.microsoft.com/office/drawing/2014/main" id="{96D12B09-5E05-40E8-A6A0-55E7510367AC}"/>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61 70</a:t>
              </a:r>
              <a:endParaRPr lang="zh-CN" altLang="en-US" sz="2000"/>
            </a:p>
          </p:txBody>
        </p:sp>
        <p:sp>
          <p:nvSpPr>
            <p:cNvPr id="147489" name="AutoShape 39">
              <a:extLst>
                <a:ext uri="{FF2B5EF4-FFF2-40B4-BE49-F238E27FC236}">
                  <a16:creationId xmlns:a16="http://schemas.microsoft.com/office/drawing/2014/main" id="{19F3D883-0C89-41D0-9790-4A517FF02905}"/>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53 90</a:t>
              </a:r>
              <a:endParaRPr lang="zh-CN" altLang="en-US" sz="2000"/>
            </a:p>
          </p:txBody>
        </p:sp>
        <p:sp>
          <p:nvSpPr>
            <p:cNvPr id="147490" name="Line 40">
              <a:extLst>
                <a:ext uri="{FF2B5EF4-FFF2-40B4-BE49-F238E27FC236}">
                  <a16:creationId xmlns:a16="http://schemas.microsoft.com/office/drawing/2014/main" id="{74525F15-1B02-45C3-AA46-3C1D5B2F853E}"/>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1" name="Line 41">
              <a:extLst>
                <a:ext uri="{FF2B5EF4-FFF2-40B4-BE49-F238E27FC236}">
                  <a16:creationId xmlns:a16="http://schemas.microsoft.com/office/drawing/2014/main" id="{6C5754F0-160B-47BE-8AD5-91522982E10A}"/>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2" name="Line 42">
              <a:extLst>
                <a:ext uri="{FF2B5EF4-FFF2-40B4-BE49-F238E27FC236}">
                  <a16:creationId xmlns:a16="http://schemas.microsoft.com/office/drawing/2014/main" id="{718788F3-0005-4086-8C38-AD4EB036C5C4}"/>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3" name="Line 43">
              <a:extLst>
                <a:ext uri="{FF2B5EF4-FFF2-40B4-BE49-F238E27FC236}">
                  <a16:creationId xmlns:a16="http://schemas.microsoft.com/office/drawing/2014/main" id="{AF48B4CF-26B0-490F-8C15-221DA79FF09B}"/>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4" name="Line 44">
              <a:extLst>
                <a:ext uri="{FF2B5EF4-FFF2-40B4-BE49-F238E27FC236}">
                  <a16:creationId xmlns:a16="http://schemas.microsoft.com/office/drawing/2014/main" id="{CCD474B1-FE51-4CFE-9685-11AC2564E14A}"/>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5" name="Line 45">
              <a:extLst>
                <a:ext uri="{FF2B5EF4-FFF2-40B4-BE49-F238E27FC236}">
                  <a16:creationId xmlns:a16="http://schemas.microsoft.com/office/drawing/2014/main" id="{BEEE8D34-211E-47E3-8CA2-41F53D033501}"/>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6" name="Line 46">
              <a:extLst>
                <a:ext uri="{FF2B5EF4-FFF2-40B4-BE49-F238E27FC236}">
                  <a16:creationId xmlns:a16="http://schemas.microsoft.com/office/drawing/2014/main" id="{F0029886-4A1D-47E1-A5E3-5EB339ADA7A6}"/>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97" name="AutoShape 47">
              <a:extLst>
                <a:ext uri="{FF2B5EF4-FFF2-40B4-BE49-F238E27FC236}">
                  <a16:creationId xmlns:a16="http://schemas.microsoft.com/office/drawing/2014/main" id="{8ECF7F2E-120A-4738-AC81-EC7F7BA53B5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30 37</a:t>
              </a:r>
              <a:endParaRPr lang="zh-CN" altLang="en-US" sz="2000"/>
            </a:p>
          </p:txBody>
        </p:sp>
      </p:grpSp>
      <p:grpSp>
        <p:nvGrpSpPr>
          <p:cNvPr id="147465" name="Group 64">
            <a:extLst>
              <a:ext uri="{FF2B5EF4-FFF2-40B4-BE49-F238E27FC236}">
                <a16:creationId xmlns:a16="http://schemas.microsoft.com/office/drawing/2014/main" id="{DB8E668D-7AA0-4A0C-9E8B-69164F65DA82}"/>
              </a:ext>
            </a:extLst>
          </p:cNvPr>
          <p:cNvGrpSpPr>
            <a:grpSpLocks/>
          </p:cNvGrpSpPr>
          <p:nvPr/>
        </p:nvGrpSpPr>
        <p:grpSpPr bwMode="auto">
          <a:xfrm>
            <a:off x="4787900" y="4437063"/>
            <a:ext cx="4176713" cy="2305050"/>
            <a:chOff x="3016" y="2795"/>
            <a:chExt cx="2631" cy="1452"/>
          </a:xfrm>
        </p:grpSpPr>
        <p:sp>
          <p:nvSpPr>
            <p:cNvPr id="147468" name="AutoShape 49">
              <a:extLst>
                <a:ext uri="{FF2B5EF4-FFF2-40B4-BE49-F238E27FC236}">
                  <a16:creationId xmlns:a16="http://schemas.microsoft.com/office/drawing/2014/main" id="{5B5BCD13-7034-4799-88A6-5F31EF8C87AD}"/>
                </a:ext>
              </a:extLst>
            </p:cNvPr>
            <p:cNvSpPr>
              <a:spLocks noChangeArrowheads="1"/>
            </p:cNvSpPr>
            <p:nvPr/>
          </p:nvSpPr>
          <p:spPr bwMode="auto">
            <a:xfrm>
              <a:off x="4100"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7469" name="AutoShape 50">
              <a:extLst>
                <a:ext uri="{FF2B5EF4-FFF2-40B4-BE49-F238E27FC236}">
                  <a16:creationId xmlns:a16="http://schemas.microsoft.com/office/drawing/2014/main" id="{6C14531A-3188-44EE-BB7B-BF57FAC3BF4C}"/>
                </a:ext>
              </a:extLst>
            </p:cNvPr>
            <p:cNvSpPr>
              <a:spLocks noChangeArrowheads="1"/>
            </p:cNvSpPr>
            <p:nvPr/>
          </p:nvSpPr>
          <p:spPr bwMode="auto">
            <a:xfrm>
              <a:off x="3388" y="3385"/>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47470" name="AutoShape 51">
              <a:extLst>
                <a:ext uri="{FF2B5EF4-FFF2-40B4-BE49-F238E27FC236}">
                  <a16:creationId xmlns:a16="http://schemas.microsoft.com/office/drawing/2014/main" id="{234F017F-99D2-4743-9D9B-4B1762D443C7}"/>
                </a:ext>
              </a:extLst>
            </p:cNvPr>
            <p:cNvSpPr>
              <a:spLocks noChangeArrowheads="1"/>
            </p:cNvSpPr>
            <p:nvPr/>
          </p:nvSpPr>
          <p:spPr bwMode="auto">
            <a:xfrm>
              <a:off x="3016" y="4020"/>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endParaRPr lang="zh-CN" altLang="en-US" sz="2000"/>
            </a:p>
          </p:txBody>
        </p:sp>
        <p:sp>
          <p:nvSpPr>
            <p:cNvPr id="147471" name="AutoShape 52">
              <a:extLst>
                <a:ext uri="{FF2B5EF4-FFF2-40B4-BE49-F238E27FC236}">
                  <a16:creationId xmlns:a16="http://schemas.microsoft.com/office/drawing/2014/main" id="{283581CD-2BE0-48BC-8395-C604C7475E1F}"/>
                </a:ext>
              </a:extLst>
            </p:cNvPr>
            <p:cNvSpPr>
              <a:spLocks noChangeArrowheads="1"/>
            </p:cNvSpPr>
            <p:nvPr/>
          </p:nvSpPr>
          <p:spPr bwMode="auto">
            <a:xfrm>
              <a:off x="4316" y="402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7472" name="AutoShape 53">
              <a:extLst>
                <a:ext uri="{FF2B5EF4-FFF2-40B4-BE49-F238E27FC236}">
                  <a16:creationId xmlns:a16="http://schemas.microsoft.com/office/drawing/2014/main" id="{20184E55-A790-4C58-9ED7-C7187F01F067}"/>
                </a:ext>
              </a:extLst>
            </p:cNvPr>
            <p:cNvSpPr>
              <a:spLocks noChangeArrowheads="1"/>
            </p:cNvSpPr>
            <p:nvPr/>
          </p:nvSpPr>
          <p:spPr bwMode="auto">
            <a:xfrm>
              <a:off x="5337" y="402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7473" name="AutoShape 54">
              <a:extLst>
                <a:ext uri="{FF2B5EF4-FFF2-40B4-BE49-F238E27FC236}">
                  <a16:creationId xmlns:a16="http://schemas.microsoft.com/office/drawing/2014/main" id="{7B71A2D2-80D9-4210-A064-B2B42B168B64}"/>
                </a:ext>
              </a:extLst>
            </p:cNvPr>
            <p:cNvSpPr>
              <a:spLocks noChangeArrowheads="1"/>
            </p:cNvSpPr>
            <p:nvPr/>
          </p:nvSpPr>
          <p:spPr bwMode="auto">
            <a:xfrm>
              <a:off x="4780" y="402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61 70</a:t>
              </a:r>
              <a:endParaRPr lang="zh-CN" altLang="en-US" sz="2000"/>
            </a:p>
          </p:txBody>
        </p:sp>
        <p:sp>
          <p:nvSpPr>
            <p:cNvPr id="147474" name="AutoShape 55">
              <a:extLst>
                <a:ext uri="{FF2B5EF4-FFF2-40B4-BE49-F238E27FC236}">
                  <a16:creationId xmlns:a16="http://schemas.microsoft.com/office/drawing/2014/main" id="{4E627E8B-0C45-456E-88D5-A70A0D71F28F}"/>
                </a:ext>
              </a:extLst>
            </p:cNvPr>
            <p:cNvSpPr>
              <a:spLocks noChangeArrowheads="1"/>
            </p:cNvSpPr>
            <p:nvPr/>
          </p:nvSpPr>
          <p:spPr bwMode="auto">
            <a:xfrm>
              <a:off x="4780" y="3385"/>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53 90</a:t>
              </a:r>
              <a:endParaRPr lang="zh-CN" altLang="en-US" sz="2000"/>
            </a:p>
          </p:txBody>
        </p:sp>
        <p:sp>
          <p:nvSpPr>
            <p:cNvPr id="147475" name="Line 56">
              <a:extLst>
                <a:ext uri="{FF2B5EF4-FFF2-40B4-BE49-F238E27FC236}">
                  <a16:creationId xmlns:a16="http://schemas.microsoft.com/office/drawing/2014/main" id="{34AFDF22-A8CB-4106-BEDF-6BA6E3AAEA6F}"/>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76" name="Line 57">
              <a:extLst>
                <a:ext uri="{FF2B5EF4-FFF2-40B4-BE49-F238E27FC236}">
                  <a16:creationId xmlns:a16="http://schemas.microsoft.com/office/drawing/2014/main" id="{BB7EDBF7-2E29-45BD-BAF8-2F36A3F57453}"/>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77" name="Line 58">
              <a:extLst>
                <a:ext uri="{FF2B5EF4-FFF2-40B4-BE49-F238E27FC236}">
                  <a16:creationId xmlns:a16="http://schemas.microsoft.com/office/drawing/2014/main" id="{5B0E9CBC-469E-4505-88C7-DAF334277CFF}"/>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78" name="Line 59">
              <a:extLst>
                <a:ext uri="{FF2B5EF4-FFF2-40B4-BE49-F238E27FC236}">
                  <a16:creationId xmlns:a16="http://schemas.microsoft.com/office/drawing/2014/main" id="{7969D807-A2C1-4E25-8AF0-77EBFC6E1C96}"/>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79" name="Line 60">
              <a:extLst>
                <a:ext uri="{FF2B5EF4-FFF2-40B4-BE49-F238E27FC236}">
                  <a16:creationId xmlns:a16="http://schemas.microsoft.com/office/drawing/2014/main" id="{77AA8DE8-D048-4A7B-B93E-357CECD2FDDB}"/>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80" name="Line 61">
              <a:extLst>
                <a:ext uri="{FF2B5EF4-FFF2-40B4-BE49-F238E27FC236}">
                  <a16:creationId xmlns:a16="http://schemas.microsoft.com/office/drawing/2014/main" id="{1C1B497F-E092-49DD-B58F-1202D1BE25F4}"/>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81" name="Line 62">
              <a:extLst>
                <a:ext uri="{FF2B5EF4-FFF2-40B4-BE49-F238E27FC236}">
                  <a16:creationId xmlns:a16="http://schemas.microsoft.com/office/drawing/2014/main" id="{60ECCD75-A14B-434F-B213-D1993FCB4EF5}"/>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82" name="AutoShape 63">
              <a:extLst>
                <a:ext uri="{FF2B5EF4-FFF2-40B4-BE49-F238E27FC236}">
                  <a16:creationId xmlns:a16="http://schemas.microsoft.com/office/drawing/2014/main" id="{95667464-0D04-42EB-A1D5-2E2DF94F237C}"/>
                </a:ext>
              </a:extLst>
            </p:cNvPr>
            <p:cNvSpPr>
              <a:spLocks noChangeArrowheads="1"/>
            </p:cNvSpPr>
            <p:nvPr/>
          </p:nvSpPr>
          <p:spPr bwMode="auto">
            <a:xfrm>
              <a:off x="3604" y="4020"/>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30 37</a:t>
              </a:r>
              <a:endParaRPr lang="zh-CN" altLang="en-US" sz="2000"/>
            </a:p>
          </p:txBody>
        </p:sp>
      </p:grpSp>
      <p:sp>
        <p:nvSpPr>
          <p:cNvPr id="147466" name="AutoShape 65">
            <a:extLst>
              <a:ext uri="{FF2B5EF4-FFF2-40B4-BE49-F238E27FC236}">
                <a16:creationId xmlns:a16="http://schemas.microsoft.com/office/drawing/2014/main" id="{C25021A7-3713-4AA9-8CD1-E7BB41368F5E}"/>
              </a:ext>
            </a:extLst>
          </p:cNvPr>
          <p:cNvSpPr>
            <a:spLocks noChangeArrowheads="1"/>
          </p:cNvSpPr>
          <p:nvPr/>
        </p:nvSpPr>
        <p:spPr bwMode="auto">
          <a:xfrm>
            <a:off x="3995738" y="5013325"/>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7467" name="Text Box 66">
            <a:extLst>
              <a:ext uri="{FF2B5EF4-FFF2-40B4-BE49-F238E27FC236}">
                <a16:creationId xmlns:a16="http://schemas.microsoft.com/office/drawing/2014/main" id="{4DC4FCA2-5DFF-45FB-B36E-1D440984E6B2}"/>
              </a:ext>
            </a:extLst>
          </p:cNvPr>
          <p:cNvSpPr txBox="1">
            <a:spLocks noChangeArrowheads="1"/>
          </p:cNvSpPr>
          <p:nvPr/>
        </p:nvSpPr>
        <p:spPr bwMode="auto">
          <a:xfrm>
            <a:off x="3708400" y="45815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直接删除</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694FB0D4-6B3D-4042-8F91-F4C6BF5266CD}"/>
              </a:ext>
            </a:extLst>
          </p:cNvPr>
          <p:cNvSpPr>
            <a:spLocks noGrp="1" noChangeArrowheads="1"/>
          </p:cNvSpPr>
          <p:nvPr>
            <p:ph type="title"/>
          </p:nvPr>
        </p:nvSpPr>
        <p:spPr>
          <a:xfrm>
            <a:off x="457200" y="1981200"/>
            <a:ext cx="6248400" cy="685800"/>
          </a:xfrm>
        </p:spPr>
        <p:txBody>
          <a:bodyPr/>
          <a:lstStyle/>
          <a:p>
            <a:pPr algn="l" eaLnBrk="1" hangingPunct="1"/>
            <a:r>
              <a:rPr lang="zh-CN" altLang="en-US" sz="3600">
                <a:latin typeface="黑体" panose="02010609060101010101" pitchFamily="49" charset="-122"/>
                <a:ea typeface="黑体" panose="02010609060101010101" pitchFamily="49" charset="-122"/>
              </a:rPr>
              <a:t>四、</a:t>
            </a:r>
            <a:r>
              <a:rPr lang="en-US" altLang="zh-CN" sz="3600">
                <a:latin typeface="黑体" panose="02010609060101010101" pitchFamily="49" charset="-122"/>
                <a:ea typeface="黑体" panose="02010609060101010101" pitchFamily="49" charset="-122"/>
              </a:rPr>
              <a:t>B-</a:t>
            </a:r>
            <a:r>
              <a:rPr lang="zh-CN" altLang="en-US" sz="3600">
                <a:latin typeface="黑体" panose="02010609060101010101" pitchFamily="49" charset="-122"/>
                <a:ea typeface="黑体" panose="02010609060101010101" pitchFamily="49" charset="-122"/>
              </a:rPr>
              <a:t>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删除</a:t>
            </a:r>
            <a:r>
              <a:rPr lang="en-US" altLang="zh-CN" sz="3600">
                <a:latin typeface="黑体" panose="02010609060101010101" pitchFamily="49" charset="-122"/>
                <a:ea typeface="黑体" panose="02010609060101010101" pitchFamily="49" charset="-122"/>
              </a:rPr>
              <a:t>]</a:t>
            </a:r>
          </a:p>
        </p:txBody>
      </p:sp>
      <p:sp>
        <p:nvSpPr>
          <p:cNvPr id="148483" name="Text Box 4">
            <a:extLst>
              <a:ext uri="{FF2B5EF4-FFF2-40B4-BE49-F238E27FC236}">
                <a16:creationId xmlns:a16="http://schemas.microsoft.com/office/drawing/2014/main" id="{A7B10FF7-3D82-41AF-B49F-FD649E2E43A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148484" name="Rectangle 5">
            <a:extLst>
              <a:ext uri="{FF2B5EF4-FFF2-40B4-BE49-F238E27FC236}">
                <a16:creationId xmlns:a16="http://schemas.microsoft.com/office/drawing/2014/main" id="{9EB42C24-76D2-4B51-96A2-EE22A6D8CE96}"/>
              </a:ext>
            </a:extLst>
          </p:cNvPr>
          <p:cNvSpPr>
            <a:spLocks noGrp="1" noChangeArrowheads="1"/>
          </p:cNvSpPr>
          <p:nvPr>
            <p:ph type="body" idx="1"/>
          </p:nvPr>
        </p:nvSpPr>
        <p:spPr>
          <a:xfrm>
            <a:off x="381000" y="2636838"/>
            <a:ext cx="8763000" cy="4221162"/>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被删关键字所在结点中的关键字数目</a:t>
            </a:r>
            <a:r>
              <a:rPr lang="zh-CN" altLang="en-US" sz="2800" b="1">
                <a:solidFill>
                  <a:srgbClr val="FF0000"/>
                </a:solidFill>
                <a:latin typeface="黑体" panose="02010609060101010101" pitchFamily="49" charset="-122"/>
                <a:ea typeface="黑体" panose="02010609060101010101" pitchFamily="49" charset="-122"/>
              </a:rPr>
              <a:t>等于 </a:t>
            </a:r>
            <a:r>
              <a:rPr lang="en-US" altLang="zh-CN" sz="2800" b="1">
                <a:solidFill>
                  <a:srgbClr val="FF0000"/>
                </a:solidFill>
                <a:latin typeface="黑体" panose="02010609060101010101" pitchFamily="49" charset="-122"/>
                <a:ea typeface="黑体" panose="02010609060101010101" pitchFamily="49" charset="-122"/>
              </a:rPr>
              <a:t>m/2 -1</a:t>
            </a:r>
            <a:r>
              <a:rPr lang="zh-CN" altLang="en-US" sz="2800" b="1">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其左兄弟关键字数大于 </a:t>
            </a:r>
            <a:r>
              <a:rPr lang="en-US" altLang="zh-CN" sz="2800" b="1">
                <a:solidFill>
                  <a:srgbClr val="FF0000"/>
                </a:solidFill>
                <a:latin typeface="黑体" panose="02010609060101010101" pitchFamily="49" charset="-122"/>
                <a:ea typeface="黑体" panose="02010609060101010101" pitchFamily="49" charset="-122"/>
              </a:rPr>
              <a:t>m/2 -1</a:t>
            </a:r>
            <a:endParaRPr lang="zh-CN" altLang="en-US" sz="2800" b="1">
              <a:solidFill>
                <a:srgbClr val="FF0000"/>
              </a:solidFill>
              <a:latin typeface="黑体" panose="02010609060101010101" pitchFamily="49" charset="-122"/>
              <a:ea typeface="黑体" panose="02010609060101010101" pitchFamily="49" charset="-122"/>
            </a:endParaRPr>
          </a:p>
          <a:p>
            <a:pPr eaLnBrk="1" hangingPunct="1">
              <a:spcBef>
                <a:spcPct val="30000"/>
              </a:spcBef>
            </a:pPr>
            <a:r>
              <a:rPr lang="zh-CN" altLang="en-US" sz="2800" b="1">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1">
              <a:latin typeface="黑体" panose="02010609060101010101" pitchFamily="49" charset="-122"/>
              <a:ea typeface="黑体" panose="02010609060101010101" pitchFamily="49" charset="-122"/>
            </a:endParaRPr>
          </a:p>
        </p:txBody>
      </p:sp>
      <p:sp>
        <p:nvSpPr>
          <p:cNvPr id="148485" name="Rectangle 6">
            <a:extLst>
              <a:ext uri="{FF2B5EF4-FFF2-40B4-BE49-F238E27FC236}">
                <a16:creationId xmlns:a16="http://schemas.microsoft.com/office/drawing/2014/main" id="{BB32232E-580E-4A1F-9AF2-830CC475593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148486" name="Group 7">
            <a:extLst>
              <a:ext uri="{FF2B5EF4-FFF2-40B4-BE49-F238E27FC236}">
                <a16:creationId xmlns:a16="http://schemas.microsoft.com/office/drawing/2014/main" id="{7CEFF20B-CB05-4521-B071-B0A5A4A08C63}"/>
              </a:ext>
            </a:extLst>
          </p:cNvPr>
          <p:cNvGrpSpPr>
            <a:grpSpLocks/>
          </p:cNvGrpSpPr>
          <p:nvPr/>
        </p:nvGrpSpPr>
        <p:grpSpPr bwMode="auto">
          <a:xfrm>
            <a:off x="7308850" y="2708275"/>
            <a:ext cx="647700" cy="288925"/>
            <a:chOff x="4422" y="2659"/>
            <a:chExt cx="454" cy="227"/>
          </a:xfrm>
        </p:grpSpPr>
        <p:sp>
          <p:nvSpPr>
            <p:cNvPr id="148526" name="Line 8">
              <a:extLst>
                <a:ext uri="{FF2B5EF4-FFF2-40B4-BE49-F238E27FC236}">
                  <a16:creationId xmlns:a16="http://schemas.microsoft.com/office/drawing/2014/main" id="{0EBC6A4F-A77C-4CB0-AFE4-2D03B8E3E1C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7" name="Line 9">
              <a:extLst>
                <a:ext uri="{FF2B5EF4-FFF2-40B4-BE49-F238E27FC236}">
                  <a16:creationId xmlns:a16="http://schemas.microsoft.com/office/drawing/2014/main" id="{C5116A6A-FE49-4761-BA05-7B277F7583AB}"/>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8" name="Line 10">
              <a:extLst>
                <a:ext uri="{FF2B5EF4-FFF2-40B4-BE49-F238E27FC236}">
                  <a16:creationId xmlns:a16="http://schemas.microsoft.com/office/drawing/2014/main" id="{9CC82440-52D1-49F1-8B22-483FDAE5653A}"/>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9" name="Line 11">
              <a:extLst>
                <a:ext uri="{FF2B5EF4-FFF2-40B4-BE49-F238E27FC236}">
                  <a16:creationId xmlns:a16="http://schemas.microsoft.com/office/drawing/2014/main" id="{348E1D87-48E7-4D5C-8396-F3197C1C10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8487" name="Group 51">
            <a:extLst>
              <a:ext uri="{FF2B5EF4-FFF2-40B4-BE49-F238E27FC236}">
                <a16:creationId xmlns:a16="http://schemas.microsoft.com/office/drawing/2014/main" id="{7F6C9C91-3EE9-4F47-9C05-7DD52D588B06}"/>
              </a:ext>
            </a:extLst>
          </p:cNvPr>
          <p:cNvGrpSpPr>
            <a:grpSpLocks/>
          </p:cNvGrpSpPr>
          <p:nvPr/>
        </p:nvGrpSpPr>
        <p:grpSpPr bwMode="auto">
          <a:xfrm>
            <a:off x="179388" y="4652963"/>
            <a:ext cx="4176712" cy="2089150"/>
            <a:chOff x="115" y="2795"/>
            <a:chExt cx="2631" cy="1316"/>
          </a:xfrm>
        </p:grpSpPr>
        <p:sp>
          <p:nvSpPr>
            <p:cNvPr id="148511" name="AutoShape 29">
              <a:extLst>
                <a:ext uri="{FF2B5EF4-FFF2-40B4-BE49-F238E27FC236}">
                  <a16:creationId xmlns:a16="http://schemas.microsoft.com/office/drawing/2014/main" id="{E9BAEE5B-CD6F-46D6-A997-5518C2B5CB4D}"/>
                </a:ext>
              </a:extLst>
            </p:cNvPr>
            <p:cNvSpPr>
              <a:spLocks noChangeArrowheads="1"/>
            </p:cNvSpPr>
            <p:nvPr/>
          </p:nvSpPr>
          <p:spPr bwMode="auto">
            <a:xfrm>
              <a:off x="1202"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8512" name="AutoShape 30">
              <a:extLst>
                <a:ext uri="{FF2B5EF4-FFF2-40B4-BE49-F238E27FC236}">
                  <a16:creationId xmlns:a16="http://schemas.microsoft.com/office/drawing/2014/main" id="{2DB6A316-A1D1-46B2-B645-C3DB69722768}"/>
                </a:ext>
              </a:extLst>
            </p:cNvPr>
            <p:cNvSpPr>
              <a:spLocks noChangeArrowheads="1"/>
            </p:cNvSpPr>
            <p:nvPr/>
          </p:nvSpPr>
          <p:spPr bwMode="auto">
            <a:xfrm>
              <a:off x="485" y="334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48513" name="AutoShape 31">
              <a:extLst>
                <a:ext uri="{FF2B5EF4-FFF2-40B4-BE49-F238E27FC236}">
                  <a16:creationId xmlns:a16="http://schemas.microsoft.com/office/drawing/2014/main" id="{D0542778-EB8E-4B13-A7CD-0CE8622FBBE6}"/>
                </a:ext>
              </a:extLst>
            </p:cNvPr>
            <p:cNvSpPr>
              <a:spLocks noChangeArrowheads="1"/>
            </p:cNvSpPr>
            <p:nvPr/>
          </p:nvSpPr>
          <p:spPr bwMode="auto">
            <a:xfrm>
              <a:off x="115" y="3884"/>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endParaRPr lang="zh-CN" altLang="en-US" sz="2000"/>
            </a:p>
          </p:txBody>
        </p:sp>
        <p:sp>
          <p:nvSpPr>
            <p:cNvPr id="148514" name="AutoShape 32">
              <a:extLst>
                <a:ext uri="{FF2B5EF4-FFF2-40B4-BE49-F238E27FC236}">
                  <a16:creationId xmlns:a16="http://schemas.microsoft.com/office/drawing/2014/main" id="{77857909-3257-4F18-A36D-D4137031785E}"/>
                </a:ext>
              </a:extLst>
            </p:cNvPr>
            <p:cNvSpPr>
              <a:spLocks noChangeArrowheads="1"/>
            </p:cNvSpPr>
            <p:nvPr/>
          </p:nvSpPr>
          <p:spPr bwMode="auto">
            <a:xfrm>
              <a:off x="1415"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8515" name="AutoShape 33">
              <a:extLst>
                <a:ext uri="{FF2B5EF4-FFF2-40B4-BE49-F238E27FC236}">
                  <a16:creationId xmlns:a16="http://schemas.microsoft.com/office/drawing/2014/main" id="{11489352-3508-4361-A3EF-F7BD413CA023}"/>
                </a:ext>
              </a:extLst>
            </p:cNvPr>
            <p:cNvSpPr>
              <a:spLocks noChangeArrowheads="1"/>
            </p:cNvSpPr>
            <p:nvPr/>
          </p:nvSpPr>
          <p:spPr bwMode="auto">
            <a:xfrm>
              <a:off x="2436"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99</a:t>
              </a:r>
              <a:endParaRPr lang="zh-CN" altLang="en-US" sz="2000"/>
            </a:p>
          </p:txBody>
        </p:sp>
        <p:sp>
          <p:nvSpPr>
            <p:cNvPr id="148516" name="AutoShape 34">
              <a:extLst>
                <a:ext uri="{FF2B5EF4-FFF2-40B4-BE49-F238E27FC236}">
                  <a16:creationId xmlns:a16="http://schemas.microsoft.com/office/drawing/2014/main" id="{5280FB8D-F7BA-45E9-8801-C10C1612B03F}"/>
                </a:ext>
              </a:extLst>
            </p:cNvPr>
            <p:cNvSpPr>
              <a:spLocks noChangeArrowheads="1"/>
            </p:cNvSpPr>
            <p:nvPr/>
          </p:nvSpPr>
          <p:spPr bwMode="auto">
            <a:xfrm>
              <a:off x="1879" y="388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 </a:t>
              </a:r>
              <a:r>
                <a:rPr lang="en-US" altLang="zh-CN" sz="2000" b="1"/>
                <a:t>70</a:t>
              </a:r>
              <a:endParaRPr lang="zh-CN" altLang="en-US" sz="2000" b="1"/>
            </a:p>
          </p:txBody>
        </p:sp>
        <p:sp>
          <p:nvSpPr>
            <p:cNvPr id="148517" name="AutoShape 35">
              <a:extLst>
                <a:ext uri="{FF2B5EF4-FFF2-40B4-BE49-F238E27FC236}">
                  <a16:creationId xmlns:a16="http://schemas.microsoft.com/office/drawing/2014/main" id="{054BA216-0250-48A4-8F13-E95675B67464}"/>
                </a:ext>
              </a:extLst>
            </p:cNvPr>
            <p:cNvSpPr>
              <a:spLocks noChangeArrowheads="1"/>
            </p:cNvSpPr>
            <p:nvPr/>
          </p:nvSpPr>
          <p:spPr bwMode="auto">
            <a:xfrm>
              <a:off x="1877" y="334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a:t>
              </a:r>
              <a:r>
                <a:rPr lang="en-US" altLang="zh-CN" sz="2000" b="1"/>
                <a:t>90</a:t>
              </a:r>
              <a:endParaRPr lang="zh-CN" altLang="en-US" sz="2000" b="1"/>
            </a:p>
          </p:txBody>
        </p:sp>
        <p:sp>
          <p:nvSpPr>
            <p:cNvPr id="148518" name="Line 36">
              <a:extLst>
                <a:ext uri="{FF2B5EF4-FFF2-40B4-BE49-F238E27FC236}">
                  <a16:creationId xmlns:a16="http://schemas.microsoft.com/office/drawing/2014/main" id="{FB0E7543-CBA3-4494-A85A-AAD3BFAE83B7}"/>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19" name="Line 37">
              <a:extLst>
                <a:ext uri="{FF2B5EF4-FFF2-40B4-BE49-F238E27FC236}">
                  <a16:creationId xmlns:a16="http://schemas.microsoft.com/office/drawing/2014/main" id="{85BACA6A-3683-4F09-A906-3F9925770E15}"/>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0" name="Line 38">
              <a:extLst>
                <a:ext uri="{FF2B5EF4-FFF2-40B4-BE49-F238E27FC236}">
                  <a16:creationId xmlns:a16="http://schemas.microsoft.com/office/drawing/2014/main" id="{1381DC88-D804-4E81-A740-DBD521314E38}"/>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1" name="Line 39">
              <a:extLst>
                <a:ext uri="{FF2B5EF4-FFF2-40B4-BE49-F238E27FC236}">
                  <a16:creationId xmlns:a16="http://schemas.microsoft.com/office/drawing/2014/main" id="{75EA39FF-E4B9-4271-BAEC-C0013AF396C1}"/>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2" name="Line 40">
              <a:extLst>
                <a:ext uri="{FF2B5EF4-FFF2-40B4-BE49-F238E27FC236}">
                  <a16:creationId xmlns:a16="http://schemas.microsoft.com/office/drawing/2014/main" id="{75D581E0-8270-4A8C-AB3E-706491E91204}"/>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3" name="Line 41">
              <a:extLst>
                <a:ext uri="{FF2B5EF4-FFF2-40B4-BE49-F238E27FC236}">
                  <a16:creationId xmlns:a16="http://schemas.microsoft.com/office/drawing/2014/main" id="{96FA9E81-C875-4DFC-AB99-F16909C05179}"/>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4" name="Line 42">
              <a:extLst>
                <a:ext uri="{FF2B5EF4-FFF2-40B4-BE49-F238E27FC236}">
                  <a16:creationId xmlns:a16="http://schemas.microsoft.com/office/drawing/2014/main" id="{9D456C4A-A261-41BD-83C3-DB66433EEC28}"/>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25" name="AutoShape 43">
              <a:extLst>
                <a:ext uri="{FF2B5EF4-FFF2-40B4-BE49-F238E27FC236}">
                  <a16:creationId xmlns:a16="http://schemas.microsoft.com/office/drawing/2014/main" id="{A2880B4B-2427-4DA5-82A0-E7671D85384D}"/>
                </a:ext>
              </a:extLst>
            </p:cNvPr>
            <p:cNvSpPr>
              <a:spLocks noChangeArrowheads="1"/>
            </p:cNvSpPr>
            <p:nvPr/>
          </p:nvSpPr>
          <p:spPr bwMode="auto">
            <a:xfrm>
              <a:off x="703" y="3884"/>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30 37</a:t>
              </a:r>
              <a:endParaRPr lang="zh-CN" altLang="en-US" sz="2000"/>
            </a:p>
          </p:txBody>
        </p:sp>
      </p:grpSp>
      <p:sp>
        <p:nvSpPr>
          <p:cNvPr id="148488" name="AutoShape 44">
            <a:extLst>
              <a:ext uri="{FF2B5EF4-FFF2-40B4-BE49-F238E27FC236}">
                <a16:creationId xmlns:a16="http://schemas.microsoft.com/office/drawing/2014/main" id="{1E632331-4692-43FA-8664-502981FF1963}"/>
              </a:ext>
            </a:extLst>
          </p:cNvPr>
          <p:cNvSpPr>
            <a:spLocks noChangeArrowheads="1"/>
          </p:cNvSpPr>
          <p:nvPr/>
        </p:nvSpPr>
        <p:spPr bwMode="auto">
          <a:xfrm>
            <a:off x="3995738" y="5156200"/>
            <a:ext cx="1152525" cy="142875"/>
          </a:xfrm>
          <a:prstGeom prst="rightArrow">
            <a:avLst>
              <a:gd name="adj1" fmla="val 50000"/>
              <a:gd name="adj2" fmla="val 20166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8489" name="Text Box 45">
            <a:extLst>
              <a:ext uri="{FF2B5EF4-FFF2-40B4-BE49-F238E27FC236}">
                <a16:creationId xmlns:a16="http://schemas.microsoft.com/office/drawing/2014/main" id="{047EB847-0109-498F-B228-6ABAA8641785}"/>
              </a:ext>
            </a:extLst>
          </p:cNvPr>
          <p:cNvSpPr txBox="1">
            <a:spLocks noChangeArrowheads="1"/>
          </p:cNvSpPr>
          <p:nvPr/>
        </p:nvSpPr>
        <p:spPr bwMode="auto">
          <a:xfrm>
            <a:off x="3708400" y="47244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黑体" panose="02010609060101010101" pitchFamily="49" charset="-122"/>
              </a:rPr>
              <a:t>删除</a:t>
            </a:r>
            <a:r>
              <a:rPr lang="en-US" altLang="zh-CN" sz="2400" b="1">
                <a:ea typeface="黑体" panose="02010609060101010101" pitchFamily="49" charset="-122"/>
              </a:rPr>
              <a:t>99</a:t>
            </a:r>
          </a:p>
        </p:txBody>
      </p:sp>
      <p:grpSp>
        <p:nvGrpSpPr>
          <p:cNvPr id="148490" name="Group 46">
            <a:extLst>
              <a:ext uri="{FF2B5EF4-FFF2-40B4-BE49-F238E27FC236}">
                <a16:creationId xmlns:a16="http://schemas.microsoft.com/office/drawing/2014/main" id="{9A5E71EC-9092-4BBB-9601-FDB4EE17CEB0}"/>
              </a:ext>
            </a:extLst>
          </p:cNvPr>
          <p:cNvGrpSpPr>
            <a:grpSpLocks/>
          </p:cNvGrpSpPr>
          <p:nvPr/>
        </p:nvGrpSpPr>
        <p:grpSpPr bwMode="auto">
          <a:xfrm>
            <a:off x="4500563" y="3141663"/>
            <a:ext cx="647700" cy="287337"/>
            <a:chOff x="4422" y="2659"/>
            <a:chExt cx="454" cy="227"/>
          </a:xfrm>
        </p:grpSpPr>
        <p:sp>
          <p:nvSpPr>
            <p:cNvPr id="148507" name="Line 47">
              <a:extLst>
                <a:ext uri="{FF2B5EF4-FFF2-40B4-BE49-F238E27FC236}">
                  <a16:creationId xmlns:a16="http://schemas.microsoft.com/office/drawing/2014/main" id="{35D5988D-C01A-426A-ACA1-6B22CC4FE698}"/>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8" name="Line 48">
              <a:extLst>
                <a:ext uri="{FF2B5EF4-FFF2-40B4-BE49-F238E27FC236}">
                  <a16:creationId xmlns:a16="http://schemas.microsoft.com/office/drawing/2014/main" id="{9E30CA47-2D63-459E-8685-A911B6FBE5B9}"/>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9" name="Line 49">
              <a:extLst>
                <a:ext uri="{FF2B5EF4-FFF2-40B4-BE49-F238E27FC236}">
                  <a16:creationId xmlns:a16="http://schemas.microsoft.com/office/drawing/2014/main" id="{C8B6D266-B7BD-4868-AC5C-D1E7F6C6262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10" name="Line 50">
              <a:extLst>
                <a:ext uri="{FF2B5EF4-FFF2-40B4-BE49-F238E27FC236}">
                  <a16:creationId xmlns:a16="http://schemas.microsoft.com/office/drawing/2014/main" id="{E66A032B-1903-4FAC-BA8B-380C815CD06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8491" name="Group 52">
            <a:extLst>
              <a:ext uri="{FF2B5EF4-FFF2-40B4-BE49-F238E27FC236}">
                <a16:creationId xmlns:a16="http://schemas.microsoft.com/office/drawing/2014/main" id="{9C2A3D7B-12D6-44F2-BB3B-BBBCA89CCFEE}"/>
              </a:ext>
            </a:extLst>
          </p:cNvPr>
          <p:cNvGrpSpPr>
            <a:grpSpLocks/>
          </p:cNvGrpSpPr>
          <p:nvPr/>
        </p:nvGrpSpPr>
        <p:grpSpPr bwMode="auto">
          <a:xfrm>
            <a:off x="4859338" y="4652963"/>
            <a:ext cx="4176712" cy="2089150"/>
            <a:chOff x="115" y="2795"/>
            <a:chExt cx="2631" cy="1316"/>
          </a:xfrm>
        </p:grpSpPr>
        <p:sp>
          <p:nvSpPr>
            <p:cNvPr id="148492" name="AutoShape 53">
              <a:extLst>
                <a:ext uri="{FF2B5EF4-FFF2-40B4-BE49-F238E27FC236}">
                  <a16:creationId xmlns:a16="http://schemas.microsoft.com/office/drawing/2014/main" id="{EAA3DA45-BCA8-461E-86BE-B9F4A44462DA}"/>
                </a:ext>
              </a:extLst>
            </p:cNvPr>
            <p:cNvSpPr>
              <a:spLocks noChangeArrowheads="1"/>
            </p:cNvSpPr>
            <p:nvPr/>
          </p:nvSpPr>
          <p:spPr bwMode="auto">
            <a:xfrm>
              <a:off x="1202" y="2795"/>
              <a:ext cx="309"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45</a:t>
              </a:r>
              <a:endParaRPr lang="zh-CN" altLang="en-US" sz="2000"/>
            </a:p>
          </p:txBody>
        </p:sp>
        <p:sp>
          <p:nvSpPr>
            <p:cNvPr id="148493" name="AutoShape 54">
              <a:extLst>
                <a:ext uri="{FF2B5EF4-FFF2-40B4-BE49-F238E27FC236}">
                  <a16:creationId xmlns:a16="http://schemas.microsoft.com/office/drawing/2014/main" id="{C37E9CA7-1055-4066-95D1-E8B36AB58708}"/>
                </a:ext>
              </a:extLst>
            </p:cNvPr>
            <p:cNvSpPr>
              <a:spLocks noChangeArrowheads="1"/>
            </p:cNvSpPr>
            <p:nvPr/>
          </p:nvSpPr>
          <p:spPr bwMode="auto">
            <a:xfrm>
              <a:off x="485" y="3340"/>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24</a:t>
              </a:r>
              <a:endParaRPr lang="zh-CN" altLang="en-US" sz="2000"/>
            </a:p>
          </p:txBody>
        </p:sp>
        <p:sp>
          <p:nvSpPr>
            <p:cNvPr id="148494" name="AutoShape 55">
              <a:extLst>
                <a:ext uri="{FF2B5EF4-FFF2-40B4-BE49-F238E27FC236}">
                  <a16:creationId xmlns:a16="http://schemas.microsoft.com/office/drawing/2014/main" id="{42D5F35A-3122-42E6-B40A-1EDE75552611}"/>
                </a:ext>
              </a:extLst>
            </p:cNvPr>
            <p:cNvSpPr>
              <a:spLocks noChangeArrowheads="1"/>
            </p:cNvSpPr>
            <p:nvPr/>
          </p:nvSpPr>
          <p:spPr bwMode="auto">
            <a:xfrm>
              <a:off x="115" y="3884"/>
              <a:ext cx="318"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endParaRPr lang="zh-CN" altLang="en-US" sz="2000"/>
            </a:p>
          </p:txBody>
        </p:sp>
        <p:sp>
          <p:nvSpPr>
            <p:cNvPr id="148495" name="AutoShape 56">
              <a:extLst>
                <a:ext uri="{FF2B5EF4-FFF2-40B4-BE49-F238E27FC236}">
                  <a16:creationId xmlns:a16="http://schemas.microsoft.com/office/drawing/2014/main" id="{36792FAF-E720-48C5-91F9-676C605307E4}"/>
                </a:ext>
              </a:extLst>
            </p:cNvPr>
            <p:cNvSpPr>
              <a:spLocks noChangeArrowheads="1"/>
            </p:cNvSpPr>
            <p:nvPr/>
          </p:nvSpPr>
          <p:spPr bwMode="auto">
            <a:xfrm>
              <a:off x="1415"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50</a:t>
              </a:r>
              <a:endParaRPr lang="zh-CN" altLang="en-US" sz="2000"/>
            </a:p>
          </p:txBody>
        </p:sp>
        <p:sp>
          <p:nvSpPr>
            <p:cNvPr id="148496" name="AutoShape 57">
              <a:extLst>
                <a:ext uri="{FF2B5EF4-FFF2-40B4-BE49-F238E27FC236}">
                  <a16:creationId xmlns:a16="http://schemas.microsoft.com/office/drawing/2014/main" id="{10BCC1C8-6613-4EB7-A2A7-66A9251DF38B}"/>
                </a:ext>
              </a:extLst>
            </p:cNvPr>
            <p:cNvSpPr>
              <a:spLocks noChangeArrowheads="1"/>
            </p:cNvSpPr>
            <p:nvPr/>
          </p:nvSpPr>
          <p:spPr bwMode="auto">
            <a:xfrm>
              <a:off x="2436" y="3884"/>
              <a:ext cx="310"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hlink"/>
                  </a:solidFill>
                </a:rPr>
                <a:t>90</a:t>
              </a:r>
              <a:endParaRPr lang="zh-CN" altLang="en-US" sz="2000">
                <a:solidFill>
                  <a:schemeClr val="hlink"/>
                </a:solidFill>
              </a:endParaRPr>
            </a:p>
          </p:txBody>
        </p:sp>
        <p:sp>
          <p:nvSpPr>
            <p:cNvPr id="148497" name="AutoShape 58">
              <a:extLst>
                <a:ext uri="{FF2B5EF4-FFF2-40B4-BE49-F238E27FC236}">
                  <a16:creationId xmlns:a16="http://schemas.microsoft.com/office/drawing/2014/main" id="{6C615468-6B21-4B1D-BF03-1B3903DDFFC6}"/>
                </a:ext>
              </a:extLst>
            </p:cNvPr>
            <p:cNvSpPr>
              <a:spLocks noChangeArrowheads="1"/>
            </p:cNvSpPr>
            <p:nvPr/>
          </p:nvSpPr>
          <p:spPr bwMode="auto">
            <a:xfrm>
              <a:off x="1879" y="3884"/>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61</a:t>
              </a:r>
              <a:endParaRPr lang="zh-CN" altLang="en-US" sz="2000"/>
            </a:p>
          </p:txBody>
        </p:sp>
        <p:sp>
          <p:nvSpPr>
            <p:cNvPr id="148498" name="AutoShape 59">
              <a:extLst>
                <a:ext uri="{FF2B5EF4-FFF2-40B4-BE49-F238E27FC236}">
                  <a16:creationId xmlns:a16="http://schemas.microsoft.com/office/drawing/2014/main" id="{8FFC911A-3651-4BF3-9E0A-94B3A929A726}"/>
                </a:ext>
              </a:extLst>
            </p:cNvPr>
            <p:cNvSpPr>
              <a:spLocks noChangeArrowheads="1"/>
            </p:cNvSpPr>
            <p:nvPr/>
          </p:nvSpPr>
          <p:spPr bwMode="auto">
            <a:xfrm>
              <a:off x="1877" y="3340"/>
              <a:ext cx="43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53 </a:t>
              </a:r>
              <a:r>
                <a:rPr lang="en-US" altLang="zh-CN" sz="2000">
                  <a:solidFill>
                    <a:schemeClr val="hlink"/>
                  </a:solidFill>
                </a:rPr>
                <a:t>70</a:t>
              </a:r>
              <a:endParaRPr lang="zh-CN" altLang="en-US" sz="2000">
                <a:solidFill>
                  <a:schemeClr val="hlink"/>
                </a:solidFill>
              </a:endParaRPr>
            </a:p>
          </p:txBody>
        </p:sp>
        <p:sp>
          <p:nvSpPr>
            <p:cNvPr id="148499" name="Line 60">
              <a:extLst>
                <a:ext uri="{FF2B5EF4-FFF2-40B4-BE49-F238E27FC236}">
                  <a16:creationId xmlns:a16="http://schemas.microsoft.com/office/drawing/2014/main" id="{1C43B6B3-FD0E-45B8-8FAF-54255BFBE0CB}"/>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0" name="Line 61">
              <a:extLst>
                <a:ext uri="{FF2B5EF4-FFF2-40B4-BE49-F238E27FC236}">
                  <a16:creationId xmlns:a16="http://schemas.microsoft.com/office/drawing/2014/main" id="{90D81A23-F5A3-4655-B4B7-2431127E084F}"/>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1" name="Line 62">
              <a:extLst>
                <a:ext uri="{FF2B5EF4-FFF2-40B4-BE49-F238E27FC236}">
                  <a16:creationId xmlns:a16="http://schemas.microsoft.com/office/drawing/2014/main" id="{4BE861E2-4B2F-4BF5-8A5B-AFA25936F928}"/>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2" name="Line 63">
              <a:extLst>
                <a:ext uri="{FF2B5EF4-FFF2-40B4-BE49-F238E27FC236}">
                  <a16:creationId xmlns:a16="http://schemas.microsoft.com/office/drawing/2014/main" id="{519D559D-B624-4C3D-A5BD-232AA814BACB}"/>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3" name="Line 64">
              <a:extLst>
                <a:ext uri="{FF2B5EF4-FFF2-40B4-BE49-F238E27FC236}">
                  <a16:creationId xmlns:a16="http://schemas.microsoft.com/office/drawing/2014/main" id="{F35F8BA7-2624-492D-84C8-93E483E9A728}"/>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4" name="Line 65">
              <a:extLst>
                <a:ext uri="{FF2B5EF4-FFF2-40B4-BE49-F238E27FC236}">
                  <a16:creationId xmlns:a16="http://schemas.microsoft.com/office/drawing/2014/main" id="{6F341237-3FF9-4E3E-981E-F6A6F25BB5F9}"/>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5" name="Line 66">
              <a:extLst>
                <a:ext uri="{FF2B5EF4-FFF2-40B4-BE49-F238E27FC236}">
                  <a16:creationId xmlns:a16="http://schemas.microsoft.com/office/drawing/2014/main" id="{BEA7183A-5E12-4460-BF33-E32E8AAB80B9}"/>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8506" name="AutoShape 67">
              <a:extLst>
                <a:ext uri="{FF2B5EF4-FFF2-40B4-BE49-F238E27FC236}">
                  <a16:creationId xmlns:a16="http://schemas.microsoft.com/office/drawing/2014/main" id="{A5B6EC10-1653-4480-813B-94B9D372A59F}"/>
                </a:ext>
              </a:extLst>
            </p:cNvPr>
            <p:cNvSpPr>
              <a:spLocks noChangeArrowheads="1"/>
            </p:cNvSpPr>
            <p:nvPr/>
          </p:nvSpPr>
          <p:spPr bwMode="auto">
            <a:xfrm>
              <a:off x="703" y="3884"/>
              <a:ext cx="43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30 37</a:t>
              </a:r>
              <a:endParaRPr lang="zh-CN" altLang="en-US" sz="2000"/>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21903</TotalTime>
  <Words>17614</Words>
  <Application>Microsoft Office PowerPoint</Application>
  <PresentationFormat>全屏显示(4:3)</PresentationFormat>
  <Paragraphs>3031</Paragraphs>
  <Slides>151</Slides>
  <Notes>104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4" baseType="lpstr">
      <vt:lpstr>Helvetica Neue</vt:lpstr>
      <vt:lpstr>黑体</vt:lpstr>
      <vt:lpstr>华文彩云</vt:lpstr>
      <vt:lpstr>楷体_GB2312</vt:lpstr>
      <vt:lpstr>隶书</vt:lpstr>
      <vt:lpstr>宋体</vt:lpstr>
      <vt:lpstr>Arial</vt:lpstr>
      <vt:lpstr>Calibri</vt:lpstr>
      <vt:lpstr>Tahoma</vt:lpstr>
      <vt:lpstr>Times New Roman</vt:lpstr>
      <vt:lpstr>Wingdings</vt:lpstr>
      <vt:lpstr>数字图像处理</vt:lpstr>
      <vt:lpstr>位图图像</vt:lpstr>
      <vt:lpstr>第九章 查找</vt:lpstr>
      <vt:lpstr>一、查找表(Search Table)</vt:lpstr>
      <vt:lpstr>一、查找表(分类)</vt:lpstr>
      <vt:lpstr>二、关键字(Key)</vt:lpstr>
      <vt:lpstr>三、查找(Searching)</vt:lpstr>
      <vt:lpstr>四、衡量查找算法的标准</vt:lpstr>
      <vt:lpstr>五、平均查找长度(ASL)</vt:lpstr>
      <vt:lpstr>一、顺序查找</vt:lpstr>
      <vt:lpstr>一、顺序查找(算法)</vt:lpstr>
      <vt:lpstr>一、顺序查找(举例)</vt:lpstr>
      <vt:lpstr>一、顺序查找(算法实现)</vt:lpstr>
      <vt:lpstr>一、顺序查找(算法实现)</vt:lpstr>
      <vt:lpstr>一、顺序查找(算法性能分析)</vt:lpstr>
      <vt:lpstr>一、顺序查找(不等概率)</vt:lpstr>
      <vt:lpstr>一、顺序查找(特点)</vt:lpstr>
      <vt:lpstr>二、折半查找</vt:lpstr>
      <vt:lpstr>二、折半查找(算法)</vt:lpstr>
      <vt:lpstr>二、折半查找(举例－成功)</vt:lpstr>
      <vt:lpstr>二、折半查找(举例－不成功)</vt:lpstr>
      <vt:lpstr>二、折半查找(算法实现)</vt:lpstr>
      <vt:lpstr>二、折半查找(算法实现)</vt:lpstr>
      <vt:lpstr>PowerPoint 演示文稿</vt:lpstr>
      <vt:lpstr>二、折半查找(判定树)</vt:lpstr>
      <vt:lpstr>二、折半查找(性能分析)</vt:lpstr>
      <vt:lpstr>二、折半查找(特点)</vt:lpstr>
      <vt:lpstr>二、折半查找和顺序查找适应情况比较</vt:lpstr>
      <vt:lpstr>PowerPoint 演示文稿</vt:lpstr>
      <vt:lpstr>三、分块查找</vt:lpstr>
      <vt:lpstr>三、分块查找(分块有序表)</vt:lpstr>
      <vt:lpstr>三、分块查找(举例)</vt:lpstr>
      <vt:lpstr>三、分块查找(性能分析)</vt:lpstr>
      <vt:lpstr>一、动态查找表</vt:lpstr>
      <vt:lpstr>二、二叉排序树</vt:lpstr>
      <vt:lpstr>二、二叉排序树(举例)</vt:lpstr>
      <vt:lpstr>二、二叉排序树(查找)</vt:lpstr>
      <vt:lpstr>二、二叉排序树(查找函数)中结点结构定义</vt:lpstr>
      <vt:lpstr>2、二叉排序树的定义</vt:lpstr>
      <vt:lpstr>二、二叉排序树(查找函数)</vt:lpstr>
      <vt:lpstr>二、二叉排序树(查找函数)</vt:lpstr>
      <vt:lpstr>二、二叉排序树(查找函数)</vt:lpstr>
      <vt:lpstr>二叉排序树(查找函数非递归算法)</vt:lpstr>
      <vt:lpstr>二、二叉排序树(插入)</vt:lpstr>
      <vt:lpstr>二、二叉排序树(插入举例)</vt:lpstr>
      <vt:lpstr>二、二叉排序树(生成举例)</vt:lpstr>
      <vt:lpstr>PowerPoint 演示文稿</vt:lpstr>
      <vt:lpstr>二、二叉排序树(生成函数)</vt:lpstr>
      <vt:lpstr>二、二叉排序树(中序遍历)</vt:lpstr>
      <vt:lpstr>二、二叉排序树(删除)</vt:lpstr>
      <vt:lpstr>二、二叉排序树(删除)</vt:lpstr>
      <vt:lpstr>二、二叉排序树(删除)</vt:lpstr>
      <vt:lpstr>二、二叉排序树(删除)</vt:lpstr>
      <vt:lpstr>二、二叉排序树(删除)</vt:lpstr>
      <vt:lpstr>二、二叉排序树(删除)</vt:lpstr>
      <vt:lpstr>二、二叉排序树(删除函数)</vt:lpstr>
      <vt:lpstr>二、二叉排序树(删除函数)</vt:lpstr>
      <vt:lpstr>二、二叉排序树(性能分析)</vt:lpstr>
      <vt:lpstr>二、二叉排序树(性能分析)</vt:lpstr>
      <vt:lpstr>二、二叉排序树(特性)</vt:lpstr>
      <vt:lpstr>二、二叉排序树(特性)</vt:lpstr>
      <vt:lpstr>三、平衡二叉树[AVL](定义)</vt:lpstr>
      <vt:lpstr>三、平衡二叉树[AVL](平衡因子)</vt:lpstr>
      <vt:lpstr>三、平衡二叉树[AVL](平衡化旋转)</vt:lpstr>
      <vt:lpstr>三、平衡二叉树[AVL](平衡化旋转)</vt:lpstr>
      <vt:lpstr>三、平衡二叉树[AVL](平衡化单向旋转)</vt:lpstr>
      <vt:lpstr>三、平衡二叉树[AVL](平衡化双向旋转)</vt:lpstr>
      <vt:lpstr>三、平衡二叉树[AVL](单向右旋)</vt:lpstr>
      <vt:lpstr>三、平衡二叉树[AVL](单向右旋)</vt:lpstr>
      <vt:lpstr>三、平衡二叉树[AVL](单向左旋)</vt:lpstr>
      <vt:lpstr>三、平衡二叉树[AVL](单向左旋)</vt:lpstr>
      <vt:lpstr>三、平衡二叉树[AVL](先左后右双向旋转)</vt:lpstr>
      <vt:lpstr>三、平衡二叉树[AVL](先左后右双向旋转)</vt:lpstr>
      <vt:lpstr>三、平衡二叉树[AVL](先左后右双向旋转)</vt:lpstr>
      <vt:lpstr>三、平衡二叉树[AVL](先右后左双向旋转)</vt:lpstr>
      <vt:lpstr>三、平衡二叉树[AVL](先右后左双向旋转)</vt:lpstr>
      <vt:lpstr>三、平衡二叉树[AVL](先右后左双向旋转)</vt:lpstr>
      <vt:lpstr>三、平衡二叉树[AVL](举例)</vt:lpstr>
      <vt:lpstr>三、平衡二叉树[AVL](续例)</vt:lpstr>
      <vt:lpstr>三、平衡二叉树[AVL](续例)</vt:lpstr>
      <vt:lpstr>三、平衡二叉树[AVL](续例)</vt:lpstr>
      <vt:lpstr>三、平衡二叉树[AVL](续例)</vt:lpstr>
      <vt:lpstr>三、平衡二叉树[AVL](续例)</vt:lpstr>
      <vt:lpstr>PowerPoint 演示文稿</vt:lpstr>
      <vt:lpstr>三、平衡二叉树(删除)</vt:lpstr>
      <vt:lpstr>四、B-树</vt:lpstr>
      <vt:lpstr>四、B-树[结点结构]</vt:lpstr>
      <vt:lpstr>四、B-树[m阶B-树定义]</vt:lpstr>
      <vt:lpstr>四、B-树[3阶B-树举例]</vt:lpstr>
      <vt:lpstr>四、B-树[3阶B-树举例]</vt:lpstr>
      <vt:lpstr>四、B-树[查找]</vt:lpstr>
      <vt:lpstr>四、B-树[查找分析]</vt:lpstr>
      <vt:lpstr>四、B-树[查找分析]</vt:lpstr>
      <vt:lpstr>四、B-树[插入]</vt:lpstr>
      <vt:lpstr>四、B-树[插入]</vt:lpstr>
      <vt:lpstr>四、B-树[插入--分裂]</vt:lpstr>
      <vt:lpstr>四、B-树[插入--分裂]</vt:lpstr>
      <vt:lpstr>四、B-树[插入--分裂]</vt:lpstr>
      <vt:lpstr>四、B-树[删除]</vt:lpstr>
      <vt:lpstr>四、B-树[删除]</vt:lpstr>
      <vt:lpstr>四、B-树[删除]</vt:lpstr>
      <vt:lpstr>四、B-树[删除]</vt:lpstr>
      <vt:lpstr>四、B-树[删除--合并]</vt:lpstr>
      <vt:lpstr>四、B-树[删除--合并]</vt:lpstr>
      <vt:lpstr>五、B+树</vt:lpstr>
      <vt:lpstr>一、哈希表(散列表)</vt:lpstr>
      <vt:lpstr>一、哈希表(函数)</vt:lpstr>
      <vt:lpstr>一、哈希表(查找)</vt:lpstr>
      <vt:lpstr>一、哈希表(冲突)</vt:lpstr>
      <vt:lpstr>一、哈希表(定义)</vt:lpstr>
      <vt:lpstr>二、哈希函数(均匀性)</vt:lpstr>
      <vt:lpstr>二、哈希函数(要求)</vt:lpstr>
      <vt:lpstr>二、哈希函数(1-直接定址法)</vt:lpstr>
      <vt:lpstr>二、哈希函数(直接定址法－举例)</vt:lpstr>
      <vt:lpstr>二、哈希函数(直接定址法－特性)</vt:lpstr>
      <vt:lpstr>二、哈希函数(2-数字分析法)</vt:lpstr>
      <vt:lpstr>二、哈希函数(数字分析法－举例1)</vt:lpstr>
      <vt:lpstr>二、哈希函数(数字分析法－举例2)</vt:lpstr>
      <vt:lpstr>二、哈希函数(数字分析法－特性)</vt:lpstr>
      <vt:lpstr>二、哈希函数(3-平方取中法)</vt:lpstr>
      <vt:lpstr>二、哈希函数(平方取中法－举例)</vt:lpstr>
      <vt:lpstr>二、哈希函数(平方取中法－举例)</vt:lpstr>
      <vt:lpstr>二、哈希函数(平方取中法－特性)</vt:lpstr>
      <vt:lpstr>二、哈希函数(4-折叠法)</vt:lpstr>
      <vt:lpstr>二、哈希函数(折叠法－举例)</vt:lpstr>
      <vt:lpstr>二、哈希函数(折叠法－特性)</vt:lpstr>
      <vt:lpstr>二、哈希函数(5-除留余数法)</vt:lpstr>
      <vt:lpstr>二、哈希函数(除留余数法－p值)</vt:lpstr>
      <vt:lpstr>二、哈希函数(除留余数法－特性)</vt:lpstr>
      <vt:lpstr>三、处理冲突的方法</vt:lpstr>
      <vt:lpstr>三、处理冲突的方法(1-开放定址法)</vt:lpstr>
      <vt:lpstr>三、处理冲突的方法(开放定址法－线性探测)</vt:lpstr>
      <vt:lpstr>三、处理冲突的方法(开放定址法－二次探测)</vt:lpstr>
      <vt:lpstr>三、处理冲突的方法(开放定址法－特性)</vt:lpstr>
      <vt:lpstr>三、处理冲突的方法(2-再哈希法)</vt:lpstr>
      <vt:lpstr>三、处理冲突的方法(3-链地址法)</vt:lpstr>
      <vt:lpstr>三、处理冲突的方法(链地址法－举例)</vt:lpstr>
      <vt:lpstr>四、哈希表的实现</vt:lpstr>
      <vt:lpstr>四、哈希表的实现</vt:lpstr>
      <vt:lpstr>四、哈希表的实现－查找过程</vt:lpstr>
      <vt:lpstr>四、哈希表的实现－查找函数search()</vt:lpstr>
      <vt:lpstr>四、哈希表的实现－Hash表生成函数CreateHashTab()</vt:lpstr>
      <vt:lpstr>五、哈希查找的性能分析</vt:lpstr>
      <vt:lpstr>五、哈希查找的性能分析(线性探测再散列举例)</vt:lpstr>
      <vt:lpstr>五、哈希查找的性能分析(二次探测再散列举例)</vt:lpstr>
      <vt:lpstr>五、哈希查找的性能分析(链地址法举例)</vt:lpstr>
      <vt:lpstr>五、哈希查找的性能分析</vt:lpstr>
      <vt:lpstr>五、哈希查找的性能分析(装填因子)</vt:lpstr>
      <vt:lpstr>五、哈希查找的性能分析(装填因子)</vt:lpstr>
      <vt:lpstr>五、哈希查找的性能分析(平均查找长度ASL)</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1356</cp:revision>
  <cp:lastPrinted>1601-01-01T00:00:00Z</cp:lastPrinted>
  <dcterms:created xsi:type="dcterms:W3CDTF">2002-05-23T03:32:32Z</dcterms:created>
  <dcterms:modified xsi:type="dcterms:W3CDTF">2021-12-05T08:05:18Z</dcterms:modified>
</cp:coreProperties>
</file>