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9871" y="76470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向量的概念与线性运算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258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向量的定义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？</a:t>
            </a:r>
            <a:endParaRPr lang="zh-CN" altLang="en-US" sz="28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996952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向径？</a:t>
            </a:r>
            <a:endParaRPr lang="zh-CN" altLang="en-US" sz="28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5" y="2276872"/>
            <a:ext cx="6288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向量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的写法、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向量的模、一些特殊向量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717032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向量的线性运算有哪些？</a:t>
            </a:r>
            <a:endParaRPr lang="zh-CN" altLang="en-US" sz="28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2006" y="4417948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加法；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4924" y="4437112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减法；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4437112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(3)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数乘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5478904"/>
            <a:ext cx="4801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两个向量平行的充要条件？</a:t>
            </a:r>
            <a:endParaRPr lang="zh-CN" altLang="en-US" sz="28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6267" y="37170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运算定律？</a:t>
            </a:r>
            <a:endParaRPr lang="zh-CN" altLang="en-US" sz="28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6218148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怎样将一个向量单位化？</a:t>
            </a:r>
            <a:endParaRPr lang="zh-CN" altLang="en-US" sz="28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856" y="155679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向量相等？</a:t>
            </a:r>
          </a:p>
        </p:txBody>
      </p:sp>
      <p:sp>
        <p:nvSpPr>
          <p:cNvPr id="16" name="矩形 15"/>
          <p:cNvSpPr/>
          <p:nvPr/>
        </p:nvSpPr>
        <p:spPr>
          <a:xfrm>
            <a:off x="5076056" y="155679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负向量？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5013176"/>
            <a:ext cx="3698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平行四边形法则、三角形法则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20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高云霞</cp:lastModifiedBy>
  <cp:revision>4</cp:revision>
  <dcterms:created xsi:type="dcterms:W3CDTF">2019-03-12T08:49:02Z</dcterms:created>
  <dcterms:modified xsi:type="dcterms:W3CDTF">2019-03-13T10:17:42Z</dcterms:modified>
</cp:coreProperties>
</file>