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15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3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12" Type="http://schemas.openxmlformats.org/officeDocument/2006/relationships/image" Target="../media/image102.wmf"/><Relationship Id="rId17" Type="http://schemas.openxmlformats.org/officeDocument/2006/relationships/image" Target="../media/image107.wmf"/><Relationship Id="rId2" Type="http://schemas.openxmlformats.org/officeDocument/2006/relationships/image" Target="../media/image92.wmf"/><Relationship Id="rId16" Type="http://schemas.openxmlformats.org/officeDocument/2006/relationships/image" Target="../media/image106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5" Type="http://schemas.openxmlformats.org/officeDocument/2006/relationships/image" Target="../media/image10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Relationship Id="rId14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14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9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17" Type="http://schemas.openxmlformats.org/officeDocument/2006/relationships/image" Target="../media/image39.wmf"/><Relationship Id="rId2" Type="http://schemas.openxmlformats.org/officeDocument/2006/relationships/image" Target="../media/image24.wmf"/><Relationship Id="rId16" Type="http://schemas.openxmlformats.org/officeDocument/2006/relationships/image" Target="../media/image38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42.wmf"/><Relationship Id="rId7" Type="http://schemas.openxmlformats.org/officeDocument/2006/relationships/image" Target="../media/image14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9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e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Relationship Id="rId1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7.wmf"/><Relationship Id="rId18" Type="http://schemas.openxmlformats.org/officeDocument/2006/relationships/image" Target="../media/image15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17" Type="http://schemas.openxmlformats.org/officeDocument/2006/relationships/image" Target="../media/image81.wmf"/><Relationship Id="rId2" Type="http://schemas.openxmlformats.org/officeDocument/2006/relationships/image" Target="../media/image66.wmf"/><Relationship Id="rId16" Type="http://schemas.openxmlformats.org/officeDocument/2006/relationships/image" Target="../media/image80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5" Type="http://schemas.openxmlformats.org/officeDocument/2006/relationships/image" Target="../media/image7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Relationship Id="rId14" Type="http://schemas.openxmlformats.org/officeDocument/2006/relationships/image" Target="../media/image7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2019-3-12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oleObject" Target="../embeddings/oleObject131.bin"/><Relationship Id="rId18" Type="http://schemas.openxmlformats.org/officeDocument/2006/relationships/oleObject" Target="../embeddings/oleObject136.bin"/><Relationship Id="rId26" Type="http://schemas.openxmlformats.org/officeDocument/2006/relationships/oleObject" Target="../embeddings/oleObject144.bin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25.bin"/><Relationship Id="rId12" Type="http://schemas.openxmlformats.org/officeDocument/2006/relationships/oleObject" Target="../embeddings/oleObject130.bin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8.bin"/><Relationship Id="rId29" Type="http://schemas.openxmlformats.org/officeDocument/2006/relationships/oleObject" Target="../embeddings/oleObject147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4.bin"/><Relationship Id="rId11" Type="http://schemas.openxmlformats.org/officeDocument/2006/relationships/oleObject" Target="../embeddings/oleObject129.bin"/><Relationship Id="rId24" Type="http://schemas.openxmlformats.org/officeDocument/2006/relationships/oleObject" Target="../embeddings/oleObject142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41.bin"/><Relationship Id="rId28" Type="http://schemas.openxmlformats.org/officeDocument/2006/relationships/oleObject" Target="../embeddings/oleObject146.bin"/><Relationship Id="rId10" Type="http://schemas.openxmlformats.org/officeDocument/2006/relationships/oleObject" Target="../embeddings/oleObject128.bin"/><Relationship Id="rId19" Type="http://schemas.openxmlformats.org/officeDocument/2006/relationships/oleObject" Target="../embeddings/oleObject137.bin"/><Relationship Id="rId4" Type="http://schemas.openxmlformats.org/officeDocument/2006/relationships/oleObject" Target="../embeddings/oleObject122.bin"/><Relationship Id="rId9" Type="http://schemas.openxmlformats.org/officeDocument/2006/relationships/oleObject" Target="../embeddings/oleObject127.bin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40.bin"/><Relationship Id="rId27" Type="http://schemas.openxmlformats.org/officeDocument/2006/relationships/oleObject" Target="../embeddings/oleObject145.bin"/><Relationship Id="rId30" Type="http://schemas.openxmlformats.org/officeDocument/2006/relationships/oleObject" Target="../embeddings/oleObject14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4.bin"/><Relationship Id="rId18" Type="http://schemas.openxmlformats.org/officeDocument/2006/relationships/oleObject" Target="../embeddings/oleObject5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6.bin"/><Relationship Id="rId10" Type="http://schemas.openxmlformats.org/officeDocument/2006/relationships/oleObject" Target="../embeddings/oleObject51.bin"/><Relationship Id="rId19" Type="http://schemas.openxmlformats.org/officeDocument/2006/relationships/oleObject" Target="../embeddings/oleObject60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73.bin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Relationship Id="rId14" Type="http://schemas.openxmlformats.org/officeDocument/2006/relationships/oleObject" Target="../embeddings/oleObject7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81.bin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4.bin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Microsoft_Office_Word_97_-_2003___1.doc"/><Relationship Id="rId9" Type="http://schemas.openxmlformats.org/officeDocument/2006/relationships/oleObject" Target="../embeddings/Microsoft_Office_Word_97_-_2003___2.doc"/><Relationship Id="rId14" Type="http://schemas.openxmlformats.org/officeDocument/2006/relationships/oleObject" Target="../embeddings/oleObject8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oleObject" Target="../embeddings/oleObject102.bin"/><Relationship Id="rId18" Type="http://schemas.openxmlformats.org/officeDocument/2006/relationships/oleObject" Target="../embeddings/oleObject10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12" Type="http://schemas.openxmlformats.org/officeDocument/2006/relationships/oleObject" Target="../embeddings/oleObject101.bin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5.bin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104.bin"/><Relationship Id="rId10" Type="http://schemas.openxmlformats.org/officeDocument/2006/relationships/oleObject" Target="../embeddings/oleObject99.bin"/><Relationship Id="rId19" Type="http://schemas.openxmlformats.org/officeDocument/2006/relationships/oleObject" Target="../embeddings/oleObject108.bin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8.bin"/><Relationship Id="rId14" Type="http://schemas.openxmlformats.org/officeDocument/2006/relationships/oleObject" Target="../embeddings/oleObject10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23850" y="1309688"/>
            <a:ext cx="1371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向量：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403350" y="1309688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既有大小又有方向的量</a:t>
            </a:r>
            <a:r>
              <a:rPr kumimoji="1" lang="en-US" altLang="zh-CN" sz="3200" b="1">
                <a:latin typeface="华文中宋" pitchFamily="2" charset="-122"/>
                <a:ea typeface="华文中宋" pitchFamily="2" charset="-122"/>
              </a:rPr>
              <a:t>.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50825" y="2030413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向量表示：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305050" y="4830763"/>
            <a:ext cx="3181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模长为</a:t>
            </a:r>
            <a:r>
              <a:rPr kumimoji="1" lang="en-US" altLang="zh-CN" sz="3200" b="1"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的向量</a:t>
            </a:r>
            <a:r>
              <a:rPr kumimoji="1" lang="en-US" altLang="zh-CN" sz="3200" b="1">
                <a:latin typeface="华文中宋" pitchFamily="2" charset="-122"/>
                <a:ea typeface="华文中宋" pitchFamily="2" charset="-122"/>
              </a:rPr>
              <a:t>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04800" y="5611813"/>
            <a:ext cx="175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零向量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106613" y="5624513"/>
            <a:ext cx="312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模长为</a:t>
            </a:r>
            <a:r>
              <a:rPr kumimoji="1" lang="en-US" altLang="zh-CN" sz="3200" b="1">
                <a:latin typeface="华文中宋" pitchFamily="2" charset="-122"/>
                <a:ea typeface="华文中宋" pitchFamily="2" charset="-122"/>
              </a:rPr>
              <a:t>0</a:t>
            </a:r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的向量</a:t>
            </a:r>
            <a:r>
              <a:rPr kumimoji="1" lang="en-US" altLang="zh-CN" sz="3200" b="1">
                <a:latin typeface="华文中宋" pitchFamily="2" charset="-122"/>
                <a:ea typeface="华文中宋" pitchFamily="2" charset="-122"/>
              </a:rPr>
              <a:t>.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88925" y="4097338"/>
            <a:ext cx="2216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向量的模：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420938" y="4068763"/>
            <a:ext cx="3590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向量的大小</a:t>
            </a:r>
            <a:r>
              <a:rPr kumimoji="1" lang="zh-CN" altLang="en-US" sz="2800" b="1"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记为 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28600" y="4859338"/>
            <a:ext cx="2217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rPr>
              <a:t>单位向量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1049" name="Rectangle 11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7543800" cy="1143000"/>
          </a:xfrm>
        </p:spPr>
        <p:txBody>
          <a:bodyPr/>
          <a:lstStyle/>
          <a:p>
            <a:pPr algn="l" eaLnBrk="1" hangingPunct="1"/>
            <a:r>
              <a:rPr lang="zh-CN" altLang="en-US" sz="3600" b="1" smtClean="0">
                <a:ea typeface="华文中宋" pitchFamily="2" charset="-122"/>
              </a:rPr>
              <a:t>一、向量的概念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57800" y="4800600"/>
            <a:ext cx="2171700" cy="614363"/>
            <a:chOff x="3312" y="2864"/>
            <a:chExt cx="1368" cy="387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912" y="2864"/>
              <a:ext cx="768" cy="352"/>
              <a:chOff x="4176" y="2824"/>
              <a:chExt cx="768" cy="352"/>
            </a:xfrm>
          </p:grpSpPr>
          <p:graphicFrame>
            <p:nvGraphicFramePr>
              <p:cNvPr id="1038" name="Object 14"/>
              <p:cNvGraphicFramePr>
                <a:graphicFrameLocks noChangeAspect="1"/>
              </p:cNvGraphicFramePr>
              <p:nvPr/>
            </p:nvGraphicFramePr>
            <p:xfrm>
              <a:off x="4176" y="2888"/>
              <a:ext cx="648" cy="288"/>
            </p:xfrm>
            <a:graphic>
              <a:graphicData uri="http://schemas.openxmlformats.org/presentationml/2006/ole">
                <p:oleObj spid="_x0000_s1038" name="公式" r:id="rId3" imgW="1028520" imgH="457200" progId="Equation.3">
                  <p:embed/>
                </p:oleObj>
              </a:graphicData>
            </a:graphic>
          </p:graphicFrame>
          <p:sp>
            <p:nvSpPr>
              <p:cNvPr id="1072" name="Line 15"/>
              <p:cNvSpPr>
                <a:spLocks noChangeShapeType="1"/>
              </p:cNvSpPr>
              <p:nvPr/>
            </p:nvSpPr>
            <p:spPr bwMode="auto">
              <a:xfrm>
                <a:off x="4212" y="2824"/>
                <a:ext cx="7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39" name="Object 16"/>
              <p:cNvGraphicFramePr>
                <a:graphicFrameLocks noChangeAspect="1"/>
              </p:cNvGraphicFramePr>
              <p:nvPr/>
            </p:nvGraphicFramePr>
            <p:xfrm>
              <a:off x="4800" y="2832"/>
              <a:ext cx="95" cy="255"/>
            </p:xfrm>
            <a:graphic>
              <a:graphicData uri="http://schemas.openxmlformats.org/presentationml/2006/ole">
                <p:oleObj spid="_x0000_s1039" name="公式" r:id="rId4" imgW="152280" imgH="406080" progId="Equation.3">
                  <p:embed/>
                </p:oleObj>
              </a:graphicData>
            </a:graphic>
          </p:graphicFrame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312" y="2868"/>
              <a:ext cx="339" cy="335"/>
              <a:chOff x="3716" y="2868"/>
              <a:chExt cx="288" cy="264"/>
            </a:xfrm>
          </p:grpSpPr>
          <p:graphicFrame>
            <p:nvGraphicFramePr>
              <p:cNvPr id="1037" name="Object 18"/>
              <p:cNvGraphicFramePr>
                <a:graphicFrameLocks noChangeAspect="1"/>
              </p:cNvGraphicFramePr>
              <p:nvPr/>
            </p:nvGraphicFramePr>
            <p:xfrm>
              <a:off x="3720" y="2868"/>
              <a:ext cx="232" cy="264"/>
            </p:xfrm>
            <a:graphic>
              <a:graphicData uri="http://schemas.openxmlformats.org/presentationml/2006/ole">
                <p:oleObj spid="_x0000_s1037" name="公式" r:id="rId5" imgW="368280" imgH="419040" progId="Equation.3">
                  <p:embed/>
                </p:oleObj>
              </a:graphicData>
            </a:graphic>
          </p:graphicFrame>
          <p:sp>
            <p:nvSpPr>
              <p:cNvPr id="1071" name="Line 19"/>
              <p:cNvSpPr>
                <a:spLocks noChangeShapeType="1"/>
              </p:cNvSpPr>
              <p:nvPr/>
            </p:nvSpPr>
            <p:spPr bwMode="auto">
              <a:xfrm>
                <a:off x="3716" y="28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70" name="Text Box 20"/>
            <p:cNvSpPr txBox="1">
              <a:spLocks noChangeArrowheads="1"/>
            </p:cNvSpPr>
            <p:nvPr/>
          </p:nvSpPr>
          <p:spPr bwMode="auto">
            <a:xfrm>
              <a:off x="3606" y="2886"/>
              <a:ext cx="432" cy="36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华文中宋" pitchFamily="2" charset="-122"/>
                  <a:ea typeface="华文中宋" pitchFamily="2" charset="-122"/>
                </a:rPr>
                <a:t>或</a:t>
              </a:r>
            </a:p>
          </p:txBody>
        </p:sp>
      </p:grpSp>
      <p:graphicFrame>
        <p:nvGraphicFramePr>
          <p:cNvPr id="1026" name="Object 22"/>
          <p:cNvGraphicFramePr>
            <a:graphicFrameLocks noChangeAspect="1"/>
          </p:cNvGraphicFramePr>
          <p:nvPr/>
        </p:nvGraphicFramePr>
        <p:xfrm>
          <a:off x="5791200" y="4165600"/>
          <a:ext cx="706438" cy="473075"/>
        </p:xfrm>
        <a:graphic>
          <a:graphicData uri="http://schemas.openxmlformats.org/presentationml/2006/ole">
            <p:oleObj spid="_x0000_s1026" name="公式" r:id="rId6" imgW="495000" imgH="406080" progId="Equation.3">
              <p:embed/>
            </p:oleObj>
          </a:graphicData>
        </a:graphic>
      </p:graphicFrame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6934200" y="4033838"/>
          <a:ext cx="1371600" cy="730250"/>
        </p:xfrm>
        <a:graphic>
          <a:graphicData uri="http://schemas.openxmlformats.org/presentationml/2006/ole">
            <p:oleObj spid="_x0000_s1027" name="Equation" r:id="rId7" imgW="495000" imgH="304560" progId="Equation.DSMT4">
              <p:embed/>
            </p:oleObj>
          </a:graphicData>
        </a:graphic>
      </p:graphicFrame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400800" y="4038600"/>
            <a:ext cx="839788" cy="579438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或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339975" y="1974850"/>
            <a:ext cx="2667000" cy="630238"/>
            <a:chOff x="1680" y="1584"/>
            <a:chExt cx="1680" cy="397"/>
          </a:xfrm>
        </p:grpSpPr>
        <p:graphicFrame>
          <p:nvGraphicFramePr>
            <p:cNvPr id="1035" name="Object 30"/>
            <p:cNvGraphicFramePr>
              <a:graphicFrameLocks noChangeAspect="1"/>
            </p:cNvGraphicFramePr>
            <p:nvPr/>
          </p:nvGraphicFramePr>
          <p:xfrm>
            <a:off x="1680" y="1661"/>
            <a:ext cx="197" cy="260"/>
          </p:xfrm>
          <a:graphic>
            <a:graphicData uri="http://schemas.openxmlformats.org/presentationml/2006/ole">
              <p:oleObj spid="_x0000_s1035" name="公式" r:id="rId8" imgW="241200" imgH="317160" progId="Equation.3">
                <p:embed/>
              </p:oleObj>
            </a:graphicData>
          </a:graphic>
        </p:graphicFrame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2016" y="1584"/>
              <a:ext cx="1344" cy="376"/>
              <a:chOff x="3956" y="2368"/>
              <a:chExt cx="1344" cy="376"/>
            </a:xfrm>
          </p:grpSpPr>
          <p:grpSp>
            <p:nvGrpSpPr>
              <p:cNvPr id="7" name="Group 32"/>
              <p:cNvGrpSpPr>
                <a:grpSpLocks/>
              </p:cNvGrpSpPr>
              <p:nvPr/>
            </p:nvGrpSpPr>
            <p:grpSpPr bwMode="auto">
              <a:xfrm>
                <a:off x="4104" y="2448"/>
                <a:ext cx="648" cy="296"/>
                <a:chOff x="2412" y="1720"/>
                <a:chExt cx="648" cy="296"/>
              </a:xfrm>
            </p:grpSpPr>
            <p:graphicFrame>
              <p:nvGraphicFramePr>
                <p:cNvPr id="1036" name="Object 33"/>
                <p:cNvGraphicFramePr>
                  <a:graphicFrameLocks noChangeAspect="1"/>
                </p:cNvGraphicFramePr>
                <p:nvPr/>
              </p:nvGraphicFramePr>
              <p:xfrm>
                <a:off x="2412" y="1728"/>
                <a:ext cx="648" cy="288"/>
              </p:xfrm>
              <a:graphic>
                <a:graphicData uri="http://schemas.openxmlformats.org/presentationml/2006/ole">
                  <p:oleObj spid="_x0000_s1036" name="公式" r:id="rId9" imgW="1028520" imgH="457200" progId="Equation.3">
                    <p:embed/>
                  </p:oleObj>
                </a:graphicData>
              </a:graphic>
            </p:graphicFrame>
            <p:sp>
              <p:nvSpPr>
                <p:cNvPr id="1067" name="Line 34"/>
                <p:cNvSpPr>
                  <a:spLocks noChangeShapeType="1"/>
                </p:cNvSpPr>
                <p:nvPr/>
              </p:nvSpPr>
              <p:spPr bwMode="auto">
                <a:xfrm>
                  <a:off x="2448" y="1720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66" name="Text Box 35"/>
              <p:cNvSpPr txBox="1">
                <a:spLocks noChangeArrowheads="1"/>
              </p:cNvSpPr>
              <p:nvPr/>
            </p:nvSpPr>
            <p:spPr bwMode="auto">
              <a:xfrm>
                <a:off x="3956" y="2368"/>
                <a:ext cx="13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kumimoji="1" lang="zh-CN" altLang="zh-CN" sz="3200" b="1">
                  <a:latin typeface="华文中宋" pitchFamily="2" charset="-122"/>
                  <a:ea typeface="华文中宋" pitchFamily="2" charset="-122"/>
                </a:endParaRPr>
              </a:p>
            </p:txBody>
          </p:sp>
        </p:grpSp>
        <p:sp>
          <p:nvSpPr>
            <p:cNvPr id="1064" name="Text Box 36"/>
            <p:cNvSpPr txBox="1">
              <a:spLocks noChangeArrowheads="1"/>
            </p:cNvSpPr>
            <p:nvPr/>
          </p:nvSpPr>
          <p:spPr bwMode="auto">
            <a:xfrm>
              <a:off x="1837" y="1616"/>
              <a:ext cx="432" cy="36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华文中宋" pitchFamily="2" charset="-122"/>
                  <a:ea typeface="华文中宋" pitchFamily="2" charset="-122"/>
                </a:rPr>
                <a:t>或</a:t>
              </a:r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381000" y="2697163"/>
            <a:ext cx="8083550" cy="579437"/>
            <a:chOff x="240" y="1699"/>
            <a:chExt cx="5092" cy="365"/>
          </a:xfrm>
        </p:grpSpPr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240" y="1699"/>
              <a:ext cx="5092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 sz="3200" b="1">
                  <a:latin typeface="华文中宋" pitchFamily="2" charset="-122"/>
                  <a:ea typeface="华文中宋" pitchFamily="2" charset="-122"/>
                </a:rPr>
                <a:t>几何上：以   为起点   为终点的有向线段</a:t>
              </a:r>
              <a:r>
                <a:rPr kumimoji="1" lang="en-US" altLang="zh-CN" sz="2800" b="1">
                  <a:latin typeface="华文中宋" pitchFamily="2" charset="-122"/>
                  <a:ea typeface="华文中宋" pitchFamily="2" charset="-122"/>
                </a:rPr>
                <a:t>.</a:t>
              </a:r>
            </a:p>
          </p:txBody>
        </p:sp>
        <p:graphicFrame>
          <p:nvGraphicFramePr>
            <p:cNvPr id="1033" name="Object 39"/>
            <p:cNvGraphicFramePr>
              <a:graphicFrameLocks noChangeAspect="1"/>
            </p:cNvGraphicFramePr>
            <p:nvPr/>
          </p:nvGraphicFramePr>
          <p:xfrm>
            <a:off x="1536" y="1776"/>
            <a:ext cx="330" cy="288"/>
          </p:xfrm>
          <a:graphic>
            <a:graphicData uri="http://schemas.openxmlformats.org/presentationml/2006/ole">
              <p:oleObj spid="_x0000_s1033" name="Equation" r:id="rId10" imgW="520700" imgH="457200" progId="Equation.DSMT4">
                <p:embed/>
              </p:oleObj>
            </a:graphicData>
          </a:graphic>
        </p:graphicFrame>
        <p:graphicFrame>
          <p:nvGraphicFramePr>
            <p:cNvPr id="1034" name="Object 40"/>
            <p:cNvGraphicFramePr>
              <a:graphicFrameLocks noChangeAspect="1"/>
            </p:cNvGraphicFramePr>
            <p:nvPr/>
          </p:nvGraphicFramePr>
          <p:xfrm>
            <a:off x="2544" y="1776"/>
            <a:ext cx="342" cy="288"/>
          </p:xfrm>
          <a:graphic>
            <a:graphicData uri="http://schemas.openxmlformats.org/presentationml/2006/ole">
              <p:oleObj spid="_x0000_s1034" name="Equation" r:id="rId11" imgW="545863" imgH="457002" progId="Equation.DSMT4">
                <p:embed/>
              </p:oleObj>
            </a:graphicData>
          </a:graphic>
        </p:graphicFrame>
      </p:grpSp>
      <p:graphicFrame>
        <p:nvGraphicFramePr>
          <p:cNvPr id="9258" name="Object 42"/>
          <p:cNvGraphicFramePr>
            <a:graphicFrameLocks noChangeAspect="1"/>
          </p:cNvGraphicFramePr>
          <p:nvPr/>
        </p:nvGraphicFramePr>
        <p:xfrm>
          <a:off x="5981700" y="5668963"/>
          <a:ext cx="266700" cy="503237"/>
        </p:xfrm>
        <a:graphic>
          <a:graphicData uri="http://schemas.openxmlformats.org/presentationml/2006/ole">
            <p:oleObj spid="_x0000_s1028" name="公式" r:id="rId12" imgW="215640" imgH="406080" progId="Equation.3">
              <p:embed/>
            </p:oleObj>
          </a:graphicData>
        </a:graphic>
      </p:graphicFrame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4953000" y="5638800"/>
            <a:ext cx="9969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记为</a:t>
            </a: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6588125" y="5638800"/>
            <a:ext cx="1854200" cy="617538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200" b="1">
                <a:latin typeface="华文楷体" pitchFamily="2" charset="-122"/>
                <a:ea typeface="华文楷体" pitchFamily="2" charset="-122"/>
              </a:rPr>
              <a:t>任意方向</a:t>
            </a:r>
          </a:p>
        </p:txBody>
      </p: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6300788" y="1052513"/>
            <a:ext cx="1223962" cy="1631950"/>
            <a:chOff x="3969" y="663"/>
            <a:chExt cx="771" cy="1028"/>
          </a:xfrm>
        </p:grpSpPr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4024" y="663"/>
              <a:ext cx="632" cy="1028"/>
              <a:chOff x="4368" y="768"/>
              <a:chExt cx="720" cy="1172"/>
            </a:xfrm>
          </p:grpSpPr>
          <p:sp>
            <p:nvSpPr>
              <p:cNvPr id="1061" name="Line 47"/>
              <p:cNvSpPr>
                <a:spLocks noChangeShapeType="1"/>
              </p:cNvSpPr>
              <p:nvPr/>
            </p:nvSpPr>
            <p:spPr bwMode="auto">
              <a:xfrm flipV="1">
                <a:off x="4368" y="960"/>
                <a:ext cx="720" cy="720"/>
              </a:xfrm>
              <a:prstGeom prst="line">
                <a:avLst/>
              </a:prstGeom>
              <a:noFill/>
              <a:ln w="57150">
                <a:solidFill>
                  <a:srgbClr val="FF33CC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31" name="Object 48"/>
              <p:cNvGraphicFramePr>
                <a:graphicFrameLocks noChangeAspect="1"/>
              </p:cNvGraphicFramePr>
              <p:nvPr/>
            </p:nvGraphicFramePr>
            <p:xfrm>
              <a:off x="4388" y="1652"/>
              <a:ext cx="328" cy="288"/>
            </p:xfrm>
            <a:graphic>
              <a:graphicData uri="http://schemas.openxmlformats.org/presentationml/2006/ole">
                <p:oleObj spid="_x0000_s1031" name="公式" r:id="rId13" imgW="520560" imgH="457200" progId="Equation.3">
                  <p:embed/>
                </p:oleObj>
              </a:graphicData>
            </a:graphic>
          </p:graphicFrame>
          <p:graphicFrame>
            <p:nvGraphicFramePr>
              <p:cNvPr id="1032" name="Object 49"/>
              <p:cNvGraphicFramePr>
                <a:graphicFrameLocks noChangeAspect="1"/>
              </p:cNvGraphicFramePr>
              <p:nvPr/>
            </p:nvGraphicFramePr>
            <p:xfrm>
              <a:off x="4657" y="768"/>
              <a:ext cx="335" cy="288"/>
            </p:xfrm>
            <a:graphic>
              <a:graphicData uri="http://schemas.openxmlformats.org/presentationml/2006/ole">
                <p:oleObj spid="_x0000_s1032" name="公式" r:id="rId14" imgW="533160" imgH="457200" progId="Equation.3">
                  <p:embed/>
                </p:oleObj>
              </a:graphicData>
            </a:graphic>
          </p:graphicFrame>
        </p:grpSp>
        <p:sp>
          <p:nvSpPr>
            <p:cNvPr id="1059" name="Oval 50"/>
            <p:cNvSpPr>
              <a:spLocks noChangeArrowheads="1"/>
            </p:cNvSpPr>
            <p:nvPr/>
          </p:nvSpPr>
          <p:spPr bwMode="auto">
            <a:xfrm>
              <a:off x="3969" y="1434"/>
              <a:ext cx="90" cy="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Oval 51"/>
            <p:cNvSpPr>
              <a:spLocks noChangeArrowheads="1"/>
            </p:cNvSpPr>
            <p:nvPr/>
          </p:nvSpPr>
          <p:spPr bwMode="auto">
            <a:xfrm>
              <a:off x="4650" y="754"/>
              <a:ext cx="90" cy="9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268" name="Object 52"/>
          <p:cNvGraphicFramePr>
            <a:graphicFrameLocks noChangeAspect="1"/>
          </p:cNvGraphicFramePr>
          <p:nvPr/>
        </p:nvGraphicFramePr>
        <p:xfrm>
          <a:off x="6443663" y="1412875"/>
          <a:ext cx="371475" cy="520700"/>
        </p:xfrm>
        <a:graphic>
          <a:graphicData uri="http://schemas.openxmlformats.org/presentationml/2006/ole">
            <p:oleObj spid="_x0000_s1029" name="公式" r:id="rId15" imgW="126720" imgH="177480" progId="Equation.3">
              <p:embed/>
            </p:oleObj>
          </a:graphicData>
        </a:graphic>
      </p:graphicFrame>
      <p:graphicFrame>
        <p:nvGraphicFramePr>
          <p:cNvPr id="9269" name="Object 53"/>
          <p:cNvGraphicFramePr>
            <a:graphicFrameLocks noChangeAspect="1"/>
          </p:cNvGraphicFramePr>
          <p:nvPr/>
        </p:nvGraphicFramePr>
        <p:xfrm>
          <a:off x="304800" y="3352800"/>
          <a:ext cx="8408988" cy="646113"/>
        </p:xfrm>
        <a:graphic>
          <a:graphicData uri="http://schemas.openxmlformats.org/presentationml/2006/ole">
            <p:oleObj spid="_x0000_s1030" name="Equation" r:id="rId16" imgW="4343400" imgH="342720" progId="Equation.DSMT4">
              <p:embed/>
            </p:oleObj>
          </a:graphicData>
        </a:graphic>
      </p:graphicFrame>
      <p:sp>
        <p:nvSpPr>
          <p:cNvPr id="9270" name="Line 54"/>
          <p:cNvSpPr>
            <a:spLocks noChangeShapeType="1"/>
          </p:cNvSpPr>
          <p:nvPr/>
        </p:nvSpPr>
        <p:spPr bwMode="auto">
          <a:xfrm>
            <a:off x="6172200" y="3962400"/>
            <a:ext cx="2303463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0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0" grpId="0" autoUpdateAnimBg="0"/>
      <p:bldP spid="9221" grpId="0" autoUpdateAnimBg="0"/>
      <p:bldP spid="9222" grpId="0" autoUpdateAnimBg="0"/>
      <p:bldP spid="9223" grpId="0" autoUpdateAnimBg="0"/>
      <p:bldP spid="9224" grpId="0" autoUpdateAnimBg="0"/>
      <p:bldP spid="9225" grpId="0" autoUpdateAnimBg="0"/>
      <p:bldP spid="9226" grpId="0" autoUpdateAnimBg="0"/>
      <p:bldP spid="9244" grpId="0"/>
      <p:bldP spid="9259" grpId="0"/>
      <p:bldP spid="9260" grpId="0" animBg="1"/>
      <p:bldP spid="927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81000" y="2286000"/>
          <a:ext cx="8610600" cy="639763"/>
        </p:xfrm>
        <a:graphic>
          <a:graphicData uri="http://schemas.openxmlformats.org/presentationml/2006/ole">
            <p:oleObj spid="_x0000_s10242" name="Equation" r:id="rId3" imgW="4254480" imgH="317160" progId="Equation.DSMT4">
              <p:embed/>
            </p:oleObj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5800" y="487363"/>
            <a:ext cx="667385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华文中宋" pitchFamily="2" charset="-122"/>
                <a:ea typeface="华文中宋" pitchFamily="2" charset="-122"/>
              </a:rPr>
              <a:t>按照向量与数的乘积的规定，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066800" y="3276600"/>
          <a:ext cx="1987550" cy="661988"/>
        </p:xfrm>
        <a:graphic>
          <a:graphicData uri="http://schemas.openxmlformats.org/presentationml/2006/ole">
            <p:oleObj spid="_x0000_s10243" name="公式" r:id="rId4" imgW="1371600" imgH="457200" progId="Equation.3">
              <p:embed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716463" y="3076575"/>
          <a:ext cx="1719262" cy="1190625"/>
        </p:xfrm>
        <a:graphic>
          <a:graphicData uri="http://schemas.openxmlformats.org/presentationml/2006/ole">
            <p:oleObj spid="_x0000_s10244" name="公式" r:id="rId5" imgW="1320480" imgH="914400" progId="Equation.3">
              <p:embed/>
            </p:oleObj>
          </a:graphicData>
        </a:graphic>
      </p:graphicFrame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3419475" y="3579813"/>
            <a:ext cx="865188" cy="217487"/>
          </a:xfrm>
          <a:prstGeom prst="rightArrow">
            <a:avLst>
              <a:gd name="adj1" fmla="val 50000"/>
              <a:gd name="adj2" fmla="val 99453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539750" y="4264025"/>
            <a:ext cx="8064500" cy="179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kumimoji="1" lang="zh-CN" altLang="en-US" sz="3600" b="1">
                <a:latin typeface="华文中宋" pitchFamily="2" charset="-122"/>
                <a:ea typeface="华文中宋" pitchFamily="2" charset="-122"/>
              </a:rPr>
              <a:t>上式表明：一个非零向量除以它的模的结果是一个与原向量同方向的单位向量</a:t>
            </a:r>
            <a:r>
              <a:rPr kumimoji="1" lang="en-US" altLang="zh-CN" sz="3600" b="1">
                <a:latin typeface="华文中宋" pitchFamily="2" charset="-122"/>
                <a:ea typeface="华文中宋" pitchFamily="2" charset="-122"/>
              </a:rPr>
              <a:t>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219200" y="1371600"/>
            <a:ext cx="995363" cy="685800"/>
            <a:chOff x="768" y="336"/>
            <a:chExt cx="627" cy="432"/>
          </a:xfrm>
        </p:grpSpPr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942" y="385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华文中宋" pitchFamily="2" charset="-122"/>
                  <a:ea typeface="华文中宋" pitchFamily="2" charset="-122"/>
                </a:rPr>
                <a:t>‖</a:t>
              </a:r>
            </a:p>
          </p:txBody>
        </p:sp>
        <p:graphicFrame>
          <p:nvGraphicFramePr>
            <p:cNvPr id="10247" name="Object 10"/>
            <p:cNvGraphicFramePr>
              <a:graphicFrameLocks noChangeAspect="1"/>
            </p:cNvGraphicFramePr>
            <p:nvPr/>
          </p:nvGraphicFramePr>
          <p:xfrm>
            <a:off x="768" y="336"/>
            <a:ext cx="261" cy="432"/>
          </p:xfrm>
          <a:graphic>
            <a:graphicData uri="http://schemas.openxmlformats.org/presentationml/2006/ole">
              <p:oleObj spid="_x0000_s10247" name="Equation" r:id="rId6" imgW="241200" imgH="330120" progId="Equation.DSMT4">
                <p:embed/>
              </p:oleObj>
            </a:graphicData>
          </a:graphic>
        </p:graphicFrame>
        <p:graphicFrame>
          <p:nvGraphicFramePr>
            <p:cNvPr id="10248" name="Object 11"/>
            <p:cNvGraphicFramePr>
              <a:graphicFrameLocks noChangeAspect="1"/>
            </p:cNvGraphicFramePr>
            <p:nvPr/>
          </p:nvGraphicFramePr>
          <p:xfrm>
            <a:off x="1228" y="402"/>
            <a:ext cx="167" cy="268"/>
          </p:xfrm>
          <a:graphic>
            <a:graphicData uri="http://schemas.openxmlformats.org/presentationml/2006/ole">
              <p:oleObj spid="_x0000_s10248" name="公式" r:id="rId7" imgW="241200" imgH="317160" progId="Equation.3">
                <p:embed/>
              </p:oleObj>
            </a:graphicData>
          </a:graphic>
        </p:graphicFrame>
      </p:grp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2819400" y="1314450"/>
          <a:ext cx="5562600" cy="665163"/>
        </p:xfrm>
        <a:graphic>
          <a:graphicData uri="http://schemas.openxmlformats.org/presentationml/2006/ole">
            <p:oleObj spid="_x0000_s10245" name="Equation" r:id="rId8" imgW="2755800" imgH="330120" progId="Equation.DSMT4">
              <p:embed/>
            </p:oleObj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2209800" y="1517650"/>
          <a:ext cx="717550" cy="463550"/>
        </p:xfrm>
        <a:graphic>
          <a:graphicData uri="http://schemas.openxmlformats.org/presentationml/2006/ole">
            <p:oleObj spid="_x0000_s10246" name="公式" r:id="rId9" imgW="215640" imgH="139680" progId="Equation.3">
              <p:embed/>
            </p:oleObj>
          </a:graphicData>
        </a:graphic>
      </p:graphicFrame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6613525" y="3341688"/>
            <a:ext cx="1593850" cy="6794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单位化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8" grpId="0" animBg="1"/>
      <p:bldP spid="18439" grpId="0" autoUpdateAnimBg="0"/>
      <p:bldP spid="184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2"/>
          <p:cNvSpPr txBox="1">
            <a:spLocks noChangeArrowheads="1"/>
          </p:cNvSpPr>
          <p:nvPr/>
        </p:nvSpPr>
        <p:spPr bwMode="auto">
          <a:xfrm>
            <a:off x="609600" y="765175"/>
            <a:ext cx="2879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kumimoji="1" lang="en-US" altLang="zh-CN" sz="3200" b="1">
                <a:latin typeface="Times New Roman" pitchFamily="18" charset="0"/>
              </a:rPr>
              <a:t>    </a:t>
            </a:r>
            <a:r>
              <a:rPr kumimoji="1" lang="zh-CN" altLang="en-US" sz="3200" b="1">
                <a:latin typeface="Times New Roman" pitchFamily="18" charset="0"/>
                <a:ea typeface="华文中宋" pitchFamily="2" charset="-122"/>
              </a:rPr>
              <a:t>化简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2987675" y="476250"/>
          <a:ext cx="4679950" cy="1266825"/>
        </p:xfrm>
        <a:graphic>
          <a:graphicData uri="http://schemas.openxmlformats.org/presentationml/2006/ole">
            <p:oleObj spid="_x0000_s11266" name="公式" r:id="rId3" imgW="3848040" imgH="1041120" progId="Equation.3">
              <p:embed/>
            </p:oleObj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4213" y="2133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763713" y="1916113"/>
          <a:ext cx="4752975" cy="1285875"/>
        </p:xfrm>
        <a:graphic>
          <a:graphicData uri="http://schemas.openxmlformats.org/presentationml/2006/ole">
            <p:oleObj spid="_x0000_s11267" name="公式" r:id="rId4" imgW="3848040" imgH="1041120" progId="Equation.3">
              <p:embed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835150" y="3573463"/>
          <a:ext cx="5172075" cy="1104900"/>
        </p:xfrm>
        <a:graphic>
          <a:graphicData uri="http://schemas.openxmlformats.org/presentationml/2006/ole">
            <p:oleObj spid="_x0000_s11268" name="公式" r:id="rId5" imgW="4520880" imgH="965160" progId="Equation.3">
              <p:embed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908175" y="4797425"/>
          <a:ext cx="2155825" cy="1008063"/>
        </p:xfrm>
        <a:graphic>
          <a:graphicData uri="http://schemas.openxmlformats.org/presentationml/2006/ole">
            <p:oleObj spid="_x0000_s11269" name="公式" r:id="rId6" imgW="1765080" imgH="8254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799306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3200" b="1">
                <a:latin typeface="华文中宋" pitchFamily="2" charset="-122"/>
                <a:ea typeface="华文中宋" pitchFamily="2" charset="-122"/>
              </a:rPr>
              <a:t>2  </a:t>
            </a:r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试用向量方法证明：对角线互相平分的四边形必是平行四边形</a:t>
            </a:r>
            <a:r>
              <a:rPr kumimoji="1" lang="en-US" altLang="zh-CN" sz="3200" b="1">
                <a:latin typeface="华文中宋" pitchFamily="2" charset="-122"/>
                <a:ea typeface="华文中宋" pitchFamily="2" charset="-122"/>
              </a:rPr>
              <a:t>.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55650" y="213360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证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43100" y="2286000"/>
            <a:ext cx="711200" cy="385763"/>
            <a:chOff x="1632" y="2016"/>
            <a:chExt cx="448" cy="243"/>
          </a:xfrm>
        </p:grpSpPr>
        <p:graphicFrame>
          <p:nvGraphicFramePr>
            <p:cNvPr id="12317" name="Object 5"/>
            <p:cNvGraphicFramePr>
              <a:graphicFrameLocks noChangeAspect="1"/>
            </p:cNvGraphicFramePr>
            <p:nvPr/>
          </p:nvGraphicFramePr>
          <p:xfrm>
            <a:off x="1632" y="2060"/>
            <a:ext cx="448" cy="199"/>
          </p:xfrm>
          <a:graphic>
            <a:graphicData uri="http://schemas.openxmlformats.org/presentationml/2006/ole">
              <p:oleObj spid="_x0000_s12317" name="公式" r:id="rId3" imgW="711000" imgH="317160" progId="Equation.3">
                <p:embed/>
              </p:oleObj>
            </a:graphicData>
          </a:graphic>
        </p:graphicFrame>
        <p:sp>
          <p:nvSpPr>
            <p:cNvPr id="12355" name="Line 6"/>
            <p:cNvSpPr>
              <a:spLocks noChangeShapeType="1"/>
            </p:cNvSpPr>
            <p:nvPr/>
          </p:nvSpPr>
          <p:spPr bwMode="auto">
            <a:xfrm>
              <a:off x="1632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035300" y="2286000"/>
            <a:ext cx="685800" cy="393700"/>
            <a:chOff x="2112" y="2016"/>
            <a:chExt cx="432" cy="248"/>
          </a:xfrm>
        </p:grpSpPr>
        <p:graphicFrame>
          <p:nvGraphicFramePr>
            <p:cNvPr id="12316" name="Object 8"/>
            <p:cNvGraphicFramePr>
              <a:graphicFrameLocks noChangeAspect="1"/>
            </p:cNvGraphicFramePr>
            <p:nvPr/>
          </p:nvGraphicFramePr>
          <p:xfrm>
            <a:off x="2112" y="2056"/>
            <a:ext cx="432" cy="208"/>
          </p:xfrm>
          <a:graphic>
            <a:graphicData uri="http://schemas.openxmlformats.org/presentationml/2006/ole">
              <p:oleObj spid="_x0000_s12316" name="公式" r:id="rId4" imgW="685800" imgH="330120" progId="Equation.3">
                <p:embed/>
              </p:oleObj>
            </a:graphicData>
          </a:graphic>
        </p:graphicFrame>
        <p:sp>
          <p:nvSpPr>
            <p:cNvPr id="12354" name="Line 9"/>
            <p:cNvSpPr>
              <a:spLocks noChangeShapeType="1"/>
            </p:cNvSpPr>
            <p:nvPr/>
          </p:nvSpPr>
          <p:spPr bwMode="auto">
            <a:xfrm>
              <a:off x="2112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686050" y="2457450"/>
          <a:ext cx="252413" cy="150813"/>
        </p:xfrm>
        <a:graphic>
          <a:graphicData uri="http://schemas.openxmlformats.org/presentationml/2006/ole">
            <p:oleObj spid="_x0000_s12290" name="公式" r:id="rId5" imgW="253800" imgH="152280" progId="Equation.3">
              <p:embed/>
            </p:oleObj>
          </a:graphicData>
        </a:graphic>
      </p:graphicFrame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968500" y="3048000"/>
            <a:ext cx="685800" cy="385763"/>
            <a:chOff x="1200" y="2016"/>
            <a:chExt cx="432" cy="243"/>
          </a:xfrm>
        </p:grpSpPr>
        <p:graphicFrame>
          <p:nvGraphicFramePr>
            <p:cNvPr id="12315" name="Object 12"/>
            <p:cNvGraphicFramePr>
              <a:graphicFrameLocks noChangeAspect="1"/>
            </p:cNvGraphicFramePr>
            <p:nvPr/>
          </p:nvGraphicFramePr>
          <p:xfrm>
            <a:off x="1200" y="2060"/>
            <a:ext cx="432" cy="199"/>
          </p:xfrm>
          <a:graphic>
            <a:graphicData uri="http://schemas.openxmlformats.org/presentationml/2006/ole">
              <p:oleObj spid="_x0000_s12315" name="公式" r:id="rId6" imgW="685800" imgH="317160" progId="Equation.3">
                <p:embed/>
              </p:oleObj>
            </a:graphicData>
          </a:graphic>
        </p:graphicFrame>
        <p:sp>
          <p:nvSpPr>
            <p:cNvPr id="12353" name="Line 13"/>
            <p:cNvSpPr>
              <a:spLocks noChangeShapeType="1"/>
            </p:cNvSpPr>
            <p:nvPr/>
          </p:nvSpPr>
          <p:spPr bwMode="auto">
            <a:xfrm>
              <a:off x="1200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959100" y="3048000"/>
            <a:ext cx="685800" cy="385763"/>
            <a:chOff x="1872" y="2016"/>
            <a:chExt cx="432" cy="243"/>
          </a:xfrm>
        </p:grpSpPr>
        <p:graphicFrame>
          <p:nvGraphicFramePr>
            <p:cNvPr id="12314" name="Object 15"/>
            <p:cNvGraphicFramePr>
              <a:graphicFrameLocks noChangeAspect="1"/>
            </p:cNvGraphicFramePr>
            <p:nvPr/>
          </p:nvGraphicFramePr>
          <p:xfrm>
            <a:off x="1872" y="2060"/>
            <a:ext cx="423" cy="199"/>
          </p:xfrm>
          <a:graphic>
            <a:graphicData uri="http://schemas.openxmlformats.org/presentationml/2006/ole">
              <p:oleObj spid="_x0000_s12314" name="公式" r:id="rId7" imgW="672840" imgH="317160" progId="Equation.3">
                <p:embed/>
              </p:oleObj>
            </a:graphicData>
          </a:graphic>
        </p:graphicFrame>
        <p:sp>
          <p:nvSpPr>
            <p:cNvPr id="12352" name="Line 16"/>
            <p:cNvSpPr>
              <a:spLocks noChangeShapeType="1"/>
            </p:cNvSpPr>
            <p:nvPr/>
          </p:nvSpPr>
          <p:spPr bwMode="auto">
            <a:xfrm>
              <a:off x="1872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2654300" y="3219450"/>
          <a:ext cx="252413" cy="150813"/>
        </p:xfrm>
        <a:graphic>
          <a:graphicData uri="http://schemas.openxmlformats.org/presentationml/2006/ole">
            <p:oleObj spid="_x0000_s12291" name="公式" r:id="rId8" imgW="253800" imgH="152280" progId="Equation.3">
              <p:embed/>
            </p:oleObj>
          </a:graphicData>
        </a:graphic>
      </p:graphicFrame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892300" y="3810000"/>
            <a:ext cx="609600" cy="392113"/>
            <a:chOff x="1248" y="2448"/>
            <a:chExt cx="384" cy="247"/>
          </a:xfrm>
        </p:grpSpPr>
        <p:graphicFrame>
          <p:nvGraphicFramePr>
            <p:cNvPr id="12313" name="Object 19"/>
            <p:cNvGraphicFramePr>
              <a:graphicFrameLocks noChangeAspect="1"/>
            </p:cNvGraphicFramePr>
            <p:nvPr/>
          </p:nvGraphicFramePr>
          <p:xfrm>
            <a:off x="1248" y="2496"/>
            <a:ext cx="384" cy="199"/>
          </p:xfrm>
          <a:graphic>
            <a:graphicData uri="http://schemas.openxmlformats.org/presentationml/2006/ole">
              <p:oleObj spid="_x0000_s12313" name="公式" r:id="rId9" imgW="609480" imgH="317160" progId="Equation.3">
                <p:embed/>
              </p:oleObj>
            </a:graphicData>
          </a:graphic>
        </p:graphicFrame>
        <p:sp>
          <p:nvSpPr>
            <p:cNvPr id="12351" name="Line 20"/>
            <p:cNvSpPr>
              <a:spLocks noChangeShapeType="1"/>
            </p:cNvSpPr>
            <p:nvPr/>
          </p:nvSpPr>
          <p:spPr bwMode="auto">
            <a:xfrm>
              <a:off x="1248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2578100" y="3963988"/>
          <a:ext cx="252413" cy="150812"/>
        </p:xfrm>
        <a:graphic>
          <a:graphicData uri="http://schemas.openxmlformats.org/presentationml/2006/ole">
            <p:oleObj spid="_x0000_s12292" name="公式" r:id="rId10" imgW="253800" imgH="152280" progId="Equation.3">
              <p:embed/>
            </p:oleObj>
          </a:graphicData>
        </a:graphic>
      </p:graphicFrame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882900" y="3810000"/>
            <a:ext cx="711200" cy="385763"/>
            <a:chOff x="1632" y="2016"/>
            <a:chExt cx="448" cy="243"/>
          </a:xfrm>
        </p:grpSpPr>
        <p:graphicFrame>
          <p:nvGraphicFramePr>
            <p:cNvPr id="12312" name="Object 23"/>
            <p:cNvGraphicFramePr>
              <a:graphicFrameLocks noChangeAspect="1"/>
            </p:cNvGraphicFramePr>
            <p:nvPr/>
          </p:nvGraphicFramePr>
          <p:xfrm>
            <a:off x="1632" y="2060"/>
            <a:ext cx="448" cy="199"/>
          </p:xfrm>
          <a:graphic>
            <a:graphicData uri="http://schemas.openxmlformats.org/presentationml/2006/ole">
              <p:oleObj spid="_x0000_s12312" name="公式" r:id="rId11" imgW="711000" imgH="317160" progId="Equation.3">
                <p:embed/>
              </p:oleObj>
            </a:graphicData>
          </a:graphic>
        </p:graphicFrame>
        <p:sp>
          <p:nvSpPr>
            <p:cNvPr id="12350" name="Line 24"/>
            <p:cNvSpPr>
              <a:spLocks noChangeShapeType="1"/>
            </p:cNvSpPr>
            <p:nvPr/>
          </p:nvSpPr>
          <p:spPr bwMode="auto">
            <a:xfrm>
              <a:off x="1632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3644900" y="3886200"/>
          <a:ext cx="265113" cy="252413"/>
        </p:xfrm>
        <a:graphic>
          <a:graphicData uri="http://schemas.openxmlformats.org/presentationml/2006/ole">
            <p:oleObj spid="_x0000_s12293" name="公式" r:id="rId12" imgW="266400" imgH="253800" progId="Equation.3">
              <p:embed/>
            </p:oleObj>
          </a:graphicData>
        </a:graphic>
      </p:graphicFrame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4025900" y="3810000"/>
            <a:ext cx="685800" cy="385763"/>
            <a:chOff x="1872" y="2016"/>
            <a:chExt cx="432" cy="243"/>
          </a:xfrm>
        </p:grpSpPr>
        <p:graphicFrame>
          <p:nvGraphicFramePr>
            <p:cNvPr id="12311" name="Object 27"/>
            <p:cNvGraphicFramePr>
              <a:graphicFrameLocks noChangeAspect="1"/>
            </p:cNvGraphicFramePr>
            <p:nvPr/>
          </p:nvGraphicFramePr>
          <p:xfrm>
            <a:off x="1872" y="2060"/>
            <a:ext cx="423" cy="199"/>
          </p:xfrm>
          <a:graphic>
            <a:graphicData uri="http://schemas.openxmlformats.org/presentationml/2006/ole">
              <p:oleObj spid="_x0000_s12311" name="公式" r:id="rId13" imgW="672840" imgH="317160" progId="Equation.3">
                <p:embed/>
              </p:oleObj>
            </a:graphicData>
          </a:graphic>
        </p:graphicFrame>
        <p:sp>
          <p:nvSpPr>
            <p:cNvPr id="12349" name="Line 28"/>
            <p:cNvSpPr>
              <a:spLocks noChangeShapeType="1"/>
            </p:cNvSpPr>
            <p:nvPr/>
          </p:nvSpPr>
          <p:spPr bwMode="auto">
            <a:xfrm>
              <a:off x="1872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5137150" y="3810000"/>
            <a:ext cx="685800" cy="393700"/>
            <a:chOff x="2112" y="2016"/>
            <a:chExt cx="432" cy="248"/>
          </a:xfrm>
        </p:grpSpPr>
        <p:graphicFrame>
          <p:nvGraphicFramePr>
            <p:cNvPr id="12310" name="Object 30"/>
            <p:cNvGraphicFramePr>
              <a:graphicFrameLocks noChangeAspect="1"/>
            </p:cNvGraphicFramePr>
            <p:nvPr/>
          </p:nvGraphicFramePr>
          <p:xfrm>
            <a:off x="2112" y="2056"/>
            <a:ext cx="432" cy="208"/>
          </p:xfrm>
          <a:graphic>
            <a:graphicData uri="http://schemas.openxmlformats.org/presentationml/2006/ole">
              <p:oleObj spid="_x0000_s12310" name="公式" r:id="rId14" imgW="685800" imgH="330120" progId="Equation.3">
                <p:embed/>
              </p:oleObj>
            </a:graphicData>
          </a:graphic>
        </p:graphicFrame>
        <p:sp>
          <p:nvSpPr>
            <p:cNvPr id="12348" name="Line 31"/>
            <p:cNvSpPr>
              <a:spLocks noChangeShapeType="1"/>
            </p:cNvSpPr>
            <p:nvPr/>
          </p:nvSpPr>
          <p:spPr bwMode="auto">
            <a:xfrm>
              <a:off x="2112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12" name="Object 32"/>
          <p:cNvGraphicFramePr>
            <a:graphicFrameLocks noChangeAspect="1"/>
          </p:cNvGraphicFramePr>
          <p:nvPr/>
        </p:nvGraphicFramePr>
        <p:xfrm>
          <a:off x="4787900" y="3981450"/>
          <a:ext cx="252413" cy="150813"/>
        </p:xfrm>
        <a:graphic>
          <a:graphicData uri="http://schemas.openxmlformats.org/presentationml/2006/ole">
            <p:oleObj spid="_x0000_s12294" name="公式" r:id="rId15" imgW="253800" imgH="152280" progId="Equation.3">
              <p:embed/>
            </p:oleObj>
          </a:graphicData>
        </a:graphic>
      </p:graphicFrame>
      <p:graphicFrame>
        <p:nvGraphicFramePr>
          <p:cNvPr id="20513" name="Object 33"/>
          <p:cNvGraphicFramePr>
            <a:graphicFrameLocks noChangeAspect="1"/>
          </p:cNvGraphicFramePr>
          <p:nvPr/>
        </p:nvGraphicFramePr>
        <p:xfrm>
          <a:off x="5930900" y="3886200"/>
          <a:ext cx="265113" cy="252413"/>
        </p:xfrm>
        <a:graphic>
          <a:graphicData uri="http://schemas.openxmlformats.org/presentationml/2006/ole">
            <p:oleObj spid="_x0000_s12295" name="公式" r:id="rId16" imgW="266400" imgH="253800" progId="Equation.3">
              <p:embed/>
            </p:oleObj>
          </a:graphicData>
        </a:graphic>
      </p:graphicFrame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6235700" y="3810000"/>
            <a:ext cx="685800" cy="385763"/>
            <a:chOff x="1200" y="2016"/>
            <a:chExt cx="432" cy="243"/>
          </a:xfrm>
        </p:grpSpPr>
        <p:graphicFrame>
          <p:nvGraphicFramePr>
            <p:cNvPr id="12309" name="Object 35"/>
            <p:cNvGraphicFramePr>
              <a:graphicFrameLocks noChangeAspect="1"/>
            </p:cNvGraphicFramePr>
            <p:nvPr/>
          </p:nvGraphicFramePr>
          <p:xfrm>
            <a:off x="1200" y="2060"/>
            <a:ext cx="432" cy="199"/>
          </p:xfrm>
          <a:graphic>
            <a:graphicData uri="http://schemas.openxmlformats.org/presentationml/2006/ole">
              <p:oleObj spid="_x0000_s12309" name="公式" r:id="rId17" imgW="685800" imgH="317160" progId="Equation.3">
                <p:embed/>
              </p:oleObj>
            </a:graphicData>
          </a:graphic>
        </p:graphicFrame>
        <p:sp>
          <p:nvSpPr>
            <p:cNvPr id="12347" name="Line 36"/>
            <p:cNvSpPr>
              <a:spLocks noChangeShapeType="1"/>
            </p:cNvSpPr>
            <p:nvPr/>
          </p:nvSpPr>
          <p:spPr bwMode="auto">
            <a:xfrm>
              <a:off x="1200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7226300" y="3797300"/>
            <a:ext cx="609600" cy="406400"/>
            <a:chOff x="1536" y="3120"/>
            <a:chExt cx="384" cy="256"/>
          </a:xfrm>
        </p:grpSpPr>
        <p:graphicFrame>
          <p:nvGraphicFramePr>
            <p:cNvPr id="12308" name="Object 38"/>
            <p:cNvGraphicFramePr>
              <a:graphicFrameLocks noChangeAspect="1"/>
            </p:cNvGraphicFramePr>
            <p:nvPr/>
          </p:nvGraphicFramePr>
          <p:xfrm>
            <a:off x="1536" y="3168"/>
            <a:ext cx="376" cy="208"/>
          </p:xfrm>
          <a:graphic>
            <a:graphicData uri="http://schemas.openxmlformats.org/presentationml/2006/ole">
              <p:oleObj spid="_x0000_s12308" name="公式" r:id="rId18" imgW="596880" imgH="330120" progId="Equation.3">
                <p:embed/>
              </p:oleObj>
            </a:graphicData>
          </a:graphic>
        </p:graphicFrame>
        <p:sp>
          <p:nvSpPr>
            <p:cNvPr id="12346" name="Line 39"/>
            <p:cNvSpPr>
              <a:spLocks noChangeShapeType="1"/>
            </p:cNvSpPr>
            <p:nvPr/>
          </p:nvSpPr>
          <p:spPr bwMode="auto">
            <a:xfrm>
              <a:off x="1536" y="3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20" name="Object 40"/>
          <p:cNvGraphicFramePr>
            <a:graphicFrameLocks noChangeAspect="1"/>
          </p:cNvGraphicFramePr>
          <p:nvPr/>
        </p:nvGraphicFramePr>
        <p:xfrm>
          <a:off x="6973888" y="3963988"/>
          <a:ext cx="252412" cy="150812"/>
        </p:xfrm>
        <a:graphic>
          <a:graphicData uri="http://schemas.openxmlformats.org/presentationml/2006/ole">
            <p:oleObj spid="_x0000_s12296" name="公式" r:id="rId19" imgW="253800" imgH="152280" progId="Equation.3">
              <p:embed/>
            </p:oleObj>
          </a:graphicData>
        </a:graphic>
      </p:graphicFrame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1892300" y="4572000"/>
            <a:ext cx="6424613" cy="588963"/>
            <a:chOff x="1192" y="2880"/>
            <a:chExt cx="4047" cy="371"/>
          </a:xfrm>
        </p:grpSpPr>
        <p:grpSp>
          <p:nvGrpSpPr>
            <p:cNvPr id="13" name="Group 42"/>
            <p:cNvGrpSpPr>
              <a:grpSpLocks/>
            </p:cNvGrpSpPr>
            <p:nvPr/>
          </p:nvGrpSpPr>
          <p:grpSpPr bwMode="auto">
            <a:xfrm>
              <a:off x="1192" y="2928"/>
              <a:ext cx="384" cy="247"/>
              <a:chOff x="1248" y="2448"/>
              <a:chExt cx="384" cy="247"/>
            </a:xfrm>
          </p:grpSpPr>
          <p:graphicFrame>
            <p:nvGraphicFramePr>
              <p:cNvPr id="12307" name="Object 43"/>
              <p:cNvGraphicFramePr>
                <a:graphicFrameLocks noChangeAspect="1"/>
              </p:cNvGraphicFramePr>
              <p:nvPr/>
            </p:nvGraphicFramePr>
            <p:xfrm>
              <a:off x="1248" y="2496"/>
              <a:ext cx="384" cy="199"/>
            </p:xfrm>
            <a:graphic>
              <a:graphicData uri="http://schemas.openxmlformats.org/presentationml/2006/ole">
                <p:oleObj spid="_x0000_s12307" name="公式" r:id="rId20" imgW="609480" imgH="317160" progId="Equation.3">
                  <p:embed/>
                </p:oleObj>
              </a:graphicData>
            </a:graphic>
          </p:graphicFrame>
          <p:sp>
            <p:nvSpPr>
              <p:cNvPr id="12345" name="Line 44"/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41" name="Text Box 45"/>
            <p:cNvSpPr txBox="1">
              <a:spLocks noChangeArrowheads="1"/>
            </p:cNvSpPr>
            <p:nvPr/>
          </p:nvSpPr>
          <p:spPr bwMode="auto">
            <a:xfrm>
              <a:off x="1544" y="2880"/>
              <a:ext cx="26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华文中宋" pitchFamily="2" charset="-122"/>
                  <a:ea typeface="华文中宋" pitchFamily="2" charset="-122"/>
                </a:rPr>
                <a:t>与        平行且相等</a:t>
              </a:r>
              <a:r>
                <a:rPr kumimoji="1" lang="en-US" altLang="zh-CN" sz="3200" b="1">
                  <a:latin typeface="华文中宋" pitchFamily="2" charset="-122"/>
                  <a:ea typeface="华文中宋" pitchFamily="2" charset="-122"/>
                </a:rPr>
                <a:t>,</a:t>
              </a:r>
            </a:p>
          </p:txBody>
        </p:sp>
        <p:grpSp>
          <p:nvGrpSpPr>
            <p:cNvPr id="14" name="Group 46"/>
            <p:cNvGrpSpPr>
              <a:grpSpLocks/>
            </p:cNvGrpSpPr>
            <p:nvPr/>
          </p:nvGrpSpPr>
          <p:grpSpPr bwMode="auto">
            <a:xfrm>
              <a:off x="1864" y="2912"/>
              <a:ext cx="384" cy="256"/>
              <a:chOff x="1536" y="3120"/>
              <a:chExt cx="384" cy="256"/>
            </a:xfrm>
          </p:grpSpPr>
          <p:graphicFrame>
            <p:nvGraphicFramePr>
              <p:cNvPr id="12306" name="Object 47"/>
              <p:cNvGraphicFramePr>
                <a:graphicFrameLocks noChangeAspect="1"/>
              </p:cNvGraphicFramePr>
              <p:nvPr/>
            </p:nvGraphicFramePr>
            <p:xfrm>
              <a:off x="1536" y="3168"/>
              <a:ext cx="376" cy="208"/>
            </p:xfrm>
            <a:graphic>
              <a:graphicData uri="http://schemas.openxmlformats.org/presentationml/2006/ole">
                <p:oleObj spid="_x0000_s12306" name="公式" r:id="rId21" imgW="596880" imgH="330120" progId="Equation.3">
                  <p:embed/>
                </p:oleObj>
              </a:graphicData>
            </a:graphic>
          </p:graphicFrame>
          <p:sp>
            <p:nvSpPr>
              <p:cNvPr id="12344" name="Line 48"/>
              <p:cNvSpPr>
                <a:spLocks noChangeShapeType="1"/>
              </p:cNvSpPr>
              <p:nvPr/>
            </p:nvSpPr>
            <p:spPr bwMode="auto">
              <a:xfrm>
                <a:off x="1536" y="312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43" name="Text Box 49"/>
            <p:cNvSpPr txBox="1">
              <a:spLocks noChangeArrowheads="1"/>
            </p:cNvSpPr>
            <p:nvPr/>
          </p:nvSpPr>
          <p:spPr bwMode="auto">
            <a:xfrm>
              <a:off x="3742" y="2886"/>
              <a:ext cx="149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华文中宋" pitchFamily="2" charset="-122"/>
                  <a:ea typeface="华文中宋" pitchFamily="2" charset="-122"/>
                </a:rPr>
                <a:t>结论得证</a:t>
              </a:r>
              <a:r>
                <a:rPr kumimoji="1" lang="en-US" altLang="zh-CN" sz="3200" b="1">
                  <a:latin typeface="华文中宋" pitchFamily="2" charset="-122"/>
                  <a:ea typeface="华文中宋" pitchFamily="2" charset="-122"/>
                </a:rPr>
                <a:t>.</a:t>
              </a:r>
            </a:p>
          </p:txBody>
        </p:sp>
      </p:grpSp>
      <p:graphicFrame>
        <p:nvGraphicFramePr>
          <p:cNvPr id="20530" name="Object 50"/>
          <p:cNvGraphicFramePr>
            <a:graphicFrameLocks noChangeAspect="1"/>
          </p:cNvGraphicFramePr>
          <p:nvPr/>
        </p:nvGraphicFramePr>
        <p:xfrm>
          <a:off x="1600200" y="2362200"/>
          <a:ext cx="252413" cy="239713"/>
        </p:xfrm>
        <a:graphic>
          <a:graphicData uri="http://schemas.openxmlformats.org/presentationml/2006/ole">
            <p:oleObj spid="_x0000_s12297" name="公式" r:id="rId22" imgW="253800" imgH="241200" progId="Equation.3">
              <p:embed/>
            </p:oleObj>
          </a:graphicData>
        </a:graphic>
      </p:graphicFrame>
      <p:graphicFrame>
        <p:nvGraphicFramePr>
          <p:cNvPr id="20531" name="Object 51"/>
          <p:cNvGraphicFramePr>
            <a:graphicFrameLocks noChangeAspect="1"/>
          </p:cNvGraphicFramePr>
          <p:nvPr/>
        </p:nvGraphicFramePr>
        <p:xfrm>
          <a:off x="1555750" y="3917950"/>
          <a:ext cx="265113" cy="239713"/>
        </p:xfrm>
        <a:graphic>
          <a:graphicData uri="http://schemas.openxmlformats.org/presentationml/2006/ole">
            <p:oleObj spid="_x0000_s12298" name="公式" r:id="rId23" imgW="266400" imgH="241200" progId="Equation.3">
              <p:embed/>
            </p:oleObj>
          </a:graphicData>
        </a:graphic>
      </p:graphicFrame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4643438" y="2060575"/>
            <a:ext cx="3543300" cy="1258888"/>
            <a:chOff x="2928" y="1296"/>
            <a:chExt cx="2232" cy="793"/>
          </a:xfrm>
        </p:grpSpPr>
        <p:sp>
          <p:nvSpPr>
            <p:cNvPr id="12332" name="Line 53"/>
            <p:cNvSpPr>
              <a:spLocks noChangeShapeType="1"/>
            </p:cNvSpPr>
            <p:nvPr/>
          </p:nvSpPr>
          <p:spPr bwMode="auto">
            <a:xfrm flipV="1">
              <a:off x="3095" y="1438"/>
              <a:ext cx="1872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Line 54"/>
            <p:cNvSpPr>
              <a:spLocks noChangeShapeType="1"/>
            </p:cNvSpPr>
            <p:nvPr/>
          </p:nvSpPr>
          <p:spPr bwMode="auto">
            <a:xfrm>
              <a:off x="3431" y="1438"/>
              <a:ext cx="1200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sm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4" name="AutoShape 55"/>
            <p:cNvSpPr>
              <a:spLocks noChangeArrowheads="1"/>
            </p:cNvSpPr>
            <p:nvPr/>
          </p:nvSpPr>
          <p:spPr bwMode="auto">
            <a:xfrm>
              <a:off x="3095" y="1438"/>
              <a:ext cx="1872" cy="528"/>
            </a:xfrm>
            <a:prstGeom prst="parallelogram">
              <a:avLst>
                <a:gd name="adj" fmla="val 61783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9" name="Object 56"/>
            <p:cNvGraphicFramePr>
              <a:graphicFrameLocks noChangeAspect="1"/>
            </p:cNvGraphicFramePr>
            <p:nvPr/>
          </p:nvGraphicFramePr>
          <p:xfrm>
            <a:off x="2928" y="1896"/>
            <a:ext cx="153" cy="153"/>
          </p:xfrm>
          <a:graphic>
            <a:graphicData uri="http://schemas.openxmlformats.org/presentationml/2006/ole">
              <p:oleObj spid="_x0000_s12299" name="公式" r:id="rId24" imgW="317160" imgH="317160" progId="Equation.3">
                <p:embed/>
              </p:oleObj>
            </a:graphicData>
          </a:graphic>
        </p:graphicFrame>
        <p:graphicFrame>
          <p:nvGraphicFramePr>
            <p:cNvPr id="12300" name="Object 57"/>
            <p:cNvGraphicFramePr>
              <a:graphicFrameLocks noChangeAspect="1"/>
            </p:cNvGraphicFramePr>
            <p:nvPr/>
          </p:nvGraphicFramePr>
          <p:xfrm>
            <a:off x="4664" y="1936"/>
            <a:ext cx="153" cy="153"/>
          </p:xfrm>
          <a:graphic>
            <a:graphicData uri="http://schemas.openxmlformats.org/presentationml/2006/ole">
              <p:oleObj spid="_x0000_s12300" name="公式" r:id="rId25" imgW="317160" imgH="317160" progId="Equation.3">
                <p:embed/>
              </p:oleObj>
            </a:graphicData>
          </a:graphic>
        </p:graphicFrame>
        <p:graphicFrame>
          <p:nvGraphicFramePr>
            <p:cNvPr id="12301" name="Object 58"/>
            <p:cNvGraphicFramePr>
              <a:graphicFrameLocks noChangeAspect="1"/>
            </p:cNvGraphicFramePr>
            <p:nvPr/>
          </p:nvGraphicFramePr>
          <p:xfrm>
            <a:off x="5007" y="1338"/>
            <a:ext cx="153" cy="160"/>
          </p:xfrm>
          <a:graphic>
            <a:graphicData uri="http://schemas.openxmlformats.org/presentationml/2006/ole">
              <p:oleObj spid="_x0000_s12301" name="公式" r:id="rId26" imgW="317160" imgH="330120" progId="Equation.3">
                <p:embed/>
              </p:oleObj>
            </a:graphicData>
          </a:graphic>
        </p:graphicFrame>
        <p:graphicFrame>
          <p:nvGraphicFramePr>
            <p:cNvPr id="12302" name="Object 59"/>
            <p:cNvGraphicFramePr>
              <a:graphicFrameLocks noChangeAspect="1"/>
            </p:cNvGraphicFramePr>
            <p:nvPr/>
          </p:nvGraphicFramePr>
          <p:xfrm>
            <a:off x="3264" y="1296"/>
            <a:ext cx="165" cy="153"/>
          </p:xfrm>
          <a:graphic>
            <a:graphicData uri="http://schemas.openxmlformats.org/presentationml/2006/ole">
              <p:oleObj spid="_x0000_s12302" name="公式" r:id="rId27" imgW="342720" imgH="317160" progId="Equation.3">
                <p:embed/>
              </p:oleObj>
            </a:graphicData>
          </a:graphic>
        </p:graphicFrame>
        <p:graphicFrame>
          <p:nvGraphicFramePr>
            <p:cNvPr id="12303" name="Object 60"/>
            <p:cNvGraphicFramePr>
              <a:graphicFrameLocks noChangeAspect="1"/>
            </p:cNvGraphicFramePr>
            <p:nvPr/>
          </p:nvGraphicFramePr>
          <p:xfrm>
            <a:off x="3928" y="1754"/>
            <a:ext cx="231" cy="170"/>
          </p:xfrm>
          <a:graphic>
            <a:graphicData uri="http://schemas.openxmlformats.org/presentationml/2006/ole">
              <p:oleObj spid="_x0000_s12303" name="公式" r:id="rId28" imgW="431640" imgH="317160" progId="Equation.3">
                <p:embed/>
              </p:oleObj>
            </a:graphicData>
          </a:graphic>
        </p:graphicFrame>
        <p:graphicFrame>
          <p:nvGraphicFramePr>
            <p:cNvPr id="12304" name="Object 61"/>
            <p:cNvGraphicFramePr>
              <a:graphicFrameLocks noChangeAspect="1"/>
            </p:cNvGraphicFramePr>
            <p:nvPr/>
          </p:nvGraphicFramePr>
          <p:xfrm>
            <a:off x="4303" y="1418"/>
            <a:ext cx="144" cy="191"/>
          </p:xfrm>
          <a:graphic>
            <a:graphicData uri="http://schemas.openxmlformats.org/presentationml/2006/ole">
              <p:oleObj spid="_x0000_s12304" name="公式" r:id="rId29" imgW="228600" imgH="304560" progId="Equation.3">
                <p:embed/>
              </p:oleObj>
            </a:graphicData>
          </a:graphic>
        </p:graphicFrame>
        <p:graphicFrame>
          <p:nvGraphicFramePr>
            <p:cNvPr id="12305" name="Object 62"/>
            <p:cNvGraphicFramePr>
              <a:graphicFrameLocks noChangeAspect="1"/>
            </p:cNvGraphicFramePr>
            <p:nvPr/>
          </p:nvGraphicFramePr>
          <p:xfrm>
            <a:off x="3496" y="1506"/>
            <a:ext cx="151" cy="240"/>
          </p:xfrm>
          <a:graphic>
            <a:graphicData uri="http://schemas.openxmlformats.org/presentationml/2006/ole">
              <p:oleObj spid="_x0000_s12305" name="公式" r:id="rId30" imgW="241200" imgH="380880" progId="Equation.3">
                <p:embed/>
              </p:oleObj>
            </a:graphicData>
          </a:graphic>
        </p:graphicFrame>
        <p:sp>
          <p:nvSpPr>
            <p:cNvPr id="12335" name="Line 63"/>
            <p:cNvSpPr>
              <a:spLocks noChangeShapeType="1"/>
            </p:cNvSpPr>
            <p:nvPr/>
          </p:nvSpPr>
          <p:spPr bwMode="auto">
            <a:xfrm flipV="1">
              <a:off x="4671" y="1426"/>
              <a:ext cx="28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6" name="Line 64"/>
            <p:cNvSpPr>
              <a:spLocks noChangeShapeType="1"/>
            </p:cNvSpPr>
            <p:nvPr/>
          </p:nvSpPr>
          <p:spPr bwMode="auto">
            <a:xfrm>
              <a:off x="3439" y="1434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Line 65"/>
            <p:cNvSpPr>
              <a:spLocks noChangeShapeType="1"/>
            </p:cNvSpPr>
            <p:nvPr/>
          </p:nvSpPr>
          <p:spPr bwMode="auto">
            <a:xfrm flipV="1">
              <a:off x="3151" y="1706"/>
              <a:ext cx="864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Line 66"/>
            <p:cNvSpPr>
              <a:spLocks noChangeShapeType="1"/>
            </p:cNvSpPr>
            <p:nvPr/>
          </p:nvSpPr>
          <p:spPr bwMode="auto">
            <a:xfrm>
              <a:off x="3999" y="1698"/>
              <a:ext cx="672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9" name="Line 67"/>
            <p:cNvSpPr>
              <a:spLocks noChangeShapeType="1"/>
            </p:cNvSpPr>
            <p:nvPr/>
          </p:nvSpPr>
          <p:spPr bwMode="auto">
            <a:xfrm flipV="1">
              <a:off x="3112" y="1456"/>
              <a:ext cx="28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5288" y="1292225"/>
            <a:ext cx="2216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相等向量：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368550" y="1292225"/>
            <a:ext cx="5162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大小相等且方向相同的向量</a:t>
            </a:r>
            <a:r>
              <a:rPr kumimoji="1" lang="en-US" altLang="zh-CN" sz="3200" b="1">
                <a:latin typeface="华文中宋" pitchFamily="2" charset="-122"/>
                <a:ea typeface="华文中宋" pitchFamily="2" charset="-122"/>
              </a:rPr>
              <a:t>.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8313" y="2641600"/>
            <a:ext cx="1809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CC"/>
                </a:solidFill>
                <a:latin typeface="华文中宋" pitchFamily="2" charset="-122"/>
                <a:ea typeface="华文中宋" pitchFamily="2" charset="-122"/>
              </a:rPr>
              <a:t>负向量：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993900" y="2597150"/>
            <a:ext cx="5162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大小相等但方向相反的向量</a:t>
            </a:r>
            <a:r>
              <a:rPr kumimoji="1" lang="en-US" altLang="zh-CN" sz="3200" b="1">
                <a:latin typeface="华文中宋" pitchFamily="2" charset="-122"/>
                <a:ea typeface="华文中宋" pitchFamily="2" charset="-122"/>
              </a:rPr>
              <a:t>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27288" y="2033588"/>
            <a:ext cx="1611312" cy="315912"/>
            <a:chOff x="1865" y="1632"/>
            <a:chExt cx="1015" cy="199"/>
          </a:xfrm>
        </p:grpSpPr>
        <p:sp>
          <p:nvSpPr>
            <p:cNvPr id="2081" name="Line 9"/>
            <p:cNvSpPr>
              <a:spLocks noChangeShapeType="1"/>
            </p:cNvSpPr>
            <p:nvPr/>
          </p:nvSpPr>
          <p:spPr bwMode="auto">
            <a:xfrm>
              <a:off x="2016" y="1728"/>
              <a:ext cx="864" cy="0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8" name="Object 10"/>
            <p:cNvGraphicFramePr>
              <a:graphicFrameLocks noChangeAspect="1"/>
            </p:cNvGraphicFramePr>
            <p:nvPr/>
          </p:nvGraphicFramePr>
          <p:xfrm>
            <a:off x="1865" y="1632"/>
            <a:ext cx="151" cy="199"/>
          </p:xfrm>
          <a:graphic>
            <a:graphicData uri="http://schemas.openxmlformats.org/presentationml/2006/ole">
              <p:oleObj spid="_x0000_s2058" name="公式" r:id="rId3" imgW="241200" imgH="317160" progId="Equation.3">
                <p:embed/>
              </p:oleObj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859338" y="1916113"/>
            <a:ext cx="1600200" cy="404812"/>
            <a:chOff x="3408" y="1776"/>
            <a:chExt cx="1008" cy="255"/>
          </a:xfrm>
        </p:grpSpPr>
        <p:sp>
          <p:nvSpPr>
            <p:cNvPr id="2080" name="Line 12"/>
            <p:cNvSpPr>
              <a:spLocks noChangeShapeType="1"/>
            </p:cNvSpPr>
            <p:nvPr/>
          </p:nvSpPr>
          <p:spPr bwMode="auto">
            <a:xfrm>
              <a:off x="3552" y="1920"/>
              <a:ext cx="86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7" name="Object 13"/>
            <p:cNvGraphicFramePr>
              <a:graphicFrameLocks noChangeAspect="1"/>
            </p:cNvGraphicFramePr>
            <p:nvPr/>
          </p:nvGraphicFramePr>
          <p:xfrm>
            <a:off x="3408" y="1776"/>
            <a:ext cx="159" cy="255"/>
          </p:xfrm>
          <a:graphic>
            <a:graphicData uri="http://schemas.openxmlformats.org/presentationml/2006/ole">
              <p:oleObj spid="_x0000_s2057" name="公式" r:id="rId4" imgW="253800" imgH="406080" progId="Equation.3">
                <p:embed/>
              </p:oleObj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635375" y="4076700"/>
            <a:ext cx="1873250" cy="315913"/>
            <a:chOff x="1604" y="2688"/>
            <a:chExt cx="1180" cy="199"/>
          </a:xfrm>
        </p:grpSpPr>
        <p:sp>
          <p:nvSpPr>
            <p:cNvPr id="2079" name="Line 15"/>
            <p:cNvSpPr>
              <a:spLocks noChangeShapeType="1"/>
            </p:cNvSpPr>
            <p:nvPr/>
          </p:nvSpPr>
          <p:spPr bwMode="auto">
            <a:xfrm flipH="1">
              <a:off x="1968" y="2784"/>
              <a:ext cx="816" cy="0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6" name="Object 16"/>
            <p:cNvGraphicFramePr>
              <a:graphicFrameLocks noChangeAspect="1"/>
            </p:cNvGraphicFramePr>
            <p:nvPr/>
          </p:nvGraphicFramePr>
          <p:xfrm>
            <a:off x="1604" y="2688"/>
            <a:ext cx="335" cy="199"/>
          </p:xfrm>
          <a:graphic>
            <a:graphicData uri="http://schemas.openxmlformats.org/presentationml/2006/ole">
              <p:oleObj spid="_x0000_s2056" name="公式" r:id="rId5" imgW="533160" imgH="317160" progId="Equation.3">
                <p:embed/>
              </p:oleObj>
            </a:graphicData>
          </a:graphic>
        </p:graphicFrame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656263" y="3897313"/>
            <a:ext cx="1579562" cy="315912"/>
            <a:chOff x="2784" y="2668"/>
            <a:chExt cx="995" cy="199"/>
          </a:xfrm>
        </p:grpSpPr>
        <p:sp>
          <p:nvSpPr>
            <p:cNvPr id="2078" name="Line 18"/>
            <p:cNvSpPr>
              <a:spLocks noChangeShapeType="1"/>
            </p:cNvSpPr>
            <p:nvPr/>
          </p:nvSpPr>
          <p:spPr bwMode="auto">
            <a:xfrm>
              <a:off x="2784" y="2784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5" name="Object 19"/>
            <p:cNvGraphicFramePr>
              <a:graphicFrameLocks noChangeAspect="1"/>
            </p:cNvGraphicFramePr>
            <p:nvPr/>
          </p:nvGraphicFramePr>
          <p:xfrm>
            <a:off x="3628" y="2668"/>
            <a:ext cx="151" cy="199"/>
          </p:xfrm>
          <a:graphic>
            <a:graphicData uri="http://schemas.openxmlformats.org/presentationml/2006/ole">
              <p:oleObj spid="_x0000_s2055" name="公式" r:id="rId6" imgW="241200" imgH="317160" progId="Equation.3">
                <p:embed/>
              </p:oleObj>
            </a:graphicData>
          </a:graphic>
        </p:graphicFrame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052638" y="3241675"/>
            <a:ext cx="1655762" cy="579438"/>
            <a:chOff x="4468" y="1951"/>
            <a:chExt cx="1043" cy="365"/>
          </a:xfrm>
        </p:grpSpPr>
        <p:graphicFrame>
          <p:nvGraphicFramePr>
            <p:cNvPr id="2054" name="Object 21"/>
            <p:cNvGraphicFramePr>
              <a:graphicFrameLocks noChangeAspect="1"/>
            </p:cNvGraphicFramePr>
            <p:nvPr/>
          </p:nvGraphicFramePr>
          <p:xfrm>
            <a:off x="5103" y="2024"/>
            <a:ext cx="408" cy="243"/>
          </p:xfrm>
          <a:graphic>
            <a:graphicData uri="http://schemas.openxmlformats.org/presentationml/2006/ole">
              <p:oleObj spid="_x0000_s2054" name="公式" r:id="rId7" imgW="533160" imgH="317160" progId="Equation.3">
                <p:embed/>
              </p:oleObj>
            </a:graphicData>
          </a:graphic>
        </p:graphicFrame>
        <p:sp>
          <p:nvSpPr>
            <p:cNvPr id="2077" name="Text Box 22"/>
            <p:cNvSpPr txBox="1">
              <a:spLocks noChangeArrowheads="1"/>
            </p:cNvSpPr>
            <p:nvPr/>
          </p:nvSpPr>
          <p:spPr bwMode="auto">
            <a:xfrm>
              <a:off x="4468" y="1951"/>
              <a:ext cx="628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3200" b="1">
                  <a:latin typeface="华文中宋" pitchFamily="2" charset="-122"/>
                  <a:ea typeface="华文中宋" pitchFamily="2" charset="-122"/>
                </a:rPr>
                <a:t>记作</a:t>
              </a:r>
            </a:p>
          </p:txBody>
        </p:sp>
      </p:grp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476250" y="4581525"/>
            <a:ext cx="2224088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200" b="1">
                <a:solidFill>
                  <a:srgbClr val="000099"/>
                </a:solidFill>
                <a:latin typeface="华文中宋" pitchFamily="2" charset="-122"/>
                <a:ea typeface="华文中宋" pitchFamily="2" charset="-122"/>
              </a:rPr>
              <a:t>向量平行：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2555875" y="4610100"/>
            <a:ext cx="6003925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两个方向相同或相反的非零向量</a:t>
            </a:r>
            <a:r>
              <a:rPr kumimoji="1" lang="en-US" altLang="zh-CN" sz="3200" b="1">
                <a:latin typeface="华文中宋" pitchFamily="2" charset="-122"/>
                <a:ea typeface="华文中宋" pitchFamily="2" charset="-122"/>
              </a:rPr>
              <a:t>.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2247900" y="5197475"/>
            <a:ext cx="1000125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>
                <a:latin typeface="Times New Roman" pitchFamily="18" charset="0"/>
              </a:rPr>
              <a:t>记作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275013" y="5230813"/>
            <a:ext cx="1144587" cy="519112"/>
            <a:chOff x="1701" y="2069"/>
            <a:chExt cx="721" cy="327"/>
          </a:xfrm>
        </p:grpSpPr>
        <p:sp>
          <p:nvSpPr>
            <p:cNvPr id="2076" name="Text Box 27"/>
            <p:cNvSpPr txBox="1">
              <a:spLocks noChangeArrowheads="1"/>
            </p:cNvSpPr>
            <p:nvPr/>
          </p:nvSpPr>
          <p:spPr bwMode="auto">
            <a:xfrm>
              <a:off x="1791" y="2069"/>
              <a:ext cx="4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‖</a:t>
              </a:r>
            </a:p>
          </p:txBody>
        </p:sp>
        <p:graphicFrame>
          <p:nvGraphicFramePr>
            <p:cNvPr id="2052" name="Object 28"/>
            <p:cNvGraphicFramePr>
              <a:graphicFrameLocks noChangeAspect="1"/>
            </p:cNvGraphicFramePr>
            <p:nvPr/>
          </p:nvGraphicFramePr>
          <p:xfrm>
            <a:off x="1701" y="2115"/>
            <a:ext cx="260" cy="254"/>
          </p:xfrm>
          <a:graphic>
            <a:graphicData uri="http://schemas.openxmlformats.org/presentationml/2006/ole">
              <p:oleObj spid="_x0000_s2052" name="Equation" r:id="rId8" imgW="241200" imgH="317160" progId="Equation.DSMT4">
                <p:embed/>
              </p:oleObj>
            </a:graphicData>
          </a:graphic>
        </p:graphicFrame>
        <p:graphicFrame>
          <p:nvGraphicFramePr>
            <p:cNvPr id="2053" name="Object 29"/>
            <p:cNvGraphicFramePr>
              <a:graphicFrameLocks noChangeAspect="1"/>
            </p:cNvGraphicFramePr>
            <p:nvPr/>
          </p:nvGraphicFramePr>
          <p:xfrm>
            <a:off x="2154" y="2069"/>
            <a:ext cx="268" cy="316"/>
          </p:xfrm>
          <a:graphic>
            <a:graphicData uri="http://schemas.openxmlformats.org/presentationml/2006/ole">
              <p:oleObj spid="_x0000_s2053" name="Equation" r:id="rId9" imgW="253800" imgH="406080" progId="Equation.DSMT4">
                <p:embed/>
              </p:oleObj>
            </a:graphicData>
          </a:graphic>
        </p:graphicFrame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076825" y="5302250"/>
            <a:ext cx="1511300" cy="460375"/>
            <a:chOff x="3198" y="2795"/>
            <a:chExt cx="952" cy="290"/>
          </a:xfrm>
        </p:grpSpPr>
        <p:sp>
          <p:nvSpPr>
            <p:cNvPr id="2075" name="Line 31"/>
            <p:cNvSpPr>
              <a:spLocks noChangeShapeType="1"/>
            </p:cNvSpPr>
            <p:nvPr/>
          </p:nvSpPr>
          <p:spPr bwMode="auto">
            <a:xfrm flipV="1">
              <a:off x="3349" y="2795"/>
              <a:ext cx="801" cy="187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1" name="Object 32"/>
            <p:cNvGraphicFramePr>
              <a:graphicFrameLocks noChangeAspect="1"/>
            </p:cNvGraphicFramePr>
            <p:nvPr/>
          </p:nvGraphicFramePr>
          <p:xfrm>
            <a:off x="3198" y="2886"/>
            <a:ext cx="151" cy="199"/>
          </p:xfrm>
          <a:graphic>
            <a:graphicData uri="http://schemas.openxmlformats.org/presentationml/2006/ole">
              <p:oleObj spid="_x0000_s2051" name="公式" r:id="rId10" imgW="241200" imgH="317160" progId="Equation.3">
                <p:embed/>
              </p:oleObj>
            </a:graphicData>
          </a:graphic>
        </p:graphicFrame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5364163" y="5446713"/>
            <a:ext cx="1331912" cy="503237"/>
            <a:chOff x="3379" y="2886"/>
            <a:chExt cx="839" cy="317"/>
          </a:xfrm>
        </p:grpSpPr>
        <p:sp>
          <p:nvSpPr>
            <p:cNvPr id="2074" name="Line 34"/>
            <p:cNvSpPr>
              <a:spLocks noChangeShapeType="1"/>
            </p:cNvSpPr>
            <p:nvPr/>
          </p:nvSpPr>
          <p:spPr bwMode="auto">
            <a:xfrm flipH="1">
              <a:off x="3379" y="3067"/>
              <a:ext cx="636" cy="13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" name="Object 35"/>
            <p:cNvGraphicFramePr>
              <a:graphicFrameLocks noChangeAspect="1"/>
            </p:cNvGraphicFramePr>
            <p:nvPr/>
          </p:nvGraphicFramePr>
          <p:xfrm>
            <a:off x="4059" y="2886"/>
            <a:ext cx="159" cy="255"/>
          </p:xfrm>
          <a:graphic>
            <a:graphicData uri="http://schemas.openxmlformats.org/presentationml/2006/ole">
              <p:oleObj spid="_x0000_s2050" name="公式" r:id="rId11" imgW="253800" imgH="40608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5" grpId="0" autoUpdateAnimBg="0"/>
      <p:bldP spid="10246" grpId="0" autoUpdateAnimBg="0"/>
      <p:bldP spid="10247" grpId="0" autoUpdateAnimBg="0"/>
      <p:bldP spid="10263" grpId="0"/>
      <p:bldP spid="10264" grpId="0"/>
      <p:bldP spid="102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11188" y="15541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1. </a:t>
            </a:r>
            <a:r>
              <a:rPr kumimoji="1" lang="zh-CN" altLang="en-US" sz="32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加法</a:t>
            </a:r>
            <a:r>
              <a:rPr kumimoji="1" lang="zh-CN" altLang="en-US" sz="28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：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555875" y="1554163"/>
          <a:ext cx="1833563" cy="531812"/>
        </p:xfrm>
        <a:graphic>
          <a:graphicData uri="http://schemas.openxmlformats.org/presentationml/2006/ole">
            <p:oleObj spid="_x0000_s3074" name="公式" r:id="rId3" imgW="1396800" imgH="40608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52588" y="4152900"/>
            <a:ext cx="1600200" cy="468313"/>
            <a:chOff x="3696" y="1152"/>
            <a:chExt cx="1008" cy="295"/>
          </a:xfrm>
        </p:grpSpPr>
        <p:sp>
          <p:nvSpPr>
            <p:cNvPr id="3099" name="Line 6"/>
            <p:cNvSpPr>
              <a:spLocks noChangeShapeType="1"/>
            </p:cNvSpPr>
            <p:nvPr/>
          </p:nvSpPr>
          <p:spPr bwMode="auto">
            <a:xfrm>
              <a:off x="3696" y="1152"/>
              <a:ext cx="1008" cy="0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1" name="Object 7"/>
            <p:cNvGraphicFramePr>
              <a:graphicFrameLocks noChangeAspect="1"/>
            </p:cNvGraphicFramePr>
            <p:nvPr/>
          </p:nvGraphicFramePr>
          <p:xfrm>
            <a:off x="4272" y="1248"/>
            <a:ext cx="151" cy="199"/>
          </p:xfrm>
          <a:graphic>
            <a:graphicData uri="http://schemas.openxmlformats.org/presentationml/2006/ole">
              <p:oleObj spid="_x0000_s3081" name="公式" r:id="rId4" imgW="241200" imgH="317160" progId="Equation.3">
                <p:embed/>
              </p:oleObj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47813" y="3505200"/>
            <a:ext cx="954087" cy="441325"/>
            <a:chOff x="3619" y="753"/>
            <a:chExt cx="601" cy="278"/>
          </a:xfrm>
        </p:grpSpPr>
        <p:sp>
          <p:nvSpPr>
            <p:cNvPr id="3098" name="Line 9"/>
            <p:cNvSpPr>
              <a:spLocks noChangeShapeType="1"/>
            </p:cNvSpPr>
            <p:nvPr/>
          </p:nvSpPr>
          <p:spPr bwMode="auto">
            <a:xfrm rot="19899259" flipV="1">
              <a:off x="3619" y="853"/>
              <a:ext cx="601" cy="17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0" name="Object 10"/>
            <p:cNvGraphicFramePr>
              <a:graphicFrameLocks noChangeAspect="1"/>
            </p:cNvGraphicFramePr>
            <p:nvPr/>
          </p:nvGraphicFramePr>
          <p:xfrm>
            <a:off x="3777" y="753"/>
            <a:ext cx="159" cy="255"/>
          </p:xfrm>
          <a:graphic>
            <a:graphicData uri="http://schemas.openxmlformats.org/presentationml/2006/ole">
              <p:oleObj spid="_x0000_s3080" name="公式" r:id="rId5" imgW="253800" imgH="406080" progId="Equation.3">
                <p:embed/>
              </p:oleObj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339975" y="3433763"/>
            <a:ext cx="1600200" cy="685800"/>
            <a:chOff x="4128" y="720"/>
            <a:chExt cx="1008" cy="432"/>
          </a:xfrm>
        </p:grpSpPr>
        <p:sp>
          <p:nvSpPr>
            <p:cNvPr id="3096" name="Line 12"/>
            <p:cNvSpPr>
              <a:spLocks noChangeShapeType="1"/>
            </p:cNvSpPr>
            <p:nvPr/>
          </p:nvSpPr>
          <p:spPr bwMode="auto">
            <a:xfrm>
              <a:off x="4128" y="728"/>
              <a:ext cx="1008" cy="0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7" name="Line 13"/>
            <p:cNvSpPr>
              <a:spLocks noChangeShapeType="1"/>
            </p:cNvSpPr>
            <p:nvPr/>
          </p:nvSpPr>
          <p:spPr bwMode="auto">
            <a:xfrm flipV="1">
              <a:off x="4704" y="720"/>
              <a:ext cx="432" cy="43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8" name="Line 14"/>
          <p:cNvSpPr>
            <a:spLocks noChangeShapeType="1"/>
          </p:cNvSpPr>
          <p:nvPr/>
        </p:nvSpPr>
        <p:spPr bwMode="auto">
          <a:xfrm flipV="1">
            <a:off x="1670050" y="3468688"/>
            <a:ext cx="22860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2411413" y="3505200"/>
          <a:ext cx="228600" cy="315913"/>
        </p:xfrm>
        <a:graphic>
          <a:graphicData uri="http://schemas.openxmlformats.org/presentationml/2006/ole">
            <p:oleObj spid="_x0000_s3075" name="公式" r:id="rId6" imgW="228600" imgH="317160" progId="Equation.3">
              <p:embed/>
            </p:oleObj>
          </a:graphicData>
        </a:graphic>
      </p:graphicFrame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684213" y="2276475"/>
            <a:ext cx="365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华文楷体" pitchFamily="2" charset="-122"/>
              </a:rPr>
              <a:t>（平行四边形法则）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4932363" y="2322513"/>
            <a:ext cx="343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华文楷体" pitchFamily="2" charset="-122"/>
              </a:rPr>
              <a:t>（或三角形法则）</a:t>
            </a:r>
          </a:p>
        </p:txBody>
      </p:sp>
      <p:sp>
        <p:nvSpPr>
          <p:cNvPr id="3089" name="Rectangle 18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343775" cy="936625"/>
          </a:xfrm>
        </p:spPr>
        <p:txBody>
          <a:bodyPr/>
          <a:lstStyle/>
          <a:p>
            <a:pPr algn="l" eaLnBrk="1" hangingPunct="1"/>
            <a:r>
              <a:rPr lang="zh-CN" altLang="en-US" sz="3600" b="1" smtClean="0">
                <a:latin typeface="华文中宋" pitchFamily="2" charset="-122"/>
                <a:ea typeface="华文中宋" pitchFamily="2" charset="-122"/>
              </a:rPr>
              <a:t>二、向量的线性运算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713538" y="3606800"/>
            <a:ext cx="954087" cy="441325"/>
            <a:chOff x="3619" y="753"/>
            <a:chExt cx="601" cy="278"/>
          </a:xfrm>
        </p:grpSpPr>
        <p:sp>
          <p:nvSpPr>
            <p:cNvPr id="3095" name="Line 20"/>
            <p:cNvSpPr>
              <a:spLocks noChangeShapeType="1"/>
            </p:cNvSpPr>
            <p:nvPr/>
          </p:nvSpPr>
          <p:spPr bwMode="auto">
            <a:xfrm rot="19899259" flipV="1">
              <a:off x="3619" y="853"/>
              <a:ext cx="601" cy="17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9" name="Object 21"/>
            <p:cNvGraphicFramePr>
              <a:graphicFrameLocks noChangeAspect="1"/>
            </p:cNvGraphicFramePr>
            <p:nvPr/>
          </p:nvGraphicFramePr>
          <p:xfrm>
            <a:off x="3777" y="753"/>
            <a:ext cx="159" cy="255"/>
          </p:xfrm>
          <a:graphic>
            <a:graphicData uri="http://schemas.openxmlformats.org/presentationml/2006/ole">
              <p:oleObj spid="_x0000_s3079" name="公式" r:id="rId7" imgW="253800" imgH="406080" progId="Equation.3">
                <p:embed/>
              </p:oleObj>
            </a:graphicData>
          </a:graphic>
        </p:graphicFrame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291138" y="4256088"/>
            <a:ext cx="1600200" cy="468312"/>
            <a:chOff x="3696" y="1152"/>
            <a:chExt cx="1008" cy="295"/>
          </a:xfrm>
        </p:grpSpPr>
        <p:sp>
          <p:nvSpPr>
            <p:cNvPr id="3094" name="Line 23"/>
            <p:cNvSpPr>
              <a:spLocks noChangeShapeType="1"/>
            </p:cNvSpPr>
            <p:nvPr/>
          </p:nvSpPr>
          <p:spPr bwMode="auto">
            <a:xfrm>
              <a:off x="3696" y="1152"/>
              <a:ext cx="1008" cy="0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8" name="Object 24"/>
            <p:cNvGraphicFramePr>
              <a:graphicFrameLocks noChangeAspect="1"/>
            </p:cNvGraphicFramePr>
            <p:nvPr/>
          </p:nvGraphicFramePr>
          <p:xfrm>
            <a:off x="4272" y="1248"/>
            <a:ext cx="151" cy="199"/>
          </p:xfrm>
          <a:graphic>
            <a:graphicData uri="http://schemas.openxmlformats.org/presentationml/2006/ole">
              <p:oleObj spid="_x0000_s3078" name="公式" r:id="rId8" imgW="241200" imgH="317160" progId="Equation.3">
                <p:embed/>
              </p:oleObj>
            </a:graphicData>
          </a:graphic>
        </p:graphicFrame>
      </p:grpSp>
      <p:sp>
        <p:nvSpPr>
          <p:cNvPr id="11289" name="Line 25"/>
          <p:cNvSpPr>
            <a:spLocks noChangeShapeType="1"/>
          </p:cNvSpPr>
          <p:nvPr/>
        </p:nvSpPr>
        <p:spPr bwMode="auto">
          <a:xfrm flipV="1">
            <a:off x="5219700" y="3573463"/>
            <a:ext cx="22860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6122988" y="3506788"/>
          <a:ext cx="228600" cy="315912"/>
        </p:xfrm>
        <a:graphic>
          <a:graphicData uri="http://schemas.openxmlformats.org/presentationml/2006/ole">
            <p:oleObj spid="_x0000_s3076" name="公式" r:id="rId9" imgW="228600" imgH="317160" progId="Equation.3">
              <p:embed/>
            </p:oleObj>
          </a:graphicData>
        </a:graphic>
      </p:graphicFrame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3203575" y="4941888"/>
          <a:ext cx="3694113" cy="754062"/>
        </p:xfrm>
        <a:graphic>
          <a:graphicData uri="http://schemas.openxmlformats.org/presentationml/2006/ole">
            <p:oleObj spid="_x0000_s3077" name="Equation" r:id="rId10" imgW="1612800" imgH="330120" progId="Equation.DSMT4">
              <p:embed/>
            </p:oleObj>
          </a:graphicData>
        </a:graphic>
      </p:graphicFrame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808038" y="5051425"/>
            <a:ext cx="2684462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三角不等式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78" grpId="0" animBg="1"/>
      <p:bldP spid="11280" grpId="0" autoUpdateAnimBg="0"/>
      <p:bldP spid="11281" grpId="0"/>
      <p:bldP spid="11289" grpId="0" animBg="1"/>
      <p:bldP spid="112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8313" y="836613"/>
            <a:ext cx="3376612" cy="579437"/>
            <a:chOff x="295" y="2069"/>
            <a:chExt cx="2127" cy="365"/>
          </a:xfrm>
        </p:grpSpPr>
        <p:sp>
          <p:nvSpPr>
            <p:cNvPr id="4128" name="Text Box 3"/>
            <p:cNvSpPr txBox="1">
              <a:spLocks noChangeArrowheads="1"/>
            </p:cNvSpPr>
            <p:nvPr/>
          </p:nvSpPr>
          <p:spPr bwMode="auto">
            <a:xfrm>
              <a:off x="295" y="2069"/>
              <a:ext cx="19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Times New Roman" pitchFamily="18" charset="0"/>
                  <a:ea typeface="华文中宋" pitchFamily="2" charset="-122"/>
                </a:rPr>
                <a:t>特殊地</a:t>
              </a:r>
              <a:r>
                <a:rPr kumimoji="1" lang="zh-CN" altLang="en-US" sz="3200" b="1">
                  <a:latin typeface="Times New Roman" pitchFamily="18" charset="0"/>
                </a:rPr>
                <a:t>：</a:t>
              </a:r>
              <a:r>
                <a:rPr kumimoji="1" lang="zh-CN" altLang="en-US" sz="3200" b="1">
                  <a:latin typeface="Times New Roman" pitchFamily="18" charset="0"/>
                  <a:ea typeface="华文中宋" pitchFamily="2" charset="-122"/>
                </a:rPr>
                <a:t>若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701" y="2069"/>
              <a:ext cx="721" cy="327"/>
              <a:chOff x="1701" y="2069"/>
              <a:chExt cx="721" cy="327"/>
            </a:xfrm>
          </p:grpSpPr>
          <p:sp>
            <p:nvSpPr>
              <p:cNvPr id="4130" name="Text Box 5"/>
              <p:cNvSpPr txBox="1">
                <a:spLocks noChangeArrowheads="1"/>
              </p:cNvSpPr>
              <p:nvPr/>
            </p:nvSpPr>
            <p:spPr bwMode="auto">
              <a:xfrm>
                <a:off x="1791" y="2069"/>
                <a:ext cx="48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itchFamily="18" charset="0"/>
                  </a:rPr>
                  <a:t>‖</a:t>
                </a:r>
              </a:p>
            </p:txBody>
          </p:sp>
          <p:graphicFrame>
            <p:nvGraphicFramePr>
              <p:cNvPr id="4108" name="Object 6"/>
              <p:cNvGraphicFramePr>
                <a:graphicFrameLocks noChangeAspect="1"/>
              </p:cNvGraphicFramePr>
              <p:nvPr/>
            </p:nvGraphicFramePr>
            <p:xfrm>
              <a:off x="1701" y="2115"/>
              <a:ext cx="260" cy="254"/>
            </p:xfrm>
            <a:graphic>
              <a:graphicData uri="http://schemas.openxmlformats.org/presentationml/2006/ole">
                <p:oleObj spid="_x0000_s4108" name="公式" r:id="rId3" imgW="241200" imgH="317160" progId="Equation.3">
                  <p:embed/>
                </p:oleObj>
              </a:graphicData>
            </a:graphic>
          </p:graphicFrame>
          <p:graphicFrame>
            <p:nvGraphicFramePr>
              <p:cNvPr id="4109" name="Object 7"/>
              <p:cNvGraphicFramePr>
                <a:graphicFrameLocks noChangeAspect="1"/>
              </p:cNvGraphicFramePr>
              <p:nvPr/>
            </p:nvGraphicFramePr>
            <p:xfrm>
              <a:off x="2154" y="2069"/>
              <a:ext cx="268" cy="316"/>
            </p:xfrm>
            <a:graphic>
              <a:graphicData uri="http://schemas.openxmlformats.org/presentationml/2006/ole">
                <p:oleObj spid="_x0000_s4109" name="公式" r:id="rId4" imgW="253800" imgH="406080" progId="Equation.3">
                  <p:embed/>
                </p:oleObj>
              </a:graphicData>
            </a:graphic>
          </p:graphicFrame>
        </p:grp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517900" y="2565400"/>
            <a:ext cx="1066800" cy="315913"/>
            <a:chOff x="1584" y="2496"/>
            <a:chExt cx="672" cy="199"/>
          </a:xfrm>
        </p:grpSpPr>
        <p:sp>
          <p:nvSpPr>
            <p:cNvPr id="4127" name="Line 9"/>
            <p:cNvSpPr>
              <a:spLocks noChangeShapeType="1"/>
            </p:cNvSpPr>
            <p:nvPr/>
          </p:nvSpPr>
          <p:spPr bwMode="auto">
            <a:xfrm>
              <a:off x="1584" y="2496"/>
              <a:ext cx="672" cy="0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7" name="Object 10"/>
            <p:cNvGraphicFramePr>
              <a:graphicFrameLocks noChangeAspect="1"/>
            </p:cNvGraphicFramePr>
            <p:nvPr/>
          </p:nvGraphicFramePr>
          <p:xfrm>
            <a:off x="1872" y="2496"/>
            <a:ext cx="151" cy="199"/>
          </p:xfrm>
          <a:graphic>
            <a:graphicData uri="http://schemas.openxmlformats.org/presentationml/2006/ole">
              <p:oleObj spid="_x0000_s4107" name="公式" r:id="rId5" imgW="241200" imgH="317160" progId="Equation.3">
                <p:embed/>
              </p:oleObj>
            </a:graphicData>
          </a:graphic>
        </p:graphicFrame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975100" y="1916113"/>
            <a:ext cx="990600" cy="404812"/>
            <a:chOff x="1872" y="2193"/>
            <a:chExt cx="624" cy="255"/>
          </a:xfrm>
        </p:grpSpPr>
        <p:sp>
          <p:nvSpPr>
            <p:cNvPr id="4126" name="Line 12"/>
            <p:cNvSpPr>
              <a:spLocks noChangeShapeType="1"/>
            </p:cNvSpPr>
            <p:nvPr/>
          </p:nvSpPr>
          <p:spPr bwMode="auto">
            <a:xfrm>
              <a:off x="1872" y="2448"/>
              <a:ext cx="62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6" name="Object 13"/>
            <p:cNvGraphicFramePr>
              <a:graphicFrameLocks noChangeAspect="1"/>
            </p:cNvGraphicFramePr>
            <p:nvPr/>
          </p:nvGraphicFramePr>
          <p:xfrm>
            <a:off x="2160" y="2193"/>
            <a:ext cx="159" cy="255"/>
          </p:xfrm>
          <a:graphic>
            <a:graphicData uri="http://schemas.openxmlformats.org/presentationml/2006/ole">
              <p:oleObj spid="_x0000_s4106" name="公式" r:id="rId6" imgW="253800" imgH="406080" progId="Equation.3">
                <p:embed/>
              </p:oleObj>
            </a:graphicData>
          </a:graphic>
        </p:graphicFrame>
      </p:grp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6642100" y="2565400"/>
            <a:ext cx="990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5575300" y="2565400"/>
            <a:ext cx="1066800" cy="0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6629400" y="2743200"/>
          <a:ext cx="330200" cy="457200"/>
        </p:xfrm>
        <a:graphic>
          <a:graphicData uri="http://schemas.openxmlformats.org/presentationml/2006/ole">
            <p:oleObj spid="_x0000_s4098" name="公式" r:id="rId7" imgW="228600" imgH="317160" progId="Equation.3">
              <p:embed/>
            </p:oleObj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3563938" y="3068638"/>
          <a:ext cx="2520950" cy="590550"/>
        </p:xfrm>
        <a:graphic>
          <a:graphicData uri="http://schemas.openxmlformats.org/presentationml/2006/ole">
            <p:oleObj spid="_x0000_s4099" name="公式" r:id="rId8" imgW="2057400" imgH="482400" progId="Equation.3">
              <p:embed/>
            </p:oleObj>
          </a:graphicData>
        </a:graphic>
      </p:graphicFrame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4508500" y="765175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99"/>
                </a:solidFill>
                <a:latin typeface="Times New Roman" pitchFamily="18" charset="0"/>
                <a:ea typeface="华文中宋" pitchFamily="2" charset="-122"/>
              </a:rPr>
              <a:t>分为同向和反向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933700" y="4953000"/>
            <a:ext cx="2209800" cy="347663"/>
            <a:chOff x="1488" y="3100"/>
            <a:chExt cx="1392" cy="219"/>
          </a:xfrm>
        </p:grpSpPr>
        <p:graphicFrame>
          <p:nvGraphicFramePr>
            <p:cNvPr id="4105" name="Object 20"/>
            <p:cNvGraphicFramePr>
              <a:graphicFrameLocks noChangeAspect="1"/>
            </p:cNvGraphicFramePr>
            <p:nvPr/>
          </p:nvGraphicFramePr>
          <p:xfrm>
            <a:off x="2064" y="3120"/>
            <a:ext cx="151" cy="199"/>
          </p:xfrm>
          <a:graphic>
            <a:graphicData uri="http://schemas.openxmlformats.org/presentationml/2006/ole">
              <p:oleObj spid="_x0000_s4105" name="公式" r:id="rId9" imgW="241200" imgH="317160" progId="Equation.3">
                <p:embed/>
              </p:oleObj>
            </a:graphicData>
          </a:graphic>
        </p:graphicFrame>
        <p:sp>
          <p:nvSpPr>
            <p:cNvPr id="4125" name="Line 21"/>
            <p:cNvSpPr>
              <a:spLocks noChangeShapeType="1"/>
            </p:cNvSpPr>
            <p:nvPr/>
          </p:nvSpPr>
          <p:spPr bwMode="auto">
            <a:xfrm>
              <a:off x="1488" y="3100"/>
              <a:ext cx="1392" cy="0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5905500" y="4984750"/>
            <a:ext cx="2209800" cy="0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>
            <a:off x="5867400" y="4983163"/>
            <a:ext cx="990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7391400" y="5181600"/>
          <a:ext cx="276225" cy="381000"/>
        </p:xfrm>
        <a:graphic>
          <a:graphicData uri="http://schemas.openxmlformats.org/presentationml/2006/ole">
            <p:oleObj spid="_x0000_s4100" name="Equation" r:id="rId10" imgW="228600" imgH="317160" progId="Equation.DSMT4">
              <p:embed/>
            </p:oleObj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3635375" y="5373688"/>
          <a:ext cx="2714625" cy="685800"/>
        </p:xfrm>
        <a:graphic>
          <a:graphicData uri="http://schemas.openxmlformats.org/presentationml/2006/ole">
            <p:oleObj spid="_x0000_s4101" name="公式" r:id="rId11" imgW="2209680" imgH="558720" progId="Equation.3">
              <p:embed/>
            </p:oleObj>
          </a:graphicData>
        </a:graphic>
      </p:graphicFrame>
      <p:sp>
        <p:nvSpPr>
          <p:cNvPr id="12314" name="Line 26"/>
          <p:cNvSpPr>
            <a:spLocks noChangeShapeType="1"/>
          </p:cNvSpPr>
          <p:nvPr/>
        </p:nvSpPr>
        <p:spPr bwMode="auto">
          <a:xfrm flipV="1">
            <a:off x="5575300" y="2706688"/>
            <a:ext cx="2092325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>
            <a:off x="6896100" y="5129213"/>
            <a:ext cx="1276350" cy="15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484438" y="4292600"/>
            <a:ext cx="990600" cy="404813"/>
            <a:chOff x="1200" y="2721"/>
            <a:chExt cx="624" cy="255"/>
          </a:xfrm>
        </p:grpSpPr>
        <p:sp>
          <p:nvSpPr>
            <p:cNvPr id="4124" name="Line 30"/>
            <p:cNvSpPr>
              <a:spLocks noChangeShapeType="1"/>
            </p:cNvSpPr>
            <p:nvPr/>
          </p:nvSpPr>
          <p:spPr bwMode="auto">
            <a:xfrm flipH="1">
              <a:off x="1200" y="2976"/>
              <a:ext cx="62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4" name="Object 31"/>
            <p:cNvGraphicFramePr>
              <a:graphicFrameLocks noChangeAspect="1"/>
            </p:cNvGraphicFramePr>
            <p:nvPr/>
          </p:nvGraphicFramePr>
          <p:xfrm>
            <a:off x="1488" y="2721"/>
            <a:ext cx="159" cy="255"/>
          </p:xfrm>
          <a:graphic>
            <a:graphicData uri="http://schemas.openxmlformats.org/presentationml/2006/ole">
              <p:oleObj spid="_x0000_s4104" name="公式" r:id="rId12" imgW="253800" imgH="406080" progId="Equation.3">
                <p:embed/>
              </p:oleObj>
            </a:graphicData>
          </a:graphic>
        </p:graphicFrame>
      </p:grp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539750" y="2060575"/>
            <a:ext cx="1152525" cy="67945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600" b="1">
                <a:latin typeface="Times New Roman" pitchFamily="18" charset="0"/>
                <a:ea typeface="华文楷体" pitchFamily="2" charset="-122"/>
              </a:rPr>
              <a:t>同向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539750" y="4365625"/>
            <a:ext cx="1295400" cy="67945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600" b="1">
                <a:latin typeface="Times New Roman" pitchFamily="18" charset="0"/>
                <a:ea typeface="华文楷体" pitchFamily="2" charset="-122"/>
              </a:rPr>
              <a:t>反向</a:t>
            </a:r>
          </a:p>
        </p:txBody>
      </p:sp>
      <p:graphicFrame>
        <p:nvGraphicFramePr>
          <p:cNvPr id="12322" name="Object 34"/>
          <p:cNvGraphicFramePr>
            <a:graphicFrameLocks noChangeAspect="1"/>
          </p:cNvGraphicFramePr>
          <p:nvPr/>
        </p:nvGraphicFramePr>
        <p:xfrm>
          <a:off x="971550" y="3141663"/>
          <a:ext cx="1833563" cy="531812"/>
        </p:xfrm>
        <a:graphic>
          <a:graphicData uri="http://schemas.openxmlformats.org/presentationml/2006/ole">
            <p:oleObj spid="_x0000_s4102" name="公式" r:id="rId13" imgW="1396800" imgH="406080" progId="Equation.3">
              <p:embed/>
            </p:oleObj>
          </a:graphicData>
        </a:graphic>
      </p:graphicFrame>
      <p:graphicFrame>
        <p:nvGraphicFramePr>
          <p:cNvPr id="12323" name="Object 35"/>
          <p:cNvGraphicFramePr>
            <a:graphicFrameLocks noChangeAspect="1"/>
          </p:cNvGraphicFramePr>
          <p:nvPr/>
        </p:nvGraphicFramePr>
        <p:xfrm>
          <a:off x="971550" y="5445125"/>
          <a:ext cx="1833563" cy="531813"/>
        </p:xfrm>
        <a:graphic>
          <a:graphicData uri="http://schemas.openxmlformats.org/presentationml/2006/ole">
            <p:oleObj spid="_x0000_s4103" name="公式" r:id="rId14" imgW="139680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 animBg="1"/>
      <p:bldP spid="12303" grpId="0" animBg="1"/>
      <p:bldP spid="12306" grpId="0" autoUpdateAnimBg="0"/>
      <p:bldP spid="12310" grpId="0" animBg="1"/>
      <p:bldP spid="12311" grpId="0" animBg="1"/>
      <p:bldP spid="12314" grpId="0" animBg="1"/>
      <p:bldP spid="12316" grpId="0" animBg="1"/>
      <p:bldP spid="12320" grpId="0" animBg="1"/>
      <p:bldP spid="123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9" name="Text Box 2"/>
          <p:cNvSpPr txBox="1">
            <a:spLocks noChangeArrowheads="1"/>
          </p:cNvSpPr>
          <p:nvPr/>
        </p:nvSpPr>
        <p:spPr bwMode="auto">
          <a:xfrm>
            <a:off x="684213" y="549275"/>
            <a:ext cx="563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向量的加法符合下列运算规律：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7950" y="1341438"/>
            <a:ext cx="289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（</a:t>
            </a:r>
            <a:r>
              <a:rPr kumimoji="1" lang="en-US" altLang="zh-CN" sz="3200" b="1"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）交换律：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2700338" y="1341438"/>
          <a:ext cx="2589212" cy="506412"/>
        </p:xfrm>
        <a:graphic>
          <a:graphicData uri="http://schemas.openxmlformats.org/presentationml/2006/ole">
            <p:oleObj spid="_x0000_s5122" name="公式" r:id="rId3" imgW="2070000" imgH="406080" progId="Equation.3">
              <p:embed/>
            </p:oleObj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07950" y="2062163"/>
            <a:ext cx="289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（</a:t>
            </a:r>
            <a:r>
              <a:rPr kumimoji="1" lang="en-US" altLang="zh-CN" sz="3200" b="1"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）结合律：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627313" y="1989138"/>
          <a:ext cx="1838325" cy="685800"/>
        </p:xfrm>
        <a:graphic>
          <a:graphicData uri="http://schemas.openxmlformats.org/presentationml/2006/ole">
            <p:oleObj spid="_x0000_s5123" name="Equation" r:id="rId4" imgW="1015920" imgH="330120" progId="Equation.DSMT4">
              <p:embed/>
            </p:oleObj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4427538" y="2014538"/>
          <a:ext cx="2232025" cy="693737"/>
        </p:xfrm>
        <a:graphic>
          <a:graphicData uri="http://schemas.openxmlformats.org/presentationml/2006/ole">
            <p:oleObj spid="_x0000_s5124" name="Equation" r:id="rId5" imgW="1206360" imgH="330120" progId="Equation.DSMT4">
              <p:embed/>
            </p:oleObj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4211638" y="2781300"/>
          <a:ext cx="4181475" cy="685800"/>
        </p:xfrm>
        <a:graphic>
          <a:graphicData uri="http://schemas.openxmlformats.org/presentationml/2006/ole">
            <p:oleObj spid="_x0000_s5125" name="Equation" r:id="rId6" imgW="1841400" imgH="304560" progId="Equation.DSMT4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11188" y="5121275"/>
            <a:ext cx="1512887" cy="736600"/>
            <a:chOff x="521" y="3090"/>
            <a:chExt cx="953" cy="464"/>
          </a:xfrm>
        </p:grpSpPr>
        <p:sp>
          <p:nvSpPr>
            <p:cNvPr id="5168" name="Line 10"/>
            <p:cNvSpPr>
              <a:spLocks noChangeShapeType="1"/>
            </p:cNvSpPr>
            <p:nvPr/>
          </p:nvSpPr>
          <p:spPr bwMode="auto">
            <a:xfrm>
              <a:off x="521" y="3090"/>
              <a:ext cx="953" cy="4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8" name="Object 11"/>
            <p:cNvGraphicFramePr>
              <a:graphicFrameLocks noChangeAspect="1"/>
            </p:cNvGraphicFramePr>
            <p:nvPr/>
          </p:nvGraphicFramePr>
          <p:xfrm>
            <a:off x="703" y="3226"/>
            <a:ext cx="234" cy="328"/>
          </p:xfrm>
          <a:graphic>
            <a:graphicData uri="http://schemas.openxmlformats.org/presentationml/2006/ole">
              <p:oleObj spid="_x0000_s5138" name="公式" r:id="rId7" imgW="126720" imgH="177480" progId="Equation.3">
                <p:embed/>
              </p:oleObj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124075" y="5264150"/>
            <a:ext cx="1223963" cy="828675"/>
            <a:chOff x="1474" y="3180"/>
            <a:chExt cx="771" cy="522"/>
          </a:xfrm>
        </p:grpSpPr>
        <p:sp>
          <p:nvSpPr>
            <p:cNvPr id="5167" name="Line 13"/>
            <p:cNvSpPr>
              <a:spLocks noChangeShapeType="1"/>
            </p:cNvSpPr>
            <p:nvPr/>
          </p:nvSpPr>
          <p:spPr bwMode="auto">
            <a:xfrm flipV="1">
              <a:off x="1474" y="3180"/>
              <a:ext cx="771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7" name="Object 14"/>
            <p:cNvGraphicFramePr>
              <a:graphicFrameLocks noChangeAspect="1"/>
            </p:cNvGraphicFramePr>
            <p:nvPr/>
          </p:nvGraphicFramePr>
          <p:xfrm>
            <a:off x="1701" y="3316"/>
            <a:ext cx="227" cy="386"/>
          </p:xfrm>
          <a:graphic>
            <a:graphicData uri="http://schemas.openxmlformats.org/presentationml/2006/ole">
              <p:oleObj spid="_x0000_s5137" name="公式" r:id="rId8" imgW="126720" imgH="215640" progId="Equation.3">
                <p:embed/>
              </p:oleObj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268538" y="3429000"/>
            <a:ext cx="1008062" cy="1800225"/>
            <a:chOff x="1565" y="2046"/>
            <a:chExt cx="635" cy="1134"/>
          </a:xfrm>
        </p:grpSpPr>
        <p:sp>
          <p:nvSpPr>
            <p:cNvPr id="5166" name="Line 16"/>
            <p:cNvSpPr>
              <a:spLocks noChangeShapeType="1"/>
            </p:cNvSpPr>
            <p:nvPr/>
          </p:nvSpPr>
          <p:spPr bwMode="auto">
            <a:xfrm flipH="1" flipV="1">
              <a:off x="1565" y="2046"/>
              <a:ext cx="635" cy="113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6" name="Object 17"/>
            <p:cNvGraphicFramePr>
              <a:graphicFrameLocks noChangeAspect="1"/>
            </p:cNvGraphicFramePr>
            <p:nvPr/>
          </p:nvGraphicFramePr>
          <p:xfrm>
            <a:off x="1837" y="2273"/>
            <a:ext cx="267" cy="374"/>
          </p:xfrm>
          <a:graphic>
            <a:graphicData uri="http://schemas.openxmlformats.org/presentationml/2006/ole">
              <p:oleObj spid="_x0000_s5136" name="公式" r:id="rId9" imgW="126720" imgH="177480" progId="Equation.3">
                <p:embed/>
              </p:oleObj>
            </a:graphicData>
          </a:graphic>
        </p:graphicFrame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11188" y="4652963"/>
            <a:ext cx="2736850" cy="611187"/>
            <a:chOff x="521" y="2795"/>
            <a:chExt cx="1724" cy="385"/>
          </a:xfrm>
        </p:grpSpPr>
        <p:sp>
          <p:nvSpPr>
            <p:cNvPr id="5165" name="Line 19"/>
            <p:cNvSpPr>
              <a:spLocks noChangeShapeType="1"/>
            </p:cNvSpPr>
            <p:nvPr/>
          </p:nvSpPr>
          <p:spPr bwMode="auto">
            <a:xfrm>
              <a:off x="521" y="3090"/>
              <a:ext cx="1724" cy="9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5" name="Object 20"/>
            <p:cNvGraphicFramePr>
              <a:graphicFrameLocks noChangeAspect="1"/>
            </p:cNvGraphicFramePr>
            <p:nvPr/>
          </p:nvGraphicFramePr>
          <p:xfrm>
            <a:off x="884" y="2795"/>
            <a:ext cx="545" cy="331"/>
          </p:xfrm>
          <a:graphic>
            <a:graphicData uri="http://schemas.openxmlformats.org/presentationml/2006/ole">
              <p:oleObj spid="_x0000_s5135" name="公式" r:id="rId10" imgW="355320" imgH="215640" progId="Equation.3">
                <p:embed/>
              </p:oleObj>
            </a:graphicData>
          </a:graphic>
        </p:graphicFrame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124075" y="3463925"/>
            <a:ext cx="719138" cy="2305050"/>
            <a:chOff x="1474" y="2046"/>
            <a:chExt cx="453" cy="1452"/>
          </a:xfrm>
        </p:grpSpPr>
        <p:sp>
          <p:nvSpPr>
            <p:cNvPr id="5164" name="Line 22"/>
            <p:cNvSpPr>
              <a:spLocks noChangeShapeType="1"/>
            </p:cNvSpPr>
            <p:nvPr/>
          </p:nvSpPr>
          <p:spPr bwMode="auto">
            <a:xfrm flipV="1">
              <a:off x="1474" y="2046"/>
              <a:ext cx="91" cy="1452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4" name="Object 23"/>
            <p:cNvGraphicFramePr>
              <a:graphicFrameLocks noChangeAspect="1"/>
            </p:cNvGraphicFramePr>
            <p:nvPr/>
          </p:nvGraphicFramePr>
          <p:xfrm>
            <a:off x="1519" y="2591"/>
            <a:ext cx="408" cy="331"/>
          </p:xfrm>
          <a:graphic>
            <a:graphicData uri="http://schemas.openxmlformats.org/presentationml/2006/ole">
              <p:oleObj spid="_x0000_s5134" name="公式" r:id="rId11" imgW="355320" imgH="215640" progId="Equation.3">
                <p:embed/>
              </p:oleObj>
            </a:graphicData>
          </a:graphic>
        </p:graphicFrame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23850" y="3463925"/>
            <a:ext cx="1944688" cy="1657350"/>
            <a:chOff x="340" y="2046"/>
            <a:chExt cx="1225" cy="1044"/>
          </a:xfrm>
        </p:grpSpPr>
        <p:sp>
          <p:nvSpPr>
            <p:cNvPr id="5163" name="Line 25"/>
            <p:cNvSpPr>
              <a:spLocks noChangeShapeType="1"/>
            </p:cNvSpPr>
            <p:nvPr/>
          </p:nvSpPr>
          <p:spPr bwMode="auto">
            <a:xfrm flipV="1">
              <a:off x="521" y="2046"/>
              <a:ext cx="1044" cy="10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3" name="Object 26"/>
            <p:cNvGraphicFramePr>
              <a:graphicFrameLocks noChangeAspect="1"/>
            </p:cNvGraphicFramePr>
            <p:nvPr/>
          </p:nvGraphicFramePr>
          <p:xfrm>
            <a:off x="340" y="2228"/>
            <a:ext cx="815" cy="308"/>
          </p:xfrm>
          <a:graphic>
            <a:graphicData uri="http://schemas.openxmlformats.org/presentationml/2006/ole">
              <p:oleObj spid="_x0000_s5133" name="公式" r:id="rId12" imgW="571320" imgH="215640" progId="Equation.3">
                <p:embed/>
              </p:oleObj>
            </a:graphicData>
          </a:graphic>
        </p:graphicFrame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4427538" y="5445125"/>
            <a:ext cx="936625" cy="647700"/>
            <a:chOff x="3742" y="3430"/>
            <a:chExt cx="590" cy="408"/>
          </a:xfrm>
        </p:grpSpPr>
        <p:sp>
          <p:nvSpPr>
            <p:cNvPr id="5162" name="Line 28"/>
            <p:cNvSpPr>
              <a:spLocks noChangeShapeType="1"/>
            </p:cNvSpPr>
            <p:nvPr/>
          </p:nvSpPr>
          <p:spPr bwMode="auto">
            <a:xfrm>
              <a:off x="3742" y="3793"/>
              <a:ext cx="5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2" name="Object 29"/>
            <p:cNvGraphicFramePr>
              <a:graphicFrameLocks noChangeAspect="1"/>
            </p:cNvGraphicFramePr>
            <p:nvPr/>
          </p:nvGraphicFramePr>
          <p:xfrm>
            <a:off x="3923" y="3430"/>
            <a:ext cx="312" cy="408"/>
          </p:xfrm>
          <a:graphic>
            <a:graphicData uri="http://schemas.openxmlformats.org/presentationml/2006/ole">
              <p:oleObj spid="_x0000_s5132" name="公式" r:id="rId13" imgW="164880" imgH="215640" progId="Equation.3">
                <p:embed/>
              </p:oleObj>
            </a:graphicData>
          </a:graphic>
        </p:graphicFrame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211638" y="3573463"/>
            <a:ext cx="792162" cy="792162"/>
            <a:chOff x="3606" y="2251"/>
            <a:chExt cx="499" cy="499"/>
          </a:xfrm>
        </p:grpSpPr>
        <p:sp>
          <p:nvSpPr>
            <p:cNvPr id="5161" name="Line 31"/>
            <p:cNvSpPr>
              <a:spLocks noChangeShapeType="1"/>
            </p:cNvSpPr>
            <p:nvPr/>
          </p:nvSpPr>
          <p:spPr bwMode="auto">
            <a:xfrm flipV="1">
              <a:off x="3651" y="2342"/>
              <a:ext cx="454" cy="4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1" name="Object 32"/>
            <p:cNvGraphicFramePr>
              <a:graphicFrameLocks noChangeAspect="1"/>
            </p:cNvGraphicFramePr>
            <p:nvPr/>
          </p:nvGraphicFramePr>
          <p:xfrm>
            <a:off x="3606" y="2251"/>
            <a:ext cx="261" cy="347"/>
          </p:xfrm>
          <a:graphic>
            <a:graphicData uri="http://schemas.openxmlformats.org/presentationml/2006/ole">
              <p:oleObj spid="_x0000_s5131" name="Equation" r:id="rId14" imgW="228600" imgH="304560" progId="Equation.DSMT4">
                <p:embed/>
              </p:oleObj>
            </a:graphicData>
          </a:graphic>
        </p:graphicFrame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283075" y="4365625"/>
            <a:ext cx="1512888" cy="863600"/>
            <a:chOff x="3651" y="2750"/>
            <a:chExt cx="953" cy="544"/>
          </a:xfrm>
        </p:grpSpPr>
        <p:sp>
          <p:nvSpPr>
            <p:cNvPr id="5160" name="Line 34"/>
            <p:cNvSpPr>
              <a:spLocks noChangeShapeType="1"/>
            </p:cNvSpPr>
            <p:nvPr/>
          </p:nvSpPr>
          <p:spPr bwMode="auto">
            <a:xfrm flipH="1" flipV="1">
              <a:off x="3651" y="2750"/>
              <a:ext cx="953" cy="5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0" name="Object 35"/>
            <p:cNvGraphicFramePr>
              <a:graphicFrameLocks noChangeAspect="1"/>
            </p:cNvGraphicFramePr>
            <p:nvPr/>
          </p:nvGraphicFramePr>
          <p:xfrm>
            <a:off x="4195" y="2750"/>
            <a:ext cx="295" cy="393"/>
          </p:xfrm>
          <a:graphic>
            <a:graphicData uri="http://schemas.openxmlformats.org/presentationml/2006/ole">
              <p:oleObj spid="_x0000_s5130" name="Equation" r:id="rId15" imgW="228600" imgH="304560" progId="Equation.DSMT4">
                <p:embed/>
              </p:oleObj>
            </a:graphicData>
          </a:graphic>
        </p:graphicFrame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5364163" y="5229225"/>
            <a:ext cx="647700" cy="838200"/>
            <a:chOff x="4332" y="3294"/>
            <a:chExt cx="408" cy="528"/>
          </a:xfrm>
        </p:grpSpPr>
        <p:sp>
          <p:nvSpPr>
            <p:cNvPr id="5159" name="Line 37"/>
            <p:cNvSpPr>
              <a:spLocks noChangeShapeType="1"/>
            </p:cNvSpPr>
            <p:nvPr/>
          </p:nvSpPr>
          <p:spPr bwMode="auto">
            <a:xfrm flipV="1">
              <a:off x="4332" y="3294"/>
              <a:ext cx="272" cy="4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9" name="Object 38"/>
            <p:cNvGraphicFramePr>
              <a:graphicFrameLocks noChangeAspect="1"/>
            </p:cNvGraphicFramePr>
            <p:nvPr/>
          </p:nvGraphicFramePr>
          <p:xfrm>
            <a:off x="4446" y="3430"/>
            <a:ext cx="294" cy="392"/>
          </p:xfrm>
          <a:graphic>
            <a:graphicData uri="http://schemas.openxmlformats.org/presentationml/2006/ole">
              <p:oleObj spid="_x0000_s5129" name="Equation" r:id="rId16" imgW="228600" imgH="304560" progId="Equation.DSMT4">
                <p:embed/>
              </p:oleObj>
            </a:graphicData>
          </a:graphic>
        </p:graphicFrame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283075" y="3717925"/>
            <a:ext cx="720725" cy="2303463"/>
            <a:chOff x="3651" y="2342"/>
            <a:chExt cx="454" cy="1451"/>
          </a:xfrm>
        </p:grpSpPr>
        <p:sp>
          <p:nvSpPr>
            <p:cNvPr id="5158" name="Line 40"/>
            <p:cNvSpPr>
              <a:spLocks noChangeShapeType="1"/>
            </p:cNvSpPr>
            <p:nvPr/>
          </p:nvSpPr>
          <p:spPr bwMode="auto">
            <a:xfrm flipV="1">
              <a:off x="3742" y="2342"/>
              <a:ext cx="363" cy="145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8" name="Object 41"/>
            <p:cNvGraphicFramePr>
              <a:graphicFrameLocks noChangeAspect="1"/>
            </p:cNvGraphicFramePr>
            <p:nvPr/>
          </p:nvGraphicFramePr>
          <p:xfrm>
            <a:off x="3651" y="2976"/>
            <a:ext cx="234" cy="328"/>
          </p:xfrm>
          <a:graphic>
            <a:graphicData uri="http://schemas.openxmlformats.org/presentationml/2006/ole">
              <p:oleObj spid="_x0000_s5128" name="公式" r:id="rId17" imgW="126720" imgH="177480" progId="Equation.3">
                <p:embed/>
              </p:oleObj>
            </a:graphicData>
          </a:graphic>
        </p:graphicFrame>
      </p:grpSp>
      <p:graphicFrame>
        <p:nvGraphicFramePr>
          <p:cNvPr id="13354" name="Object 42"/>
          <p:cNvGraphicFramePr>
            <a:graphicFrameLocks noChangeAspect="1"/>
          </p:cNvGraphicFramePr>
          <p:nvPr/>
        </p:nvGraphicFramePr>
        <p:xfrm>
          <a:off x="6588125" y="1989138"/>
          <a:ext cx="2016125" cy="615950"/>
        </p:xfrm>
        <a:graphic>
          <a:graphicData uri="http://schemas.openxmlformats.org/presentationml/2006/ole">
            <p:oleObj spid="_x0000_s5126" name="Equation" r:id="rId18" imgW="1041120" imgH="291960" progId="Equation.DSMT4">
              <p:embed/>
            </p:oleObj>
          </a:graphicData>
        </a:graphic>
      </p:graphicFrame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5867400" y="3789363"/>
            <a:ext cx="2220913" cy="67945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600" b="1">
                <a:latin typeface="华文楷体" pitchFamily="2" charset="-122"/>
                <a:ea typeface="华文楷体" pitchFamily="2" charset="-122"/>
              </a:rPr>
              <a:t>首尾相接</a:t>
            </a:r>
          </a:p>
        </p:txBody>
      </p: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6248400" y="4648200"/>
            <a:ext cx="2395538" cy="679450"/>
            <a:chOff x="4455" y="3090"/>
            <a:chExt cx="1435" cy="428"/>
          </a:xfrm>
        </p:grpSpPr>
        <p:sp>
          <p:nvSpPr>
            <p:cNvPr id="5156" name="Text Box 45"/>
            <p:cNvSpPr txBox="1">
              <a:spLocks noChangeArrowheads="1"/>
            </p:cNvSpPr>
            <p:nvPr/>
          </p:nvSpPr>
          <p:spPr bwMode="auto">
            <a:xfrm>
              <a:off x="4455" y="3090"/>
              <a:ext cx="1435" cy="428"/>
            </a:xfrm>
            <a:prstGeom prst="rect">
              <a:avLst/>
            </a:prstGeom>
            <a:noFill/>
            <a:ln w="38100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3600" b="1">
                  <a:latin typeface="华文楷体" pitchFamily="2" charset="-122"/>
                  <a:ea typeface="华文楷体" pitchFamily="2" charset="-122"/>
                </a:rPr>
                <a:t>起点   终点</a:t>
              </a:r>
            </a:p>
          </p:txBody>
        </p:sp>
        <p:sp>
          <p:nvSpPr>
            <p:cNvPr id="5157" name="Line 46"/>
            <p:cNvSpPr>
              <a:spLocks noChangeShapeType="1"/>
            </p:cNvSpPr>
            <p:nvPr/>
          </p:nvSpPr>
          <p:spPr bwMode="auto">
            <a:xfrm>
              <a:off x="5012" y="3294"/>
              <a:ext cx="2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359" name="Object 47"/>
          <p:cNvGraphicFramePr>
            <a:graphicFrameLocks noChangeAspect="1"/>
          </p:cNvGraphicFramePr>
          <p:nvPr/>
        </p:nvGraphicFramePr>
        <p:xfrm>
          <a:off x="8027988" y="3933825"/>
          <a:ext cx="574675" cy="417513"/>
        </p:xfrm>
        <a:graphic>
          <a:graphicData uri="http://schemas.openxmlformats.org/presentationml/2006/ole">
            <p:oleObj spid="_x0000_s5127" name="公式" r:id="rId19" imgW="139680" imgH="101520" progId="Equation.3">
              <p:embed/>
            </p:oleObj>
          </a:graphicData>
        </a:graphic>
      </p:graphicFrame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2967038" y="2778125"/>
            <a:ext cx="1244600" cy="6794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600" b="1">
                <a:latin typeface="华文楷体" pitchFamily="2" charset="-122"/>
                <a:ea typeface="华文楷体" pitchFamily="2" charset="-122"/>
              </a:rPr>
              <a:t>连加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0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0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7" grpId="0" autoUpdateAnimBg="0"/>
      <p:bldP spid="13355" grpId="0" animBg="1"/>
      <p:bldP spid="133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Text Box 2"/>
          <p:cNvSpPr txBox="1">
            <a:spLocks noChangeArrowheads="1"/>
          </p:cNvSpPr>
          <p:nvPr/>
        </p:nvSpPr>
        <p:spPr bwMode="auto">
          <a:xfrm>
            <a:off x="539750" y="692150"/>
            <a:ext cx="2149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2. </a:t>
            </a:r>
            <a:r>
              <a:rPr kumimoji="1" lang="zh-CN" altLang="en-US" sz="3200" b="1">
                <a:solidFill>
                  <a:schemeClr val="accent2"/>
                </a:solidFill>
                <a:latin typeface="华文中宋" pitchFamily="2" charset="-122"/>
                <a:ea typeface="华文中宋" pitchFamily="2" charset="-122"/>
              </a:rPr>
              <a:t>减法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700338" y="692150"/>
          <a:ext cx="3311525" cy="644525"/>
        </p:xfrm>
        <a:graphic>
          <a:graphicData uri="http://schemas.openxmlformats.org/presentationml/2006/ole">
            <p:oleObj spid="_x0000_s6146" name="公式" r:id="rId3" imgW="2476440" imgH="48240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19750" y="3622675"/>
            <a:ext cx="2447925" cy="360363"/>
            <a:chOff x="3840" y="2256"/>
            <a:chExt cx="1008" cy="233"/>
          </a:xfrm>
        </p:grpSpPr>
        <p:sp>
          <p:nvSpPr>
            <p:cNvPr id="6178" name="Line 5"/>
            <p:cNvSpPr>
              <a:spLocks noChangeShapeType="1"/>
            </p:cNvSpPr>
            <p:nvPr/>
          </p:nvSpPr>
          <p:spPr bwMode="auto">
            <a:xfrm>
              <a:off x="3840" y="2489"/>
              <a:ext cx="100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8" name="Object 6"/>
            <p:cNvGraphicFramePr>
              <a:graphicFrameLocks noChangeAspect="1"/>
            </p:cNvGraphicFramePr>
            <p:nvPr/>
          </p:nvGraphicFramePr>
          <p:xfrm>
            <a:off x="4272" y="2256"/>
            <a:ext cx="151" cy="199"/>
          </p:xfrm>
          <a:graphic>
            <a:graphicData uri="http://schemas.openxmlformats.org/presentationml/2006/ole">
              <p:oleObj spid="_x0000_s6158" name="公式" r:id="rId4" imgW="241200" imgH="317160" progId="Equation.3">
                <p:embed/>
              </p:oleObj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508625" y="3324225"/>
            <a:ext cx="954088" cy="409575"/>
            <a:chOff x="3763" y="2090"/>
            <a:chExt cx="601" cy="258"/>
          </a:xfrm>
        </p:grpSpPr>
        <p:sp>
          <p:nvSpPr>
            <p:cNvPr id="6177" name="Line 8"/>
            <p:cNvSpPr>
              <a:spLocks noChangeShapeType="1"/>
            </p:cNvSpPr>
            <p:nvPr/>
          </p:nvSpPr>
          <p:spPr bwMode="auto">
            <a:xfrm rot="19899259" flipV="1">
              <a:off x="3763" y="2170"/>
              <a:ext cx="601" cy="17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7" name="Object 9"/>
            <p:cNvGraphicFramePr>
              <a:graphicFrameLocks noChangeAspect="1"/>
            </p:cNvGraphicFramePr>
            <p:nvPr/>
          </p:nvGraphicFramePr>
          <p:xfrm>
            <a:off x="3921" y="2090"/>
            <a:ext cx="159" cy="255"/>
          </p:xfrm>
          <a:graphic>
            <a:graphicData uri="http://schemas.openxmlformats.org/presentationml/2006/ole">
              <p:oleObj spid="_x0000_s6157" name="公式" r:id="rId5" imgW="253800" imgH="406080" progId="Equation.3">
                <p:embed/>
              </p:oleObj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716463" y="3892550"/>
            <a:ext cx="1052512" cy="617538"/>
            <a:chOff x="3264" y="2448"/>
            <a:chExt cx="663" cy="389"/>
          </a:xfrm>
        </p:grpSpPr>
        <p:sp>
          <p:nvSpPr>
            <p:cNvPr id="6176" name="Line 11"/>
            <p:cNvSpPr>
              <a:spLocks noChangeShapeType="1"/>
            </p:cNvSpPr>
            <p:nvPr/>
          </p:nvSpPr>
          <p:spPr bwMode="auto">
            <a:xfrm rot="19899259" flipH="1">
              <a:off x="3264" y="2640"/>
              <a:ext cx="663" cy="19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6" name="Object 12"/>
            <p:cNvGraphicFramePr>
              <a:graphicFrameLocks noChangeAspect="1"/>
            </p:cNvGraphicFramePr>
            <p:nvPr/>
          </p:nvGraphicFramePr>
          <p:xfrm>
            <a:off x="3360" y="2448"/>
            <a:ext cx="335" cy="255"/>
          </p:xfrm>
          <a:graphic>
            <a:graphicData uri="http://schemas.openxmlformats.org/presentationml/2006/ole">
              <p:oleObj spid="_x0000_s6156" name="公式" r:id="rId6" imgW="533160" imgH="406080" progId="Equation.3">
                <p:embed/>
              </p:oleObj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142163" y="4127500"/>
            <a:ext cx="1141412" cy="404813"/>
            <a:chOff x="4272" y="2592"/>
            <a:chExt cx="719" cy="255"/>
          </a:xfrm>
        </p:grpSpPr>
        <p:sp>
          <p:nvSpPr>
            <p:cNvPr id="6175" name="Line 14"/>
            <p:cNvSpPr>
              <a:spLocks noChangeShapeType="1"/>
            </p:cNvSpPr>
            <p:nvPr/>
          </p:nvSpPr>
          <p:spPr bwMode="auto">
            <a:xfrm rot="19899259" flipH="1">
              <a:off x="4272" y="2640"/>
              <a:ext cx="663" cy="19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5" name="Object 15"/>
            <p:cNvGraphicFramePr>
              <a:graphicFrameLocks noChangeAspect="1"/>
            </p:cNvGraphicFramePr>
            <p:nvPr/>
          </p:nvGraphicFramePr>
          <p:xfrm>
            <a:off x="4656" y="2592"/>
            <a:ext cx="335" cy="255"/>
          </p:xfrm>
          <a:graphic>
            <a:graphicData uri="http://schemas.openxmlformats.org/presentationml/2006/ole">
              <p:oleObj spid="_x0000_s6155" name="公式" r:id="rId7" imgW="533160" imgH="406080" progId="Equation.3">
                <p:embed/>
              </p:oleObj>
            </a:graphicData>
          </a:graphic>
        </p:graphicFrame>
      </p:grp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5638800" y="3962400"/>
            <a:ext cx="1716088" cy="80645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3825875" y="2941638"/>
          <a:ext cx="811213" cy="404812"/>
        </p:xfrm>
        <a:graphic>
          <a:graphicData uri="http://schemas.openxmlformats.org/presentationml/2006/ole">
            <p:oleObj spid="_x0000_s6147" name="公式" r:id="rId8" imgW="812520" imgH="406080" progId="Equation.3">
              <p:embed/>
            </p:oleObj>
          </a:graphicData>
        </a:graphic>
      </p:graphicFrame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1360488" y="3170238"/>
            <a:ext cx="1905000" cy="838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3292475" y="3919538"/>
          <a:ext cx="811213" cy="404812"/>
        </p:xfrm>
        <a:graphic>
          <a:graphicData uri="http://schemas.openxmlformats.org/presentationml/2006/ole">
            <p:oleObj spid="_x0000_s6148" name="公式" r:id="rId9" imgW="812520" imgH="406080" progId="Equation.3">
              <p:embed/>
            </p:oleObj>
          </a:graphicData>
        </a:graphic>
      </p:graphicFrame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827088" y="3163888"/>
            <a:ext cx="2971800" cy="1249362"/>
            <a:chOff x="720" y="2956"/>
            <a:chExt cx="1872" cy="787"/>
          </a:xfrm>
        </p:grpSpPr>
        <p:sp>
          <p:nvSpPr>
            <p:cNvPr id="6170" name="AutoShape 22"/>
            <p:cNvSpPr>
              <a:spLocks noChangeArrowheads="1"/>
            </p:cNvSpPr>
            <p:nvPr/>
          </p:nvSpPr>
          <p:spPr bwMode="auto">
            <a:xfrm>
              <a:off x="720" y="2976"/>
              <a:ext cx="1872" cy="528"/>
            </a:xfrm>
            <a:prstGeom prst="parallelogram">
              <a:avLst>
                <a:gd name="adj" fmla="val 61783"/>
              </a:avLst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720" y="3504"/>
              <a:ext cx="1536" cy="239"/>
              <a:chOff x="528" y="3504"/>
              <a:chExt cx="1536" cy="239"/>
            </a:xfrm>
          </p:grpSpPr>
          <p:sp>
            <p:nvSpPr>
              <p:cNvPr id="6174" name="Line 24"/>
              <p:cNvSpPr>
                <a:spLocks noChangeShapeType="1"/>
              </p:cNvSpPr>
              <p:nvPr/>
            </p:nvSpPr>
            <p:spPr bwMode="auto">
              <a:xfrm>
                <a:off x="528" y="3504"/>
                <a:ext cx="153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54" name="Object 25"/>
              <p:cNvGraphicFramePr>
                <a:graphicFrameLocks noChangeAspect="1"/>
              </p:cNvGraphicFramePr>
              <p:nvPr/>
            </p:nvGraphicFramePr>
            <p:xfrm>
              <a:off x="1104" y="3544"/>
              <a:ext cx="151" cy="199"/>
            </p:xfrm>
            <a:graphic>
              <a:graphicData uri="http://schemas.openxmlformats.org/presentationml/2006/ole">
                <p:oleObj spid="_x0000_s6154" name="公式" r:id="rId10" imgW="241200" imgH="317160" progId="Equation.3">
                  <p:embed/>
                </p:oleObj>
              </a:graphicData>
            </a:graphic>
          </p:graphicFrame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720" y="2956"/>
              <a:ext cx="336" cy="548"/>
              <a:chOff x="528" y="2956"/>
              <a:chExt cx="336" cy="548"/>
            </a:xfrm>
          </p:grpSpPr>
          <p:sp>
            <p:nvSpPr>
              <p:cNvPr id="6173" name="Line 27"/>
              <p:cNvSpPr>
                <a:spLocks noChangeShapeType="1"/>
              </p:cNvSpPr>
              <p:nvPr/>
            </p:nvSpPr>
            <p:spPr bwMode="auto">
              <a:xfrm flipV="1">
                <a:off x="528" y="2956"/>
                <a:ext cx="336" cy="5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53" name="Object 28"/>
              <p:cNvGraphicFramePr>
                <a:graphicFrameLocks noChangeAspect="1"/>
              </p:cNvGraphicFramePr>
              <p:nvPr/>
            </p:nvGraphicFramePr>
            <p:xfrm>
              <a:off x="561" y="3024"/>
              <a:ext cx="159" cy="255"/>
            </p:xfrm>
            <a:graphic>
              <a:graphicData uri="http://schemas.openxmlformats.org/presentationml/2006/ole">
                <p:oleObj spid="_x0000_s6153" name="公式" r:id="rId11" imgW="253800" imgH="406080" progId="Equation.3">
                  <p:embed/>
                </p:oleObj>
              </a:graphicData>
            </a:graphic>
          </p:graphicFrame>
        </p:grpSp>
      </p:grpSp>
      <p:sp>
        <p:nvSpPr>
          <p:cNvPr id="14365" name="Line 29"/>
          <p:cNvSpPr>
            <a:spLocks noChangeShapeType="1"/>
          </p:cNvSpPr>
          <p:nvPr/>
        </p:nvSpPr>
        <p:spPr bwMode="auto">
          <a:xfrm flipV="1">
            <a:off x="838200" y="3200400"/>
            <a:ext cx="2971800" cy="838200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74" name="Object 38"/>
          <p:cNvGraphicFramePr>
            <a:graphicFrameLocks noChangeAspect="1"/>
          </p:cNvGraphicFramePr>
          <p:nvPr/>
        </p:nvGraphicFramePr>
        <p:xfrm>
          <a:off x="2771775" y="1484313"/>
          <a:ext cx="2828925" cy="735012"/>
        </p:xfrm>
        <a:graphic>
          <a:graphicData uri="http://schemas.openxmlformats.org/presentationml/2006/ole">
            <p:oleObj spid="_x0000_s6149" name="Equation" r:id="rId12" imgW="1269720" imgH="330120" progId="Equation.DSMT4">
              <p:embed/>
            </p:oleObj>
          </a:graphicData>
        </a:graphic>
      </p:graphicFrame>
      <p:graphicFrame>
        <p:nvGraphicFramePr>
          <p:cNvPr id="14375" name="Object 39"/>
          <p:cNvGraphicFramePr>
            <a:graphicFrameLocks noChangeAspect="1"/>
          </p:cNvGraphicFramePr>
          <p:nvPr/>
        </p:nvGraphicFramePr>
        <p:xfrm>
          <a:off x="874713" y="4960938"/>
          <a:ext cx="3354387" cy="687387"/>
        </p:xfrm>
        <a:graphic>
          <a:graphicData uri="http://schemas.openxmlformats.org/presentationml/2006/ole">
            <p:oleObj spid="_x0000_s6150" name="Equation" r:id="rId13" imgW="1612800" imgH="330120" progId="Equation.DSMT4">
              <p:embed/>
            </p:oleObj>
          </a:graphicData>
        </a:graphic>
      </p:graphicFrame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1116013" y="1654175"/>
            <a:ext cx="14033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3200" b="1">
                <a:latin typeface="华文中宋" pitchFamily="2" charset="-122"/>
                <a:ea typeface="华文中宋" pitchFamily="2" charset="-122"/>
              </a:rPr>
              <a:t>特别地</a:t>
            </a:r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>
            <a:off x="6372225" y="3190875"/>
            <a:ext cx="1716088" cy="806450"/>
          </a:xfrm>
          <a:prstGeom prst="line">
            <a:avLst/>
          </a:prstGeom>
          <a:noFill/>
          <a:ln w="57150">
            <a:solidFill>
              <a:srgbClr val="008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78" name="Object 42"/>
          <p:cNvGraphicFramePr>
            <a:graphicFrameLocks noChangeAspect="1"/>
          </p:cNvGraphicFramePr>
          <p:nvPr/>
        </p:nvGraphicFramePr>
        <p:xfrm>
          <a:off x="6948488" y="3046413"/>
          <a:ext cx="811212" cy="404812"/>
        </p:xfrm>
        <a:graphic>
          <a:graphicData uri="http://schemas.openxmlformats.org/presentationml/2006/ole">
            <p:oleObj spid="_x0000_s6151" name="公式" r:id="rId14" imgW="812520" imgH="406080" progId="Equation.3">
              <p:embed/>
            </p:oleObj>
          </a:graphicData>
        </a:graphic>
      </p:graphicFrame>
      <p:graphicFrame>
        <p:nvGraphicFramePr>
          <p:cNvPr id="14379" name="Object 43"/>
          <p:cNvGraphicFramePr>
            <a:graphicFrameLocks noChangeAspect="1"/>
          </p:cNvGraphicFramePr>
          <p:nvPr/>
        </p:nvGraphicFramePr>
        <p:xfrm>
          <a:off x="5410200" y="4343400"/>
          <a:ext cx="1008063" cy="525463"/>
        </p:xfrm>
        <a:graphic>
          <a:graphicData uri="http://schemas.openxmlformats.org/presentationml/2006/ole">
            <p:oleObj spid="_x0000_s6152" name="Equation" r:id="rId15" imgW="81252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animBg="1"/>
      <p:bldP spid="14355" grpId="0" animBg="1"/>
      <p:bldP spid="14365" grpId="0" animBg="1"/>
      <p:bldP spid="14376" grpId="0"/>
      <p:bldP spid="143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755650" y="2205038"/>
          <a:ext cx="1754188" cy="511175"/>
        </p:xfrm>
        <a:graphic>
          <a:graphicData uri="http://schemas.openxmlformats.org/presentationml/2006/ole">
            <p:oleObj spid="_x0000_s7170" name="公式" r:id="rId3" imgW="1434960" imgH="419040" progId="Equation.3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628900" y="2209800"/>
          <a:ext cx="2628900" cy="609600"/>
        </p:xfrm>
        <a:graphic>
          <a:graphicData uri="http://schemas.openxmlformats.org/presentationml/2006/ole">
            <p:oleObj spid="_x0000_s7171" name="文档" r:id="rId4" imgW="2081545" imgH="488860" progId="Word.Document.8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932363" y="2227263"/>
          <a:ext cx="2414587" cy="554037"/>
        </p:xfrm>
        <a:graphic>
          <a:graphicData uri="http://schemas.openxmlformats.org/presentationml/2006/ole">
            <p:oleObj spid="_x0000_s7172" name="公式" r:id="rId5" imgW="1828800" imgH="419040" progId="Equation.3">
              <p:embed/>
            </p:oleObj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755650" y="2998788"/>
          <a:ext cx="1804988" cy="509587"/>
        </p:xfrm>
        <a:graphic>
          <a:graphicData uri="http://schemas.openxmlformats.org/presentationml/2006/ole">
            <p:oleObj spid="_x0000_s7173" name="公式" r:id="rId6" imgW="1485720" imgH="419040" progId="Equation.3">
              <p:embed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3124200" y="2924175"/>
          <a:ext cx="1303338" cy="512763"/>
        </p:xfrm>
        <a:graphic>
          <a:graphicData uri="http://schemas.openxmlformats.org/presentationml/2006/ole">
            <p:oleObj spid="_x0000_s7174" name="公式" r:id="rId7" imgW="1028520" imgH="406080" progId="Equation.3">
              <p:embed/>
            </p:oleObj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827088" y="3835400"/>
          <a:ext cx="1865312" cy="530225"/>
        </p:xfrm>
        <a:graphic>
          <a:graphicData uri="http://schemas.openxmlformats.org/presentationml/2006/ole">
            <p:oleObj spid="_x0000_s7175" name="公式" r:id="rId8" imgW="1473120" imgH="419040" progId="Equation.3">
              <p:embed/>
            </p:oleObj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2771775" y="3803650"/>
          <a:ext cx="2562225" cy="561975"/>
        </p:xfrm>
        <a:graphic>
          <a:graphicData uri="http://schemas.openxmlformats.org/presentationml/2006/ole">
            <p:oleObj spid="_x0000_s7176" name="文档" r:id="rId9" imgW="2089800" imgH="458640" progId="Word.Document.8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232400" y="3822700"/>
          <a:ext cx="2940050" cy="569913"/>
        </p:xfrm>
        <a:graphic>
          <a:graphicData uri="http://schemas.openxmlformats.org/presentationml/2006/ole">
            <p:oleObj spid="_x0000_s7177" name="公式" r:id="rId10" imgW="2158920" imgH="419040" progId="Equation.3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63713" y="4868863"/>
            <a:ext cx="609600" cy="609600"/>
            <a:chOff x="1776" y="2836"/>
            <a:chExt cx="384" cy="384"/>
          </a:xfrm>
        </p:grpSpPr>
        <p:sp>
          <p:nvSpPr>
            <p:cNvPr id="7198" name="Line 11"/>
            <p:cNvSpPr>
              <a:spLocks noChangeShapeType="1"/>
            </p:cNvSpPr>
            <p:nvPr/>
          </p:nvSpPr>
          <p:spPr bwMode="auto">
            <a:xfrm flipV="1">
              <a:off x="1776" y="2836"/>
              <a:ext cx="384" cy="38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4" name="Object 12"/>
            <p:cNvGraphicFramePr>
              <a:graphicFrameLocks noChangeAspect="1"/>
            </p:cNvGraphicFramePr>
            <p:nvPr/>
          </p:nvGraphicFramePr>
          <p:xfrm>
            <a:off x="1817" y="2877"/>
            <a:ext cx="151" cy="199"/>
          </p:xfrm>
          <a:graphic>
            <a:graphicData uri="http://schemas.openxmlformats.org/presentationml/2006/ole">
              <p:oleObj spid="_x0000_s7184" name="公式" r:id="rId11" imgW="241200" imgH="317160" progId="Equation.3">
                <p:embed/>
              </p:oleObj>
            </a:graphicData>
          </a:graphic>
        </p:graphicFrame>
      </p:grp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6732588" y="5229225"/>
            <a:ext cx="342900" cy="3429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348038" y="4797425"/>
            <a:ext cx="1219200" cy="1219200"/>
            <a:chOff x="1920" y="2928"/>
            <a:chExt cx="768" cy="768"/>
          </a:xfrm>
        </p:grpSpPr>
        <p:sp>
          <p:nvSpPr>
            <p:cNvPr id="7196" name="Line 15"/>
            <p:cNvSpPr>
              <a:spLocks noChangeShapeType="1"/>
            </p:cNvSpPr>
            <p:nvPr/>
          </p:nvSpPr>
          <p:spPr bwMode="auto">
            <a:xfrm flipV="1">
              <a:off x="1920" y="3312"/>
              <a:ext cx="384" cy="38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16"/>
            <p:cNvSpPr>
              <a:spLocks noChangeShapeType="1"/>
            </p:cNvSpPr>
            <p:nvPr/>
          </p:nvSpPr>
          <p:spPr bwMode="auto">
            <a:xfrm flipV="1">
              <a:off x="2304" y="2928"/>
              <a:ext cx="384" cy="38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3419475" y="4941888"/>
          <a:ext cx="442913" cy="330200"/>
        </p:xfrm>
        <a:graphic>
          <a:graphicData uri="http://schemas.openxmlformats.org/presentationml/2006/ole">
            <p:oleObj spid="_x0000_s7178" name="公式" r:id="rId12" imgW="444240" imgH="330120" progId="Equation.3">
              <p:embed/>
            </p:oleObj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5795963" y="5013325"/>
          <a:ext cx="787400" cy="889000"/>
        </p:xfrm>
        <a:graphic>
          <a:graphicData uri="http://schemas.openxmlformats.org/presentationml/2006/ole">
            <p:oleObj spid="_x0000_s7179" name="公式" r:id="rId13" imgW="787320" imgH="888840" progId="Equation.3">
              <p:embed/>
            </p:oleObj>
          </a:graphicData>
        </a:graphic>
      </p:graphicFrame>
      <p:sp>
        <p:nvSpPr>
          <p:cNvPr id="7188" name="Rectangle 19"/>
          <p:cNvSpPr>
            <a:spLocks noChangeArrowheads="1"/>
          </p:cNvSpPr>
          <p:nvPr/>
        </p:nvSpPr>
        <p:spPr bwMode="auto">
          <a:xfrm>
            <a:off x="539750" y="549275"/>
            <a:ext cx="489585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3200" b="1">
                <a:solidFill>
                  <a:srgbClr val="000099"/>
                </a:solidFill>
                <a:latin typeface="华文中宋" pitchFamily="2" charset="-122"/>
                <a:ea typeface="华文中宋" pitchFamily="2" charset="-122"/>
              </a:rPr>
              <a:t>3.</a:t>
            </a:r>
            <a:r>
              <a:rPr kumimoji="1" lang="zh-CN" altLang="en-US" sz="3200" b="1">
                <a:solidFill>
                  <a:srgbClr val="000099"/>
                </a:solidFill>
                <a:latin typeface="华文中宋" pitchFamily="2" charset="-122"/>
                <a:ea typeface="华文中宋" pitchFamily="2" charset="-122"/>
              </a:rPr>
              <a:t>向量与数的乘法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68313" y="1341438"/>
            <a:ext cx="8086725" cy="620712"/>
            <a:chOff x="295" y="845"/>
            <a:chExt cx="5094" cy="391"/>
          </a:xfrm>
        </p:grpSpPr>
        <p:sp>
          <p:nvSpPr>
            <p:cNvPr id="7191" name="Rectangle 21"/>
            <p:cNvSpPr>
              <a:spLocks noChangeArrowheads="1"/>
            </p:cNvSpPr>
            <p:nvPr/>
          </p:nvSpPr>
          <p:spPr bwMode="auto">
            <a:xfrm>
              <a:off x="3289" y="845"/>
              <a:ext cx="884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 sz="3200" b="1">
                  <a:latin typeface="华文中宋" pitchFamily="2" charset="-122"/>
                  <a:ea typeface="华文中宋" pitchFamily="2" charset="-122"/>
                </a:rPr>
                <a:t>的乘积</a:t>
              </a:r>
              <a:endParaRPr kumimoji="1" lang="zh-CN" altLang="en-US" sz="320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7192" name="Rectangle 22"/>
            <p:cNvSpPr>
              <a:spLocks noChangeArrowheads="1"/>
            </p:cNvSpPr>
            <p:nvPr/>
          </p:nvSpPr>
          <p:spPr bwMode="auto">
            <a:xfrm>
              <a:off x="749" y="845"/>
              <a:ext cx="1908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 sz="3200" b="1">
                  <a:latin typeface="华文中宋" pitchFamily="2" charset="-122"/>
                  <a:ea typeface="华文中宋" pitchFamily="2" charset="-122"/>
                </a:rPr>
                <a:t>是一个数，向量</a:t>
              </a:r>
              <a:endParaRPr kumimoji="1" lang="zh-CN" altLang="en-US" sz="320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7193" name="Rectangle 23"/>
            <p:cNvSpPr>
              <a:spLocks noChangeArrowheads="1"/>
            </p:cNvSpPr>
            <p:nvPr/>
          </p:nvSpPr>
          <p:spPr bwMode="auto">
            <a:xfrm>
              <a:off x="295" y="845"/>
              <a:ext cx="373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 sz="3200" b="1">
                  <a:latin typeface="华文中宋" pitchFamily="2" charset="-122"/>
                  <a:ea typeface="华文中宋" pitchFamily="2" charset="-122"/>
                </a:rPr>
                <a:t>设</a:t>
              </a:r>
              <a:endParaRPr kumimoji="1" lang="zh-CN" altLang="en-US" sz="3200">
                <a:latin typeface="华文中宋" pitchFamily="2" charset="-122"/>
                <a:ea typeface="华文中宋" pitchFamily="2" charset="-122"/>
              </a:endParaRPr>
            </a:p>
          </p:txBody>
        </p:sp>
        <p:graphicFrame>
          <p:nvGraphicFramePr>
            <p:cNvPr id="7180" name="Object 24"/>
            <p:cNvGraphicFramePr>
              <a:graphicFrameLocks noChangeAspect="1"/>
            </p:cNvGraphicFramePr>
            <p:nvPr/>
          </p:nvGraphicFramePr>
          <p:xfrm>
            <a:off x="612" y="901"/>
            <a:ext cx="210" cy="261"/>
          </p:xfrm>
          <a:graphic>
            <a:graphicData uri="http://schemas.openxmlformats.org/presentationml/2006/ole">
              <p:oleObj spid="_x0000_s7180" name="Equation" r:id="rId14" imgW="279279" imgH="342751" progId="Equation.DSMT4">
                <p:embed/>
              </p:oleObj>
            </a:graphicData>
          </a:graphic>
        </p:graphicFrame>
        <p:graphicFrame>
          <p:nvGraphicFramePr>
            <p:cNvPr id="7181" name="Object 25"/>
            <p:cNvGraphicFramePr>
              <a:graphicFrameLocks noChangeAspect="1"/>
            </p:cNvGraphicFramePr>
            <p:nvPr/>
          </p:nvGraphicFramePr>
          <p:xfrm>
            <a:off x="2654" y="935"/>
            <a:ext cx="172" cy="227"/>
          </p:xfrm>
          <a:graphic>
            <a:graphicData uri="http://schemas.openxmlformats.org/presentationml/2006/ole">
              <p:oleObj spid="_x0000_s7181" name="Equation" r:id="rId15" imgW="241091" imgH="317225" progId="Equation.DSMT4">
                <p:embed/>
              </p:oleObj>
            </a:graphicData>
          </a:graphic>
        </p:graphicFrame>
        <p:graphicFrame>
          <p:nvGraphicFramePr>
            <p:cNvPr id="7182" name="Object 26"/>
            <p:cNvGraphicFramePr>
              <a:graphicFrameLocks noChangeAspect="1"/>
            </p:cNvGraphicFramePr>
            <p:nvPr/>
          </p:nvGraphicFramePr>
          <p:xfrm>
            <a:off x="3107" y="935"/>
            <a:ext cx="219" cy="272"/>
          </p:xfrm>
          <a:graphic>
            <a:graphicData uri="http://schemas.openxmlformats.org/presentationml/2006/ole">
              <p:oleObj spid="_x0000_s7182" name="Equation" r:id="rId16" imgW="279279" imgH="342751" progId="Equation.DSMT4">
                <p:embed/>
              </p:oleObj>
            </a:graphicData>
          </a:graphic>
        </p:graphicFrame>
        <p:graphicFrame>
          <p:nvGraphicFramePr>
            <p:cNvPr id="7183" name="Object 27"/>
            <p:cNvGraphicFramePr>
              <a:graphicFrameLocks noChangeAspect="1"/>
            </p:cNvGraphicFramePr>
            <p:nvPr/>
          </p:nvGraphicFramePr>
          <p:xfrm>
            <a:off x="4105" y="900"/>
            <a:ext cx="363" cy="273"/>
          </p:xfrm>
          <a:graphic>
            <a:graphicData uri="http://schemas.openxmlformats.org/presentationml/2006/ole">
              <p:oleObj spid="_x0000_s7183" name="Equation" r:id="rId17" imgW="457002" imgH="342751" progId="Equation.DSMT4">
                <p:embed/>
              </p:oleObj>
            </a:graphicData>
          </a:graphic>
        </p:graphicFrame>
        <p:sp>
          <p:nvSpPr>
            <p:cNvPr id="7194" name="Rectangle 28"/>
            <p:cNvSpPr>
              <a:spLocks noChangeArrowheads="1"/>
            </p:cNvSpPr>
            <p:nvPr/>
          </p:nvSpPr>
          <p:spPr bwMode="auto">
            <a:xfrm>
              <a:off x="2780" y="871"/>
              <a:ext cx="373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 sz="3200" b="1">
                  <a:latin typeface="华文中宋" pitchFamily="2" charset="-122"/>
                  <a:ea typeface="华文中宋" pitchFamily="2" charset="-122"/>
                </a:rPr>
                <a:t>与</a:t>
              </a:r>
              <a:endParaRPr kumimoji="1" lang="zh-CN" altLang="en-US" sz="3200"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7195" name="Rectangle 29"/>
            <p:cNvSpPr>
              <a:spLocks noChangeArrowheads="1"/>
            </p:cNvSpPr>
            <p:nvPr/>
          </p:nvSpPr>
          <p:spPr bwMode="auto">
            <a:xfrm>
              <a:off x="4423" y="871"/>
              <a:ext cx="966" cy="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 sz="3200" b="1">
                  <a:latin typeface="华文中宋" pitchFamily="2" charset="-122"/>
                  <a:ea typeface="华文中宋" pitchFamily="2" charset="-122"/>
                </a:rPr>
                <a:t>规定为</a:t>
              </a:r>
              <a:r>
                <a:rPr kumimoji="1" lang="en-US" altLang="zh-CN" sz="3200" b="1">
                  <a:latin typeface="华文中宋" pitchFamily="2" charset="-122"/>
                  <a:ea typeface="华文中宋" pitchFamily="2" charset="-122"/>
                </a:rPr>
                <a:t>:</a:t>
              </a:r>
              <a:endParaRPr kumimoji="1" lang="en-US" altLang="zh-CN" sz="320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7190" name="Text Box 30"/>
          <p:cNvSpPr txBox="1">
            <a:spLocks noChangeArrowheads="1"/>
          </p:cNvSpPr>
          <p:nvPr/>
        </p:nvSpPr>
        <p:spPr bwMode="auto">
          <a:xfrm>
            <a:off x="3886200" y="533400"/>
            <a:ext cx="2438400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600" b="1">
                <a:latin typeface="华文楷体" pitchFamily="2" charset="-122"/>
                <a:ea typeface="华文楷体" pitchFamily="2" charset="-122"/>
              </a:rPr>
              <a:t>（数乘）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2"/>
          <p:cNvSpPr txBox="1">
            <a:spLocks noChangeArrowheads="1"/>
          </p:cNvSpPr>
          <p:nvPr/>
        </p:nvSpPr>
        <p:spPr bwMode="auto">
          <a:xfrm>
            <a:off x="684213" y="620713"/>
            <a:ext cx="6897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数与向量的乘积符合下列运算规律：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341438"/>
            <a:ext cx="289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）结合律：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360738" y="1449388"/>
          <a:ext cx="3082925" cy="527050"/>
        </p:xfrm>
        <a:graphic>
          <a:graphicData uri="http://schemas.openxmlformats.org/presentationml/2006/ole">
            <p:oleObj spid="_x0000_s8194" name="公式" r:id="rId3" imgW="2450880" imgH="419040" progId="Equation.3">
              <p:embed/>
            </p:oleObj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516688" y="1438275"/>
          <a:ext cx="1655762" cy="534988"/>
        </p:xfrm>
        <a:graphic>
          <a:graphicData uri="http://schemas.openxmlformats.org/presentationml/2006/ole">
            <p:oleObj spid="_x0000_s8195" name="公式" r:id="rId4" imgW="1295280" imgH="419040" progId="Equation.3">
              <p:embed/>
            </p:oleObj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85800" y="2041525"/>
            <a:ext cx="289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（</a:t>
            </a:r>
            <a:r>
              <a:rPr kumimoji="1" lang="en-US" altLang="zh-CN" sz="3200" b="1"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3200" b="1">
                <a:latin typeface="黑体" pitchFamily="2" charset="-122"/>
                <a:ea typeface="黑体" pitchFamily="2" charset="-122"/>
              </a:rPr>
              <a:t>）分配律：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327400" y="2147888"/>
          <a:ext cx="3692525" cy="504825"/>
        </p:xfrm>
        <a:graphic>
          <a:graphicData uri="http://schemas.openxmlformats.org/presentationml/2006/ole">
            <p:oleObj spid="_x0000_s8196" name="公式" r:id="rId5" imgW="3060360" imgH="419040" progId="Equation.3">
              <p:embed/>
            </p:oleObj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203575" y="2806700"/>
          <a:ext cx="3529013" cy="568325"/>
        </p:xfrm>
        <a:graphic>
          <a:graphicData uri="http://schemas.openxmlformats.org/presentationml/2006/ole">
            <p:oleObj spid="_x0000_s8197" name="公式" r:id="rId6" imgW="2984400" imgH="482400" progId="Equation.3">
              <p:embed/>
            </p:oleObj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742950" y="4137025"/>
          <a:ext cx="7877175" cy="1963738"/>
        </p:xfrm>
        <a:graphic>
          <a:graphicData uri="http://schemas.openxmlformats.org/presentationml/2006/ole">
            <p:oleObj spid="_x0000_s8198" name="Equation" r:id="rId7" imgW="4330440" imgH="1079280" progId="Equation.DSMT4">
              <p:embed/>
            </p:oleObj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11188" y="3500438"/>
            <a:ext cx="586740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99"/>
                </a:solidFill>
                <a:latin typeface="Times New Roman" pitchFamily="18" charset="0"/>
                <a:ea typeface="华文中宋" pitchFamily="2" charset="-122"/>
              </a:rPr>
              <a:t>两个向量的平行关系：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1187450" y="6021388"/>
            <a:ext cx="12969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90" grpId="0" autoUpdateAnimBg="0"/>
      <p:bldP spid="16394" grpId="0" autoUpdateAnimBg="0"/>
      <p:bldP spid="163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81000" y="1219200"/>
            <a:ext cx="236220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华文中宋" pitchFamily="2" charset="-122"/>
              </a:rPr>
              <a:t>必要性</a:t>
            </a:r>
          </a:p>
        </p:txBody>
      </p:sp>
      <p:sp>
        <p:nvSpPr>
          <p:cNvPr id="9237" name="Text Box 3"/>
          <p:cNvSpPr txBox="1">
            <a:spLocks noChangeArrowheads="1"/>
          </p:cNvSpPr>
          <p:nvPr/>
        </p:nvSpPr>
        <p:spPr bwMode="auto">
          <a:xfrm>
            <a:off x="381000" y="457200"/>
            <a:ext cx="53340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90600" y="457200"/>
            <a:ext cx="5257800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华文中宋" pitchFamily="2" charset="-122"/>
              </a:rPr>
              <a:t>充分性显然；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0" y="1295400"/>
            <a:ext cx="1223963" cy="538163"/>
            <a:chOff x="1519" y="799"/>
            <a:chExt cx="771" cy="339"/>
          </a:xfrm>
        </p:grpSpPr>
        <p:sp>
          <p:nvSpPr>
            <p:cNvPr id="9241" name="Text Box 6"/>
            <p:cNvSpPr txBox="1">
              <a:spLocks noChangeArrowheads="1"/>
            </p:cNvSpPr>
            <p:nvPr/>
          </p:nvSpPr>
          <p:spPr bwMode="auto">
            <a:xfrm>
              <a:off x="1837" y="800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  <a:ea typeface="华文中宋" pitchFamily="2" charset="-122"/>
                </a:rPr>
                <a:t>‖</a:t>
              </a:r>
            </a:p>
          </p:txBody>
        </p:sp>
        <p:graphicFrame>
          <p:nvGraphicFramePr>
            <p:cNvPr id="9234" name="Object 7"/>
            <p:cNvGraphicFramePr>
              <a:graphicFrameLocks noChangeAspect="1"/>
            </p:cNvGraphicFramePr>
            <p:nvPr/>
          </p:nvGraphicFramePr>
          <p:xfrm>
            <a:off x="1519" y="799"/>
            <a:ext cx="416" cy="339"/>
          </p:xfrm>
          <a:graphic>
            <a:graphicData uri="http://schemas.openxmlformats.org/presentationml/2006/ole">
              <p:oleObj spid="_x0000_s9234" name="公式" r:id="rId3" imgW="660240" imgH="444240" progId="Equation.3">
                <p:embed/>
              </p:oleObj>
            </a:graphicData>
          </a:graphic>
        </p:graphicFrame>
        <p:graphicFrame>
          <p:nvGraphicFramePr>
            <p:cNvPr id="9235" name="Object 8"/>
            <p:cNvGraphicFramePr>
              <a:graphicFrameLocks noChangeAspect="1"/>
            </p:cNvGraphicFramePr>
            <p:nvPr/>
          </p:nvGraphicFramePr>
          <p:xfrm>
            <a:off x="2123" y="817"/>
            <a:ext cx="167" cy="268"/>
          </p:xfrm>
          <a:graphic>
            <a:graphicData uri="http://schemas.openxmlformats.org/presentationml/2006/ole">
              <p:oleObj spid="_x0000_s9235" name="公式" r:id="rId4" imgW="241200" imgH="317160" progId="Equation.3">
                <p:embed/>
              </p:oleObj>
            </a:graphicData>
          </a:graphic>
        </p:graphicFrame>
      </p:grp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4191000" y="838200"/>
          <a:ext cx="1908175" cy="1295400"/>
        </p:xfrm>
        <a:graphic>
          <a:graphicData uri="http://schemas.openxmlformats.org/presentationml/2006/ole">
            <p:oleObj spid="_x0000_s9218" name="Equation" r:id="rId5" imgW="1104840" imgH="749160" progId="Equation.DSMT4">
              <p:embed/>
            </p:oleObj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838200" y="1905000"/>
          <a:ext cx="4800600" cy="604838"/>
        </p:xfrm>
        <a:graphic>
          <a:graphicData uri="http://schemas.openxmlformats.org/presentationml/2006/ole">
            <p:oleObj spid="_x0000_s9219" name="Equation" r:id="rId6" imgW="2616120" imgH="330120" progId="Equation.DSMT4">
              <p:embed/>
            </p:oleObj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838200" y="2514600"/>
          <a:ext cx="4876800" cy="608013"/>
        </p:xfrm>
        <a:graphic>
          <a:graphicData uri="http://schemas.openxmlformats.org/presentationml/2006/ole">
            <p:oleObj spid="_x0000_s9220" name="Equation" r:id="rId7" imgW="2641320" imgH="330120" progId="Equation.DSMT4">
              <p:embed/>
            </p:oleObj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5715000" y="2514600"/>
          <a:ext cx="2286000" cy="609600"/>
        </p:xfrm>
        <a:graphic>
          <a:graphicData uri="http://schemas.openxmlformats.org/presentationml/2006/ole">
            <p:oleObj spid="_x0000_s9221" name="Equation" r:id="rId8" imgW="1231560" imgH="330120" progId="Equation.DSMT4">
              <p:embed/>
            </p:oleObj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384175" y="3284538"/>
          <a:ext cx="3695700" cy="615950"/>
        </p:xfrm>
        <a:graphic>
          <a:graphicData uri="http://schemas.openxmlformats.org/presentationml/2006/ole">
            <p:oleObj spid="_x0000_s9222" name="Equation" r:id="rId9" imgW="1981080" imgH="330120" progId="Equation.DSMT4">
              <p:embed/>
            </p:oleObj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4038600" y="3352800"/>
          <a:ext cx="2438400" cy="585788"/>
        </p:xfrm>
        <a:graphic>
          <a:graphicData uri="http://schemas.openxmlformats.org/presentationml/2006/ole">
            <p:oleObj spid="_x0000_s9223" name="Equation" r:id="rId10" imgW="1371600" imgH="330120" progId="Equation.DSMT4">
              <p:embed/>
            </p:oleObj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6443663" y="2997200"/>
          <a:ext cx="1149350" cy="1223963"/>
        </p:xfrm>
        <a:graphic>
          <a:graphicData uri="http://schemas.openxmlformats.org/presentationml/2006/ole">
            <p:oleObj spid="_x0000_s9224" name="公式" r:id="rId11" imgW="977760" imgH="1041120" progId="Equation.3">
              <p:embed/>
            </p:oleObj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7667625" y="3355975"/>
          <a:ext cx="863600" cy="669925"/>
        </p:xfrm>
        <a:graphic>
          <a:graphicData uri="http://schemas.openxmlformats.org/presentationml/2006/ole">
            <p:oleObj spid="_x0000_s9225" name="公式" r:id="rId12" imgW="685800" imgH="533160" progId="Equation.3">
              <p:embed/>
            </p:oleObj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838200" y="3967163"/>
          <a:ext cx="2327275" cy="528637"/>
        </p:xfrm>
        <a:graphic>
          <a:graphicData uri="http://schemas.openxmlformats.org/presentationml/2006/ole">
            <p:oleObj spid="_x0000_s9226" name="Equation" r:id="rId13" imgW="1231560" imgH="279360" progId="Equation.DSMT4">
              <p:embed/>
            </p:oleObj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827088" y="4467225"/>
          <a:ext cx="1908175" cy="546100"/>
        </p:xfrm>
        <a:graphic>
          <a:graphicData uri="http://schemas.openxmlformats.org/presentationml/2006/ole">
            <p:oleObj spid="_x0000_s9227" name="公式" r:id="rId14" imgW="1549080" imgH="444240" progId="Equation.3">
              <p:embed/>
            </p:oleObj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3200400" y="4403725"/>
          <a:ext cx="2246313" cy="587375"/>
        </p:xfrm>
        <a:graphic>
          <a:graphicData uri="http://schemas.openxmlformats.org/presentationml/2006/ole">
            <p:oleObj spid="_x0000_s9228" name="Equation" r:id="rId15" imgW="1257120" imgH="330120" progId="Equation.DSMT4">
              <p:embed/>
            </p:oleObj>
          </a:graphicData>
        </a:graphic>
      </p:graphicFrame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395288" y="4967288"/>
            <a:ext cx="396240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华文中宋" pitchFamily="2" charset="-122"/>
              </a:rPr>
              <a:t>两式相减，得</a:t>
            </a:r>
          </a:p>
        </p:txBody>
      </p:sp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3059113" y="5013325"/>
          <a:ext cx="2351087" cy="539750"/>
        </p:xfrm>
        <a:graphic>
          <a:graphicData uri="http://schemas.openxmlformats.org/presentationml/2006/ole">
            <p:oleObj spid="_x0000_s9229" name="公式" r:id="rId16" imgW="1930320" imgH="444240" progId="Equation.3">
              <p:embed/>
            </p:oleObj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5486400" y="4964113"/>
          <a:ext cx="2895600" cy="620712"/>
        </p:xfrm>
        <a:graphic>
          <a:graphicData uri="http://schemas.openxmlformats.org/presentationml/2006/ole">
            <p:oleObj spid="_x0000_s9230" name="Equation" r:id="rId17" imgW="1536480" imgH="330120" progId="Equation.DSMT4">
              <p:embed/>
            </p:oleObj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533400" y="5638800"/>
          <a:ext cx="1538288" cy="600075"/>
        </p:xfrm>
        <a:graphic>
          <a:graphicData uri="http://schemas.openxmlformats.org/presentationml/2006/ole">
            <p:oleObj spid="_x0000_s9231" name="公式" r:id="rId18" imgW="1231560" imgH="482400" progId="Equation.3">
              <p:embed/>
            </p:oleObj>
          </a:graphicData>
        </a:graphic>
      </p:graphicFrame>
      <p:graphicFrame>
        <p:nvGraphicFramePr>
          <p:cNvPr id="17432" name="Object 24"/>
          <p:cNvGraphicFramePr>
            <a:graphicFrameLocks noChangeAspect="1"/>
          </p:cNvGraphicFramePr>
          <p:nvPr/>
        </p:nvGraphicFramePr>
        <p:xfrm>
          <a:off x="2286000" y="5638800"/>
          <a:ext cx="2286000" cy="571500"/>
        </p:xfrm>
        <a:graphic>
          <a:graphicData uri="http://schemas.openxmlformats.org/presentationml/2006/ole">
            <p:oleObj spid="_x0000_s9232" name="Equation" r:id="rId19" imgW="1320480" imgH="330120" progId="Equation.DSMT4">
              <p:embed/>
            </p:oleObj>
          </a:graphicData>
        </a:graphic>
      </p:graphicFrame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5029200" y="5715000"/>
          <a:ext cx="1666875" cy="528638"/>
        </p:xfrm>
        <a:graphic>
          <a:graphicData uri="http://schemas.openxmlformats.org/presentationml/2006/ole">
            <p:oleObj spid="_x0000_s9233" name="Equation" r:id="rId20" imgW="876240" imgH="27936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2" grpId="0" autoUpdateAnimBg="0"/>
      <p:bldP spid="17428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全屏显示(4:3)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Office 主题</vt:lpstr>
      <vt:lpstr>Microsoft Equation 3.0</vt:lpstr>
      <vt:lpstr>MathType 5.0 Equation</vt:lpstr>
      <vt:lpstr>Microsoft 公式 3.0</vt:lpstr>
      <vt:lpstr>MathType 6.0 Equation</vt:lpstr>
      <vt:lpstr>Microsoft Word 文档</vt:lpstr>
      <vt:lpstr>一、向量的概念</vt:lpstr>
      <vt:lpstr>幻灯片 2</vt:lpstr>
      <vt:lpstr>二、向量的线性运算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一、向量的概念</dc:title>
  <dc:creator>Administrator</dc:creator>
  <cp:lastModifiedBy>高云霞</cp:lastModifiedBy>
  <cp:revision>1</cp:revision>
  <dcterms:created xsi:type="dcterms:W3CDTF">2019-03-12T08:38:48Z</dcterms:created>
  <dcterms:modified xsi:type="dcterms:W3CDTF">2019-03-12T08:40:09Z</dcterms:modified>
</cp:coreProperties>
</file>