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7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A07B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64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64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5" Type="http://schemas.openxmlformats.org/officeDocument/2006/relationships/image" Target="../media/image13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4.wmf"/><Relationship Id="rId2" Type="http://schemas.openxmlformats.org/officeDocument/2006/relationships/image" Target="../media/image140.wmf"/><Relationship Id="rId1" Type="http://schemas.openxmlformats.org/officeDocument/2006/relationships/image" Target="../media/image94.wmf"/><Relationship Id="rId6" Type="http://schemas.openxmlformats.org/officeDocument/2006/relationships/image" Target="../media/image143.wmf"/><Relationship Id="rId5" Type="http://schemas.openxmlformats.org/officeDocument/2006/relationships/image" Target="../media/image133.wmf"/><Relationship Id="rId4" Type="http://schemas.openxmlformats.org/officeDocument/2006/relationships/image" Target="../media/image1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33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17" Type="http://schemas.openxmlformats.org/officeDocument/2006/relationships/image" Target="../media/image53.wmf"/><Relationship Id="rId2" Type="http://schemas.openxmlformats.org/officeDocument/2006/relationships/image" Target="../media/image38.wmf"/><Relationship Id="rId16" Type="http://schemas.openxmlformats.org/officeDocument/2006/relationships/image" Target="../media/image52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6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35.wmf"/><Relationship Id="rId10" Type="http://schemas.openxmlformats.org/officeDocument/2006/relationships/image" Target="../media/image62.wmf"/><Relationship Id="rId4" Type="http://schemas.openxmlformats.org/officeDocument/2006/relationships/image" Target="../media/image57.wmf"/><Relationship Id="rId9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78BF4-52B0-41CC-BA78-FB2A49D6C068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A448C-0A7A-4C25-8FE0-35CDF193AF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A448C-0A7A-4C25-8FE0-35CDF193AF8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3A424-A71D-4859-BDFB-0F8DCDB7F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2020-10-8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7.bin"/><Relationship Id="rId9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87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6.xml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9.bin"/><Relationship Id="rId3" Type="http://schemas.openxmlformats.org/officeDocument/2006/relationships/slide" Target="slide14.xml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12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19.bin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12" Type="http://schemas.openxmlformats.org/officeDocument/2006/relationships/oleObject" Target="../embeddings/oleObject136.bin"/><Relationship Id="rId1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9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Relationship Id="rId14" Type="http://schemas.openxmlformats.org/officeDocument/2006/relationships/oleObject" Target="../embeddings/oleObject1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3.bin"/><Relationship Id="rId9" Type="http://schemas.openxmlformats.org/officeDocument/2006/relationships/oleObject" Target="../embeddings/oleObject14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3.bin"/><Relationship Id="rId5" Type="http://schemas.openxmlformats.org/officeDocument/2006/relationships/oleObject" Target="../embeddings/oleObject152.bin"/><Relationship Id="rId4" Type="http://schemas.openxmlformats.org/officeDocument/2006/relationships/oleObject" Target="../embeddings/oleObject151.bin"/><Relationship Id="rId9" Type="http://schemas.openxmlformats.org/officeDocument/2006/relationships/oleObject" Target="../embeddings/oleObject15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4" Type="http://schemas.openxmlformats.org/officeDocument/2006/relationships/oleObject" Target="../embeddings/oleObject15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64.bin"/><Relationship Id="rId4" Type="http://schemas.openxmlformats.org/officeDocument/2006/relationships/oleObject" Target="../embeddings/oleObject16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166.bin"/><Relationship Id="rId4" Type="http://schemas.openxmlformats.org/officeDocument/2006/relationships/oleObject" Target="../embeddings/oleObject16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6.bin"/><Relationship Id="rId4" Type="http://schemas.openxmlformats.org/officeDocument/2006/relationships/slide" Target="slide18.xml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6.bin"/><Relationship Id="rId18" Type="http://schemas.openxmlformats.org/officeDocument/2006/relationships/oleObject" Target="../embeddings/oleObject5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52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8"/>
          <p:cNvSpPr txBox="1">
            <a:spLocks noChangeArrowheads="1"/>
          </p:cNvSpPr>
          <p:nvPr/>
        </p:nvSpPr>
        <p:spPr bwMode="auto">
          <a:xfrm>
            <a:off x="2123926" y="3704853"/>
            <a:ext cx="40322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二、两个重要极限</a:t>
            </a:r>
          </a:p>
        </p:txBody>
      </p:sp>
      <p:sp>
        <p:nvSpPr>
          <p:cNvPr id="29699" name="Rectangle 10"/>
          <p:cNvSpPr>
            <a:spLocks noChangeArrowheads="1"/>
          </p:cNvSpPr>
          <p:nvPr/>
        </p:nvSpPr>
        <p:spPr bwMode="auto">
          <a:xfrm>
            <a:off x="1187624" y="1241425"/>
            <a:ext cx="6769620" cy="769441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1-4-2  </a:t>
            </a:r>
            <a:r>
              <a:rPr lang="zh-CN" altLang="en-US" sz="44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极限</a:t>
            </a:r>
            <a:r>
              <a:rPr lang="zh-CN" altLang="en-US" sz="44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的</a:t>
            </a:r>
            <a:r>
              <a:rPr lang="zh-CN" altLang="en-US" sz="44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运算（二）</a:t>
            </a:r>
            <a:endParaRPr lang="zh-CN" altLang="en-US" sz="44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9701" name="Text Box 12"/>
          <p:cNvSpPr txBox="1">
            <a:spLocks noChangeArrowheads="1"/>
          </p:cNvSpPr>
          <p:nvPr/>
        </p:nvSpPr>
        <p:spPr bwMode="auto">
          <a:xfrm>
            <a:off x="2104876" y="2780928"/>
            <a:ext cx="38779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lang="zh-CN" altLang="en-US" sz="3200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极限存在的准则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39750" y="568325"/>
          <a:ext cx="4176713" cy="557213"/>
        </p:xfrm>
        <a:graphic>
          <a:graphicData uri="http://schemas.openxmlformats.org/presentationml/2006/ole">
            <p:oleObj spid="_x0000_s8194" name="公式" r:id="rId3" imgW="3035160" imgH="406080" progId="Equation.3">
              <p:embed/>
            </p:oleObj>
          </a:graphicData>
        </a:graphic>
      </p:graphicFrame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5076825" y="260350"/>
          <a:ext cx="3602038" cy="1163638"/>
        </p:xfrm>
        <a:graphic>
          <a:graphicData uri="http://schemas.openxmlformats.org/presentationml/2006/ole">
            <p:oleObj spid="_x0000_s8195" name="Equation" r:id="rId4" imgW="1257120" imgH="406080" progId="Equation.DSMT4">
              <p:embed/>
            </p:oleObj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673100" y="2492375"/>
          <a:ext cx="5783263" cy="1077913"/>
        </p:xfrm>
        <a:graphic>
          <a:graphicData uri="http://schemas.openxmlformats.org/presentationml/2006/ole">
            <p:oleObj spid="_x0000_s8196" name="Equation" r:id="rId5" imgW="3009600" imgH="558720" progId="Equation.DSMT4">
              <p:embed/>
            </p:oleObj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827584" y="3748088"/>
          <a:ext cx="4254500" cy="582612"/>
        </p:xfrm>
        <a:graphic>
          <a:graphicData uri="http://schemas.openxmlformats.org/presentationml/2006/ole">
            <p:oleObj spid="_x0000_s8197" name="Equation" r:id="rId6" imgW="2133360" imgH="291960" progId="Equation.DSMT4">
              <p:embed/>
            </p:oleObj>
          </a:graphicData>
        </a:graphic>
      </p:graphicFrame>
      <p:graphicFrame>
        <p:nvGraphicFramePr>
          <p:cNvPr id="134159" name="Object 15"/>
          <p:cNvGraphicFramePr>
            <a:graphicFrameLocks noChangeAspect="1"/>
          </p:cNvGraphicFramePr>
          <p:nvPr/>
        </p:nvGraphicFramePr>
        <p:xfrm>
          <a:off x="592138" y="1455738"/>
          <a:ext cx="4843462" cy="1095375"/>
        </p:xfrm>
        <a:graphic>
          <a:graphicData uri="http://schemas.openxmlformats.org/presentationml/2006/ole">
            <p:oleObj spid="_x0000_s8198" name="Equation" r:id="rId7" imgW="2527200" imgH="571320" progId="Equation.DSMT4">
              <p:embed/>
            </p:oleObj>
          </a:graphicData>
        </a:graphic>
      </p:graphicFrame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827088" y="4818063"/>
          <a:ext cx="2668587" cy="1131887"/>
        </p:xfrm>
        <a:graphic>
          <a:graphicData uri="http://schemas.openxmlformats.org/presentationml/2006/ole">
            <p:oleObj spid="_x0000_s8199" name="Equation" r:id="rId8" imgW="1193760" imgH="571320" progId="Equation.DSMT4">
              <p:embed/>
            </p:oleObj>
          </a:graphicData>
        </a:graphic>
      </p:graphicFrame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4427538" y="5064125"/>
            <a:ext cx="2339102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重要极限之一</a:t>
            </a:r>
          </a:p>
        </p:txBody>
      </p:sp>
      <p:graphicFrame>
        <p:nvGraphicFramePr>
          <p:cNvPr id="134162" name="Object 18">
            <a:hlinkClick r:id="rId9" action="ppaction://hlinksldjump"/>
          </p:cNvPr>
          <p:cNvGraphicFramePr>
            <a:graphicFrameLocks noChangeAspect="1"/>
          </p:cNvGraphicFramePr>
          <p:nvPr/>
        </p:nvGraphicFramePr>
        <p:xfrm>
          <a:off x="5795963" y="1125538"/>
          <a:ext cx="820737" cy="500062"/>
        </p:xfrm>
        <a:graphic>
          <a:graphicData uri="http://schemas.openxmlformats.org/presentationml/2006/ole">
            <p:oleObj spid="_x0000_s8200" name="Equation" r:id="rId10" imgW="29196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1563688" y="354013"/>
          <a:ext cx="2432050" cy="1243012"/>
        </p:xfrm>
        <a:graphic>
          <a:graphicData uri="http://schemas.openxmlformats.org/presentationml/2006/ole">
            <p:oleObj spid="_x0000_s9218" name="Equation" r:id="rId3" imgW="1155600" imgH="571320" progId="Equation.DSMT4">
              <p:embed/>
            </p:oleObj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217613" y="1876425"/>
          <a:ext cx="5441950" cy="1265238"/>
        </p:xfrm>
        <a:graphic>
          <a:graphicData uri="http://schemas.openxmlformats.org/presentationml/2006/ole">
            <p:oleObj spid="_x0000_s9219" name="Equation" r:id="rId4" imgW="2539800" imgH="571320" progId="Equation.DSMT4">
              <p:embed/>
            </p:oleObj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2995613" y="3536950"/>
          <a:ext cx="4456112" cy="1260475"/>
        </p:xfrm>
        <a:graphic>
          <a:graphicData uri="http://schemas.openxmlformats.org/presentationml/2006/ole">
            <p:oleObj spid="_x0000_s9220" name="Equation" r:id="rId5" imgW="2019240" imgH="571320" progId="Equation.DSMT4">
              <p:embed/>
            </p:oleObj>
          </a:graphicData>
        </a:graphic>
      </p:graphicFrame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11560" y="755993"/>
            <a:ext cx="8002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4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446970" y="2204864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35177" name="Object 9"/>
          <p:cNvGraphicFramePr>
            <a:graphicFrameLocks noChangeAspect="1"/>
          </p:cNvGraphicFramePr>
          <p:nvPr/>
        </p:nvGraphicFramePr>
        <p:xfrm>
          <a:off x="2987675" y="4941888"/>
          <a:ext cx="720725" cy="488950"/>
        </p:xfrm>
        <a:graphic>
          <a:graphicData uri="http://schemas.openxmlformats.org/presentationml/2006/ole">
            <p:oleObj spid="_x0000_s9221" name="Equation" r:id="rId6" imgW="317160" imgH="215640" progId="Equation.DSMT4">
              <p:embed/>
            </p:oleObj>
          </a:graphicData>
        </a:graphic>
      </p:graphicFrame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4427538" y="476250"/>
          <a:ext cx="623887" cy="1079500"/>
        </p:xfrm>
        <a:graphic>
          <a:graphicData uri="http://schemas.openxmlformats.org/presentationml/2006/ole">
            <p:oleObj spid="_x0000_s9222" name="Equation" r:id="rId7" imgW="33012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86" name="Object 14"/>
          <p:cNvGraphicFramePr>
            <a:graphicFrameLocks noChangeAspect="1"/>
          </p:cNvGraphicFramePr>
          <p:nvPr/>
        </p:nvGraphicFramePr>
        <p:xfrm>
          <a:off x="6064250" y="1092200"/>
          <a:ext cx="2971800" cy="2265363"/>
        </p:xfrm>
        <a:graphic>
          <a:graphicData uri="http://schemas.openxmlformats.org/presentationml/2006/ole">
            <p:oleObj spid="_x0000_s10242" name="Equation" r:id="rId3" imgW="1549080" imgH="1180800" progId="Equation.DSMT4">
              <p:embed/>
            </p:oleObj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1755775" y="333375"/>
          <a:ext cx="2816225" cy="1149350"/>
        </p:xfrm>
        <a:graphic>
          <a:graphicData uri="http://schemas.openxmlformats.org/presentationml/2006/ole">
            <p:oleObj spid="_x0000_s10243" name="Equation" r:id="rId4" imgW="1447560" imgH="571320" progId="Equation.DSMT4">
              <p:embed/>
            </p:oleObj>
          </a:graphicData>
        </a:graphic>
      </p:graphicFrame>
      <p:graphicFrame>
        <p:nvGraphicFramePr>
          <p:cNvPr id="131079" name="Object 7"/>
          <p:cNvGraphicFramePr>
            <a:graphicFrameLocks noChangeAspect="1"/>
          </p:cNvGraphicFramePr>
          <p:nvPr/>
        </p:nvGraphicFramePr>
        <p:xfrm>
          <a:off x="827088" y="1244600"/>
          <a:ext cx="5348287" cy="1562100"/>
        </p:xfrm>
        <a:graphic>
          <a:graphicData uri="http://schemas.openxmlformats.org/presentationml/2006/ole">
            <p:oleObj spid="_x0000_s10244" name="Equation" r:id="rId5" imgW="2920680" imgH="825480" progId="Equation.DSMT4">
              <p:embed/>
            </p:oleObj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566738" y="2781300"/>
          <a:ext cx="5570537" cy="1025525"/>
        </p:xfrm>
        <a:graphic>
          <a:graphicData uri="http://schemas.openxmlformats.org/presentationml/2006/ole">
            <p:oleObj spid="_x0000_s10245" name="Equation" r:id="rId6" imgW="3136680" imgH="558720" progId="Equation.DSMT4">
              <p:embed/>
            </p:oleObj>
          </a:graphicData>
        </a:graphic>
      </p:graphicFrame>
      <p:graphicFrame>
        <p:nvGraphicFramePr>
          <p:cNvPr id="131081" name="Object 9"/>
          <p:cNvGraphicFramePr>
            <a:graphicFrameLocks noChangeAspect="1"/>
          </p:cNvGraphicFramePr>
          <p:nvPr/>
        </p:nvGraphicFramePr>
        <p:xfrm>
          <a:off x="611188" y="3754438"/>
          <a:ext cx="6337300" cy="1403350"/>
        </p:xfrm>
        <a:graphic>
          <a:graphicData uri="http://schemas.openxmlformats.org/presentationml/2006/ole">
            <p:oleObj spid="_x0000_s10246" name="Equation" r:id="rId7" imgW="3035160" imgH="672840" progId="Equation.DSMT4">
              <p:embed/>
            </p:oleObj>
          </a:graphicData>
        </a:graphic>
      </p:graphicFrame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8243888" y="1341438"/>
            <a:ext cx="360362" cy="863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7954963" y="2349500"/>
            <a:ext cx="360362" cy="93662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3851275" y="5259388"/>
          <a:ext cx="4537075" cy="1103312"/>
        </p:xfrm>
        <a:graphic>
          <a:graphicData uri="http://schemas.openxmlformats.org/presentationml/2006/ole">
            <p:oleObj spid="_x0000_s10247" name="Equation" r:id="rId8" imgW="2031840" imgH="558720" progId="Equation.DSMT4">
              <p:embed/>
            </p:oleObj>
          </a:graphicData>
        </a:graphic>
      </p:graphicFrame>
      <p:sp>
        <p:nvSpPr>
          <p:cNvPr id="17419" name="Text Box 13"/>
          <p:cNvSpPr txBox="1">
            <a:spLocks noChangeArrowheads="1"/>
          </p:cNvSpPr>
          <p:nvPr/>
        </p:nvSpPr>
        <p:spPr bwMode="auto">
          <a:xfrm>
            <a:off x="7575550" y="706755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3200">
              <a:ea typeface="宋体" pitchFamily="2" charset="-122"/>
            </a:endParaRP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230946" y="1980129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sp>
        <p:nvSpPr>
          <p:cNvPr id="17421" name="Text Box 16"/>
          <p:cNvSpPr txBox="1">
            <a:spLocks noChangeArrowheads="1"/>
          </p:cNvSpPr>
          <p:nvPr/>
        </p:nvSpPr>
        <p:spPr bwMode="auto">
          <a:xfrm>
            <a:off x="817849" y="611977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5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4740275" y="404813"/>
          <a:ext cx="623888" cy="1079500"/>
        </p:xfrm>
        <a:graphic>
          <a:graphicData uri="http://schemas.openxmlformats.org/presentationml/2006/ole">
            <p:oleObj spid="_x0000_s10248" name="Equation" r:id="rId9" imgW="33012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 animBg="1"/>
      <p:bldP spid="131083" grpId="0" animBg="1"/>
      <p:bldP spid="1310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1547813" y="260350"/>
          <a:ext cx="3279775" cy="1146175"/>
        </p:xfrm>
        <a:graphic>
          <a:graphicData uri="http://schemas.openxmlformats.org/presentationml/2006/ole">
            <p:oleObj spid="_x0000_s11266" name="Equation" r:id="rId3" imgW="1688760" imgH="571320" progId="Equation.DSMT4">
              <p:embed/>
            </p:oleObj>
          </a:graphicData>
        </a:graphic>
      </p:graphicFrame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323850" y="2017713"/>
          <a:ext cx="2917825" cy="1130300"/>
        </p:xfrm>
        <a:graphic>
          <a:graphicData uri="http://schemas.openxmlformats.org/presentationml/2006/ole">
            <p:oleObj spid="_x0000_s11267" name="Equation" r:id="rId4" imgW="1384200" imgH="571320" progId="Equation.DSMT4">
              <p:embed/>
            </p:oleObj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403350" y="3979863"/>
          <a:ext cx="4697413" cy="1200150"/>
        </p:xfrm>
        <a:graphic>
          <a:graphicData uri="http://schemas.openxmlformats.org/presentationml/2006/ole">
            <p:oleObj spid="_x0000_s11268" name="Equation" r:id="rId5" imgW="2311200" imgH="571320" progId="Equation.DSMT4">
              <p:embed/>
            </p:oleObj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941388" y="1484313"/>
          <a:ext cx="3702050" cy="568325"/>
        </p:xfrm>
        <a:graphic>
          <a:graphicData uri="http://schemas.openxmlformats.org/presentationml/2006/ole">
            <p:oleObj spid="_x0000_s11269" name="Equation" r:id="rId6" imgW="1904760" imgH="291960" progId="Equation.DSMT4">
              <p:embed/>
            </p:oleObj>
          </a:graphicData>
        </a:graphic>
      </p:graphicFrame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250825" y="3357563"/>
          <a:ext cx="5059363" cy="574675"/>
        </p:xfrm>
        <a:graphic>
          <a:graphicData uri="http://schemas.openxmlformats.org/presentationml/2006/ole">
            <p:oleObj spid="_x0000_s11270" name="Equation" r:id="rId7" imgW="2577960" imgH="291960" progId="Equation.DSMT4">
              <p:embed/>
            </p:oleObj>
          </a:graphicData>
        </a:graphic>
      </p:graphicFrame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5867400" y="531813"/>
            <a:ext cx="3081338" cy="2082800"/>
          </a:xfrm>
          <a:prstGeom prst="rect">
            <a:avLst/>
          </a:prstGeom>
          <a:solidFill>
            <a:schemeClr val="bg1"/>
          </a:solidFill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200"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320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变量代换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是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数学上常用的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方法之一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3200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在每一章里</a:t>
            </a:r>
          </a:p>
          <a:p>
            <a:pPr>
              <a:lnSpc>
                <a:spcPct val="80000"/>
              </a:lnSpc>
            </a:pPr>
            <a:r>
              <a:rPr lang="zh-CN" altLang="en-US" sz="3200">
                <a:latin typeface="隶书" pitchFamily="49" charset="-122"/>
                <a:ea typeface="隶书" pitchFamily="49" charset="-122"/>
              </a:rPr>
              <a:t>都将会见到它</a:t>
            </a:r>
            <a:r>
              <a:rPr lang="en-US" altLang="zh-CN" sz="3200">
                <a:latin typeface="隶书" pitchFamily="49" charset="-122"/>
                <a:ea typeface="隶书" pitchFamily="49" charset="-122"/>
              </a:rPr>
              <a:t>.</a:t>
            </a:r>
          </a:p>
        </p:txBody>
      </p:sp>
      <p:graphicFrame>
        <p:nvGraphicFramePr>
          <p:cNvPr id="132107" name="Object 11"/>
          <p:cNvGraphicFramePr>
            <a:graphicFrameLocks noChangeAspect="1"/>
          </p:cNvGraphicFramePr>
          <p:nvPr/>
        </p:nvGraphicFramePr>
        <p:xfrm>
          <a:off x="179388" y="4321175"/>
          <a:ext cx="1079500" cy="593725"/>
        </p:xfrm>
        <a:graphic>
          <a:graphicData uri="http://schemas.openxmlformats.org/presentationml/2006/ole">
            <p:oleObj spid="_x0000_s11271" name="Equation" r:id="rId8" imgW="507960" imgH="279360" progId="Equation.DSMT4">
              <p:embed/>
            </p:oleObj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45841" y="549275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6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302954" y="1476073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32110" name="Object 14"/>
          <p:cNvGraphicFramePr>
            <a:graphicFrameLocks noChangeAspect="1"/>
          </p:cNvGraphicFramePr>
          <p:nvPr/>
        </p:nvGraphicFramePr>
        <p:xfrm>
          <a:off x="3203575" y="1965325"/>
          <a:ext cx="2520950" cy="1247775"/>
        </p:xfrm>
        <a:graphic>
          <a:graphicData uri="http://schemas.openxmlformats.org/presentationml/2006/ole">
            <p:oleObj spid="_x0000_s11272" name="Equation" r:id="rId9" imgW="1155600" imgH="571320" progId="Equation.DSMT4">
              <p:embed/>
            </p:oleObj>
          </a:graphicData>
        </a:graphic>
      </p:graphicFrame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5364088" y="3388543"/>
          <a:ext cx="2544762" cy="544513"/>
        </p:xfrm>
        <a:graphic>
          <a:graphicData uri="http://schemas.openxmlformats.org/presentationml/2006/ole">
            <p:oleObj spid="_x0000_s11273" name="Equation" r:id="rId10" imgW="1307880" imgH="279360" progId="Equation.DSMT4">
              <p:embed/>
            </p:oleObj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6084888" y="4338638"/>
          <a:ext cx="792162" cy="476250"/>
        </p:xfrm>
        <a:graphic>
          <a:graphicData uri="http://schemas.openxmlformats.org/presentationml/2006/ole">
            <p:oleObj spid="_x0000_s11274" name="Equation" r:id="rId11" imgW="380880" imgH="228600" progId="Equation.DSMT4">
              <p:embed/>
            </p:oleObj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899592" y="3140968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 animBg="1"/>
      <p:bldP spid="132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468313" y="188913"/>
          <a:ext cx="3405187" cy="1330325"/>
        </p:xfrm>
        <a:graphic>
          <a:graphicData uri="http://schemas.openxmlformats.org/presentationml/2006/ole">
            <p:oleObj spid="_x0000_s12290" name="Equation" r:id="rId4" imgW="1777680" imgH="672840" progId="Equation.DSMT4">
              <p:embed/>
            </p:oleObj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900113" y="3205163"/>
          <a:ext cx="2879725" cy="1303337"/>
        </p:xfrm>
        <a:graphic>
          <a:graphicData uri="http://schemas.openxmlformats.org/presentationml/2006/ole">
            <p:oleObj spid="_x0000_s12291" name="Equation" r:id="rId5" imgW="1536480" imgH="672840" progId="Equation.DSMT4">
              <p:embed/>
            </p:oleObj>
          </a:graphicData>
        </a:graphic>
      </p:graphicFrame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755576" y="2556193"/>
            <a:ext cx="51283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利用极限</a:t>
            </a:r>
            <a:r>
              <a:rPr lang="zh-CN" altLang="en-US" sz="3200" b="1" dirty="0" smtClean="0"/>
              <a:t>存在准则</a:t>
            </a:r>
            <a:r>
              <a:rPr lang="zh-CN" altLang="en-US" sz="3200" b="1" dirty="0"/>
              <a:t>可以证明</a:t>
            </a:r>
          </a:p>
        </p:txBody>
      </p:sp>
      <p:graphicFrame>
        <p:nvGraphicFramePr>
          <p:cNvPr id="136210" name="Object 18"/>
          <p:cNvGraphicFramePr>
            <a:graphicFrameLocks noChangeAspect="1"/>
          </p:cNvGraphicFramePr>
          <p:nvPr/>
        </p:nvGraphicFramePr>
        <p:xfrm>
          <a:off x="4589463" y="3141663"/>
          <a:ext cx="3151187" cy="1390650"/>
        </p:xfrm>
        <a:graphic>
          <a:graphicData uri="http://schemas.openxmlformats.org/presentationml/2006/ole">
            <p:oleObj spid="_x0000_s12292" name="Equation" r:id="rId6" imgW="1574640" imgH="672840" progId="Equation.DSMT4">
              <p:embed/>
            </p:oleObj>
          </a:graphicData>
        </a:graphic>
      </p:graphicFrame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1195388" y="5059363"/>
          <a:ext cx="6256337" cy="661987"/>
        </p:xfrm>
        <a:graphic>
          <a:graphicData uri="http://schemas.openxmlformats.org/presentationml/2006/ole">
            <p:oleObj spid="_x0000_s12293" name="Equation" r:id="rId7" imgW="3098520" imgH="317160" progId="Equation.DSMT4">
              <p:embed/>
            </p:oleObj>
          </a:graphicData>
        </a:graphic>
      </p:graphicFrame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1619250" y="1557338"/>
            <a:ext cx="15113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755650" y="1700213"/>
            <a:ext cx="223651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幂指函数：</a:t>
            </a:r>
          </a:p>
        </p:txBody>
      </p:sp>
      <p:graphicFrame>
        <p:nvGraphicFramePr>
          <p:cNvPr id="136220" name="Object 28">
            <a:hlinkClick r:id="rId8" action="ppaction://hlinksldjump"/>
          </p:cNvPr>
          <p:cNvGraphicFramePr>
            <a:graphicFrameLocks noChangeAspect="1"/>
          </p:cNvGraphicFramePr>
          <p:nvPr/>
        </p:nvGraphicFramePr>
        <p:xfrm>
          <a:off x="2738239" y="1694205"/>
          <a:ext cx="6154241" cy="582667"/>
        </p:xfrm>
        <a:graphic>
          <a:graphicData uri="http://schemas.openxmlformats.org/presentationml/2006/ole">
            <p:oleObj spid="_x0000_s12294" name="Equation" r:id="rId9" imgW="3352680" imgH="317160" progId="Equation.DSMT4">
              <p:embed/>
            </p:oleObj>
          </a:graphicData>
        </a:graphic>
      </p:graphicFrame>
      <p:sp>
        <p:nvSpPr>
          <p:cNvPr id="136221" name="Line 29"/>
          <p:cNvSpPr>
            <a:spLocks noChangeShapeType="1"/>
          </p:cNvSpPr>
          <p:nvPr/>
        </p:nvSpPr>
        <p:spPr bwMode="auto">
          <a:xfrm>
            <a:off x="900113" y="2349500"/>
            <a:ext cx="17272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2" name="AutoShape 30"/>
          <p:cNvSpPr>
            <a:spLocks noChangeArrowheads="1"/>
          </p:cNvSpPr>
          <p:nvPr/>
        </p:nvSpPr>
        <p:spPr bwMode="auto">
          <a:xfrm>
            <a:off x="3851275" y="3860800"/>
            <a:ext cx="649288" cy="71438"/>
          </a:xfrm>
          <a:prstGeom prst="rightArrow">
            <a:avLst>
              <a:gd name="adj1" fmla="val 50000"/>
              <a:gd name="adj2" fmla="val 2272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23" name="Object 31"/>
          <p:cNvGraphicFramePr>
            <a:graphicFrameLocks noChangeAspect="1"/>
          </p:cNvGraphicFramePr>
          <p:nvPr/>
        </p:nvGraphicFramePr>
        <p:xfrm>
          <a:off x="4181475" y="549275"/>
          <a:ext cx="2663825" cy="628650"/>
        </p:xfrm>
        <a:graphic>
          <a:graphicData uri="http://schemas.openxmlformats.org/presentationml/2006/ole">
            <p:oleObj spid="_x0000_s12295" name="Equation" r:id="rId10" imgW="1346040" imgH="317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9" grpId="0"/>
      <p:bldP spid="136217" grpId="0" animBg="1"/>
      <p:bldP spid="136218" grpId="0"/>
      <p:bldP spid="136221" grpId="0" animBg="1"/>
      <p:bldP spid="1362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372071" y="620118"/>
            <a:ext cx="8592417" cy="1077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幂指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函数                                                                   </a:t>
            </a:r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极限求法：</a:t>
            </a:r>
            <a:endParaRPr lang="zh-CN" altLang="en-US" sz="3200" b="1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" name="Object 28">
            <a:hlinkClick r:id="rId3" action="ppaction://hlinksldjump"/>
          </p:cNvPr>
          <p:cNvGraphicFramePr>
            <a:graphicFrameLocks noChangeAspect="1"/>
          </p:cNvGraphicFramePr>
          <p:nvPr/>
        </p:nvGraphicFramePr>
        <p:xfrm>
          <a:off x="2136874" y="549275"/>
          <a:ext cx="6588125" cy="638175"/>
        </p:xfrm>
        <a:graphic>
          <a:graphicData uri="http://schemas.openxmlformats.org/presentationml/2006/ole">
            <p:oleObj spid="_x0000_s36866" name="Equation" r:id="rId4" imgW="3276360" imgH="31716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3885" y="21857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若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06537" y="2215207"/>
          <a:ext cx="4473575" cy="493713"/>
        </p:xfrm>
        <a:graphic>
          <a:graphicData uri="http://schemas.openxmlformats.org/presentationml/2006/ole">
            <p:oleObj spid="_x0000_s36867" name="Equation" r:id="rId5" imgW="1841400" imgH="20304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3568" y="27809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则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116980" y="3356992"/>
          <a:ext cx="2374900" cy="679450"/>
        </p:xfrm>
        <a:graphic>
          <a:graphicData uri="http://schemas.openxmlformats.org/presentationml/2006/ole">
            <p:oleObj spid="_x0000_s36868" name="Equation" r:id="rId6" imgW="977760" imgH="279360" progId="Equation.DSMT4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563888" y="3345681"/>
          <a:ext cx="1943100" cy="587375"/>
        </p:xfrm>
        <a:graphic>
          <a:graphicData uri="http://schemas.openxmlformats.org/presentationml/2006/ole">
            <p:oleObj spid="_x0000_s36869" name="Equation" r:id="rId7" imgW="799920" imgH="24120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477594" y="3429000"/>
          <a:ext cx="2190750" cy="493712"/>
        </p:xfrm>
        <a:graphic>
          <a:graphicData uri="http://schemas.openxmlformats.org/presentationml/2006/ole">
            <p:oleObj spid="_x0000_s36870" name="Equation" r:id="rId8" imgW="901440" imgH="20304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3568" y="39859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由于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125612" y="4591472"/>
          <a:ext cx="2654300" cy="493712"/>
        </p:xfrm>
        <a:graphic>
          <a:graphicData uri="http://schemas.openxmlformats.org/presentationml/2006/ole">
            <p:oleObj spid="_x0000_s36871" name="Equation" r:id="rId9" imgW="1091880" imgH="203040" progId="Equation.DSMT4">
              <p:embed/>
            </p:oleObj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758753" y="4581128"/>
          <a:ext cx="957263" cy="493713"/>
        </p:xfrm>
        <a:graphic>
          <a:graphicData uri="http://schemas.openxmlformats.org/presentationml/2006/ole">
            <p:oleObj spid="_x0000_s36872" name="Equation" r:id="rId10" imgW="393480" imgH="20304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3568" y="53540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故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148383" y="5301208"/>
          <a:ext cx="4503737" cy="679450"/>
        </p:xfrm>
        <a:graphic>
          <a:graphicData uri="http://schemas.openxmlformats.org/presentationml/2006/ole">
            <p:oleObj spid="_x0000_s36873" name="Equation" r:id="rId11" imgW="1854000" imgH="279360" progId="Equation.DSMT4">
              <p:embed/>
            </p:oleObj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5569173" y="5311676"/>
          <a:ext cx="1235075" cy="709612"/>
        </p:xfrm>
        <a:graphic>
          <a:graphicData uri="http://schemas.openxmlformats.org/presentationml/2006/ole">
            <p:oleObj spid="_x0000_s36874" name="Equation" r:id="rId12" imgW="507960" imgH="291960" progId="Equation.DSMT4">
              <p:embed/>
            </p:oleObj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6876256" y="5373216"/>
          <a:ext cx="927100" cy="493713"/>
        </p:xfrm>
        <a:graphic>
          <a:graphicData uri="http://schemas.openxmlformats.org/presentationml/2006/ole">
            <p:oleObj spid="_x0000_s36875" name="Equation" r:id="rId13" imgW="380880" imgH="203040" progId="Equation.DSMT4">
              <p:embed/>
            </p:oleObj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7884368" y="5373216"/>
          <a:ext cx="741362" cy="493712"/>
        </p:xfrm>
        <a:graphic>
          <a:graphicData uri="http://schemas.openxmlformats.org/presentationml/2006/ole">
            <p:oleObj spid="_x0000_s36876" name="Equation" r:id="rId14" imgW="304560" imgH="203040" progId="Equation.DSMT4">
              <p:embed/>
            </p:oleObj>
          </a:graphicData>
        </a:graphic>
      </p:graphicFrame>
      <p:cxnSp>
        <p:nvCxnSpPr>
          <p:cNvPr id="20" name="直接连接符 19"/>
          <p:cNvCxnSpPr/>
          <p:nvPr/>
        </p:nvCxnSpPr>
        <p:spPr>
          <a:xfrm>
            <a:off x="6588224" y="3717032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115616" y="2060848"/>
            <a:ext cx="4392488" cy="720080"/>
          </a:xfrm>
          <a:prstGeom prst="rect">
            <a:avLst/>
          </a:prstGeom>
          <a:noFill/>
          <a:ln>
            <a:solidFill>
              <a:srgbClr val="AA0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15616" y="5301208"/>
            <a:ext cx="2376264" cy="720080"/>
          </a:xfrm>
          <a:prstGeom prst="rect">
            <a:avLst/>
          </a:prstGeom>
          <a:noFill/>
          <a:ln>
            <a:solidFill>
              <a:srgbClr val="AA0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110678" y="5373216"/>
            <a:ext cx="349753" cy="487439"/>
          </a:xfrm>
          <a:prstGeom prst="rect">
            <a:avLst/>
          </a:prstGeom>
          <a:noFill/>
          <a:ln>
            <a:solidFill>
              <a:srgbClr val="AA07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4" grpId="0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331913" y="485775"/>
          <a:ext cx="3255962" cy="1214438"/>
        </p:xfrm>
        <a:graphic>
          <a:graphicData uri="http://schemas.openxmlformats.org/presentationml/2006/ole">
            <p:oleObj spid="_x0000_s13314" name="Equation" r:id="rId3" imgW="1866600" imgH="672840" progId="Equation.DSMT4">
              <p:embed/>
            </p:oleObj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1258888" y="2016125"/>
          <a:ext cx="6408737" cy="620713"/>
        </p:xfrm>
        <a:graphic>
          <a:graphicData uri="http://schemas.openxmlformats.org/presentationml/2006/ole">
            <p:oleObj spid="_x0000_s13315" name="Equation" r:id="rId4" imgW="3390840" imgH="317160" progId="Equation.DSMT4">
              <p:embed/>
            </p:oleObj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1158900" y="2996952"/>
          <a:ext cx="2663825" cy="1227137"/>
        </p:xfrm>
        <a:graphic>
          <a:graphicData uri="http://schemas.openxmlformats.org/presentationml/2006/ole">
            <p:oleObj spid="_x0000_s13316" name="Equation" r:id="rId5" imgW="1511280" imgH="672840" progId="Equation.DSMT4">
              <p:embed/>
            </p:oleObj>
          </a:graphicData>
        </a:graphic>
      </p:graphicFrame>
      <p:graphicFrame>
        <p:nvGraphicFramePr>
          <p:cNvPr id="20485" name="Object 7"/>
          <p:cNvGraphicFramePr>
            <a:graphicFrameLocks noChangeAspect="1"/>
          </p:cNvGraphicFramePr>
          <p:nvPr/>
        </p:nvGraphicFramePr>
        <p:xfrm>
          <a:off x="4970463" y="476250"/>
          <a:ext cx="2665412" cy="1204913"/>
        </p:xfrm>
        <a:graphic>
          <a:graphicData uri="http://schemas.openxmlformats.org/presentationml/2006/ole">
            <p:oleObj spid="_x0000_s13317" name="Equation" r:id="rId6" imgW="1536480" imgH="672840" progId="Equation.DSMT4">
              <p:embed/>
            </p:oleObj>
          </a:graphicData>
        </a:graphic>
      </p:graphicFrame>
      <p:sp>
        <p:nvSpPr>
          <p:cNvPr id="20488" name="Text Box 14"/>
          <p:cNvSpPr txBox="1">
            <a:spLocks noChangeArrowheads="1"/>
          </p:cNvSpPr>
          <p:nvPr/>
        </p:nvSpPr>
        <p:spPr bwMode="auto">
          <a:xfrm>
            <a:off x="457809" y="828001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7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518978" y="2052137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3678262" y="3101727"/>
          <a:ext cx="2808288" cy="1871662"/>
        </p:xfrm>
        <a:graphic>
          <a:graphicData uri="http://schemas.openxmlformats.org/presentationml/2006/ole">
            <p:oleObj spid="_x0000_s13318" name="Equation" r:id="rId7" imgW="1447560" imgH="965160" progId="Equation.DSMT4">
              <p:embed/>
            </p:oleObj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6486550" y="3104902"/>
          <a:ext cx="893762" cy="1149350"/>
        </p:xfrm>
        <a:graphic>
          <a:graphicData uri="http://schemas.openxmlformats.org/presentationml/2006/ole">
            <p:oleObj spid="_x0000_s13319" name="Equation" r:id="rId8" imgW="444240" imgH="5713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865188" y="1530350"/>
          <a:ext cx="2046287" cy="1106488"/>
        </p:xfrm>
        <a:graphic>
          <a:graphicData uri="http://schemas.openxmlformats.org/presentationml/2006/ole">
            <p:oleObj spid="_x0000_s14338" name="Equation" r:id="rId3" imgW="1091880" imgH="571320" progId="Equation.DSMT4">
              <p:embed/>
            </p:oleObj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481013" y="3141663"/>
          <a:ext cx="4838700" cy="1300162"/>
        </p:xfrm>
        <a:graphic>
          <a:graphicData uri="http://schemas.openxmlformats.org/presentationml/2006/ole">
            <p:oleObj spid="_x0000_s14339" name="Equation" r:id="rId4" imgW="2590560" imgH="672840" progId="Equation.DSMT4">
              <p:embed/>
            </p:oleObj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1692275" y="4797425"/>
          <a:ext cx="3051175" cy="1236663"/>
        </p:xfrm>
        <a:graphic>
          <a:graphicData uri="http://schemas.openxmlformats.org/presentationml/2006/ole">
            <p:oleObj spid="_x0000_s14340" name="Equation" r:id="rId5" imgW="1714320" imgH="672840" progId="Equation.DSMT4">
              <p:embed/>
            </p:oleObj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323850" y="2573338"/>
          <a:ext cx="901700" cy="495300"/>
        </p:xfrm>
        <a:graphic>
          <a:graphicData uri="http://schemas.openxmlformats.org/presentationml/2006/ole">
            <p:oleObj spid="_x0000_s14341" name="Equation" r:id="rId6" imgW="507960" imgH="279360" progId="Equation.DSMT4">
              <p:embed/>
            </p:oleObj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5213350" y="3213100"/>
          <a:ext cx="2760663" cy="1941513"/>
        </p:xfrm>
        <a:graphic>
          <a:graphicData uri="http://schemas.openxmlformats.org/presentationml/2006/ole">
            <p:oleObj spid="_x0000_s14342" name="Equation" r:id="rId7" imgW="1371600" imgH="965160" progId="Equation.DSMT4">
              <p:embed/>
            </p:oleObj>
          </a:graphicData>
        </a:graphic>
      </p:graphicFrame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8047038" y="3141663"/>
          <a:ext cx="1062037" cy="1366837"/>
        </p:xfrm>
        <a:graphic>
          <a:graphicData uri="http://schemas.openxmlformats.org/presentationml/2006/ole">
            <p:oleObj spid="_x0000_s14343" name="Equation" r:id="rId8" imgW="444240" imgH="571320" progId="Equation.DSMT4">
              <p:embed/>
            </p:oleObj>
          </a:graphicData>
        </a:graphic>
      </p:graphicFrame>
      <p:graphicFrame>
        <p:nvGraphicFramePr>
          <p:cNvPr id="21512" name="Object 11"/>
          <p:cNvGraphicFramePr>
            <a:graphicFrameLocks noChangeAspect="1"/>
          </p:cNvGraphicFramePr>
          <p:nvPr/>
        </p:nvGraphicFramePr>
        <p:xfrm>
          <a:off x="790575" y="255588"/>
          <a:ext cx="2881313" cy="1301750"/>
        </p:xfrm>
        <a:graphic>
          <a:graphicData uri="http://schemas.openxmlformats.org/presentationml/2006/ole">
            <p:oleObj spid="_x0000_s14344" name="Equation" r:id="rId9" imgW="1536480" imgH="672840" progId="Equation.DSMT4">
              <p:embed/>
            </p:oleObj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3033713" y="1855788"/>
          <a:ext cx="1836737" cy="539750"/>
        </p:xfrm>
        <a:graphic>
          <a:graphicData uri="http://schemas.openxmlformats.org/presentationml/2006/ole">
            <p:oleObj spid="_x0000_s14345" name="Equation" r:id="rId10" imgW="952200" imgH="279360" progId="Equation.DSMT4">
              <p:embed/>
            </p:oleObj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5119688" y="1844675"/>
          <a:ext cx="2451100" cy="574675"/>
        </p:xfrm>
        <a:graphic>
          <a:graphicData uri="http://schemas.openxmlformats.org/presentationml/2006/ole">
            <p:oleObj spid="_x0000_s14346" name="Equation" r:id="rId11" imgW="1193760" imgH="279360" progId="Equation.DSMT4">
              <p:embed/>
            </p:oleObj>
          </a:graphicData>
        </a:graphic>
      </p:graphicFrame>
      <p:graphicFrame>
        <p:nvGraphicFramePr>
          <p:cNvPr id="156687" name="Object 15"/>
          <p:cNvGraphicFramePr>
            <a:graphicFrameLocks noChangeAspect="1"/>
          </p:cNvGraphicFramePr>
          <p:nvPr/>
        </p:nvGraphicFramePr>
        <p:xfrm>
          <a:off x="7627938" y="1952625"/>
          <a:ext cx="1376362" cy="398463"/>
        </p:xfrm>
        <a:graphic>
          <a:graphicData uri="http://schemas.openxmlformats.org/presentationml/2006/ole">
            <p:oleObj spid="_x0000_s14347" name="Equation" r:id="rId12" imgW="66024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46" name="Object 30"/>
          <p:cNvGraphicFramePr>
            <a:graphicFrameLocks noChangeAspect="1"/>
          </p:cNvGraphicFramePr>
          <p:nvPr/>
        </p:nvGraphicFramePr>
        <p:xfrm>
          <a:off x="4716463" y="4773613"/>
          <a:ext cx="3455987" cy="1798637"/>
        </p:xfrm>
        <a:graphic>
          <a:graphicData uri="http://schemas.openxmlformats.org/presentationml/2006/ole">
            <p:oleObj spid="_x0000_s15362" name="Equation" r:id="rId3" imgW="1879560" imgH="977760" progId="Equation.DSMT4">
              <p:embed/>
            </p:oleObj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1403350" y="120650"/>
          <a:ext cx="2946400" cy="1323975"/>
        </p:xfrm>
        <a:graphic>
          <a:graphicData uri="http://schemas.openxmlformats.org/presentationml/2006/ole">
            <p:oleObj spid="_x0000_s15363" name="Equation" r:id="rId4" imgW="1549080" imgH="672840" progId="Equation.DSMT4">
              <p:embed/>
            </p:oleObj>
          </a:graphicData>
        </a:graphic>
      </p:graphicFrame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900113" y="1341438"/>
          <a:ext cx="5768975" cy="647700"/>
        </p:xfrm>
        <a:graphic>
          <a:graphicData uri="http://schemas.openxmlformats.org/presentationml/2006/ole">
            <p:oleObj spid="_x0000_s15364" name="Equation" r:id="rId5" imgW="2920680" imgH="317160" progId="Equation.DSMT4">
              <p:embed/>
            </p:oleObj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395288" y="2851150"/>
          <a:ext cx="4305300" cy="1185863"/>
        </p:xfrm>
        <a:graphic>
          <a:graphicData uri="http://schemas.openxmlformats.org/presentationml/2006/ole">
            <p:oleObj spid="_x0000_s15365" name="Equation" r:id="rId6" imgW="2527200" imgH="672840" progId="Equation.DSMT4">
              <p:embed/>
            </p:oleObj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5564188" y="115888"/>
          <a:ext cx="2978150" cy="1312862"/>
        </p:xfrm>
        <a:graphic>
          <a:graphicData uri="http://schemas.openxmlformats.org/presentationml/2006/ole">
            <p:oleObj spid="_x0000_s15366" name="Equation" r:id="rId7" imgW="1574640" imgH="672840" progId="Equation.DSMT4">
              <p:embed/>
            </p:oleObj>
          </a:graphicData>
        </a:graphic>
      </p:graphicFrame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203200" y="4365625"/>
          <a:ext cx="4729163" cy="1863725"/>
        </p:xfrm>
        <a:graphic>
          <a:graphicData uri="http://schemas.openxmlformats.org/presentationml/2006/ole">
            <p:oleObj spid="_x0000_s15367" name="Equation" r:id="rId8" imgW="2933640" imgH="1117440" progId="Equation.DSMT4">
              <p:embed/>
            </p:oleObj>
          </a:graphicData>
        </a:graphic>
      </p:graphicFrame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6443663" y="5229225"/>
            <a:ext cx="576262" cy="935038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7307263" y="4941888"/>
            <a:ext cx="360362" cy="5746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29" name="Object 13"/>
          <p:cNvGraphicFramePr>
            <a:graphicFrameLocks noChangeAspect="1"/>
          </p:cNvGraphicFramePr>
          <p:nvPr/>
        </p:nvGraphicFramePr>
        <p:xfrm>
          <a:off x="7164388" y="4132263"/>
          <a:ext cx="1844675" cy="544512"/>
        </p:xfrm>
        <a:graphic>
          <a:graphicData uri="http://schemas.openxmlformats.org/presentationml/2006/ole">
            <p:oleObj spid="_x0000_s15368" name="Equation" r:id="rId9" imgW="977760" imgH="279360" progId="Equation.DSMT4">
              <p:embed/>
            </p:oleObj>
          </a:graphicData>
        </a:graphic>
      </p:graphicFrame>
      <p:sp>
        <p:nvSpPr>
          <p:cNvPr id="137230" name="Line 14"/>
          <p:cNvSpPr>
            <a:spLocks noChangeShapeType="1"/>
          </p:cNvSpPr>
          <p:nvPr/>
        </p:nvSpPr>
        <p:spPr bwMode="auto">
          <a:xfrm flipV="1">
            <a:off x="6732588" y="4724400"/>
            <a:ext cx="719137" cy="50482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 flipV="1">
            <a:off x="7451725" y="4581525"/>
            <a:ext cx="287338" cy="2889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179388" y="1917700"/>
          <a:ext cx="1882775" cy="1006475"/>
        </p:xfrm>
        <a:graphic>
          <a:graphicData uri="http://schemas.openxmlformats.org/presentationml/2006/ole">
            <p:oleObj spid="_x0000_s15369" name="Equation" r:id="rId10" imgW="1104840" imgH="571320" progId="Equation.DSMT4">
              <p:embed/>
            </p:oleObj>
          </a:graphicData>
        </a:graphic>
      </p:graphicFrame>
      <p:sp>
        <p:nvSpPr>
          <p:cNvPr id="137238" name="Rectangle 22"/>
          <p:cNvSpPr>
            <a:spLocks noChangeArrowheads="1"/>
          </p:cNvSpPr>
          <p:nvPr/>
        </p:nvSpPr>
        <p:spPr bwMode="auto">
          <a:xfrm>
            <a:off x="7623175" y="201613"/>
            <a:ext cx="217488" cy="2159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0" name="Rectangle 24"/>
          <p:cNvSpPr>
            <a:spLocks noChangeArrowheads="1"/>
          </p:cNvSpPr>
          <p:nvPr/>
        </p:nvSpPr>
        <p:spPr bwMode="auto">
          <a:xfrm>
            <a:off x="7019925" y="274638"/>
            <a:ext cx="504825" cy="115252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41" name="Object 25"/>
          <p:cNvGraphicFramePr>
            <a:graphicFrameLocks noChangeAspect="1"/>
          </p:cNvGraphicFramePr>
          <p:nvPr/>
        </p:nvGraphicFramePr>
        <p:xfrm>
          <a:off x="6948488" y="1631950"/>
          <a:ext cx="1782762" cy="527050"/>
        </p:xfrm>
        <a:graphic>
          <a:graphicData uri="http://schemas.openxmlformats.org/presentationml/2006/ole">
            <p:oleObj spid="_x0000_s15370" name="Equation" r:id="rId11" imgW="977760" imgH="279360" progId="Equation.DSMT4">
              <p:embed/>
            </p:oleObj>
          </a:graphicData>
        </a:graphic>
      </p:graphicFrame>
      <p:sp>
        <p:nvSpPr>
          <p:cNvPr id="137242" name="Line 26"/>
          <p:cNvSpPr>
            <a:spLocks noChangeShapeType="1"/>
          </p:cNvSpPr>
          <p:nvPr/>
        </p:nvSpPr>
        <p:spPr bwMode="auto">
          <a:xfrm>
            <a:off x="7451725" y="1427163"/>
            <a:ext cx="144463" cy="2159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3" name="Line 27"/>
          <p:cNvSpPr>
            <a:spLocks noChangeShapeType="1"/>
          </p:cNvSpPr>
          <p:nvPr/>
        </p:nvSpPr>
        <p:spPr bwMode="auto">
          <a:xfrm>
            <a:off x="7740650" y="490538"/>
            <a:ext cx="215900" cy="11525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7244" name="Object 28"/>
          <p:cNvGraphicFramePr>
            <a:graphicFrameLocks noChangeAspect="1"/>
          </p:cNvGraphicFramePr>
          <p:nvPr/>
        </p:nvGraphicFramePr>
        <p:xfrm>
          <a:off x="4427538" y="2916238"/>
          <a:ext cx="2881312" cy="1952625"/>
        </p:xfrm>
        <a:graphic>
          <a:graphicData uri="http://schemas.openxmlformats.org/presentationml/2006/ole">
            <p:oleObj spid="_x0000_s15371" name="Equation" r:id="rId12" imgW="1612800" imgH="1091880" progId="Equation.DSMT4">
              <p:embed/>
            </p:oleObj>
          </a:graphicData>
        </a:graphic>
      </p:graphicFrame>
      <p:graphicFrame>
        <p:nvGraphicFramePr>
          <p:cNvPr id="137245" name="Object 29"/>
          <p:cNvGraphicFramePr>
            <a:graphicFrameLocks noChangeAspect="1"/>
          </p:cNvGraphicFramePr>
          <p:nvPr/>
        </p:nvGraphicFramePr>
        <p:xfrm>
          <a:off x="7380288" y="2925763"/>
          <a:ext cx="1223962" cy="612775"/>
        </p:xfrm>
        <a:graphic>
          <a:graphicData uri="http://schemas.openxmlformats.org/presentationml/2006/ole">
            <p:oleObj spid="_x0000_s15372" name="Equation" r:id="rId13" imgW="558720" imgH="279360" progId="Equation.DSMT4">
              <p:embed/>
            </p:oleObj>
          </a:graphicData>
        </a:graphic>
      </p:graphicFrame>
      <p:graphicFrame>
        <p:nvGraphicFramePr>
          <p:cNvPr id="137247" name="Object 31"/>
          <p:cNvGraphicFramePr>
            <a:graphicFrameLocks noChangeAspect="1"/>
          </p:cNvGraphicFramePr>
          <p:nvPr/>
        </p:nvGraphicFramePr>
        <p:xfrm>
          <a:off x="7820025" y="5373688"/>
          <a:ext cx="1216025" cy="608012"/>
        </p:xfrm>
        <a:graphic>
          <a:graphicData uri="http://schemas.openxmlformats.org/presentationml/2006/ole">
            <p:oleObj spid="_x0000_s15373" name="Equation" r:id="rId14" imgW="558720" imgH="279360" progId="Equation.DSMT4">
              <p:embed/>
            </p:oleObj>
          </a:graphicData>
        </a:graphic>
      </p:graphicFrame>
      <p:graphicFrame>
        <p:nvGraphicFramePr>
          <p:cNvPr id="137248" name="Object 32"/>
          <p:cNvGraphicFramePr>
            <a:graphicFrameLocks noChangeAspect="1"/>
          </p:cNvGraphicFramePr>
          <p:nvPr/>
        </p:nvGraphicFramePr>
        <p:xfrm>
          <a:off x="2051050" y="2205038"/>
          <a:ext cx="1944688" cy="533400"/>
        </p:xfrm>
        <a:graphic>
          <a:graphicData uri="http://schemas.openxmlformats.org/presentationml/2006/ole">
            <p:oleObj spid="_x0000_s15374" name="Equation" r:id="rId15" imgW="1015920" imgH="279360" progId="Equation.DSMT4">
              <p:embed/>
            </p:oleObj>
          </a:graphicData>
        </a:graphic>
      </p:graphicFrame>
      <p:graphicFrame>
        <p:nvGraphicFramePr>
          <p:cNvPr id="137249" name="Object 33"/>
          <p:cNvGraphicFramePr>
            <a:graphicFrameLocks noChangeAspect="1"/>
          </p:cNvGraphicFramePr>
          <p:nvPr/>
        </p:nvGraphicFramePr>
        <p:xfrm>
          <a:off x="3995738" y="2205038"/>
          <a:ext cx="3889375" cy="552450"/>
        </p:xfrm>
        <a:graphic>
          <a:graphicData uri="http://schemas.openxmlformats.org/presentationml/2006/ole">
            <p:oleObj spid="_x0000_s15375" name="Equation" r:id="rId16" imgW="2057400" imgH="291960" progId="Equation.DSMT4">
              <p:embed/>
            </p:oleObj>
          </a:graphicData>
        </a:graphic>
      </p:graphicFrame>
      <p:graphicFrame>
        <p:nvGraphicFramePr>
          <p:cNvPr id="137250" name="Object 34"/>
          <p:cNvGraphicFramePr>
            <a:graphicFrameLocks noChangeAspect="1"/>
          </p:cNvGraphicFramePr>
          <p:nvPr/>
        </p:nvGraphicFramePr>
        <p:xfrm>
          <a:off x="7812088" y="2225675"/>
          <a:ext cx="1008062" cy="554038"/>
        </p:xfrm>
        <a:graphic>
          <a:graphicData uri="http://schemas.openxmlformats.org/presentationml/2006/ole">
            <p:oleObj spid="_x0000_s15376" name="Equation" r:id="rId17" imgW="507960" imgH="279360" progId="Equation.DSMT4">
              <p:embed/>
            </p:oleObj>
          </a:graphicData>
        </a:graphic>
      </p:graphicFrame>
      <p:sp>
        <p:nvSpPr>
          <p:cNvPr id="22553" name="Text Box 35"/>
          <p:cNvSpPr txBox="1">
            <a:spLocks noChangeArrowheads="1"/>
          </p:cNvSpPr>
          <p:nvPr/>
        </p:nvSpPr>
        <p:spPr bwMode="auto">
          <a:xfrm>
            <a:off x="529817" y="539969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8</a:t>
            </a:r>
            <a:endParaRPr lang="en-US" altLang="zh-CN" sz="3200" b="1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02954" y="1404065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 animBg="1"/>
      <p:bldP spid="137228" grpId="0" animBg="1"/>
      <p:bldP spid="137230" grpId="0" animBg="1"/>
      <p:bldP spid="137231" grpId="0" animBg="1"/>
      <p:bldP spid="137238" grpId="0" animBg="1"/>
      <p:bldP spid="137240" grpId="0" animBg="1"/>
      <p:bldP spid="137242" grpId="0" animBg="1"/>
      <p:bldP spid="137243" grpId="0" animBg="1"/>
      <p:bldP spid="1372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2339975" y="549275"/>
          <a:ext cx="3151188" cy="1390650"/>
        </p:xfrm>
        <a:graphic>
          <a:graphicData uri="http://schemas.openxmlformats.org/presentationml/2006/ole">
            <p:oleObj spid="_x0000_s16386" name="Equation" r:id="rId3" imgW="1574640" imgH="672840" progId="Equation.DSMT4">
              <p:embed/>
            </p:oleObj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5148263" y="3240088"/>
          <a:ext cx="2808287" cy="1031875"/>
        </p:xfrm>
        <a:graphic>
          <a:graphicData uri="http://schemas.openxmlformats.org/presentationml/2006/ole">
            <p:oleObj spid="_x0000_s16387" name="Equation" r:id="rId4" imgW="1498320" imgH="533160" progId="Equation.DSMT4">
              <p:embed/>
            </p:oleObj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1692275" y="2060575"/>
          <a:ext cx="5640388" cy="661988"/>
        </p:xfrm>
        <a:graphic>
          <a:graphicData uri="http://schemas.openxmlformats.org/presentationml/2006/ole">
            <p:oleObj spid="_x0000_s16388" name="Equation" r:id="rId5" imgW="2793960" imgH="317160" progId="Equation.DSMT4">
              <p:embed/>
            </p:oleObj>
          </a:graphicData>
        </a:graphic>
      </p:graphicFrame>
      <p:graphicFrame>
        <p:nvGraphicFramePr>
          <p:cNvPr id="188424" name="Object 8"/>
          <p:cNvGraphicFramePr>
            <a:graphicFrameLocks noChangeAspect="1"/>
          </p:cNvGraphicFramePr>
          <p:nvPr/>
        </p:nvGraphicFramePr>
        <p:xfrm>
          <a:off x="684213" y="3141663"/>
          <a:ext cx="2978150" cy="1312862"/>
        </p:xfrm>
        <a:graphic>
          <a:graphicData uri="http://schemas.openxmlformats.org/presentationml/2006/ole">
            <p:oleObj spid="_x0000_s16389" name="Equation" r:id="rId6" imgW="1574640" imgH="672840" progId="Equation.DSMT4">
              <p:embed/>
            </p:oleObj>
          </a:graphicData>
        </a:graphic>
      </p:graphicFrame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2771775" y="3240088"/>
            <a:ext cx="217488" cy="2159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2139950" y="3300413"/>
            <a:ext cx="504825" cy="115252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429" name="Object 13"/>
          <p:cNvGraphicFramePr>
            <a:graphicFrameLocks noChangeAspect="1"/>
          </p:cNvGraphicFramePr>
          <p:nvPr/>
        </p:nvGraphicFramePr>
        <p:xfrm>
          <a:off x="2068513" y="4657725"/>
          <a:ext cx="1782762" cy="527050"/>
        </p:xfrm>
        <a:graphic>
          <a:graphicData uri="http://schemas.openxmlformats.org/presentationml/2006/ole">
            <p:oleObj spid="_x0000_s16390" name="Equation" r:id="rId7" imgW="977760" imgH="279360" progId="Equation.DSMT4">
              <p:embed/>
            </p:oleObj>
          </a:graphicData>
        </a:graphic>
      </p:graphicFrame>
      <p:sp>
        <p:nvSpPr>
          <p:cNvPr id="188430" name="Line 14"/>
          <p:cNvSpPr>
            <a:spLocks noChangeShapeType="1"/>
          </p:cNvSpPr>
          <p:nvPr/>
        </p:nvSpPr>
        <p:spPr bwMode="auto">
          <a:xfrm>
            <a:off x="6732588" y="4005263"/>
            <a:ext cx="0" cy="38735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1" name="Line 15"/>
          <p:cNvSpPr>
            <a:spLocks noChangeShapeType="1"/>
          </p:cNvSpPr>
          <p:nvPr/>
        </p:nvSpPr>
        <p:spPr bwMode="auto">
          <a:xfrm>
            <a:off x="7164388" y="3959225"/>
            <a:ext cx="71437" cy="4333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2" name="AutoShape 16"/>
          <p:cNvSpPr>
            <a:spLocks noChangeArrowheads="1"/>
          </p:cNvSpPr>
          <p:nvPr/>
        </p:nvSpPr>
        <p:spPr bwMode="auto">
          <a:xfrm>
            <a:off x="3995738" y="3789363"/>
            <a:ext cx="720725" cy="144462"/>
          </a:xfrm>
          <a:prstGeom prst="leftRightArrow">
            <a:avLst>
              <a:gd name="adj1" fmla="val 50000"/>
              <a:gd name="adj2" fmla="val 9978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6588125" y="3671888"/>
            <a:ext cx="288925" cy="360362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34" name="Rectangle 18"/>
          <p:cNvSpPr>
            <a:spLocks noChangeArrowheads="1"/>
          </p:cNvSpPr>
          <p:nvPr/>
        </p:nvSpPr>
        <p:spPr bwMode="auto">
          <a:xfrm>
            <a:off x="7019925" y="3311525"/>
            <a:ext cx="215900" cy="6477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8435" name="Object 19"/>
          <p:cNvGraphicFramePr>
            <a:graphicFrameLocks noChangeAspect="1"/>
          </p:cNvGraphicFramePr>
          <p:nvPr/>
        </p:nvGraphicFramePr>
        <p:xfrm>
          <a:off x="6443663" y="4464050"/>
          <a:ext cx="1782762" cy="527050"/>
        </p:xfrm>
        <a:graphic>
          <a:graphicData uri="http://schemas.openxmlformats.org/presentationml/2006/ole">
            <p:oleObj spid="_x0000_s16391" name="Equation" r:id="rId8" imgW="977760" imgH="279360" progId="Equation.DSMT4">
              <p:embed/>
            </p:oleObj>
          </a:graphicData>
        </a:graphic>
      </p:graphicFrame>
      <p:sp>
        <p:nvSpPr>
          <p:cNvPr id="188436" name="Line 20"/>
          <p:cNvSpPr>
            <a:spLocks noChangeShapeType="1"/>
          </p:cNvSpPr>
          <p:nvPr/>
        </p:nvSpPr>
        <p:spPr bwMode="auto">
          <a:xfrm>
            <a:off x="2411413" y="4437063"/>
            <a:ext cx="144462" cy="2159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>
            <a:off x="2700338" y="3500438"/>
            <a:ext cx="215900" cy="11525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932363" y="5373688"/>
            <a:ext cx="1223962" cy="369887"/>
            <a:chOff x="2880" y="3379"/>
            <a:chExt cx="771" cy="233"/>
          </a:xfrm>
        </p:grpSpPr>
        <p:sp>
          <p:nvSpPr>
            <p:cNvPr id="23574" name="Rectangle 11"/>
            <p:cNvSpPr>
              <a:spLocks noChangeArrowheads="1"/>
            </p:cNvSpPr>
            <p:nvPr/>
          </p:nvSpPr>
          <p:spPr bwMode="auto">
            <a:xfrm>
              <a:off x="2880" y="3385"/>
              <a:ext cx="181" cy="22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1" name="Object 23"/>
            <p:cNvGraphicFramePr>
              <a:graphicFrameLocks noChangeAspect="1"/>
            </p:cNvGraphicFramePr>
            <p:nvPr/>
          </p:nvGraphicFramePr>
          <p:xfrm>
            <a:off x="3061" y="3379"/>
            <a:ext cx="590" cy="233"/>
          </p:xfrm>
          <a:graphic>
            <a:graphicData uri="http://schemas.openxmlformats.org/presentationml/2006/ole">
              <p:oleObj spid="_x0000_s16393" name="Equation" r:id="rId9" imgW="482400" imgH="190440" progId="Equation.DSMT4">
                <p:embed/>
              </p:oleObj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916238" y="5300663"/>
            <a:ext cx="1150937" cy="457200"/>
            <a:chOff x="1837" y="3339"/>
            <a:chExt cx="725" cy="288"/>
          </a:xfrm>
        </p:grpSpPr>
        <p:sp>
          <p:nvSpPr>
            <p:cNvPr id="23573" name="Rectangle 25"/>
            <p:cNvSpPr>
              <a:spLocks noChangeArrowheads="1"/>
            </p:cNvSpPr>
            <p:nvPr/>
          </p:nvSpPr>
          <p:spPr bwMode="auto">
            <a:xfrm>
              <a:off x="1837" y="3385"/>
              <a:ext cx="182" cy="227"/>
            </a:xfrm>
            <a:prstGeom prst="rect">
              <a:avLst/>
            </a:prstGeom>
            <a:noFill/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0" name="Object 26"/>
            <p:cNvGraphicFramePr>
              <a:graphicFrameLocks noChangeAspect="1"/>
            </p:cNvGraphicFramePr>
            <p:nvPr/>
          </p:nvGraphicFramePr>
          <p:xfrm>
            <a:off x="2018" y="3339"/>
            <a:ext cx="544" cy="288"/>
          </p:xfrm>
          <a:graphic>
            <a:graphicData uri="http://schemas.openxmlformats.org/presentationml/2006/ole">
              <p:oleObj spid="_x0000_s16392" name="Equation" r:id="rId10" imgW="43164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6" grpId="0" animBg="1"/>
      <p:bldP spid="188428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6" grpId="0" animBg="1"/>
      <p:bldP spid="1884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323850" y="320675"/>
            <a:ext cx="4339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lang="zh-CN" altLang="en-US" sz="36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极限存在的准则</a:t>
            </a:r>
          </a:p>
        </p:txBody>
      </p:sp>
      <p:graphicFrame>
        <p:nvGraphicFramePr>
          <p:cNvPr id="197642" name="Object 10"/>
          <p:cNvGraphicFramePr>
            <a:graphicFrameLocks noChangeAspect="1"/>
          </p:cNvGraphicFramePr>
          <p:nvPr/>
        </p:nvGraphicFramePr>
        <p:xfrm>
          <a:off x="1324595" y="4888010"/>
          <a:ext cx="4759573" cy="1205286"/>
        </p:xfrm>
        <a:graphic>
          <a:graphicData uri="http://schemas.openxmlformats.org/presentationml/2006/ole">
            <p:oleObj spid="_x0000_s1026" name="Equation" r:id="rId3" imgW="2946240" imgH="749160" progId="Equation.DSMT4">
              <p:embed/>
            </p:oleObj>
          </a:graphicData>
        </a:graphic>
      </p:graphicFrame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5986463" y="4829175"/>
            <a:ext cx="2159566" cy="52322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当</a:t>
            </a:r>
            <a:r>
              <a:rPr lang="en-US" altLang="zh-CN" sz="2800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充分大时</a:t>
            </a:r>
          </a:p>
        </p:txBody>
      </p:sp>
      <p:sp>
        <p:nvSpPr>
          <p:cNvPr id="197644" name="Line 12"/>
          <p:cNvSpPr>
            <a:spLocks noChangeShapeType="1"/>
          </p:cNvSpPr>
          <p:nvPr/>
        </p:nvSpPr>
        <p:spPr bwMode="auto">
          <a:xfrm>
            <a:off x="2051719" y="5373216"/>
            <a:ext cx="3882355" cy="1588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7645" name="Object 13"/>
          <p:cNvGraphicFramePr>
            <a:graphicFrameLocks noChangeAspect="1"/>
          </p:cNvGraphicFramePr>
          <p:nvPr/>
        </p:nvGraphicFramePr>
        <p:xfrm>
          <a:off x="1978943" y="4188493"/>
          <a:ext cx="3889201" cy="644849"/>
        </p:xfrm>
        <a:graphic>
          <a:graphicData uri="http://schemas.openxmlformats.org/presentationml/2006/ole">
            <p:oleObj spid="_x0000_s1027" name="Equation" r:id="rId4" imgW="2298600" imgH="380880" progId="Equation.DSMT4">
              <p:embed/>
            </p:oleObj>
          </a:graphicData>
        </a:graphic>
      </p:graphicFrame>
      <p:graphicFrame>
        <p:nvGraphicFramePr>
          <p:cNvPr id="197646" name="Object 14"/>
          <p:cNvGraphicFramePr>
            <a:graphicFrameLocks noChangeAspect="1"/>
          </p:cNvGraphicFramePr>
          <p:nvPr/>
        </p:nvGraphicFramePr>
        <p:xfrm>
          <a:off x="519113" y="1712913"/>
          <a:ext cx="7725295" cy="778055"/>
        </p:xfrm>
        <a:graphic>
          <a:graphicData uri="http://schemas.openxmlformats.org/presentationml/2006/ole">
            <p:oleObj spid="_x0000_s1028" name="Equation" r:id="rId5" imgW="4279680" imgH="419040" progId="Equation.DSMT4">
              <p:embed/>
            </p:oleObj>
          </a:graphicData>
        </a:graphic>
      </p:graphicFrame>
      <p:graphicFrame>
        <p:nvGraphicFramePr>
          <p:cNvPr id="197647" name="Object 15"/>
          <p:cNvGraphicFramePr>
            <a:graphicFrameLocks noChangeAspect="1"/>
          </p:cNvGraphicFramePr>
          <p:nvPr/>
        </p:nvGraphicFramePr>
        <p:xfrm>
          <a:off x="864419" y="2360613"/>
          <a:ext cx="7740029" cy="1687686"/>
        </p:xfrm>
        <a:graphic>
          <a:graphicData uri="http://schemas.openxmlformats.org/presentationml/2006/ole">
            <p:oleObj spid="_x0000_s1029" name="Equation" r:id="rId6" imgW="4254480" imgH="927000" progId="Equation.DSMT4">
              <p:embed/>
            </p:oleObj>
          </a:graphicData>
        </a:graphic>
      </p:graphicFrame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683568" y="1052513"/>
            <a:ext cx="27879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准则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   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夹逼准则</a:t>
            </a:r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683568" y="4149724"/>
            <a:ext cx="13398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准则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3" grpId="0" animBg="1"/>
      <p:bldP spid="197644" grpId="0" animBg="1"/>
      <p:bldP spid="197648" grpId="0"/>
      <p:bldP spid="1976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2360613" y="333375"/>
          <a:ext cx="2355850" cy="1031875"/>
        </p:xfrm>
        <a:graphic>
          <a:graphicData uri="http://schemas.openxmlformats.org/presentationml/2006/ole">
            <p:oleObj spid="_x0000_s17410" name="Equation" r:id="rId3" imgW="1257120" imgH="533160" progId="Equation.DSMT4">
              <p:embed/>
            </p:oleObj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754063" y="2636838"/>
          <a:ext cx="5618162" cy="1030287"/>
        </p:xfrm>
        <a:graphic>
          <a:graphicData uri="http://schemas.openxmlformats.org/presentationml/2006/ole">
            <p:oleObj spid="_x0000_s17411" name="Equation" r:id="rId4" imgW="2908080" imgH="533160" progId="Equation.DSMT4">
              <p:embed/>
            </p:oleObj>
          </a:graphicData>
        </a:graphic>
      </p:graphicFrame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401638" y="1548081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</a:rPr>
              <a:t>解</a:t>
            </a:r>
          </a:p>
        </p:txBody>
      </p:sp>
      <p:sp>
        <p:nvSpPr>
          <p:cNvPr id="24586" name="Text Box 7"/>
          <p:cNvSpPr txBox="1">
            <a:spLocks noChangeArrowheads="1"/>
          </p:cNvSpPr>
          <p:nvPr/>
        </p:nvSpPr>
        <p:spPr bwMode="auto">
          <a:xfrm>
            <a:off x="893396" y="627063"/>
            <a:ext cx="15183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Times New Roman" pitchFamily="18" charset="0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Times New Roman" pitchFamily="18" charset="0"/>
              </a:rPr>
              <a:t>9</a:t>
            </a:r>
            <a:r>
              <a:rPr lang="en-US" altLang="zh-CN" sz="3200" dirty="0" smtClean="0">
                <a:solidFill>
                  <a:srgbClr val="3333FF"/>
                </a:solidFill>
                <a:latin typeface="Times New Roman" pitchFamily="18" charset="0"/>
              </a:rPr>
              <a:t>   </a:t>
            </a:r>
            <a:r>
              <a:rPr lang="zh-CN" altLang="en-US" sz="3200" dirty="0">
                <a:latin typeface="Times New Roman" pitchFamily="18" charset="0"/>
              </a:rPr>
              <a:t>求</a:t>
            </a:r>
            <a:endParaRPr lang="zh-CN" altLang="en-US" sz="32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966788" y="1498600"/>
          <a:ext cx="4757737" cy="628650"/>
        </p:xfrm>
        <a:graphic>
          <a:graphicData uri="http://schemas.openxmlformats.org/presentationml/2006/ole">
            <p:oleObj spid="_x0000_s17412" name="Equation" r:id="rId5" imgW="2400120" imgH="317160" progId="Equation.DSMT4">
              <p:embed/>
            </p:oleObj>
          </a:graphicData>
        </a:graphic>
      </p:graphicFrame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5795963" y="1484313"/>
            <a:ext cx="26468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</a:rPr>
              <a:t>由第二个重要</a:t>
            </a: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1017667" y="2196153"/>
            <a:ext cx="26564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</a:rPr>
              <a:t>极限</a:t>
            </a:r>
            <a:r>
              <a:rPr lang="zh-CN" altLang="en-US" sz="3200" b="1" dirty="0" smtClean="0">
                <a:latin typeface="Times New Roman" pitchFamily="18" charset="0"/>
              </a:rPr>
              <a:t>公式，得</a:t>
            </a:r>
            <a:endParaRPr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189451" name="Object 11"/>
          <p:cNvGraphicFramePr>
            <a:graphicFrameLocks noChangeAspect="1"/>
          </p:cNvGraphicFramePr>
          <p:nvPr/>
        </p:nvGraphicFramePr>
        <p:xfrm>
          <a:off x="3190875" y="3500438"/>
          <a:ext cx="3265488" cy="1008062"/>
        </p:xfrm>
        <a:graphic>
          <a:graphicData uri="http://schemas.openxmlformats.org/presentationml/2006/ole">
            <p:oleObj spid="_x0000_s17413" name="Equation" r:id="rId6" imgW="1726920" imgH="533160" progId="Equation.DSMT4">
              <p:embed/>
            </p:oleObj>
          </a:graphicData>
        </a:graphic>
      </p:graphicFrame>
      <p:graphicFrame>
        <p:nvGraphicFramePr>
          <p:cNvPr id="189452" name="Object 12"/>
          <p:cNvGraphicFramePr>
            <a:graphicFrameLocks noChangeAspect="1"/>
          </p:cNvGraphicFramePr>
          <p:nvPr/>
        </p:nvGraphicFramePr>
        <p:xfrm>
          <a:off x="3132138" y="4365625"/>
          <a:ext cx="3671887" cy="1125538"/>
        </p:xfrm>
        <a:graphic>
          <a:graphicData uri="http://schemas.openxmlformats.org/presentationml/2006/ole">
            <p:oleObj spid="_x0000_s17414" name="Equation" r:id="rId7" imgW="1739880" imgH="533160" progId="Equation.DSMT4">
              <p:embed/>
            </p:oleObj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/>
        </p:nvGraphicFramePr>
        <p:xfrm>
          <a:off x="3276600" y="5491163"/>
          <a:ext cx="850900" cy="584200"/>
        </p:xfrm>
        <a:graphic>
          <a:graphicData uri="http://schemas.openxmlformats.org/presentationml/2006/ole">
            <p:oleObj spid="_x0000_s17415" name="Equation" r:id="rId8" imgW="406080" imgH="279360" progId="Equation.DSMT4">
              <p:embed/>
            </p:oleObj>
          </a:graphicData>
        </a:graphic>
      </p:graphicFrame>
      <p:sp>
        <p:nvSpPr>
          <p:cNvPr id="189455" name="Rectangle 15"/>
          <p:cNvSpPr>
            <a:spLocks noChangeArrowheads="1"/>
          </p:cNvSpPr>
          <p:nvPr/>
        </p:nvSpPr>
        <p:spPr bwMode="auto">
          <a:xfrm>
            <a:off x="5219700" y="4770438"/>
            <a:ext cx="627063" cy="431800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6" name="Rectangle 16"/>
          <p:cNvSpPr>
            <a:spLocks noChangeArrowheads="1"/>
          </p:cNvSpPr>
          <p:nvPr/>
        </p:nvSpPr>
        <p:spPr bwMode="auto">
          <a:xfrm>
            <a:off x="6011863" y="4410075"/>
            <a:ext cx="431800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9457" name="Object 17"/>
          <p:cNvGraphicFramePr>
            <a:graphicFrameLocks noChangeAspect="1"/>
          </p:cNvGraphicFramePr>
          <p:nvPr/>
        </p:nvGraphicFramePr>
        <p:xfrm>
          <a:off x="5724525" y="5516563"/>
          <a:ext cx="1782763" cy="527050"/>
        </p:xfrm>
        <a:graphic>
          <a:graphicData uri="http://schemas.openxmlformats.org/presentationml/2006/ole">
            <p:oleObj spid="_x0000_s17416" name="Equation" r:id="rId9" imgW="97776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/>
      <p:bldP spid="189449" grpId="0"/>
      <p:bldP spid="189450" grpId="0"/>
      <p:bldP spid="189455" grpId="0" animBg="1"/>
      <p:bldP spid="1894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6470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练习：</a:t>
            </a:r>
            <a:r>
              <a:rPr lang="zh-CN" altLang="en-US" sz="3200" b="1" dirty="0" smtClean="0">
                <a:latin typeface="华文新魏" pitchFamily="2" charset="-122"/>
                <a:ea typeface="华文新魏" pitchFamily="2" charset="-122"/>
              </a:rPr>
              <a:t>求极限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431331" y="476672"/>
          <a:ext cx="2436813" cy="1143000"/>
        </p:xfrm>
        <a:graphic>
          <a:graphicData uri="http://schemas.openxmlformats.org/presentationml/2006/ole">
            <p:oleObj spid="_x0000_s52226" name="Equation" r:id="rId3" imgW="1002960" imgH="469800" progId="Equation.DSMT4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552922" y="1989138"/>
          <a:ext cx="2590800" cy="1143000"/>
        </p:xfrm>
        <a:graphic>
          <a:graphicData uri="http://schemas.openxmlformats.org/presentationml/2006/ole">
            <p:oleObj spid="_x0000_s52227" name="Equation" r:id="rId4" imgW="1066680" imgH="469800" progId="Equation.DSMT4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139952" y="1989138"/>
          <a:ext cx="2684462" cy="1143000"/>
        </p:xfrm>
        <a:graphic>
          <a:graphicData uri="http://schemas.openxmlformats.org/presentationml/2006/ole">
            <p:oleObj spid="_x0000_s52228" name="Equation" r:id="rId5" imgW="1104840" imgH="469800" progId="Equation.DSMT4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3779912" y="3356992"/>
          <a:ext cx="4165600" cy="1266825"/>
        </p:xfrm>
        <a:graphic>
          <a:graphicData uri="http://schemas.openxmlformats.org/presentationml/2006/ole">
            <p:oleObj spid="_x0000_s52229" name="Equation" r:id="rId6" imgW="1714320" imgH="520560" progId="Equation.DSMT4">
              <p:embed/>
            </p:oleObj>
          </a:graphicData>
        </a:graphic>
      </p:graphicFrame>
      <p:sp>
        <p:nvSpPr>
          <p:cNvPr id="7" name="左中括号 6"/>
          <p:cNvSpPr/>
          <p:nvPr/>
        </p:nvSpPr>
        <p:spPr>
          <a:xfrm>
            <a:off x="4644008" y="3429000"/>
            <a:ext cx="72008" cy="129614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中括号 7"/>
          <p:cNvSpPr/>
          <p:nvPr/>
        </p:nvSpPr>
        <p:spPr>
          <a:xfrm>
            <a:off x="6803104" y="3429000"/>
            <a:ext cx="45719" cy="1296144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851920" y="5157192"/>
          <a:ext cx="555625" cy="339725"/>
        </p:xfrm>
        <a:graphic>
          <a:graphicData uri="http://schemas.openxmlformats.org/presentationml/2006/ole">
            <p:oleObj spid="_x0000_s52230" name="Equation" r:id="rId7" imgW="228600" imgH="13968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6277" y="22681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解：</a:t>
            </a:r>
            <a:endParaRPr lang="zh-CN" altLang="en-US" sz="3200" b="1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81" name="Object 2"/>
          <p:cNvGraphicFramePr>
            <a:graphicFrameLocks noChangeAspect="1"/>
          </p:cNvGraphicFramePr>
          <p:nvPr/>
        </p:nvGraphicFramePr>
        <p:xfrm>
          <a:off x="467544" y="2264345"/>
          <a:ext cx="3014662" cy="1236663"/>
        </p:xfrm>
        <a:graphic>
          <a:graphicData uri="http://schemas.openxmlformats.org/presentationml/2006/ole">
            <p:oleObj spid="_x0000_s53250" name="Equation" r:id="rId3" imgW="990360" imgH="406080" progId="Equation.DSMT4">
              <p:embed/>
            </p:oleObj>
          </a:graphicData>
        </a:graphic>
      </p:graphicFrame>
      <p:graphicFrame>
        <p:nvGraphicFramePr>
          <p:cNvPr id="54282" name="Object 3"/>
          <p:cNvGraphicFramePr>
            <a:graphicFrameLocks noChangeAspect="1"/>
          </p:cNvGraphicFramePr>
          <p:nvPr/>
        </p:nvGraphicFramePr>
        <p:xfrm>
          <a:off x="539751" y="3365932"/>
          <a:ext cx="4608314" cy="2079292"/>
        </p:xfrm>
        <a:graphic>
          <a:graphicData uri="http://schemas.openxmlformats.org/presentationml/2006/ole">
            <p:oleObj spid="_x0000_s53251" name="Equation" r:id="rId4" imgW="1688760" imgH="761760" progId="Equation.DSMT4">
              <p:embed/>
            </p:oleObj>
          </a:graphicData>
        </a:graphic>
      </p:graphicFrame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491880" y="2474913"/>
            <a:ext cx="3057525" cy="95408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有界函数与无穷小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的乘积是无穷小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5292080" y="3933056"/>
            <a:ext cx="2338387" cy="5238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重要极限之一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32010" y="813379"/>
          <a:ext cx="5896174" cy="1103453"/>
        </p:xfrm>
        <a:graphic>
          <a:graphicData uri="http://schemas.openxmlformats.org/presentationml/2006/ole">
            <p:oleObj spid="_x0000_s53252" name="Equation" r:id="rId5" imgW="2171520" imgH="406080" progId="Equation.DSMT4">
              <p:embed/>
            </p:oleObj>
          </a:graphicData>
        </a:graphic>
      </p:graphicFrame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15938" y="5869136"/>
            <a:ext cx="6340475" cy="5842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Times New Roman" pitchFamily="18" charset="0"/>
              </a:rPr>
              <a:t>无穷大与有界量的乘积不是无穷大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468313" y="5805190"/>
            <a:ext cx="1657350" cy="792162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1403350" y="4654252"/>
            <a:ext cx="73025" cy="1150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1" name="Oval 19"/>
          <p:cNvSpPr>
            <a:spLocks noChangeArrowheads="1"/>
          </p:cNvSpPr>
          <p:nvPr/>
        </p:nvSpPr>
        <p:spPr bwMode="auto">
          <a:xfrm>
            <a:off x="2286000" y="5762327"/>
            <a:ext cx="1441450" cy="792163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H="1" flipV="1">
            <a:off x="2195513" y="4654252"/>
            <a:ext cx="792162" cy="115093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39553" y="180629"/>
            <a:ext cx="1800200" cy="5840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ea typeface="黑体" pitchFamily="2" charset="-122"/>
              </a:rPr>
              <a:t>思 考 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1844824"/>
            <a:ext cx="850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(2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)”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有界量与无穷大的乘积仍为无穷大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”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是否正确？</a:t>
            </a:r>
            <a:endParaRPr lang="zh-CN" altLang="en-US" sz="28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6296" y="23488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（不正确）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95536" y="3501008"/>
            <a:ext cx="4752528" cy="1872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  <p:bldP spid="54284" grpId="0" animBg="1"/>
      <p:bldP spid="54288" grpId="0" animBg="1"/>
      <p:bldP spid="54289" grpId="0" animBg="1"/>
      <p:bldP spid="54290" grpId="0" animBg="1"/>
      <p:bldP spid="54291" grpId="0" animBg="1"/>
      <p:bldP spid="54292" grpId="0" animBg="1"/>
      <p:bldP spid="1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84192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小结</a:t>
            </a:r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极限存在准则；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2.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两个重要极限的基本形式及推广形式；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3.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会用极限存在准则求函数极限；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4.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会用第一个重要极限求     型未定式的极限；</a:t>
            </a:r>
            <a:endParaRPr lang="en-US" altLang="zh-CN" sz="3200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5.</a:t>
            </a:r>
            <a:r>
              <a:rPr lang="zh-CN" altLang="en-US" sz="3200" dirty="0" smtClean="0">
                <a:latin typeface="华文新魏" pitchFamily="2" charset="-122"/>
                <a:ea typeface="华文新魏" pitchFamily="2" charset="-122"/>
              </a:rPr>
              <a:t>会用第二个重要极限求     型未定式的极限</a:t>
            </a:r>
            <a:r>
              <a:rPr lang="en-US" altLang="zh-CN" sz="3200" dirty="0" smtClean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48064" y="3573016"/>
          <a:ext cx="678933" cy="792088"/>
        </p:xfrm>
        <a:graphic>
          <a:graphicData uri="http://schemas.openxmlformats.org/presentationml/2006/ole">
            <p:oleObj spid="_x0000_s54274" name="Equation" r:id="rId4" imgW="139680" imgH="393480" progId="Equation.DSMT4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302251" y="4270548"/>
          <a:ext cx="493886" cy="382588"/>
        </p:xfrm>
        <a:graphic>
          <a:graphicData uri="http://schemas.openxmlformats.org/presentationml/2006/ole">
            <p:oleObj spid="_x0000_s54275" name="Equation" r:id="rId5" imgW="16488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3440365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作业</a:t>
            </a:r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endParaRPr lang="en-US" altLang="zh-CN" sz="3200" b="1" dirty="0" smtClean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52</a:t>
            </a:r>
            <a:r>
              <a:rPr lang="zh-CN" altLang="en-US" sz="2800" b="1" dirty="0" smtClean="0">
                <a:latin typeface="华文新魏" pitchFamily="2" charset="-122"/>
                <a:ea typeface="华文新魏" pitchFamily="2" charset="-122"/>
              </a:rPr>
              <a:t>页：</a:t>
            </a:r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1.(1)(2)(3)(5);</a:t>
            </a:r>
          </a:p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             2.(3)(4);</a:t>
            </a:r>
          </a:p>
          <a:p>
            <a:r>
              <a:rPr lang="en-US" altLang="zh-CN" sz="2800" b="1" dirty="0" smtClean="0">
                <a:latin typeface="华文新魏" pitchFamily="2" charset="-122"/>
                <a:ea typeface="华文新魏" pitchFamily="2" charset="-122"/>
              </a:rPr>
              <a:t>             4.(2)(3)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730375" y="115888"/>
          <a:ext cx="7305675" cy="1325562"/>
        </p:xfrm>
        <a:graphic>
          <a:graphicData uri="http://schemas.openxmlformats.org/presentationml/2006/ole">
            <p:oleObj spid="_x0000_s2050" name="Equation" r:id="rId3" imgW="2476440" imgH="444240" progId="Equation.DSMT4">
              <p:embed/>
            </p:oleObj>
          </a:graphicData>
        </a:graphic>
      </p:graphicFrame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19924" y="404664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3200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求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179388" y="1557338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解</a:t>
            </a:r>
          </a:p>
        </p:txBody>
      </p:sp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755650" y="1341438"/>
          <a:ext cx="8137525" cy="1184275"/>
        </p:xfrm>
        <a:graphic>
          <a:graphicData uri="http://schemas.openxmlformats.org/presentationml/2006/ole">
            <p:oleObj spid="_x0000_s2051" name="Equation" r:id="rId4" imgW="3429000" imgH="444240" progId="Equation.DSMT4">
              <p:embed/>
            </p:oleObj>
          </a:graphicData>
        </a:graphic>
      </p:graphicFrame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827137" y="4005263"/>
          <a:ext cx="4752975" cy="1801812"/>
        </p:xfrm>
        <a:graphic>
          <a:graphicData uri="http://schemas.openxmlformats.org/presentationml/2006/ole">
            <p:oleObj spid="_x0000_s2052" name="Equation" r:id="rId5" imgW="1904760" imgH="634680" progId="Equation.DSMT4">
              <p:embed/>
            </p:oleObj>
          </a:graphicData>
        </a:graphic>
      </p:graphicFrame>
      <p:graphicFrame>
        <p:nvGraphicFramePr>
          <p:cNvPr id="9221" name="Object 9"/>
          <p:cNvGraphicFramePr>
            <a:graphicFrameLocks noChangeAspect="1"/>
          </p:cNvGraphicFramePr>
          <p:nvPr/>
        </p:nvGraphicFramePr>
        <p:xfrm>
          <a:off x="900162" y="2420938"/>
          <a:ext cx="4608512" cy="1774825"/>
        </p:xfrm>
        <a:graphic>
          <a:graphicData uri="http://schemas.openxmlformats.org/presentationml/2006/ole">
            <p:oleObj spid="_x0000_s2053" name="Equation" r:id="rId6" imgW="1854000" imgH="634680" progId="Equation.DSMT4">
              <p:embed/>
            </p:oleObj>
          </a:graphicData>
        </a:graphic>
      </p:graphicFrame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918748" y="5661248"/>
            <a:ext cx="14205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故原式</a:t>
            </a:r>
          </a:p>
        </p:txBody>
      </p:sp>
      <p:graphicFrame>
        <p:nvGraphicFramePr>
          <p:cNvPr id="9222" name="Object 11"/>
          <p:cNvGraphicFramePr>
            <a:graphicFrameLocks noChangeAspect="1"/>
          </p:cNvGraphicFramePr>
          <p:nvPr/>
        </p:nvGraphicFramePr>
        <p:xfrm>
          <a:off x="2287290" y="5691391"/>
          <a:ext cx="844550" cy="536575"/>
        </p:xfrm>
        <a:graphic>
          <a:graphicData uri="http://schemas.openxmlformats.org/presentationml/2006/ole">
            <p:oleObj spid="_x0000_s2054" name="Equation" r:id="rId7" imgW="2793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1134740" y="1882775"/>
          <a:ext cx="2486025" cy="490538"/>
        </p:xfrm>
        <a:graphic>
          <a:graphicData uri="http://schemas.openxmlformats.org/presentationml/2006/ole">
            <p:oleObj spid="_x0000_s3074" name="Equation" r:id="rId3" imgW="1155600" imgH="228600" progId="Equation.DSMT4">
              <p:embed/>
            </p:oleObj>
          </a:graphicData>
        </a:graphic>
      </p:graphicFrame>
      <p:graphicFrame>
        <p:nvGraphicFramePr>
          <p:cNvPr id="10243" name="Object 3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1403351" y="333376"/>
          <a:ext cx="1872506" cy="667520"/>
        </p:xfrm>
        <a:graphic>
          <a:graphicData uri="http://schemas.openxmlformats.org/presentationml/2006/ole">
            <p:oleObj spid="_x0000_s3075" name="Equation" r:id="rId5" imgW="1104840" imgH="380880" progId="Equation.DSMT4">
              <p:embed/>
            </p:oleObj>
          </a:graphicData>
        </a:graphic>
      </p:graphicFrame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260029" y="1250617"/>
          <a:ext cx="1079723" cy="522199"/>
        </p:xfrm>
        <a:graphic>
          <a:graphicData uri="http://schemas.openxmlformats.org/presentationml/2006/ole">
            <p:oleObj spid="_x0000_s3076" name="Equation" r:id="rId6" imgW="596880" imgH="279360" progId="Equation.DSMT4">
              <p:embed/>
            </p:oleObj>
          </a:graphicData>
        </a:graphic>
      </p:graphicFrame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1115937" y="2568575"/>
          <a:ext cx="2663974" cy="1038719"/>
        </p:xfrm>
        <a:graphic>
          <a:graphicData uri="http://schemas.openxmlformats.org/presentationml/2006/ole">
            <p:oleObj spid="_x0000_s3077" name="Equation" r:id="rId7" imgW="1549080" imgH="583920" progId="Equation.DSMT4">
              <p:embed/>
            </p:oleObj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1813853" y="4508501"/>
          <a:ext cx="5257328" cy="800734"/>
        </p:xfrm>
        <a:graphic>
          <a:graphicData uri="http://schemas.openxmlformats.org/presentationml/2006/ole">
            <p:oleObj spid="_x0000_s3078" name="Equation" r:id="rId8" imgW="2844720" imgH="419040" progId="Equation.DSMT4">
              <p:embed/>
            </p:oleObj>
          </a:graphicData>
        </a:graphic>
      </p:graphicFrame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735002" y="1188041"/>
            <a:ext cx="5966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解</a:t>
            </a:r>
          </a:p>
        </p:txBody>
      </p:sp>
      <p:graphicFrame>
        <p:nvGraphicFramePr>
          <p:cNvPr id="199688" name="Object 8"/>
          <p:cNvGraphicFramePr>
            <a:graphicFrameLocks noChangeAspect="1"/>
          </p:cNvGraphicFramePr>
          <p:nvPr/>
        </p:nvGraphicFramePr>
        <p:xfrm>
          <a:off x="2771775" y="3644900"/>
          <a:ext cx="3312393" cy="743775"/>
        </p:xfrm>
        <a:graphic>
          <a:graphicData uri="http://schemas.openxmlformats.org/presentationml/2006/ole">
            <p:oleObj spid="_x0000_s3079" name="Equation" r:id="rId9" imgW="1752480" imgH="393480" progId="Equation.DSMT4">
              <p:embed/>
            </p:oleObj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1187624" y="4651946"/>
          <a:ext cx="482956" cy="505246"/>
        </p:xfrm>
        <a:graphic>
          <a:graphicData uri="http://schemas.openxmlformats.org/presentationml/2006/ole">
            <p:oleObj spid="_x0000_s3080" name="Equation" r:id="rId10" imgW="279360" imgH="291960" progId="Equation.DSMT4">
              <p:embed/>
            </p:oleObj>
          </a:graphicData>
        </a:graphic>
      </p:graphicFrame>
      <p:graphicFrame>
        <p:nvGraphicFramePr>
          <p:cNvPr id="199690" name="Object 10"/>
          <p:cNvGraphicFramePr>
            <a:graphicFrameLocks noChangeAspect="1"/>
          </p:cNvGraphicFramePr>
          <p:nvPr/>
        </p:nvGraphicFramePr>
        <p:xfrm>
          <a:off x="3253715" y="5392738"/>
          <a:ext cx="4033490" cy="732015"/>
        </p:xfrm>
        <a:graphic>
          <a:graphicData uri="http://schemas.openxmlformats.org/presentationml/2006/ole">
            <p:oleObj spid="_x0000_s3081" name="Equation" r:id="rId11" imgW="2171520" imgH="393480" progId="Equation.DSMT4">
              <p:embed/>
            </p:oleObj>
          </a:graphicData>
        </a:graphic>
      </p:graphicFrame>
      <p:sp>
        <p:nvSpPr>
          <p:cNvPr id="10255" name="Text Box 11"/>
          <p:cNvSpPr txBox="1">
            <a:spLocks noChangeArrowheads="1"/>
          </p:cNvSpPr>
          <p:nvPr/>
        </p:nvSpPr>
        <p:spPr bwMode="auto">
          <a:xfrm>
            <a:off x="603429" y="346075"/>
            <a:ext cx="8290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z="32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endParaRPr lang="en-US" altLang="zh-CN" sz="3200" b="1" dirty="0">
              <a:solidFill>
                <a:srgbClr val="3333FF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199692" name="Object 12"/>
          <p:cNvGraphicFramePr>
            <a:graphicFrameLocks noChangeAspect="1"/>
          </p:cNvGraphicFramePr>
          <p:nvPr/>
        </p:nvGraphicFramePr>
        <p:xfrm>
          <a:off x="3582665" y="1594207"/>
          <a:ext cx="1872357" cy="1114713"/>
        </p:xfrm>
        <a:graphic>
          <a:graphicData uri="http://schemas.openxmlformats.org/presentationml/2006/ole">
            <p:oleObj spid="_x0000_s3082" name="Equation" r:id="rId12" imgW="939600" imgH="558720" progId="Equation.DSMT4">
              <p:embed/>
            </p:oleObj>
          </a:graphicData>
        </a:graphic>
      </p:graphicFrame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5527353" y="1557462"/>
          <a:ext cx="1832826" cy="1295474"/>
        </p:xfrm>
        <a:graphic>
          <a:graphicData uri="http://schemas.openxmlformats.org/presentationml/2006/ole">
            <p:oleObj spid="_x0000_s3083" name="Equation" r:id="rId13" imgW="952200" imgH="672840" progId="Equation.DSMT4">
              <p:embed/>
            </p:oleObj>
          </a:graphicData>
        </a:graphic>
      </p:graphicFrame>
      <p:graphicFrame>
        <p:nvGraphicFramePr>
          <p:cNvPr id="199694" name="Object 14"/>
          <p:cNvGraphicFramePr>
            <a:graphicFrameLocks noChangeAspect="1"/>
          </p:cNvGraphicFramePr>
          <p:nvPr/>
        </p:nvGraphicFramePr>
        <p:xfrm>
          <a:off x="7472040" y="1700336"/>
          <a:ext cx="916384" cy="1080591"/>
        </p:xfrm>
        <a:graphic>
          <a:graphicData uri="http://schemas.openxmlformats.org/presentationml/2006/ole">
            <p:oleObj spid="_x0000_s3084" name="Equation" r:id="rId14" imgW="495000" imgH="583920" progId="Equation.DSMT4">
              <p:embed/>
            </p:oleObj>
          </a:graphicData>
        </a:graphic>
      </p:graphicFrame>
      <p:graphicFrame>
        <p:nvGraphicFramePr>
          <p:cNvPr id="199695" name="Object 15"/>
          <p:cNvGraphicFramePr>
            <a:graphicFrameLocks noChangeAspect="1"/>
          </p:cNvGraphicFramePr>
          <p:nvPr/>
        </p:nvGraphicFramePr>
        <p:xfrm>
          <a:off x="3851920" y="2852936"/>
          <a:ext cx="2774230" cy="532640"/>
        </p:xfrm>
        <a:graphic>
          <a:graphicData uri="http://schemas.openxmlformats.org/presentationml/2006/ole">
            <p:oleObj spid="_x0000_s3085" name="Equation" r:id="rId15" imgW="1523880" imgH="291960" progId="Equation.DSMT4">
              <p:embed/>
            </p:oleObj>
          </a:graphicData>
        </a:graphic>
      </p:graphicFrame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4087490" y="2781300"/>
            <a:ext cx="3240088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454328" y="2420938"/>
            <a:ext cx="327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6400"/>
            <a:ext cx="77724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练习：</a:t>
            </a:r>
            <a:r>
              <a:rPr lang="zh-CN" altLang="en-US" sz="3600" b="1" dirty="0" smtClean="0">
                <a:latin typeface="华文新魏" pitchFamily="2" charset="-122"/>
                <a:ea typeface="华文新魏" pitchFamily="2" charset="-122"/>
              </a:rPr>
              <a:t> 求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2527598" y="404813"/>
          <a:ext cx="3484562" cy="871537"/>
        </p:xfrm>
        <a:graphic>
          <a:graphicData uri="http://schemas.openxmlformats.org/presentationml/2006/ole">
            <p:oleObj spid="_x0000_s35842" name="Equation" r:id="rId3" imgW="1180800" imgH="291960" progId="Equation.DSMT4">
              <p:embed/>
            </p:oleObj>
          </a:graphicData>
        </a:graphic>
      </p:graphicFrame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1287463" y="903288"/>
          <a:ext cx="7172325" cy="5503862"/>
        </p:xfrm>
        <a:graphic>
          <a:graphicData uri="http://schemas.openxmlformats.org/presentationml/2006/ole">
            <p:oleObj spid="_x0000_s35843" name="Equation" r:id="rId4" imgW="2641320" imgH="2006280" progId="Equation.DSMT4">
              <p:embed/>
            </p:oleObj>
          </a:graphicData>
        </a:graphic>
      </p:graphicFrame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6274" y="134749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5386388"/>
            <a:ext cx="5065713" cy="352425"/>
            <a:chOff x="1200" y="3393"/>
            <a:chExt cx="3191" cy="222"/>
          </a:xfrm>
        </p:grpSpPr>
        <p:sp>
          <p:nvSpPr>
            <p:cNvPr id="11303" name="Line 3"/>
            <p:cNvSpPr>
              <a:spLocks noChangeShapeType="1"/>
            </p:cNvSpPr>
            <p:nvPr/>
          </p:nvSpPr>
          <p:spPr bwMode="auto">
            <a:xfrm>
              <a:off x="1200" y="3393"/>
              <a:ext cx="3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7" name="Object 4"/>
            <p:cNvGraphicFramePr>
              <a:graphicFrameLocks noChangeAspect="1"/>
            </p:cNvGraphicFramePr>
            <p:nvPr/>
          </p:nvGraphicFramePr>
          <p:xfrm>
            <a:off x="4224" y="3456"/>
            <a:ext cx="167" cy="159"/>
          </p:xfrm>
          <a:graphic>
            <a:graphicData uri="http://schemas.openxmlformats.org/presentationml/2006/ole">
              <p:oleObj spid="_x0000_s4109" name="公式" r:id="rId3" imgW="266400" imgH="253800" progId="Equation.3">
                <p:embed/>
              </p:oleObj>
            </a:graphicData>
          </a:graphic>
        </p:graphicFrame>
      </p:grp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43434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4895850" y="5353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4781550" y="535305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44958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5348288"/>
            <a:ext cx="368300" cy="519112"/>
            <a:chOff x="2304" y="2937"/>
            <a:chExt cx="232" cy="327"/>
          </a:xfrm>
        </p:grpSpPr>
        <p:sp>
          <p:nvSpPr>
            <p:cNvPr id="11302" name="Oval 10"/>
            <p:cNvSpPr>
              <a:spLocks noChangeArrowheads="1"/>
            </p:cNvSpPr>
            <p:nvPr/>
          </p:nvSpPr>
          <p:spPr bwMode="auto">
            <a:xfrm>
              <a:off x="235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6" name="Object 11"/>
            <p:cNvGraphicFramePr>
              <a:graphicFrameLocks noChangeAspect="1"/>
            </p:cNvGraphicFramePr>
            <p:nvPr/>
          </p:nvGraphicFramePr>
          <p:xfrm>
            <a:off x="2304" y="2976"/>
            <a:ext cx="232" cy="288"/>
          </p:xfrm>
          <a:graphic>
            <a:graphicData uri="http://schemas.openxmlformats.org/presentationml/2006/ole">
              <p:oleObj spid="_x0000_s4108" name="公式" r:id="rId4" imgW="368280" imgH="457200" progId="Equation.3">
                <p:embed/>
              </p:oleObj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08288" y="5348288"/>
            <a:ext cx="392112" cy="495300"/>
            <a:chOff x="2873" y="2937"/>
            <a:chExt cx="247" cy="312"/>
          </a:xfrm>
        </p:grpSpPr>
        <p:sp>
          <p:nvSpPr>
            <p:cNvPr id="11301" name="Oval 13"/>
            <p:cNvSpPr>
              <a:spLocks noChangeArrowheads="1"/>
            </p:cNvSpPr>
            <p:nvPr/>
          </p:nvSpPr>
          <p:spPr bwMode="auto">
            <a:xfrm>
              <a:off x="2928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5" name="Object 14"/>
            <p:cNvGraphicFramePr>
              <a:graphicFrameLocks noChangeAspect="1"/>
            </p:cNvGraphicFramePr>
            <p:nvPr/>
          </p:nvGraphicFramePr>
          <p:xfrm>
            <a:off x="2873" y="2961"/>
            <a:ext cx="247" cy="288"/>
          </p:xfrm>
          <a:graphic>
            <a:graphicData uri="http://schemas.openxmlformats.org/presentationml/2006/ole">
              <p:oleObj spid="_x0000_s4107" name="公式" r:id="rId5" imgW="393480" imgH="457200" progId="Equation.3">
                <p:embed/>
              </p:oleObj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341688" y="5353050"/>
            <a:ext cx="392112" cy="519113"/>
            <a:chOff x="1824" y="2937"/>
            <a:chExt cx="247" cy="327"/>
          </a:xfrm>
        </p:grpSpPr>
        <p:sp>
          <p:nvSpPr>
            <p:cNvPr id="11300" name="Oval 16"/>
            <p:cNvSpPr>
              <a:spLocks noChangeArrowheads="1"/>
            </p:cNvSpPr>
            <p:nvPr/>
          </p:nvSpPr>
          <p:spPr bwMode="auto">
            <a:xfrm>
              <a:off x="187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4" name="Object 17"/>
            <p:cNvGraphicFramePr>
              <a:graphicFrameLocks noChangeAspect="1"/>
            </p:cNvGraphicFramePr>
            <p:nvPr/>
          </p:nvGraphicFramePr>
          <p:xfrm>
            <a:off x="1824" y="2976"/>
            <a:ext cx="247" cy="288"/>
          </p:xfrm>
          <a:graphic>
            <a:graphicData uri="http://schemas.openxmlformats.org/presentationml/2006/ole">
              <p:oleObj spid="_x0000_s4106" name="公式" r:id="rId6" imgW="393480" imgH="457200" progId="Equation.3">
                <p:embed/>
              </p:oleObj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083050" y="5353050"/>
            <a:ext cx="660400" cy="495300"/>
            <a:chOff x="3424" y="3576"/>
            <a:chExt cx="416" cy="312"/>
          </a:xfrm>
        </p:grpSpPr>
        <p:sp>
          <p:nvSpPr>
            <p:cNvPr id="11299" name="Oval 19"/>
            <p:cNvSpPr>
              <a:spLocks noChangeArrowheads="1"/>
            </p:cNvSpPr>
            <p:nvPr/>
          </p:nvSpPr>
          <p:spPr bwMode="auto">
            <a:xfrm>
              <a:off x="3464" y="357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3" name="Object 20"/>
            <p:cNvGraphicFramePr>
              <a:graphicFrameLocks noChangeAspect="1"/>
            </p:cNvGraphicFramePr>
            <p:nvPr/>
          </p:nvGraphicFramePr>
          <p:xfrm>
            <a:off x="3424" y="3600"/>
            <a:ext cx="416" cy="288"/>
          </p:xfrm>
          <a:graphic>
            <a:graphicData uri="http://schemas.openxmlformats.org/presentationml/2006/ole">
              <p:oleObj spid="_x0000_s4105" name="公式" r:id="rId7" imgW="660240" imgH="457200" progId="Equation.3">
                <p:embed/>
              </p:oleObj>
            </a:graphicData>
          </a:graphic>
        </p:graphicFrame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657600" y="5348288"/>
            <a:ext cx="404813" cy="519112"/>
            <a:chOff x="4641" y="2640"/>
            <a:chExt cx="255" cy="327"/>
          </a:xfrm>
        </p:grpSpPr>
        <p:sp>
          <p:nvSpPr>
            <p:cNvPr id="11298" name="Oval 22"/>
            <p:cNvSpPr>
              <a:spLocks noChangeArrowheads="1"/>
            </p:cNvSpPr>
            <p:nvPr/>
          </p:nvSpPr>
          <p:spPr bwMode="auto">
            <a:xfrm>
              <a:off x="4752" y="2640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2" name="Object 23"/>
            <p:cNvGraphicFramePr>
              <a:graphicFrameLocks noChangeAspect="1"/>
            </p:cNvGraphicFramePr>
            <p:nvPr/>
          </p:nvGraphicFramePr>
          <p:xfrm>
            <a:off x="4641" y="2679"/>
            <a:ext cx="255" cy="288"/>
          </p:xfrm>
          <a:graphic>
            <a:graphicData uri="http://schemas.openxmlformats.org/presentationml/2006/ole">
              <p:oleObj spid="_x0000_s4104" name="公式" r:id="rId8" imgW="406080" imgH="457200" progId="Equation.3">
                <p:embed/>
              </p:oleObj>
            </a:graphicData>
          </a:graphic>
        </p:graphicFrame>
      </p:grp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4648200" y="53482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58" name="Object 26"/>
          <p:cNvGraphicFramePr>
            <a:graphicFrameLocks noChangeAspect="1"/>
          </p:cNvGraphicFramePr>
          <p:nvPr/>
        </p:nvGraphicFramePr>
        <p:xfrm>
          <a:off x="990600" y="2316088"/>
          <a:ext cx="3479800" cy="469900"/>
        </p:xfrm>
        <a:graphic>
          <a:graphicData uri="http://schemas.openxmlformats.org/presentationml/2006/ole">
            <p:oleObj spid="_x0000_s4098" name="公式" r:id="rId9" imgW="3479760" imgH="469800" progId="Equation.3">
              <p:embed/>
            </p:oleObj>
          </a:graphicData>
        </a:graphic>
      </p:graphicFrame>
      <p:graphicFrame>
        <p:nvGraphicFramePr>
          <p:cNvPr id="69659" name="Object 27"/>
          <p:cNvGraphicFramePr>
            <a:graphicFrameLocks noChangeAspect="1"/>
          </p:cNvGraphicFramePr>
          <p:nvPr/>
        </p:nvGraphicFramePr>
        <p:xfrm>
          <a:off x="990600" y="3001888"/>
          <a:ext cx="4292600" cy="457200"/>
        </p:xfrm>
        <a:graphic>
          <a:graphicData uri="http://schemas.openxmlformats.org/presentationml/2006/ole">
            <p:oleObj spid="_x0000_s4099" name="公式" r:id="rId10" imgW="4292280" imgH="457200" progId="Equation.3">
              <p:embed/>
            </p:oleObj>
          </a:graphicData>
        </a:graphic>
      </p:graphicFrame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5410200" y="2925688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单调增加</a:t>
            </a:r>
          </a:p>
        </p:txBody>
      </p:sp>
      <p:graphicFrame>
        <p:nvGraphicFramePr>
          <p:cNvPr id="69661" name="Object 29"/>
          <p:cNvGraphicFramePr>
            <a:graphicFrameLocks noChangeAspect="1"/>
          </p:cNvGraphicFramePr>
          <p:nvPr/>
        </p:nvGraphicFramePr>
        <p:xfrm>
          <a:off x="990600" y="3763888"/>
          <a:ext cx="4292600" cy="457200"/>
        </p:xfrm>
        <a:graphic>
          <a:graphicData uri="http://schemas.openxmlformats.org/presentationml/2006/ole">
            <p:oleObj spid="_x0000_s4100" name="公式" r:id="rId11" imgW="4292280" imgH="457200" progId="Equation.3">
              <p:embed/>
            </p:oleObj>
          </a:graphicData>
        </a:graphic>
      </p:graphicFrame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5410200" y="3687688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单调减少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7010400" y="3306688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单调数列</a:t>
            </a:r>
          </a:p>
        </p:txBody>
      </p:sp>
      <p:sp>
        <p:nvSpPr>
          <p:cNvPr id="69664" name="AutoShape 32"/>
          <p:cNvSpPr>
            <a:spLocks/>
          </p:cNvSpPr>
          <p:nvPr/>
        </p:nvSpPr>
        <p:spPr bwMode="auto">
          <a:xfrm>
            <a:off x="7010400" y="3154288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65" name="Object 33"/>
          <p:cNvGraphicFramePr>
            <a:graphicFrameLocks noChangeAspect="1"/>
          </p:cNvGraphicFramePr>
          <p:nvPr/>
        </p:nvGraphicFramePr>
        <p:xfrm>
          <a:off x="801960" y="1235224"/>
          <a:ext cx="7010400" cy="609600"/>
        </p:xfrm>
        <a:graphic>
          <a:graphicData uri="http://schemas.openxmlformats.org/presentationml/2006/ole">
            <p:oleObj spid="_x0000_s4101" name="文档" r:id="rId12" imgW="7017480" imgH="628560" progId="Word.Document.8">
              <p:embed/>
            </p:oleObj>
          </a:graphicData>
        </a:graphic>
      </p:graphicFrame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914400" y="4564063"/>
            <a:ext cx="1828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几何解释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kumimoji="1" lang="en-US" altLang="zh-CN" sz="24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4933950" y="5322888"/>
            <a:ext cx="239713" cy="392112"/>
            <a:chOff x="5232" y="2640"/>
            <a:chExt cx="151" cy="247"/>
          </a:xfrm>
        </p:grpSpPr>
        <p:graphicFrame>
          <p:nvGraphicFramePr>
            <p:cNvPr id="11271" name="Object 36"/>
            <p:cNvGraphicFramePr>
              <a:graphicFrameLocks noChangeAspect="1"/>
            </p:cNvGraphicFramePr>
            <p:nvPr/>
          </p:nvGraphicFramePr>
          <p:xfrm>
            <a:off x="5232" y="2736"/>
            <a:ext cx="151" cy="151"/>
          </p:xfrm>
          <a:graphic>
            <a:graphicData uri="http://schemas.openxmlformats.org/presentationml/2006/ole">
              <p:oleObj spid="_x0000_s4103" name="公式" r:id="rId13" imgW="317160" imgH="317160" progId="Equation.3">
                <p:embed/>
              </p:oleObj>
            </a:graphicData>
          </a:graphic>
        </p:graphicFrame>
        <p:sp>
          <p:nvSpPr>
            <p:cNvPr id="11297" name="Line 37"/>
            <p:cNvSpPr>
              <a:spLocks noChangeShapeType="1"/>
            </p:cNvSpPr>
            <p:nvPr/>
          </p:nvSpPr>
          <p:spPr bwMode="auto">
            <a:xfrm>
              <a:off x="5328" y="2640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748338" y="5314950"/>
            <a:ext cx="327025" cy="392113"/>
            <a:chOff x="3621" y="3360"/>
            <a:chExt cx="206" cy="247"/>
          </a:xfrm>
        </p:grpSpPr>
        <p:graphicFrame>
          <p:nvGraphicFramePr>
            <p:cNvPr id="11270" name="Object 39"/>
            <p:cNvGraphicFramePr>
              <a:graphicFrameLocks noChangeAspect="1"/>
            </p:cNvGraphicFramePr>
            <p:nvPr/>
          </p:nvGraphicFramePr>
          <p:xfrm>
            <a:off x="3621" y="3456"/>
            <a:ext cx="206" cy="151"/>
          </p:xfrm>
          <a:graphic>
            <a:graphicData uri="http://schemas.openxmlformats.org/presentationml/2006/ole">
              <p:oleObj spid="_x0000_s4102" name="公式" r:id="rId14" imgW="431640" imgH="317160" progId="Equation.3">
                <p:embed/>
              </p:oleObj>
            </a:graphicData>
          </a:graphic>
        </p:graphicFrame>
        <p:sp>
          <p:nvSpPr>
            <p:cNvPr id="11296" name="Line 40"/>
            <p:cNvSpPr>
              <a:spLocks noChangeShapeType="1"/>
            </p:cNvSpPr>
            <p:nvPr/>
          </p:nvSpPr>
          <p:spPr bwMode="auto">
            <a:xfrm>
              <a:off x="3744" y="3360"/>
              <a:ext cx="0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38" grpId="0" animBg="1"/>
      <p:bldP spid="69639" grpId="0" animBg="1"/>
      <p:bldP spid="69640" grpId="0" animBg="1"/>
      <p:bldP spid="69656" grpId="0" animBg="1"/>
      <p:bldP spid="69660" grpId="0" autoUpdateAnimBg="0"/>
      <p:bldP spid="69662" grpId="0" autoUpdateAnimBg="0"/>
      <p:bldP spid="69663" grpId="0" autoUpdateAnimBg="0"/>
      <p:bldP spid="69664" grpId="0" animBg="1"/>
      <p:bldP spid="696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763688" y="1989138"/>
            <a:ext cx="3877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单调有界数列一定收敛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1750323" y="2708920"/>
            <a:ext cx="64940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单调增加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减少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且有上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下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界数列必收敛</a:t>
            </a:r>
            <a:r>
              <a:rPr lang="en-US" altLang="zh-CN" sz="28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graphicFrame>
        <p:nvGraphicFramePr>
          <p:cNvPr id="198663" name="Object 7"/>
          <p:cNvGraphicFramePr>
            <a:graphicFrameLocks noChangeAspect="1"/>
          </p:cNvGraphicFramePr>
          <p:nvPr/>
        </p:nvGraphicFramePr>
        <p:xfrm>
          <a:off x="2431084" y="3933056"/>
          <a:ext cx="1800870" cy="981320"/>
        </p:xfrm>
        <a:graphic>
          <a:graphicData uri="http://schemas.openxmlformats.org/presentationml/2006/ole">
            <p:oleObj spid="_x0000_s5122" name="Equation" r:id="rId3" imgW="901440" imgH="571320" progId="Equation.DSMT4">
              <p:embed/>
            </p:oleObj>
          </a:graphicData>
        </a:graphic>
      </p:graphicFrame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705872" y="1105580"/>
            <a:ext cx="3506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准则</a:t>
            </a:r>
            <a:r>
              <a:rPr lang="en-US" altLang="zh-CN" sz="2800" b="1" dirty="0">
                <a:latin typeface="华文新魏" pitchFamily="2" charset="-122"/>
                <a:ea typeface="华文新魏" pitchFamily="2" charset="-122"/>
              </a:rPr>
              <a:t>2   </a:t>
            </a: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单调有界准则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043608" y="4155305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例如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  <p:bldP spid="198662" grpId="0"/>
      <p:bldP spid="1986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Text Box 2"/>
          <p:cNvSpPr txBox="1">
            <a:spLocks noChangeArrowheads="1"/>
          </p:cNvSpPr>
          <p:nvPr/>
        </p:nvSpPr>
        <p:spPr bwMode="auto">
          <a:xfrm>
            <a:off x="685800" y="528638"/>
            <a:ext cx="78803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证明</a:t>
            </a:r>
            <a:r>
              <a:rPr kumimoji="1" lang="zh-CN" altLang="en-US" sz="2800" dirty="0" smtClean="0">
                <a:latin typeface="华文新魏" pitchFamily="2" charset="-122"/>
                <a:ea typeface="华文新魏" pitchFamily="2" charset="-122"/>
              </a:rPr>
              <a:t>数列                                  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（   重根式 ）的</a:t>
            </a:r>
            <a:endParaRPr kumimoji="1"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           </a:t>
            </a:r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极限必然存在，并求该极限</a:t>
            </a:r>
            <a:r>
              <a:rPr kumimoji="1" lang="en-US" altLang="zh-CN" sz="2800" dirty="0"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3048000" y="381000"/>
          <a:ext cx="3011488" cy="685800"/>
        </p:xfrm>
        <a:graphic>
          <a:graphicData uri="http://schemas.openxmlformats.org/presentationml/2006/ole">
            <p:oleObj spid="_x0000_s6146" name="Equation" r:id="rId3" imgW="1612800" imgH="368280" progId="Equation.DSMT4">
              <p:embed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38200" y="1919288"/>
            <a:ext cx="83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证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636713" y="2012950"/>
          <a:ext cx="2020887" cy="379413"/>
        </p:xfrm>
        <a:graphic>
          <a:graphicData uri="http://schemas.openxmlformats.org/presentationml/2006/ole">
            <p:oleObj spid="_x0000_s6147" name="公式" r:id="rId4" imgW="2438280" imgH="457200" progId="Equation.3">
              <p:embed/>
            </p:oleObj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4144963" y="2016125"/>
          <a:ext cx="2990850" cy="388938"/>
        </p:xfrm>
        <a:graphic>
          <a:graphicData uri="http://schemas.openxmlformats.org/presentationml/2006/ole">
            <p:oleObj spid="_x0000_s6148" name="公式" r:id="rId5" imgW="3606480" imgH="469800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936625" y="2619375"/>
          <a:ext cx="2263775" cy="398463"/>
        </p:xfrm>
        <a:graphic>
          <a:graphicData uri="http://schemas.openxmlformats.org/presentationml/2006/ole">
            <p:oleObj spid="_x0000_s6149" name="公式" r:id="rId6" imgW="2730240" imgH="482400" progId="Equation.3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3309938" y="2659063"/>
          <a:ext cx="1643062" cy="388937"/>
        </p:xfrm>
        <a:graphic>
          <a:graphicData uri="http://schemas.openxmlformats.org/presentationml/2006/ole">
            <p:oleObj spid="_x0000_s6150" name="公式" r:id="rId7" imgW="1981080" imgH="469800" progId="Equation.3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5159375" y="2667000"/>
          <a:ext cx="1958975" cy="409575"/>
        </p:xfrm>
        <a:graphic>
          <a:graphicData uri="http://schemas.openxmlformats.org/presentationml/2006/ole">
            <p:oleObj spid="_x0000_s6151" name="公式" r:id="rId8" imgW="2361960" imgH="495000" progId="Equation.3">
              <p:embed/>
            </p:oleObj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7016750" y="2698750"/>
          <a:ext cx="1136650" cy="334963"/>
        </p:xfrm>
        <a:graphic>
          <a:graphicData uri="http://schemas.openxmlformats.org/presentationml/2006/ole">
            <p:oleObj spid="_x0000_s6152" name="公式" r:id="rId9" imgW="1371600" imgH="406080" progId="Equation.3">
              <p:embed/>
            </p:oleObj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8153400" y="2754313"/>
          <a:ext cx="514350" cy="325437"/>
        </p:xfrm>
        <a:graphic>
          <a:graphicData uri="http://schemas.openxmlformats.org/presentationml/2006/ole">
            <p:oleObj spid="_x0000_s6153" name="公式" r:id="rId10" imgW="622080" imgH="393480" progId="Equation.3">
              <p:embed/>
            </p:oleObj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936625" y="3321050"/>
          <a:ext cx="2284413" cy="388938"/>
        </p:xfrm>
        <a:graphic>
          <a:graphicData uri="http://schemas.openxmlformats.org/presentationml/2006/ole">
            <p:oleObj spid="_x0000_s6154" name="公式" r:id="rId11" imgW="2755800" imgH="469800" progId="Equation.3">
              <p:embed/>
            </p:oleObj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3886200" y="3276600"/>
          <a:ext cx="1906588" cy="495300"/>
        </p:xfrm>
        <a:graphic>
          <a:graphicData uri="http://schemas.openxmlformats.org/presentationml/2006/ole">
            <p:oleObj spid="_x0000_s6155" name="公式" r:id="rId12" imgW="2298600" imgH="596880" progId="Equation.3">
              <p:embed/>
            </p:oleObj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965200" y="4010025"/>
          <a:ext cx="2284413" cy="409575"/>
        </p:xfrm>
        <a:graphic>
          <a:graphicData uri="http://schemas.openxmlformats.org/presentationml/2006/ole">
            <p:oleObj spid="_x0000_s6156" name="公式" r:id="rId13" imgW="2755800" imgH="495000" progId="Equation.3">
              <p:embed/>
            </p:oleObj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3371850" y="3962400"/>
          <a:ext cx="1895475" cy="420688"/>
        </p:xfrm>
        <a:graphic>
          <a:graphicData uri="http://schemas.openxmlformats.org/presentationml/2006/ole">
            <p:oleObj spid="_x0000_s6157" name="公式" r:id="rId14" imgW="2286000" imgH="507960" progId="Equation.3">
              <p:embed/>
            </p:oleObj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5470525" y="3962400"/>
          <a:ext cx="3063875" cy="525463"/>
        </p:xfrm>
        <a:graphic>
          <a:graphicData uri="http://schemas.openxmlformats.org/presentationml/2006/ole">
            <p:oleObj spid="_x0000_s6158" name="公式" r:id="rId15" imgW="3695400" imgH="634680" progId="Equation.3">
              <p:embed/>
            </p:oleObj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987425" y="4859338"/>
          <a:ext cx="1527175" cy="398462"/>
        </p:xfrm>
        <a:graphic>
          <a:graphicData uri="http://schemas.openxmlformats.org/presentationml/2006/ole">
            <p:oleObj spid="_x0000_s6159" name="公式" r:id="rId16" imgW="1841400" imgH="482400" progId="Equation.3">
              <p:embed/>
            </p:oleObj>
          </a:graphicData>
        </a:graphic>
      </p:graphicFrame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3063875" y="4729163"/>
          <a:ext cx="4022725" cy="757237"/>
        </p:xfrm>
        <a:graphic>
          <a:graphicData uri="http://schemas.openxmlformats.org/presentationml/2006/ole">
            <p:oleObj spid="_x0000_s6160" name="公式" r:id="rId17" imgW="4851360" imgH="914400" progId="Equation.3">
              <p:embed/>
            </p:oleObj>
          </a:graphicData>
        </a:graphic>
      </p:graphicFrame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7086600" y="4876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(</a:t>
            </a:r>
            <a:r>
              <a:rPr kumimoji="1" lang="zh-CN" altLang="en-US" sz="2400">
                <a:latin typeface="Times New Roman" pitchFamily="18" charset="0"/>
              </a:rPr>
              <a:t>舍去</a:t>
            </a:r>
            <a:r>
              <a:rPr kumimoji="1" lang="en-US" altLang="zh-CN" sz="240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914400" y="5489575"/>
          <a:ext cx="2547938" cy="758825"/>
        </p:xfrm>
        <a:graphic>
          <a:graphicData uri="http://schemas.openxmlformats.org/presentationml/2006/ole">
            <p:oleObj spid="_x0000_s6161" name="公式" r:id="rId18" imgW="3073320" imgH="914400" progId="Equation.3">
              <p:embed/>
            </p:oleObj>
          </a:graphicData>
        </a:graphic>
      </p:graphicFrame>
      <p:graphicFrame>
        <p:nvGraphicFramePr>
          <p:cNvPr id="13330" name="Object 21"/>
          <p:cNvGraphicFramePr>
            <a:graphicFrameLocks noChangeAspect="1"/>
          </p:cNvGraphicFramePr>
          <p:nvPr/>
        </p:nvGraphicFramePr>
        <p:xfrm>
          <a:off x="6316663" y="685800"/>
          <a:ext cx="236537" cy="260350"/>
        </p:xfrm>
        <a:graphic>
          <a:graphicData uri="http://schemas.openxmlformats.org/presentationml/2006/ole">
            <p:oleObj spid="_x0000_s6162" name="Equation" r:id="rId19" imgW="126720" imgH="139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7993063" y="2260600"/>
          <a:ext cx="285750" cy="298450"/>
        </p:xfrm>
        <a:graphic>
          <a:graphicData uri="http://schemas.openxmlformats.org/presentationml/2006/ole">
            <p:oleObj spid="_x0000_s7170" name="公式" r:id="rId3" imgW="317160" imgH="317160" progId="Equation.3">
              <p:embed/>
            </p:oleObj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8102600" y="430213"/>
          <a:ext cx="285750" cy="311150"/>
        </p:xfrm>
        <a:graphic>
          <a:graphicData uri="http://schemas.openxmlformats.org/presentationml/2006/ole">
            <p:oleObj spid="_x0000_s7171" name="公式" r:id="rId4" imgW="317160" imgH="330120" progId="Equation.3">
              <p:embed/>
            </p:oleObj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433958" y="1982093"/>
          <a:ext cx="4210050" cy="1158875"/>
        </p:xfrm>
        <a:graphic>
          <a:graphicData uri="http://schemas.openxmlformats.org/presentationml/2006/ole">
            <p:oleObj spid="_x0000_s7172" name="Equation" r:id="rId5" imgW="2031840" imgH="558720" progId="Equation.DSMT4">
              <p:embed/>
            </p:oleObj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577850" y="5816600"/>
          <a:ext cx="7150100" cy="506413"/>
        </p:xfrm>
        <a:graphic>
          <a:graphicData uri="http://schemas.openxmlformats.org/presentationml/2006/ole">
            <p:oleObj spid="_x0000_s7173" name="Equation" r:id="rId6" imgW="3949560" imgH="279360" progId="Equation.DSMT4">
              <p:embed/>
            </p:oleObj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002463" y="1447800"/>
            <a:ext cx="990600" cy="838200"/>
            <a:chOff x="4704" y="912"/>
            <a:chExt cx="624" cy="528"/>
          </a:xfrm>
        </p:grpSpPr>
        <p:sp>
          <p:nvSpPr>
            <p:cNvPr id="14360" name="Line 13"/>
            <p:cNvSpPr>
              <a:spLocks noChangeShapeType="1"/>
            </p:cNvSpPr>
            <p:nvPr/>
          </p:nvSpPr>
          <p:spPr bwMode="auto">
            <a:xfrm>
              <a:off x="4704" y="14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14"/>
            <p:cNvSpPr>
              <a:spLocks noChangeShapeType="1"/>
            </p:cNvSpPr>
            <p:nvPr/>
          </p:nvSpPr>
          <p:spPr bwMode="auto">
            <a:xfrm flipV="1">
              <a:off x="4704" y="91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23" name="AutoShape 3"/>
          <p:cNvSpPr>
            <a:spLocks noChangeArrowheads="1"/>
          </p:cNvSpPr>
          <p:nvPr/>
        </p:nvSpPr>
        <p:spPr bwMode="auto">
          <a:xfrm flipH="1">
            <a:off x="7019925" y="692150"/>
            <a:ext cx="1008063" cy="1584325"/>
          </a:xfrm>
          <a:prstGeom prst="rtTriangle">
            <a:avLst/>
          </a:prstGeom>
          <a:solidFill>
            <a:srgbClr val="F9B7F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36" name="AutoShape 16"/>
          <p:cNvSpPr>
            <a:spLocks noChangeArrowheads="1"/>
          </p:cNvSpPr>
          <p:nvPr/>
        </p:nvSpPr>
        <p:spPr bwMode="auto">
          <a:xfrm>
            <a:off x="7019925" y="1412875"/>
            <a:ext cx="1022350" cy="869950"/>
          </a:xfrm>
          <a:prstGeom prst="triangle">
            <a:avLst>
              <a:gd name="adj" fmla="val 50310"/>
            </a:avLst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7064375" y="2074863"/>
          <a:ext cx="209550" cy="200025"/>
        </p:xfrm>
        <a:graphic>
          <a:graphicData uri="http://schemas.openxmlformats.org/presentationml/2006/ole">
            <p:oleObj spid="_x0000_s7174" name="公式" r:id="rId7" imgW="266400" imgH="253800" progId="Equation.3">
              <p:embed/>
            </p:oleObj>
          </a:graphicData>
        </a:graphic>
      </p:graphicFrame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6659563" y="2247900"/>
          <a:ext cx="361950" cy="388938"/>
        </p:xfrm>
        <a:graphic>
          <a:graphicData uri="http://schemas.openxmlformats.org/presentationml/2006/ole">
            <p:oleObj spid="_x0000_s7175" name="Equation" r:id="rId8" imgW="164880" imgH="177480" progId="Equation.DSMT4">
              <p:embed/>
            </p:oleObj>
          </a:graphicData>
        </a:graphic>
      </p:graphicFrame>
      <p:graphicFrame>
        <p:nvGraphicFramePr>
          <p:cNvPr id="133140" name="Object 20"/>
          <p:cNvGraphicFramePr>
            <a:graphicFrameLocks noChangeAspect="1"/>
          </p:cNvGraphicFramePr>
          <p:nvPr/>
        </p:nvGraphicFramePr>
        <p:xfrm>
          <a:off x="7346950" y="1071563"/>
          <a:ext cx="285750" cy="300037"/>
        </p:xfrm>
        <a:graphic>
          <a:graphicData uri="http://schemas.openxmlformats.org/presentationml/2006/ole">
            <p:oleObj spid="_x0000_s7176" name="公式" r:id="rId9" imgW="317160" imgH="317160" progId="Equation.3">
              <p:embed/>
            </p:oleObj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380288" y="1412875"/>
            <a:ext cx="307975" cy="1169988"/>
            <a:chOff x="4644" y="920"/>
            <a:chExt cx="194" cy="737"/>
          </a:xfrm>
        </p:grpSpPr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 flipH="1">
              <a:off x="4732" y="920"/>
              <a:ext cx="0" cy="5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0" name="Object 22"/>
            <p:cNvGraphicFramePr>
              <a:graphicFrameLocks noChangeAspect="1"/>
            </p:cNvGraphicFramePr>
            <p:nvPr/>
          </p:nvGraphicFramePr>
          <p:xfrm>
            <a:off x="4644" y="1476"/>
            <a:ext cx="194" cy="181"/>
          </p:xfrm>
          <a:graphic>
            <a:graphicData uri="http://schemas.openxmlformats.org/presentationml/2006/ole">
              <p:oleObj spid="_x0000_s7182" name="公式" r:id="rId10" imgW="342720" imgH="317160" progId="Equation.3">
                <p:embed/>
              </p:oleObj>
            </a:graphicData>
          </a:graphic>
        </p:graphicFrame>
      </p:grpSp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457200" y="3860800"/>
          <a:ext cx="6434138" cy="625475"/>
        </p:xfrm>
        <a:graphic>
          <a:graphicData uri="http://schemas.openxmlformats.org/presentationml/2006/ole">
            <p:oleObj spid="_x0000_s7177" name="Equation" r:id="rId11" imgW="3403440" imgH="330120" progId="Equation.DSMT4">
              <p:embed/>
            </p:oleObj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/>
        </p:nvGraphicFramePr>
        <p:xfrm>
          <a:off x="371475" y="4581525"/>
          <a:ext cx="5424488" cy="1055688"/>
        </p:xfrm>
        <a:graphic>
          <a:graphicData uri="http://schemas.openxmlformats.org/presentationml/2006/ole">
            <p:oleObj spid="_x0000_s7178" name="Equation" r:id="rId12" imgW="2869920" imgH="558720" progId="Equation.DSMT4">
              <p:embed/>
            </p:oleObj>
          </a:graphicData>
        </a:graphic>
      </p:graphicFrame>
      <p:sp>
        <p:nvSpPr>
          <p:cNvPr id="133146" name="Oval 26"/>
          <p:cNvSpPr>
            <a:spLocks noChangeArrowheads="1"/>
          </p:cNvSpPr>
          <p:nvPr/>
        </p:nvSpPr>
        <p:spPr bwMode="auto">
          <a:xfrm>
            <a:off x="6045200" y="1295400"/>
            <a:ext cx="1982788" cy="19827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Text Box 28"/>
          <p:cNvSpPr txBox="1">
            <a:spLocks noChangeArrowheads="1"/>
          </p:cNvSpPr>
          <p:nvPr/>
        </p:nvSpPr>
        <p:spPr bwMode="auto">
          <a:xfrm>
            <a:off x="395288" y="333375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二、两</a:t>
            </a:r>
            <a:r>
              <a:rPr lang="zh-CN" altLang="en-US" sz="3600" b="1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个重要极限</a:t>
            </a:r>
          </a:p>
        </p:txBody>
      </p:sp>
      <p:graphicFrame>
        <p:nvGraphicFramePr>
          <p:cNvPr id="133150" name="Object 30"/>
          <p:cNvGraphicFramePr>
            <a:graphicFrameLocks noChangeAspect="1"/>
          </p:cNvGraphicFramePr>
          <p:nvPr/>
        </p:nvGraphicFramePr>
        <p:xfrm>
          <a:off x="395288" y="1052513"/>
          <a:ext cx="2722562" cy="1114425"/>
        </p:xfrm>
        <a:graphic>
          <a:graphicData uri="http://schemas.openxmlformats.org/presentationml/2006/ole">
            <p:oleObj spid="_x0000_s7179" name="Equation" r:id="rId13" imgW="1396800" imgH="571320" progId="Equation.DSMT4">
              <p:embed/>
            </p:oleObj>
          </a:graphicData>
        </a:graphic>
      </p:graphicFrame>
      <p:graphicFrame>
        <p:nvGraphicFramePr>
          <p:cNvPr id="133153" name="Object 33"/>
          <p:cNvGraphicFramePr>
            <a:graphicFrameLocks noChangeAspect="1"/>
          </p:cNvGraphicFramePr>
          <p:nvPr/>
        </p:nvGraphicFramePr>
        <p:xfrm>
          <a:off x="504825" y="3117850"/>
          <a:ext cx="6764338" cy="598488"/>
        </p:xfrm>
        <a:graphic>
          <a:graphicData uri="http://schemas.openxmlformats.org/presentationml/2006/ole">
            <p:oleObj spid="_x0000_s7180" name="Equation" r:id="rId14" imgW="3301920" imgH="291960" progId="Equation.DSMT4">
              <p:embed/>
            </p:oleObj>
          </a:graphicData>
        </a:graphic>
      </p:graphicFrame>
      <p:sp>
        <p:nvSpPr>
          <p:cNvPr id="133155" name="Line 35"/>
          <p:cNvSpPr>
            <a:spLocks noChangeShapeType="1"/>
          </p:cNvSpPr>
          <p:nvPr/>
        </p:nvSpPr>
        <p:spPr bwMode="auto">
          <a:xfrm flipV="1">
            <a:off x="8027988" y="692150"/>
            <a:ext cx="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56" name="Line 36"/>
          <p:cNvSpPr>
            <a:spLocks noChangeShapeType="1"/>
          </p:cNvSpPr>
          <p:nvPr/>
        </p:nvSpPr>
        <p:spPr bwMode="auto">
          <a:xfrm flipV="1">
            <a:off x="7524750" y="692150"/>
            <a:ext cx="503238" cy="747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61" name="Object 41"/>
          <p:cNvGraphicFramePr>
            <a:graphicFrameLocks noChangeAspect="1"/>
          </p:cNvGraphicFramePr>
          <p:nvPr>
            <p:ph/>
          </p:nvPr>
        </p:nvGraphicFramePr>
        <p:xfrm>
          <a:off x="3708400" y="1128713"/>
          <a:ext cx="455613" cy="787400"/>
        </p:xfrm>
        <a:graphic>
          <a:graphicData uri="http://schemas.openxmlformats.org/presentationml/2006/ole">
            <p:oleObj spid="_x0000_s7181" name="Equation" r:id="rId15" imgW="330120" imgH="5713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20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36" grpId="0" animBg="1"/>
      <p:bldP spid="133146" grpId="0" animBg="1"/>
      <p:bldP spid="133155" grpId="0" animBg="1"/>
      <p:bldP spid="13315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326</Words>
  <Application>Microsoft Office PowerPoint</Application>
  <PresentationFormat>全屏显示(4:3)</PresentationFormat>
  <Paragraphs>78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Office 主题</vt:lpstr>
      <vt:lpstr>Equation</vt:lpstr>
      <vt:lpstr>公式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高云霞</cp:lastModifiedBy>
  <cp:revision>23</cp:revision>
  <dcterms:created xsi:type="dcterms:W3CDTF">2019-09-20T09:26:11Z</dcterms:created>
  <dcterms:modified xsi:type="dcterms:W3CDTF">2020-10-08T08:47:44Z</dcterms:modified>
</cp:coreProperties>
</file>