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15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74295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第七节  斯托克斯公式  环流量与旋度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1752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一、斯托克斯（</a:t>
            </a:r>
            <a:r>
              <a:rPr lang="en-US" altLang="zh-CN" sz="2800" b="1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Stokes)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公式</a:t>
            </a:r>
            <a:endParaRPr lang="en-US" altLang="zh-CN" sz="2800" b="1" dirty="0" smtClean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  <a:p>
            <a:pPr algn="l"/>
            <a:r>
              <a:rPr lang="zh-CN" altLang="en-US" sz="2800" b="1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二、环流量与旋度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5326" y="188640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一、斯托克斯（</a:t>
            </a:r>
            <a:r>
              <a:rPr lang="en-US" altLang="zh-CN" sz="2800" b="1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Stokes)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公式</a:t>
            </a:r>
            <a:endParaRPr lang="en-US" altLang="zh-CN" sz="2800" b="1" dirty="0" smtClean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50825" y="908720"/>
            <a:ext cx="936799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定理</a:t>
            </a:r>
            <a:endParaRPr kumimoji="1" lang="en-US" altLang="zh-CN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927884"/>
            <a:ext cx="593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设   是分段光滑的空间有向闭曲线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    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91681" y="1071900"/>
          <a:ext cx="453092" cy="288032"/>
        </p:xfrm>
        <a:graphic>
          <a:graphicData uri="http://schemas.openxmlformats.org/presentationml/2006/ole">
            <p:oleObj spid="_x0000_s1026" name="Equation" r:id="rId3" imgW="139680" imgH="1522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16461" y="1628800"/>
            <a:ext cx="6899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   是以    为边界的分片光滑的有向曲面，    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357538" y="1753930"/>
          <a:ext cx="534987" cy="361950"/>
        </p:xfrm>
        <a:graphic>
          <a:graphicData uri="http://schemas.openxmlformats.org/presentationml/2006/ole">
            <p:oleObj spid="_x0000_s1027" name="Equation" r:id="rId4" imgW="164880" imgH="19044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391370" y="1791087"/>
          <a:ext cx="452438" cy="288925"/>
        </p:xfrm>
        <a:graphic>
          <a:graphicData uri="http://schemas.openxmlformats.org/presentationml/2006/ole">
            <p:oleObj spid="_x0000_s1028" name="Equation" r:id="rId5" imgW="139680" imgH="15228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31640" y="2348880"/>
            <a:ext cx="5822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   的正向与    的侧符合右手规则，    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059832" y="2438142"/>
          <a:ext cx="534987" cy="361950"/>
        </p:xfrm>
        <a:graphic>
          <a:graphicData uri="http://schemas.openxmlformats.org/presentationml/2006/ole">
            <p:oleObj spid="_x0000_s1029" name="Equation" r:id="rId6" imgW="164880" imgH="190440" progId="Equation.DSMT4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403648" y="2511167"/>
          <a:ext cx="452438" cy="288925"/>
        </p:xfrm>
        <a:graphic>
          <a:graphicData uri="http://schemas.openxmlformats.org/presentationml/2006/ole">
            <p:oleObj spid="_x0000_s1030" name="Equation" r:id="rId7" imgW="139680" imgH="152280" progId="Equation.DSMT4">
              <p:embed/>
            </p:oleObj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1475656" y="2780928"/>
            <a:ext cx="4752528" cy="1916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31640" y="3088124"/>
            <a:ext cx="6130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若函数                                           在曲面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483768" y="3160132"/>
          <a:ext cx="3744416" cy="414157"/>
        </p:xfrm>
        <a:graphic>
          <a:graphicData uri="http://schemas.openxmlformats.org/presentationml/2006/ole">
            <p:oleObj spid="_x0000_s1033" name="Equation" r:id="rId8" imgW="1841400" imgH="203040" progId="Equation.DSMT4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7277373" y="3230230"/>
          <a:ext cx="534987" cy="361950"/>
        </p:xfrm>
        <a:graphic>
          <a:graphicData uri="http://schemas.openxmlformats.org/presentationml/2006/ole">
            <p:oleObj spid="_x0000_s1034" name="Equation" r:id="rId9" imgW="164880" imgH="19044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59632" y="3808204"/>
            <a:ext cx="7000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（连同边界    ）具有一阶连续偏导数，则有</a:t>
            </a:r>
            <a:endParaRPr lang="zh-CN" altLang="en-US" sz="2800" dirty="0"/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3183458" y="3951327"/>
          <a:ext cx="452438" cy="288925"/>
        </p:xfrm>
        <a:graphic>
          <a:graphicData uri="http://schemas.openxmlformats.org/presentationml/2006/ole">
            <p:oleObj spid="_x0000_s1035" name="Equation" r:id="rId10" imgW="139680" imgH="152280" progId="Equation.DSMT4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360488" y="4559300"/>
          <a:ext cx="6969125" cy="1606550"/>
        </p:xfrm>
        <a:graphic>
          <a:graphicData uri="http://schemas.openxmlformats.org/presentationml/2006/ole">
            <p:oleObj spid="_x0000_s1036" name="Equation" r:id="rId11" imgW="3429000" imgH="787320" progId="Equation.DSMT4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4800600" y="4949825"/>
          <a:ext cx="231775" cy="363538"/>
        </p:xfrm>
        <a:graphic>
          <a:graphicData uri="http://schemas.openxmlformats.org/presentationml/2006/ole">
            <p:oleObj spid="_x0000_s1037" name="Equation" r:id="rId12" imgW="114120" imgH="177480" progId="Equation.DSMT4">
              <p:embed/>
            </p:oleObj>
          </a:graphicData>
        </a:graphic>
      </p:graphicFrame>
      <p:sp>
        <p:nvSpPr>
          <p:cNvPr id="25" name="矩形 24"/>
          <p:cNvSpPr/>
          <p:nvPr/>
        </p:nvSpPr>
        <p:spPr>
          <a:xfrm>
            <a:off x="1115616" y="4437112"/>
            <a:ext cx="7272808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11" grpId="0"/>
      <p:bldP spid="16" grpId="0"/>
      <p:bldP spid="21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5326" y="188640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二、环流量与旋度</a:t>
            </a:r>
            <a:endParaRPr lang="en-US" altLang="zh-CN" sz="2800" b="1" dirty="0" smtClean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58204" y="908720"/>
            <a:ext cx="1152525" cy="5222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定义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18679" y="927770"/>
            <a:ext cx="19796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设有向量场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653604" y="1646907"/>
          <a:ext cx="6288088" cy="504825"/>
        </p:xfrm>
        <a:graphic>
          <a:graphicData uri="http://schemas.openxmlformats.org/presentationml/2006/ole">
            <p:oleObj spid="_x0000_s2050" name="Equation" r:id="rId3" imgW="3009600" imgH="241200" progId="Equation.DSMT4">
              <p:embed/>
            </p:oleObj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3742" y="2348582"/>
            <a:ext cx="83724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其中                                            均具有一阶连续偏导，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005904" y="2445420"/>
          <a:ext cx="3846513" cy="425450"/>
        </p:xfrm>
        <a:graphic>
          <a:graphicData uri="http://schemas.openxmlformats.org/presentationml/2006/ole">
            <p:oleObj spid="_x0000_s2051" name="Equation" r:id="rId4" imgW="1841400" imgH="203040" progId="Equation.DSMT4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28613" y="3198813"/>
          <a:ext cx="290512" cy="319087"/>
        </p:xfrm>
        <a:graphic>
          <a:graphicData uri="http://schemas.openxmlformats.org/presentationml/2006/ole">
            <p:oleObj spid="_x0000_s2052" name="Equation" r:id="rId5" imgW="139680" imgH="152280" progId="Equation.DSMT4">
              <p:embed/>
            </p:oleObj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7592" y="3067720"/>
            <a:ext cx="77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是    定义域内一条分段光滑的有向闭曲线， 是   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971600" y="3861048"/>
          <a:ext cx="1060450" cy="425450"/>
        </p:xfrm>
        <a:graphic>
          <a:graphicData uri="http://schemas.openxmlformats.org/presentationml/2006/ole">
            <p:oleObj spid="_x0000_s2055" name="Equation" r:id="rId6" imgW="507960" imgH="203040" progId="Equation.DSMT4">
              <p:embed/>
            </p:oleObj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78817" y="3807495"/>
            <a:ext cx="59105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在点            处的单位切向量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，则积分</a:t>
            </a: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3619500" y="4470400"/>
          <a:ext cx="1274763" cy="611188"/>
        </p:xfrm>
        <a:graphic>
          <a:graphicData uri="http://schemas.openxmlformats.org/presentationml/2006/ole">
            <p:oleObj spid="_x0000_s2056" name="Equation" r:id="rId7" imgW="609480" imgH="291960" progId="Equation.DSMT4">
              <p:embed/>
            </p:oleObj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42304" y="5228307"/>
            <a:ext cx="65405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称为向量场     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沿有向闭曲线     的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环流量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endParaRPr lang="zh-CN" altLang="en-US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2013967" y="5247357"/>
          <a:ext cx="317500" cy="425450"/>
        </p:xfrm>
        <a:graphic>
          <a:graphicData uri="http://schemas.openxmlformats.org/presentationml/2006/ole">
            <p:oleObj spid="_x0000_s2057" name="Equation" r:id="rId8" imgW="152280" imgH="203040" progId="Equation.DSMT4">
              <p:embed/>
            </p:oleObj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4711948" y="5340350"/>
          <a:ext cx="292100" cy="319088"/>
        </p:xfrm>
        <a:graphic>
          <a:graphicData uri="http://schemas.openxmlformats.org/presentationml/2006/ole">
            <p:oleObj spid="_x0000_s2058" name="Equation" r:id="rId9" imgW="139680" imgH="152280" progId="Equation.DSMT4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971600" y="3068960"/>
          <a:ext cx="315913" cy="425450"/>
        </p:xfrm>
        <a:graphic>
          <a:graphicData uri="http://schemas.openxmlformats.org/presentationml/2006/ole">
            <p:oleObj spid="_x0000_s2059" name="Equation" r:id="rId10" imgW="152280" imgH="203040" progId="Equation.DSMT4">
              <p:embed/>
            </p:oleObj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7189788" y="3140968"/>
          <a:ext cx="263525" cy="371475"/>
        </p:xfrm>
        <a:graphic>
          <a:graphicData uri="http://schemas.openxmlformats.org/presentationml/2006/ole">
            <p:oleObj spid="_x0000_s2060" name="Equation" r:id="rId11" imgW="126720" imgH="177480" progId="Equation.DSMT4">
              <p:embed/>
            </p:oleObj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7812360" y="3181921"/>
          <a:ext cx="290512" cy="319087"/>
        </p:xfrm>
        <a:graphic>
          <a:graphicData uri="http://schemas.openxmlformats.org/presentationml/2006/ole">
            <p:oleObj spid="_x0000_s2061" name="Equation" r:id="rId12" imgW="139680" imgH="152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8204" y="836712"/>
            <a:ext cx="1152525" cy="5222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定义</a:t>
            </a:r>
            <a:r>
              <a:rPr kumimoji="1" lang="en-US" altLang="zh-CN" sz="2800" b="1" dirty="0" smtClean="0">
                <a:latin typeface="华文新魏" pitchFamily="2" charset="-122"/>
                <a:ea typeface="华文新魏" pitchFamily="2" charset="-122"/>
              </a:rPr>
              <a:t>2</a:t>
            </a:r>
            <a:endParaRPr kumimoji="1" lang="en-US" altLang="zh-CN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18679" y="855762"/>
            <a:ext cx="19796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设有向量场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53604" y="1574899"/>
          <a:ext cx="6288088" cy="504825"/>
        </p:xfrm>
        <a:graphic>
          <a:graphicData uri="http://schemas.openxmlformats.org/presentationml/2006/ole">
            <p:oleObj spid="_x0000_s3074" name="Equation" r:id="rId3" imgW="3009600" imgH="241200" progId="Equation.DSMT4">
              <p:embed/>
            </p:oleObj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3742" y="2276574"/>
            <a:ext cx="8731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其中                                            均具有一阶连续偏导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，则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005904" y="2373412"/>
          <a:ext cx="3846513" cy="425450"/>
        </p:xfrm>
        <a:graphic>
          <a:graphicData uri="http://schemas.openxmlformats.org/presentationml/2006/ole">
            <p:oleObj spid="_x0000_s3075" name="Equation" r:id="rId4" imgW="1841400" imgH="203040" progId="Equation.DSMT4">
              <p:embed/>
            </p:oleObj>
          </a:graphicData>
        </a:graphic>
      </p:graphicFrame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1619672" y="3068960"/>
          <a:ext cx="5421312" cy="1347788"/>
        </p:xfrm>
        <a:graphic>
          <a:graphicData uri="http://schemas.openxmlformats.org/presentationml/2006/ole">
            <p:oleObj spid="_x0000_s3076" name="Equation" r:id="rId5" imgW="2666880" imgH="660240" progId="Equation.DSMT4">
              <p:embed/>
            </p:oleObj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3528" y="4202857"/>
            <a:ext cx="48397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称为向量场    的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旋度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，记作    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2195736" y="4221088"/>
          <a:ext cx="315913" cy="425450"/>
        </p:xfrm>
        <a:graphic>
          <a:graphicData uri="http://schemas.openxmlformats.org/presentationml/2006/ole">
            <p:oleObj spid="_x0000_s3077" name="Equation" r:id="rId6" imgW="152280" imgH="20304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646613" y="4208463"/>
          <a:ext cx="815975" cy="452437"/>
        </p:xfrm>
        <a:graphic>
          <a:graphicData uri="http://schemas.openxmlformats.org/presentationml/2006/ole">
            <p:oleObj spid="_x0000_s3078" name="Equation" r:id="rId7" imgW="39348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145</Words>
  <Application>Microsoft Office PowerPoint</Application>
  <PresentationFormat>全屏显示(4:3)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Office 主题</vt:lpstr>
      <vt:lpstr>Equation</vt:lpstr>
      <vt:lpstr>MathType 6.0 Equation</vt:lpstr>
      <vt:lpstr>第七节  斯托克斯公式  环流量与旋度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第七节  斯托克斯公式  环流量与旋度</dc:title>
  <dc:creator>Administrator</dc:creator>
  <cp:lastModifiedBy>Chinese User</cp:lastModifiedBy>
  <cp:revision>6</cp:revision>
  <dcterms:created xsi:type="dcterms:W3CDTF">2017-06-01T08:17:18Z</dcterms:created>
  <dcterms:modified xsi:type="dcterms:W3CDTF">2017-06-02T08:07:21Z</dcterms:modified>
</cp:coreProperties>
</file>