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弘烨 谢" userId="5e6f2d1a-25fe-4095-b479-d8cd222fb522" providerId="ADAL" clId="{0DC4819C-F26C-473B-B657-B97D692707D7}"/>
    <pc:docChg chg="undo custSel addSld delSld modSld">
      <pc:chgData name="弘烨 谢" userId="5e6f2d1a-25fe-4095-b479-d8cd222fb522" providerId="ADAL" clId="{0DC4819C-F26C-473B-B657-B97D692707D7}" dt="2022-06-19T17:20:55.928" v="431" actId="1076"/>
      <pc:docMkLst>
        <pc:docMk/>
      </pc:docMkLst>
      <pc:sldChg chg="modSp new mod">
        <pc:chgData name="弘烨 谢" userId="5e6f2d1a-25fe-4095-b479-d8cd222fb522" providerId="ADAL" clId="{0DC4819C-F26C-473B-B657-B97D692707D7}" dt="2022-06-19T16:37:36.481" v="76" actId="20577"/>
        <pc:sldMkLst>
          <pc:docMk/>
          <pc:sldMk cId="1663213520" sldId="256"/>
        </pc:sldMkLst>
        <pc:spChg chg="mod">
          <ac:chgData name="弘烨 谢" userId="5e6f2d1a-25fe-4095-b479-d8cd222fb522" providerId="ADAL" clId="{0DC4819C-F26C-473B-B657-B97D692707D7}" dt="2022-06-19T16:36:05.687" v="27" actId="20577"/>
          <ac:spMkLst>
            <pc:docMk/>
            <pc:sldMk cId="1663213520" sldId="256"/>
            <ac:spMk id="2" creationId="{34E309B3-AB21-8344-D13A-D8ACF90DA53D}"/>
          </ac:spMkLst>
        </pc:spChg>
        <pc:spChg chg="mod">
          <ac:chgData name="弘烨 谢" userId="5e6f2d1a-25fe-4095-b479-d8cd222fb522" providerId="ADAL" clId="{0DC4819C-F26C-473B-B657-B97D692707D7}" dt="2022-06-19T16:37:36.481" v="76" actId="20577"/>
          <ac:spMkLst>
            <pc:docMk/>
            <pc:sldMk cId="1663213520" sldId="256"/>
            <ac:spMk id="3" creationId="{37654ADF-564A-51DD-71CE-2216F6EBF668}"/>
          </ac:spMkLst>
        </pc:spChg>
      </pc:sldChg>
      <pc:sldChg chg="addSp delSp modSp new mod">
        <pc:chgData name="弘烨 谢" userId="5e6f2d1a-25fe-4095-b479-d8cd222fb522" providerId="ADAL" clId="{0DC4819C-F26C-473B-B657-B97D692707D7}" dt="2022-06-19T16:41:13.244" v="118" actId="1076"/>
        <pc:sldMkLst>
          <pc:docMk/>
          <pc:sldMk cId="1268784772" sldId="257"/>
        </pc:sldMkLst>
        <pc:spChg chg="mod">
          <ac:chgData name="弘烨 谢" userId="5e6f2d1a-25fe-4095-b479-d8cd222fb522" providerId="ADAL" clId="{0DC4819C-F26C-473B-B657-B97D692707D7}" dt="2022-06-19T16:38:21.722" v="95"/>
          <ac:spMkLst>
            <pc:docMk/>
            <pc:sldMk cId="1268784772" sldId="257"/>
            <ac:spMk id="2" creationId="{DE056A13-0A4F-3841-96E8-380174407C60}"/>
          </ac:spMkLst>
        </pc:spChg>
        <pc:spChg chg="del mod">
          <ac:chgData name="弘烨 谢" userId="5e6f2d1a-25fe-4095-b479-d8cd222fb522" providerId="ADAL" clId="{0DC4819C-F26C-473B-B657-B97D692707D7}" dt="2022-06-19T16:38:35.390" v="97" actId="478"/>
          <ac:spMkLst>
            <pc:docMk/>
            <pc:sldMk cId="1268784772" sldId="257"/>
            <ac:spMk id="3" creationId="{8FAB7E79-3B62-ECBA-3F8F-B5574C645672}"/>
          </ac:spMkLst>
        </pc:spChg>
        <pc:spChg chg="add mod">
          <ac:chgData name="弘烨 谢" userId="5e6f2d1a-25fe-4095-b479-d8cd222fb522" providerId="ADAL" clId="{0DC4819C-F26C-473B-B657-B97D692707D7}" dt="2022-06-19T16:38:25.657" v="96" actId="1076"/>
          <ac:spMkLst>
            <pc:docMk/>
            <pc:sldMk cId="1268784772" sldId="257"/>
            <ac:spMk id="4" creationId="{0674A989-BF4E-FAD7-468A-6DAD063347CD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6" creationId="{A98AC283-C644-0744-1599-8C6052ABB563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7" creationId="{0999878D-FC9D-0546-8E4B-DB90F09808C1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8" creationId="{DEEC7FBF-E3F6-DEED-D546-F326A5937348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9" creationId="{8FF370B0-E896-041B-6C09-77156A157362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10" creationId="{D6BFABB9-305D-23AB-E25A-E13D97996CF0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11" creationId="{9FDA2DC7-3C32-412C-98D3-2E270C4A5C0A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12" creationId="{3410223B-DFCD-9490-8087-F55F1E525E4E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13" creationId="{E23E04DB-02F3-3B7D-73CC-056C1BFA58FB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14" creationId="{E61DE9D7-90FB-BCF4-24B2-225AD686DC7F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15" creationId="{9C3FFFA2-79DA-B92B-8E65-5559AEC596F7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16" creationId="{CB0F256D-EA74-92B8-5486-4F49FA416B40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17" creationId="{4DB03B43-96E2-DC3C-1EA3-6D218EC1BAFA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18" creationId="{1B98DBB8-87DB-400E-3D8E-746A3F835100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19" creationId="{5BA17B6B-ED09-01CE-B348-CD1948099082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20" creationId="{7E3628BA-AB89-2C7D-DA42-C584FB40B90F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21" creationId="{2BC205A6-F01D-FEE0-6174-62DB1D959F20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22" creationId="{D788735B-B922-B596-3B3A-1EBD5B286F06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23" creationId="{50AB8C9D-FC87-0E20-D721-0B7A46165395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24" creationId="{2BDA55D3-0720-EBA0-1366-D7959A531B15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25" creationId="{EDDAA2E7-1665-85AD-4FD1-AC9687E8188E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26" creationId="{5889F8E9-F32F-5656-5733-0DDE6BD81696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27" creationId="{5453DA6B-55D8-12E5-0B9E-5F5607D21604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28" creationId="{7F023355-04FF-1DC4-975B-D49F75DA9C75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29" creationId="{9A6DD7EF-F57D-7F96-0972-07925233B3AD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30" creationId="{00A8B7BA-6FF1-3D7F-A6F9-925C22D84701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31" creationId="{67FD76A3-BED9-EFBF-D870-86B5D5293551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32" creationId="{C6C7B22D-F234-9086-1A72-4ABC8BC6E2FD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33" creationId="{5431FE9B-BEF5-FF30-A71E-02A46D057FC9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34" creationId="{2BD4C659-FA34-7428-114E-CAEB12D389A8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35" creationId="{ACF21E21-BF93-1C7E-3032-3067DEAFD790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36" creationId="{D589B878-4F9D-CD87-9FCD-90C4266C6FBB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37" creationId="{791D8C37-82FB-4293-61ED-4EC56E40B7D5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38" creationId="{2DAFE348-CF2A-A977-338B-34073B8CD8CB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39" creationId="{8009C5BB-F645-A201-CD53-3BCDE4D040BF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40" creationId="{1308A38B-9C0C-F8A9-02D9-3670F4B99AA2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41" creationId="{400AEF17-9D62-8122-C79B-95E21B4793B8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42" creationId="{6D15DDEE-EC32-70BA-5019-61CF97595721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43" creationId="{7B066C50-1ABB-1144-0FD4-A6B69CCB9F5E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44" creationId="{BCF1E4E4-0CED-8507-12F7-B8C8B7A80910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45" creationId="{B890B233-7764-1576-810E-24DEF66E5AAC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46" creationId="{F6F30B5F-0464-24CD-F651-38DBEFB560DD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47" creationId="{CC9AD129-F053-6D02-A713-3A2A9BE62B7A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48" creationId="{976B2D22-8FDC-5B42-DB82-C92D202707BB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49" creationId="{6CB004CA-C98B-ABE5-9DD4-88311D117458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50" creationId="{497D0114-DC5E-36D6-72DF-6427BA270E60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51" creationId="{F37CA2FE-6AA7-5DAB-C667-1AA28C86CC5C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52" creationId="{7A70E6DB-F391-7741-1A42-4571A5F9DA39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53" creationId="{FD05D281-2846-5970-B739-FEEB2675E8EA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54" creationId="{DB314852-8F42-DEC9-C989-50545E312B20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55" creationId="{063C7976-9C3E-DF8C-27B8-669BDC9320F1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56" creationId="{F9EC6175-5581-93A3-5722-57803358D588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57" creationId="{22E9F34A-D1EF-BDEF-17E0-03B07FD9F2DC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58" creationId="{C98456FA-112A-5753-EB42-1BFB368FB2E3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59" creationId="{7B550863-4828-3D25-97FC-F87C2E2E9D0E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60" creationId="{368D76B3-CD63-48D5-C3B9-0696DF87B789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61" creationId="{F25AAD99-DF4D-1935-0097-27E944E3A989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62" creationId="{9FC66FB7-35EC-F55D-CDD1-B79D8AF585F5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63" creationId="{AACF242C-7607-4D85-77C9-B9C9F298EB61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64" creationId="{CD05DCC6-D972-DE93-1F05-FDC97FBD3E54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65" creationId="{97EB9187-FB40-EED7-A500-6527D90994B6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66" creationId="{D638E428-D09B-0C6A-68D0-749256CE8A31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67" creationId="{8BF082C4-1B55-928D-EBB6-916F430D987A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68" creationId="{FC3111EA-B151-AE93-9715-D22EDD558DB9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69" creationId="{AACE7DF6-A52A-812B-1816-C2F5468431A4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70" creationId="{0D25EB77-147D-B33E-AC19-5CB88B427BC3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71" creationId="{A2C14C12-998E-C8E0-D3C6-73A31D2A5B6C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72" creationId="{8049E079-1ADA-294C-5555-795699E8DEA9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73" creationId="{6009AE78-22DE-C1C6-E66F-DB7B37853711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74" creationId="{F7410911-135B-B4B5-A6E7-518FC1878D91}"/>
          </ac:spMkLst>
        </pc:spChg>
        <pc:spChg chg="mod">
          <ac:chgData name="弘烨 谢" userId="5e6f2d1a-25fe-4095-b479-d8cd222fb522" providerId="ADAL" clId="{0DC4819C-F26C-473B-B657-B97D692707D7}" dt="2022-06-19T16:41:13.244" v="118" actId="1076"/>
          <ac:spMkLst>
            <pc:docMk/>
            <pc:sldMk cId="1268784772" sldId="257"/>
            <ac:spMk id="75" creationId="{F738EAD8-17AD-4249-5F0E-80D5E1C066F2}"/>
          </ac:spMkLst>
        </pc:spChg>
        <pc:grpChg chg="mod">
          <ac:chgData name="弘烨 谢" userId="5e6f2d1a-25fe-4095-b479-d8cd222fb522" providerId="ADAL" clId="{0DC4819C-F26C-473B-B657-B97D692707D7}" dt="2022-06-19T16:38:21.722" v="95"/>
          <ac:grpSpMkLst>
            <pc:docMk/>
            <pc:sldMk cId="1268784772" sldId="257"/>
            <ac:grpSpMk id="1" creationId="{00000000-0000-0000-0000-000000000000}"/>
          </ac:grpSpMkLst>
        </pc:grpChg>
        <pc:grpChg chg="add mod">
          <ac:chgData name="弘烨 谢" userId="5e6f2d1a-25fe-4095-b479-d8cd222fb522" providerId="ADAL" clId="{0DC4819C-F26C-473B-B657-B97D692707D7}" dt="2022-06-19T16:41:13.244" v="118" actId="1076"/>
          <ac:grpSpMkLst>
            <pc:docMk/>
            <pc:sldMk cId="1268784772" sldId="257"/>
            <ac:grpSpMk id="5" creationId="{9D02990B-3550-FE2E-7A5A-F1BB085A25FD}"/>
          </ac:grpSpMkLst>
        </pc:grpChg>
      </pc:sldChg>
      <pc:sldChg chg="addSp delSp modSp new add del mod">
        <pc:chgData name="弘烨 谢" userId="5e6f2d1a-25fe-4095-b479-d8cd222fb522" providerId="ADAL" clId="{0DC4819C-F26C-473B-B657-B97D692707D7}" dt="2022-06-19T17:20:55.928" v="431" actId="1076"/>
        <pc:sldMkLst>
          <pc:docMk/>
          <pc:sldMk cId="4032449732" sldId="258"/>
        </pc:sldMkLst>
        <pc:spChg chg="mod">
          <ac:chgData name="弘烨 谢" userId="5e6f2d1a-25fe-4095-b479-d8cd222fb522" providerId="ADAL" clId="{0DC4819C-F26C-473B-B657-B97D692707D7}" dt="2022-06-19T16:46:30.801" v="129" actId="20577"/>
          <ac:spMkLst>
            <pc:docMk/>
            <pc:sldMk cId="4032449732" sldId="258"/>
            <ac:spMk id="2" creationId="{74C15FE9-517C-27E7-534D-32215C3C163F}"/>
          </ac:spMkLst>
        </pc:spChg>
        <pc:spChg chg="mod">
          <ac:chgData name="弘烨 谢" userId="5e6f2d1a-25fe-4095-b479-d8cd222fb522" providerId="ADAL" clId="{0DC4819C-F26C-473B-B657-B97D692707D7}" dt="2022-06-19T16:46:55.883" v="179" actId="5793"/>
          <ac:spMkLst>
            <pc:docMk/>
            <pc:sldMk cId="4032449732" sldId="258"/>
            <ac:spMk id="3" creationId="{D24CE51D-E59F-644F-B077-6D40DD1D14AC}"/>
          </ac:spMkLst>
        </pc:spChg>
        <pc:picChg chg="add del mod">
          <ac:chgData name="弘烨 谢" userId="5e6f2d1a-25fe-4095-b479-d8cd222fb522" providerId="ADAL" clId="{0DC4819C-F26C-473B-B657-B97D692707D7}" dt="2022-06-19T17:16:56.482" v="400" actId="478"/>
          <ac:picMkLst>
            <pc:docMk/>
            <pc:sldMk cId="4032449732" sldId="258"/>
            <ac:picMk id="5" creationId="{347F55DC-FA21-43C2-59E4-3971E5F4390B}"/>
          </ac:picMkLst>
        </pc:picChg>
        <pc:picChg chg="add del mod">
          <ac:chgData name="弘烨 谢" userId="5e6f2d1a-25fe-4095-b479-d8cd222fb522" providerId="ADAL" clId="{0DC4819C-F26C-473B-B657-B97D692707D7}" dt="2022-06-19T17:19:23.716" v="408" actId="478"/>
          <ac:picMkLst>
            <pc:docMk/>
            <pc:sldMk cId="4032449732" sldId="258"/>
            <ac:picMk id="7" creationId="{C42A5C2E-BFDE-A431-75BF-C719FA574021}"/>
          </ac:picMkLst>
        </pc:picChg>
        <pc:picChg chg="add mod">
          <ac:chgData name="弘烨 谢" userId="5e6f2d1a-25fe-4095-b479-d8cd222fb522" providerId="ADAL" clId="{0DC4819C-F26C-473B-B657-B97D692707D7}" dt="2022-06-19T17:20:55.928" v="431" actId="1076"/>
          <ac:picMkLst>
            <pc:docMk/>
            <pc:sldMk cId="4032449732" sldId="258"/>
            <ac:picMk id="9" creationId="{EEDE1683-6D0A-E766-E94D-3AF4C148C31A}"/>
          </ac:picMkLst>
        </pc:picChg>
      </pc:sldChg>
      <pc:sldChg chg="addSp delSp modSp new add del mod">
        <pc:chgData name="弘烨 谢" userId="5e6f2d1a-25fe-4095-b479-d8cd222fb522" providerId="ADAL" clId="{0DC4819C-F26C-473B-B657-B97D692707D7}" dt="2022-06-19T17:20:49.759" v="429" actId="1076"/>
        <pc:sldMkLst>
          <pc:docMk/>
          <pc:sldMk cId="2845787063" sldId="259"/>
        </pc:sldMkLst>
        <pc:spChg chg="mod">
          <ac:chgData name="弘烨 谢" userId="5e6f2d1a-25fe-4095-b479-d8cd222fb522" providerId="ADAL" clId="{0DC4819C-F26C-473B-B657-B97D692707D7}" dt="2022-06-19T16:47:57.293" v="198" actId="14100"/>
          <ac:spMkLst>
            <pc:docMk/>
            <pc:sldMk cId="2845787063" sldId="259"/>
            <ac:spMk id="2" creationId="{5D4DADD9-075D-3B98-ED85-5F5ADAF366BE}"/>
          </ac:spMkLst>
        </pc:spChg>
        <pc:spChg chg="mod">
          <ac:chgData name="弘烨 谢" userId="5e6f2d1a-25fe-4095-b479-d8cd222fb522" providerId="ADAL" clId="{0DC4819C-F26C-473B-B657-B97D692707D7}" dt="2022-06-19T16:52:07.692" v="231" actId="108"/>
          <ac:spMkLst>
            <pc:docMk/>
            <pc:sldMk cId="2845787063" sldId="259"/>
            <ac:spMk id="3" creationId="{AFDA2005-41FA-9D8C-2704-D843BA296A53}"/>
          </ac:spMkLst>
        </pc:spChg>
        <pc:picChg chg="add del mod">
          <ac:chgData name="弘烨 谢" userId="5e6f2d1a-25fe-4095-b479-d8cd222fb522" providerId="ADAL" clId="{0DC4819C-F26C-473B-B657-B97D692707D7}" dt="2022-06-19T17:04:22.731" v="360" actId="478"/>
          <ac:picMkLst>
            <pc:docMk/>
            <pc:sldMk cId="2845787063" sldId="259"/>
            <ac:picMk id="5" creationId="{A498E65D-D1AD-FEBD-F655-C93E86D35F51}"/>
          </ac:picMkLst>
        </pc:picChg>
        <pc:picChg chg="add del mod">
          <ac:chgData name="弘烨 谢" userId="5e6f2d1a-25fe-4095-b479-d8cd222fb522" providerId="ADAL" clId="{0DC4819C-F26C-473B-B657-B97D692707D7}" dt="2022-06-19T17:19:16.296" v="405" actId="478"/>
          <ac:picMkLst>
            <pc:docMk/>
            <pc:sldMk cId="2845787063" sldId="259"/>
            <ac:picMk id="7" creationId="{CE828BF8-322C-4133-1E84-73B7A6412B60}"/>
          </ac:picMkLst>
        </pc:picChg>
        <pc:picChg chg="add mod">
          <ac:chgData name="弘烨 谢" userId="5e6f2d1a-25fe-4095-b479-d8cd222fb522" providerId="ADAL" clId="{0DC4819C-F26C-473B-B657-B97D692707D7}" dt="2022-06-19T17:20:49.759" v="429" actId="1076"/>
          <ac:picMkLst>
            <pc:docMk/>
            <pc:sldMk cId="2845787063" sldId="259"/>
            <ac:picMk id="9" creationId="{3CB055D9-AC03-73C2-44AB-B7EBCA104BDD}"/>
          </ac:picMkLst>
        </pc:picChg>
      </pc:sldChg>
      <pc:sldChg chg="addSp delSp modSp new add del mod">
        <pc:chgData name="弘烨 谢" userId="5e6f2d1a-25fe-4095-b479-d8cd222fb522" providerId="ADAL" clId="{0DC4819C-F26C-473B-B657-B97D692707D7}" dt="2022-06-19T17:20:46.568" v="428" actId="1076"/>
        <pc:sldMkLst>
          <pc:docMk/>
          <pc:sldMk cId="4142629763" sldId="260"/>
        </pc:sldMkLst>
        <pc:spChg chg="mod">
          <ac:chgData name="弘烨 谢" userId="5e6f2d1a-25fe-4095-b479-d8cd222fb522" providerId="ADAL" clId="{0DC4819C-F26C-473B-B657-B97D692707D7}" dt="2022-06-19T16:51:37.399" v="227" actId="14100"/>
          <ac:spMkLst>
            <pc:docMk/>
            <pc:sldMk cId="4142629763" sldId="260"/>
            <ac:spMk id="2" creationId="{0DEDB228-EA07-C6A7-C854-92FF4A8F1F65}"/>
          </ac:spMkLst>
        </pc:spChg>
        <pc:spChg chg="mod">
          <ac:chgData name="弘烨 谢" userId="5e6f2d1a-25fe-4095-b479-d8cd222fb522" providerId="ADAL" clId="{0DC4819C-F26C-473B-B657-B97D692707D7}" dt="2022-06-19T16:51:56.086" v="230"/>
          <ac:spMkLst>
            <pc:docMk/>
            <pc:sldMk cId="4142629763" sldId="260"/>
            <ac:spMk id="3" creationId="{06A7C228-3ED7-3E54-3F8F-4C46FBA92D03}"/>
          </ac:spMkLst>
        </pc:spChg>
        <pc:picChg chg="add del mod">
          <ac:chgData name="弘烨 谢" userId="5e6f2d1a-25fe-4095-b479-d8cd222fb522" providerId="ADAL" clId="{0DC4819C-F26C-473B-B657-B97D692707D7}" dt="2022-06-19T17:04:17.013" v="358" actId="478"/>
          <ac:picMkLst>
            <pc:docMk/>
            <pc:sldMk cId="4142629763" sldId="260"/>
            <ac:picMk id="5" creationId="{2D1AC45A-0345-26F6-B8D9-22448B852EDF}"/>
          </ac:picMkLst>
        </pc:picChg>
        <pc:picChg chg="add del mod">
          <ac:chgData name="弘烨 谢" userId="5e6f2d1a-25fe-4095-b479-d8cd222fb522" providerId="ADAL" clId="{0DC4819C-F26C-473B-B657-B97D692707D7}" dt="2022-06-19T17:19:37.243" v="410" actId="478"/>
          <ac:picMkLst>
            <pc:docMk/>
            <pc:sldMk cId="4142629763" sldId="260"/>
            <ac:picMk id="7" creationId="{A365EBAC-D15D-D2BE-051F-A1D856270995}"/>
          </ac:picMkLst>
        </pc:picChg>
        <pc:picChg chg="add mod">
          <ac:chgData name="弘烨 谢" userId="5e6f2d1a-25fe-4095-b479-d8cd222fb522" providerId="ADAL" clId="{0DC4819C-F26C-473B-B657-B97D692707D7}" dt="2022-06-19T17:20:46.568" v="428" actId="1076"/>
          <ac:picMkLst>
            <pc:docMk/>
            <pc:sldMk cId="4142629763" sldId="260"/>
            <ac:picMk id="9" creationId="{1E74D953-EB98-6926-0593-D5C8E56AC450}"/>
          </ac:picMkLst>
        </pc:picChg>
      </pc:sldChg>
      <pc:sldChg chg="addSp delSp modSp new add del mod">
        <pc:chgData name="弘烨 谢" userId="5e6f2d1a-25fe-4095-b479-d8cd222fb522" providerId="ADAL" clId="{0DC4819C-F26C-473B-B657-B97D692707D7}" dt="2022-06-19T17:20:38.200" v="426" actId="1076"/>
        <pc:sldMkLst>
          <pc:docMk/>
          <pc:sldMk cId="736266239" sldId="261"/>
        </pc:sldMkLst>
        <pc:spChg chg="del">
          <ac:chgData name="弘烨 谢" userId="5e6f2d1a-25fe-4095-b479-d8cd222fb522" providerId="ADAL" clId="{0DC4819C-F26C-473B-B657-B97D692707D7}" dt="2022-06-19T16:54:30.106" v="243" actId="478"/>
          <ac:spMkLst>
            <pc:docMk/>
            <pc:sldMk cId="736266239" sldId="261"/>
            <ac:spMk id="2" creationId="{B9E250B0-FDB3-16E9-394E-CEA9CEA0F569}"/>
          </ac:spMkLst>
        </pc:spChg>
        <pc:spChg chg="del mod">
          <ac:chgData name="弘烨 谢" userId="5e6f2d1a-25fe-4095-b479-d8cd222fb522" providerId="ADAL" clId="{0DC4819C-F26C-473B-B657-B97D692707D7}" dt="2022-06-19T16:54:36.044" v="245" actId="478"/>
          <ac:spMkLst>
            <pc:docMk/>
            <pc:sldMk cId="736266239" sldId="261"/>
            <ac:spMk id="3" creationId="{76705B33-3F1B-9665-0663-73BFBA405D78}"/>
          </ac:spMkLst>
        </pc:spChg>
        <pc:picChg chg="add del mod">
          <ac:chgData name="弘烨 谢" userId="5e6f2d1a-25fe-4095-b479-d8cd222fb522" providerId="ADAL" clId="{0DC4819C-F26C-473B-B657-B97D692707D7}" dt="2022-06-19T17:19:44.260" v="412" actId="478"/>
          <ac:picMkLst>
            <pc:docMk/>
            <pc:sldMk cId="736266239" sldId="261"/>
            <ac:picMk id="5" creationId="{F5D8CE3C-7E90-8B8F-828D-8B68BBD99E1C}"/>
          </ac:picMkLst>
        </pc:picChg>
        <pc:picChg chg="add del mod">
          <ac:chgData name="弘烨 谢" userId="5e6f2d1a-25fe-4095-b479-d8cd222fb522" providerId="ADAL" clId="{0DC4819C-F26C-473B-B657-B97D692707D7}" dt="2022-06-19T17:19:44.260" v="412" actId="478"/>
          <ac:picMkLst>
            <pc:docMk/>
            <pc:sldMk cId="736266239" sldId="261"/>
            <ac:picMk id="7" creationId="{6A48BB26-4FD5-DB13-336C-43B5CD0C27C8}"/>
          </ac:picMkLst>
        </pc:picChg>
        <pc:picChg chg="add del mod">
          <ac:chgData name="弘烨 谢" userId="5e6f2d1a-25fe-4095-b479-d8cd222fb522" providerId="ADAL" clId="{0DC4819C-F26C-473B-B657-B97D692707D7}" dt="2022-06-19T17:19:44.260" v="412" actId="478"/>
          <ac:picMkLst>
            <pc:docMk/>
            <pc:sldMk cId="736266239" sldId="261"/>
            <ac:picMk id="9" creationId="{B3BE26CC-9465-AD64-4968-0D250111150F}"/>
          </ac:picMkLst>
        </pc:picChg>
        <pc:picChg chg="add del">
          <ac:chgData name="弘烨 谢" userId="5e6f2d1a-25fe-4095-b479-d8cd222fb522" providerId="ADAL" clId="{0DC4819C-F26C-473B-B657-B97D692707D7}" dt="2022-06-19T16:57:50.787" v="257" actId="478"/>
          <ac:picMkLst>
            <pc:docMk/>
            <pc:sldMk cId="736266239" sldId="261"/>
            <ac:picMk id="11" creationId="{C769BEB3-D736-4D9D-7E7B-46DB3A52DC89}"/>
          </ac:picMkLst>
        </pc:picChg>
        <pc:picChg chg="add del mod">
          <ac:chgData name="弘烨 谢" userId="5e6f2d1a-25fe-4095-b479-d8cd222fb522" providerId="ADAL" clId="{0DC4819C-F26C-473B-B657-B97D692707D7}" dt="2022-06-19T17:19:44.260" v="412" actId="478"/>
          <ac:picMkLst>
            <pc:docMk/>
            <pc:sldMk cId="736266239" sldId="261"/>
            <ac:picMk id="13" creationId="{EC47A528-0E2D-0738-EB4D-BA4A5AB0755C}"/>
          </ac:picMkLst>
        </pc:picChg>
        <pc:picChg chg="add mod">
          <ac:chgData name="弘烨 谢" userId="5e6f2d1a-25fe-4095-b479-d8cd222fb522" providerId="ADAL" clId="{0DC4819C-F26C-473B-B657-B97D692707D7}" dt="2022-06-19T17:20:38.200" v="426" actId="1076"/>
          <ac:picMkLst>
            <pc:docMk/>
            <pc:sldMk cId="736266239" sldId="261"/>
            <ac:picMk id="15" creationId="{661F199E-4DAB-E023-B1A1-512A8858D9FD}"/>
          </ac:picMkLst>
        </pc:picChg>
      </pc:sldChg>
      <pc:sldChg chg="addSp delSp modSp new add del mod">
        <pc:chgData name="弘烨 谢" userId="5e6f2d1a-25fe-4095-b479-d8cd222fb522" providerId="ADAL" clId="{0DC4819C-F26C-473B-B657-B97D692707D7}" dt="2022-06-19T17:20:32.775" v="424" actId="1076"/>
        <pc:sldMkLst>
          <pc:docMk/>
          <pc:sldMk cId="3298117657" sldId="262"/>
        </pc:sldMkLst>
        <pc:spChg chg="mod">
          <ac:chgData name="弘烨 谢" userId="5e6f2d1a-25fe-4095-b479-d8cd222fb522" providerId="ADAL" clId="{0DC4819C-F26C-473B-B657-B97D692707D7}" dt="2022-06-19T16:58:39.168" v="275" actId="14100"/>
          <ac:spMkLst>
            <pc:docMk/>
            <pc:sldMk cId="3298117657" sldId="262"/>
            <ac:spMk id="2" creationId="{FEDE136E-B1DD-4C70-A365-642BAAD3EF98}"/>
          </ac:spMkLst>
        </pc:spChg>
        <pc:spChg chg="del mod">
          <ac:chgData name="弘烨 谢" userId="5e6f2d1a-25fe-4095-b479-d8cd222fb522" providerId="ADAL" clId="{0DC4819C-F26C-473B-B657-B97D692707D7}" dt="2022-06-19T16:58:42.472" v="277" actId="22"/>
          <ac:spMkLst>
            <pc:docMk/>
            <pc:sldMk cId="3298117657" sldId="262"/>
            <ac:spMk id="3" creationId="{1649428B-C096-809A-0E28-1016D9F73E77}"/>
          </ac:spMkLst>
        </pc:spChg>
        <pc:spChg chg="add del mod">
          <ac:chgData name="弘烨 谢" userId="5e6f2d1a-25fe-4095-b479-d8cd222fb522" providerId="ADAL" clId="{0DC4819C-F26C-473B-B657-B97D692707D7}" dt="2022-06-19T16:59:10.126" v="286" actId="478"/>
          <ac:spMkLst>
            <pc:docMk/>
            <pc:sldMk cId="3298117657" sldId="262"/>
            <ac:spMk id="9" creationId="{9290505E-6EC1-C25B-F22C-A12B5DEA6330}"/>
          </ac:spMkLst>
        </pc:spChg>
        <pc:picChg chg="add del mod ord">
          <ac:chgData name="弘烨 谢" userId="5e6f2d1a-25fe-4095-b479-d8cd222fb522" providerId="ADAL" clId="{0DC4819C-F26C-473B-B657-B97D692707D7}" dt="2022-06-19T16:59:03.532" v="284" actId="478"/>
          <ac:picMkLst>
            <pc:docMk/>
            <pc:sldMk cId="3298117657" sldId="262"/>
            <ac:picMk id="5" creationId="{938F8A79-E1D2-43FB-CE0A-8C40B50795CB}"/>
          </ac:picMkLst>
        </pc:picChg>
        <pc:picChg chg="add del mod">
          <ac:chgData name="弘烨 谢" userId="5e6f2d1a-25fe-4095-b479-d8cd222fb522" providerId="ADAL" clId="{0DC4819C-F26C-473B-B657-B97D692707D7}" dt="2022-06-19T17:04:00.594" v="351" actId="478"/>
          <ac:picMkLst>
            <pc:docMk/>
            <pc:sldMk cId="3298117657" sldId="262"/>
            <ac:picMk id="7" creationId="{DF788780-2BE4-58C7-24F4-9B0256AB7330}"/>
          </ac:picMkLst>
        </pc:picChg>
        <pc:picChg chg="add del mod">
          <ac:chgData name="弘烨 谢" userId="5e6f2d1a-25fe-4095-b479-d8cd222fb522" providerId="ADAL" clId="{0DC4819C-F26C-473B-B657-B97D692707D7}" dt="2022-06-19T17:19:56.607" v="414" actId="478"/>
          <ac:picMkLst>
            <pc:docMk/>
            <pc:sldMk cId="3298117657" sldId="262"/>
            <ac:picMk id="10" creationId="{7248D679-E73F-B05D-4A77-C601B8551CB2}"/>
          </ac:picMkLst>
        </pc:picChg>
        <pc:picChg chg="add mod">
          <ac:chgData name="弘烨 谢" userId="5e6f2d1a-25fe-4095-b479-d8cd222fb522" providerId="ADAL" clId="{0DC4819C-F26C-473B-B657-B97D692707D7}" dt="2022-06-19T17:20:32.775" v="424" actId="1076"/>
          <ac:picMkLst>
            <pc:docMk/>
            <pc:sldMk cId="3298117657" sldId="262"/>
            <ac:picMk id="12" creationId="{B076F4BD-18C0-6DBE-0C93-62FD1916F104}"/>
          </ac:picMkLst>
        </pc:picChg>
      </pc:sldChg>
      <pc:sldChg chg="addSp delSp modSp new del mod">
        <pc:chgData name="弘烨 谢" userId="5e6f2d1a-25fe-4095-b479-d8cd222fb522" providerId="ADAL" clId="{0DC4819C-F26C-473B-B657-B97D692707D7}" dt="2022-06-19T17:04:13.205" v="357" actId="2696"/>
        <pc:sldMkLst>
          <pc:docMk/>
          <pc:sldMk cId="3617411398" sldId="263"/>
        </pc:sldMkLst>
        <pc:spChg chg="del">
          <ac:chgData name="弘烨 谢" userId="5e6f2d1a-25fe-4095-b479-d8cd222fb522" providerId="ADAL" clId="{0DC4819C-F26C-473B-B657-B97D692707D7}" dt="2022-06-19T16:59:51.267" v="289" actId="478"/>
          <ac:spMkLst>
            <pc:docMk/>
            <pc:sldMk cId="3617411398" sldId="263"/>
            <ac:spMk id="2" creationId="{DC47BB69-7B82-9EB5-DD8B-FB1C6950211A}"/>
          </ac:spMkLst>
        </pc:spChg>
        <pc:spChg chg="del">
          <ac:chgData name="弘烨 谢" userId="5e6f2d1a-25fe-4095-b479-d8cd222fb522" providerId="ADAL" clId="{0DC4819C-F26C-473B-B657-B97D692707D7}" dt="2022-06-19T16:59:52.545" v="290" actId="478"/>
          <ac:spMkLst>
            <pc:docMk/>
            <pc:sldMk cId="3617411398" sldId="263"/>
            <ac:spMk id="3" creationId="{94A3E308-2850-6D5C-B388-D623C88C8ABD}"/>
          </ac:spMkLst>
        </pc:spChg>
        <pc:picChg chg="add del mod">
          <ac:chgData name="弘烨 谢" userId="5e6f2d1a-25fe-4095-b479-d8cd222fb522" providerId="ADAL" clId="{0DC4819C-F26C-473B-B657-B97D692707D7}" dt="2022-06-19T17:04:05.424" v="353" actId="21"/>
          <ac:picMkLst>
            <pc:docMk/>
            <pc:sldMk cId="3617411398" sldId="263"/>
            <ac:picMk id="5" creationId="{78CBE3F6-65A4-4D5A-B9D5-48B624A30D82}"/>
          </ac:picMkLst>
        </pc:picChg>
      </pc:sldChg>
      <pc:sldChg chg="addSp delSp modSp new add del mod">
        <pc:chgData name="弘烨 谢" userId="5e6f2d1a-25fe-4095-b479-d8cd222fb522" providerId="ADAL" clId="{0DC4819C-F26C-473B-B657-B97D692707D7}" dt="2022-06-19T17:20:28.161" v="422" actId="1076"/>
        <pc:sldMkLst>
          <pc:docMk/>
          <pc:sldMk cId="2077828224" sldId="264"/>
        </pc:sldMkLst>
        <pc:spChg chg="mod">
          <ac:chgData name="弘烨 谢" userId="5e6f2d1a-25fe-4095-b479-d8cd222fb522" providerId="ADAL" clId="{0DC4819C-F26C-473B-B657-B97D692707D7}" dt="2022-06-19T17:00:13.029" v="310" actId="14100"/>
          <ac:spMkLst>
            <pc:docMk/>
            <pc:sldMk cId="2077828224" sldId="264"/>
            <ac:spMk id="2" creationId="{322C4A13-2008-9902-7F9D-939FECB62353}"/>
          </ac:spMkLst>
        </pc:spChg>
        <pc:spChg chg="del mod">
          <ac:chgData name="弘烨 谢" userId="5e6f2d1a-25fe-4095-b479-d8cd222fb522" providerId="ADAL" clId="{0DC4819C-F26C-473B-B657-B97D692707D7}" dt="2022-06-19T17:00:19.027" v="312" actId="478"/>
          <ac:spMkLst>
            <pc:docMk/>
            <pc:sldMk cId="2077828224" sldId="264"/>
            <ac:spMk id="3" creationId="{20D8B712-7FB1-ECD4-4A4E-FA2181A579B2}"/>
          </ac:spMkLst>
        </pc:spChg>
        <pc:picChg chg="add del mod">
          <ac:chgData name="弘烨 谢" userId="5e6f2d1a-25fe-4095-b479-d8cd222fb522" providerId="ADAL" clId="{0DC4819C-F26C-473B-B657-B97D692707D7}" dt="2022-06-19T17:03:26.932" v="348" actId="478"/>
          <ac:picMkLst>
            <pc:docMk/>
            <pc:sldMk cId="2077828224" sldId="264"/>
            <ac:picMk id="5" creationId="{D331FCA1-F2AA-F6C9-9D98-BB249ECBC1E8}"/>
          </ac:picMkLst>
        </pc:picChg>
        <pc:picChg chg="add del mod">
          <ac:chgData name="弘烨 谢" userId="5e6f2d1a-25fe-4095-b479-d8cd222fb522" providerId="ADAL" clId="{0DC4819C-F26C-473B-B657-B97D692707D7}" dt="2022-06-19T17:20:01.913" v="416" actId="478"/>
          <ac:picMkLst>
            <pc:docMk/>
            <pc:sldMk cId="2077828224" sldId="264"/>
            <ac:picMk id="7" creationId="{3EAE26DC-C572-BFF3-43DE-9D2BB31A8DBB}"/>
          </ac:picMkLst>
        </pc:picChg>
        <pc:picChg chg="add del mod">
          <ac:chgData name="弘烨 谢" userId="5e6f2d1a-25fe-4095-b479-d8cd222fb522" providerId="ADAL" clId="{0DC4819C-F26C-473B-B657-B97D692707D7}" dt="2022-06-19T17:20:01.913" v="416" actId="478"/>
          <ac:picMkLst>
            <pc:docMk/>
            <pc:sldMk cId="2077828224" sldId="264"/>
            <ac:picMk id="9" creationId="{12C5D65D-D7F6-BC1B-4260-B0FF853DB370}"/>
          </ac:picMkLst>
        </pc:picChg>
        <pc:picChg chg="add del mod">
          <ac:chgData name="弘烨 谢" userId="5e6f2d1a-25fe-4095-b479-d8cd222fb522" providerId="ADAL" clId="{0DC4819C-F26C-473B-B657-B97D692707D7}" dt="2022-06-19T17:03:19.285" v="341" actId="478"/>
          <ac:picMkLst>
            <pc:docMk/>
            <pc:sldMk cId="2077828224" sldId="264"/>
            <ac:picMk id="11" creationId="{1CBB49F4-DE7A-8C64-510A-46EA007A167F}"/>
          </ac:picMkLst>
        </pc:picChg>
        <pc:picChg chg="add del mod">
          <ac:chgData name="弘烨 谢" userId="5e6f2d1a-25fe-4095-b479-d8cd222fb522" providerId="ADAL" clId="{0DC4819C-F26C-473B-B657-B97D692707D7}" dt="2022-06-19T17:03:18.712" v="340" actId="478"/>
          <ac:picMkLst>
            <pc:docMk/>
            <pc:sldMk cId="2077828224" sldId="264"/>
            <ac:picMk id="13" creationId="{D64BE2FD-93C8-BACD-5922-26EDCAC97DDE}"/>
          </ac:picMkLst>
        </pc:picChg>
        <pc:picChg chg="add del mod">
          <ac:chgData name="弘烨 谢" userId="5e6f2d1a-25fe-4095-b479-d8cd222fb522" providerId="ADAL" clId="{0DC4819C-F26C-473B-B657-B97D692707D7}" dt="2022-06-19T17:03:18.053" v="339" actId="478"/>
          <ac:picMkLst>
            <pc:docMk/>
            <pc:sldMk cId="2077828224" sldId="264"/>
            <ac:picMk id="15" creationId="{9C24030B-AC8B-CFE9-1714-B87989573734}"/>
          </ac:picMkLst>
        </pc:picChg>
        <pc:picChg chg="add mod">
          <ac:chgData name="弘烨 谢" userId="5e6f2d1a-25fe-4095-b479-d8cd222fb522" providerId="ADAL" clId="{0DC4819C-F26C-473B-B657-B97D692707D7}" dt="2022-06-19T17:20:28.161" v="422" actId="1076"/>
          <ac:picMkLst>
            <pc:docMk/>
            <pc:sldMk cId="2077828224" sldId="264"/>
            <ac:picMk id="17" creationId="{E646289C-55FB-A65C-2C3C-A11064E39DA4}"/>
          </ac:picMkLst>
        </pc:picChg>
      </pc:sldChg>
      <pc:sldChg chg="addSp delSp modSp new mod">
        <pc:chgData name="弘烨 谢" userId="5e6f2d1a-25fe-4095-b479-d8cd222fb522" providerId="ADAL" clId="{0DC4819C-F26C-473B-B657-B97D692707D7}" dt="2022-06-19T17:20:22.808" v="420" actId="1076"/>
        <pc:sldMkLst>
          <pc:docMk/>
          <pc:sldMk cId="329960798" sldId="265"/>
        </pc:sldMkLst>
        <pc:spChg chg="mod">
          <ac:chgData name="弘烨 谢" userId="5e6f2d1a-25fe-4095-b479-d8cd222fb522" providerId="ADAL" clId="{0DC4819C-F26C-473B-B657-B97D692707D7}" dt="2022-06-19T17:06:24.275" v="395" actId="14100"/>
          <ac:spMkLst>
            <pc:docMk/>
            <pc:sldMk cId="329960798" sldId="265"/>
            <ac:spMk id="2" creationId="{C5301C03-39EB-A2E8-D48B-FA9515AE3B34}"/>
          </ac:spMkLst>
        </pc:spChg>
        <pc:spChg chg="del">
          <ac:chgData name="弘烨 谢" userId="5e6f2d1a-25fe-4095-b479-d8cd222fb522" providerId="ADAL" clId="{0DC4819C-F26C-473B-B657-B97D692707D7}" dt="2022-06-19T17:06:27.246" v="396" actId="478"/>
          <ac:spMkLst>
            <pc:docMk/>
            <pc:sldMk cId="329960798" sldId="265"/>
            <ac:spMk id="3" creationId="{830B2814-C3F2-E958-365A-B40FB5E9B5E4}"/>
          </ac:spMkLst>
        </pc:spChg>
        <pc:picChg chg="add del mod">
          <ac:chgData name="弘烨 谢" userId="5e6f2d1a-25fe-4095-b479-d8cd222fb522" providerId="ADAL" clId="{0DC4819C-F26C-473B-B657-B97D692707D7}" dt="2022-06-19T17:20:17.131" v="418" actId="478"/>
          <ac:picMkLst>
            <pc:docMk/>
            <pc:sldMk cId="329960798" sldId="265"/>
            <ac:picMk id="5" creationId="{9368C947-18E9-F3B0-3DEA-7E5DBB334F19}"/>
          </ac:picMkLst>
        </pc:picChg>
        <pc:picChg chg="add mod">
          <ac:chgData name="弘烨 谢" userId="5e6f2d1a-25fe-4095-b479-d8cd222fb522" providerId="ADAL" clId="{0DC4819C-F26C-473B-B657-B97D692707D7}" dt="2022-06-19T17:20:22.808" v="420" actId="1076"/>
          <ac:picMkLst>
            <pc:docMk/>
            <pc:sldMk cId="329960798" sldId="265"/>
            <ac:picMk id="7" creationId="{82772C7A-3377-B751-9761-CADAC001CA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DDA9F-C4D9-C671-9EC0-09BF59088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F4659-345A-9921-EDE2-E2992376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E4AEB-6FFE-B3A2-D368-A785849E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BF5B4-2EB3-6928-80C5-1C439153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71954-80BE-4E83-5245-DA5915F2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CC92C-2B5A-03AB-F887-E321CD97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DACEF-8B4D-1B7C-DC13-73B99B024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169D0-68DB-83BA-ADA1-8903FFD4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CD216-DFE4-22B9-F98A-2A1B35D4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C6142-0D1A-C35B-D74D-B8512883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6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F80C35-66A7-B1AE-EA51-0D1F8B1C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EECA42-531D-9DAA-5E33-4A5FBB10B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2D18E-AB62-CF70-6921-9553C5A5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38143-00F8-B83C-9637-AB55CABF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DED06-2DFD-976A-C24E-4A7C6CE9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0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47701-EB93-9F70-E001-8FC668CF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06F8E-6142-D40E-9837-1B2A97E9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DDAF7-1D1D-14B2-4F88-EBA8DDFC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AE488-111D-EA0D-E31E-98763FA7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9EF45-1BCD-A485-754D-77612007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5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823A1-A14A-6F6A-D1B9-473A2A49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57F1C-2433-762B-2FA7-1CC20C65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5B8AF-6614-4F57-555B-6257FC01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E2510-0514-4C36-E30C-6DCE2C6B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C4D-96BD-25B3-A238-A4DA807D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25433-55DB-BE9B-D118-AC73F202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AF32D-0F2F-C7A1-0AFE-12CCF2553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8732B-F2CA-46DF-362A-C5799E38C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F857D-85FA-07EB-3462-57E06E4B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BF02C-1B42-31AB-5D33-46C7CAD0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C358A-286A-5271-9FE5-A023A545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AD706-183D-B02A-D645-AC1B6A27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92C520-2B8A-09B6-452B-3616A11B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DD2856-2975-4578-C393-5E5918CE9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E74181-55E0-90B1-9EFD-D7281FBA1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75291D-1E14-8230-4FAE-E2D84D1EF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29060D-DF0A-B57B-C77B-EBFF9E5B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413F44-65B2-AABD-51B9-6B2327F5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9F522F-3BA1-A7D5-F44C-E54A9394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9365-15FC-0BC2-5AE8-E602EF96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2204D-C306-1C5B-CFF4-B87BF089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2239D5-9FDC-DCB8-E346-6977E91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39AE3-36F5-FC75-774F-8049F642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1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BC25A-821D-FBF0-9083-637BED2A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64D320-3E0C-3DF7-5A92-89DDEDCC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625CE-A251-6914-5328-5637AD69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3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91A33-7184-5203-98E2-23A1D0B6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5F19E-3C20-E4F2-CD1A-DCC6F232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980FF-4CCD-1F8A-8C83-32628285C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937CC-6B2A-0C14-5733-4DF78D7B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E4433-10D0-69D0-319D-B9DE4BA3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A2155-F109-7EB9-0FF6-16B7BC8F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3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2E288-45B2-1997-311A-A98476EA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15EAF4-E4A3-BE42-2EC0-77926DF9D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4D237-7F27-2515-1E02-9CE619E7E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AA7C5-ABA9-A3DC-DBEF-E7CF32B9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55EB2-BB88-AB91-026A-A3795C26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45EF4-EEAF-1CFB-B978-7C78DC21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64C3C7-6CF6-5132-8E0F-4F6FCE67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AECF6-6A70-6BA0-668C-0B878B4C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4C26D-41B3-08B0-5EA4-AB8D82BFF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A9CBF-FC5E-4DFE-842D-46B78C27DCD8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0E7A6-10B5-6083-325E-3979F78FF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378CC-A2BE-D553-D1D2-D51FD5BFA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8517-87EF-4EB0-A954-9782D6F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9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09B3-AB21-8344-D13A-D8ACF90DA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图像处理系统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654ADF-564A-51DD-71CE-2216F6EBF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谢弘烨 </a:t>
            </a:r>
            <a:r>
              <a:rPr lang="en-US" altLang="zh-CN" dirty="0"/>
              <a:t>2020151036</a:t>
            </a:r>
          </a:p>
          <a:p>
            <a:r>
              <a:rPr lang="zh-CN" altLang="en-US" dirty="0"/>
              <a:t>指导老师：吴惠思</a:t>
            </a:r>
          </a:p>
        </p:txBody>
      </p:sp>
    </p:spTree>
    <p:extLst>
      <p:ext uri="{BB962C8B-B14F-4D97-AF65-F5344CB8AC3E}">
        <p14:creationId xmlns:p14="http://schemas.microsoft.com/office/powerpoint/2010/main" val="16632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56A13-0A4F-3841-96E8-38017440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/>
          <a:lstStyle/>
          <a:p>
            <a:r>
              <a:rPr lang="zh-CN" altLang="en-US" dirty="0"/>
              <a:t>功能框架</a:t>
            </a:r>
          </a:p>
        </p:txBody>
      </p:sp>
      <p:sp>
        <p:nvSpPr>
          <p:cNvPr id="4" name="Rectangle 72">
            <a:extLst>
              <a:ext uri="{FF2B5EF4-FFF2-40B4-BE49-F238E27FC236}">
                <a16:creationId xmlns:a16="http://schemas.microsoft.com/office/drawing/2014/main" id="{0674A989-BF4E-FAD7-468A-6DAD0633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891" y="10726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9D02990B-3550-FE2E-7A5A-F1BB085A25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69237" y="1072646"/>
            <a:ext cx="6639117" cy="5232400"/>
            <a:chOff x="2019" y="8875"/>
            <a:chExt cx="9093" cy="7176"/>
          </a:xfrm>
        </p:grpSpPr>
        <p:sp>
          <p:nvSpPr>
            <p:cNvPr id="6" name="AutoShape 71">
              <a:extLst>
                <a:ext uri="{FF2B5EF4-FFF2-40B4-BE49-F238E27FC236}">
                  <a16:creationId xmlns:a16="http://schemas.microsoft.com/office/drawing/2014/main" id="{A98AC283-C644-0744-1599-8C6052ABB56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65" y="8875"/>
              <a:ext cx="8547" cy="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0">
              <a:extLst>
                <a:ext uri="{FF2B5EF4-FFF2-40B4-BE49-F238E27FC236}">
                  <a16:creationId xmlns:a16="http://schemas.microsoft.com/office/drawing/2014/main" id="{0999878D-FC9D-0546-8E4B-DB90F098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" y="8875"/>
              <a:ext cx="1535" cy="4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ImageProcessing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69">
              <a:extLst>
                <a:ext uri="{FF2B5EF4-FFF2-40B4-BE49-F238E27FC236}">
                  <a16:creationId xmlns:a16="http://schemas.microsoft.com/office/drawing/2014/main" id="{DEEC7FBF-E3F6-DEED-D546-F326A5937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9332"/>
              <a:ext cx="665" cy="3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文件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68">
              <a:extLst>
                <a:ext uri="{FF2B5EF4-FFF2-40B4-BE49-F238E27FC236}">
                  <a16:creationId xmlns:a16="http://schemas.microsoft.com/office/drawing/2014/main" id="{8FF370B0-E896-041B-6C09-77156A157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3" y="10251"/>
              <a:ext cx="698" cy="3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动画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67">
              <a:extLst>
                <a:ext uri="{FF2B5EF4-FFF2-40B4-BE49-F238E27FC236}">
                  <a16:creationId xmlns:a16="http://schemas.microsoft.com/office/drawing/2014/main" id="{D6BFABB9-305D-23AB-E25A-E13D97996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" y="9454"/>
              <a:ext cx="1077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灰度变换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66">
              <a:extLst>
                <a:ext uri="{FF2B5EF4-FFF2-40B4-BE49-F238E27FC236}">
                  <a16:creationId xmlns:a16="http://schemas.microsoft.com/office/drawing/2014/main" id="{9FDA2DC7-3C32-412C-98D3-2E270C4A5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" y="9812"/>
              <a:ext cx="1012" cy="3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空间滤波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65">
              <a:extLst>
                <a:ext uri="{FF2B5EF4-FFF2-40B4-BE49-F238E27FC236}">
                  <a16:creationId xmlns:a16="http://schemas.microsoft.com/office/drawing/2014/main" id="{3410223B-DFCD-9490-8087-F55F1E52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2" y="9861"/>
              <a:ext cx="1025" cy="3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几何变换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64">
              <a:extLst>
                <a:ext uri="{FF2B5EF4-FFF2-40B4-BE49-F238E27FC236}">
                  <a16:creationId xmlns:a16="http://schemas.microsoft.com/office/drawing/2014/main" id="{E23E04DB-02F3-3B7D-73CC-056C1BFA5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" y="9959"/>
              <a:ext cx="1024" cy="3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边缘检测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63">
              <a:extLst>
                <a:ext uri="{FF2B5EF4-FFF2-40B4-BE49-F238E27FC236}">
                  <a16:creationId xmlns:a16="http://schemas.microsoft.com/office/drawing/2014/main" id="{E61DE9D7-90FB-BCF4-24B2-225AD686D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4" y="9011"/>
              <a:ext cx="1688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关于：显示信息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AutoShape 62">
              <a:extLst>
                <a:ext uri="{FF2B5EF4-FFF2-40B4-BE49-F238E27FC236}">
                  <a16:creationId xmlns:a16="http://schemas.microsoft.com/office/drawing/2014/main" id="{9C3FFFA2-79DA-B92B-8E65-5559AEC596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731" y="9079"/>
              <a:ext cx="3100" cy="241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AutoShape 61">
              <a:extLst>
                <a:ext uri="{FF2B5EF4-FFF2-40B4-BE49-F238E27FC236}">
                  <a16:creationId xmlns:a16="http://schemas.microsoft.com/office/drawing/2014/main" id="{CB0F256D-EA74-92B8-5486-4F49FA416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6" y="9079"/>
              <a:ext cx="2058" cy="117"/>
            </a:xfrm>
            <a:prstGeom prst="curvedConnector3">
              <a:avLst>
                <a:gd name="adj1" fmla="val 4995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AutoShape 60">
              <a:extLst>
                <a:ext uri="{FF2B5EF4-FFF2-40B4-BE49-F238E27FC236}">
                  <a16:creationId xmlns:a16="http://schemas.microsoft.com/office/drawing/2014/main" id="{4DB03B43-96E2-DC3C-1EA3-6D218EC1BA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142" y="9079"/>
              <a:ext cx="1689" cy="1172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AutoShape 59">
              <a:extLst>
                <a:ext uri="{FF2B5EF4-FFF2-40B4-BE49-F238E27FC236}">
                  <a16:creationId xmlns:a16="http://schemas.microsoft.com/office/drawing/2014/main" id="{1B98DBB8-87DB-400E-3D8E-746A3F8351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5281" y="9079"/>
              <a:ext cx="550" cy="375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AutoShape 58">
              <a:extLst>
                <a:ext uri="{FF2B5EF4-FFF2-40B4-BE49-F238E27FC236}">
                  <a16:creationId xmlns:a16="http://schemas.microsoft.com/office/drawing/2014/main" id="{5BA17B6B-ED09-01CE-B348-CD19480990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301" y="9515"/>
              <a:ext cx="529" cy="6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AutoShape 57">
              <a:extLst>
                <a:ext uri="{FF2B5EF4-FFF2-40B4-BE49-F238E27FC236}">
                  <a16:creationId xmlns:a16="http://schemas.microsoft.com/office/drawing/2014/main" id="{7E3628BA-AB89-2C7D-DA42-C584FB40B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6" y="9079"/>
              <a:ext cx="861" cy="88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AutoShape 56">
              <a:extLst>
                <a:ext uri="{FF2B5EF4-FFF2-40B4-BE49-F238E27FC236}">
                  <a16:creationId xmlns:a16="http://schemas.microsoft.com/office/drawing/2014/main" id="{2BC205A6-F01D-FEE0-6174-62DB1D959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6" y="9079"/>
              <a:ext cx="2528" cy="782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Text Box 55">
              <a:extLst>
                <a:ext uri="{FF2B5EF4-FFF2-40B4-BE49-F238E27FC236}">
                  <a16:creationId xmlns:a16="http://schemas.microsoft.com/office/drawing/2014/main" id="{D788735B-B922-B596-3B3A-1EBD5B286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0129"/>
              <a:ext cx="1500" cy="3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显示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RAW</a:t>
              </a: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图像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54">
              <a:extLst>
                <a:ext uri="{FF2B5EF4-FFF2-40B4-BE49-F238E27FC236}">
                  <a16:creationId xmlns:a16="http://schemas.microsoft.com/office/drawing/2014/main" id="{50AB8C9D-FC87-0E20-D721-0B7A46165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11008"/>
              <a:ext cx="1438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显示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BMP</a:t>
              </a: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图像</a:t>
              </a: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AutoShape 53">
              <a:extLst>
                <a:ext uri="{FF2B5EF4-FFF2-40B4-BE49-F238E27FC236}">
                  <a16:creationId xmlns:a16="http://schemas.microsoft.com/office/drawing/2014/main" id="{2BDA55D3-0720-EBA0-1366-D7959A531B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481" y="9879"/>
              <a:ext cx="438" cy="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AutoShape 52">
              <a:extLst>
                <a:ext uri="{FF2B5EF4-FFF2-40B4-BE49-F238E27FC236}">
                  <a16:creationId xmlns:a16="http://schemas.microsoft.com/office/drawing/2014/main" id="{EDDAA2E7-1665-85AD-4FD1-AC9687E818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06" y="10744"/>
              <a:ext cx="587" cy="63"/>
            </a:xfrm>
            <a:prstGeom prst="curvedConnector3">
              <a:avLst>
                <a:gd name="adj1" fmla="val 4980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Text Box 51">
              <a:extLst>
                <a:ext uri="{FF2B5EF4-FFF2-40B4-BE49-F238E27FC236}">
                  <a16:creationId xmlns:a16="http://schemas.microsoft.com/office/drawing/2014/main" id="{5889F8E9-F32F-5656-5733-0DDE6BD81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11132"/>
              <a:ext cx="896" cy="3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淡入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出</a:t>
              </a: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50">
              <a:extLst>
                <a:ext uri="{FF2B5EF4-FFF2-40B4-BE49-F238E27FC236}">
                  <a16:creationId xmlns:a16="http://schemas.microsoft.com/office/drawing/2014/main" id="{5453DA6B-55D8-12E5-0B9E-5F5607D21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" y="11701"/>
              <a:ext cx="926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开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关门</a:t>
              </a: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49">
              <a:extLst>
                <a:ext uri="{FF2B5EF4-FFF2-40B4-BE49-F238E27FC236}">
                  <a16:creationId xmlns:a16="http://schemas.microsoft.com/office/drawing/2014/main" id="{7F023355-04FF-1DC4-975B-D49F75DA9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2344"/>
              <a:ext cx="862" cy="3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百叶窗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AutoShape 48">
              <a:extLst>
                <a:ext uri="{FF2B5EF4-FFF2-40B4-BE49-F238E27FC236}">
                  <a16:creationId xmlns:a16="http://schemas.microsoft.com/office/drawing/2014/main" id="{9A6DD7EF-F57D-7F96-0972-07925233B3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935" y="10817"/>
              <a:ext cx="522" cy="108"/>
            </a:xfrm>
            <a:prstGeom prst="curvedConnector3">
              <a:avLst>
                <a:gd name="adj1" fmla="val 4991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00A8B7BA-6FF1-3D7F-A6F9-925C22D847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89" y="11439"/>
              <a:ext cx="196" cy="327"/>
            </a:xfrm>
            <a:prstGeom prst="curvedConnector3">
              <a:avLst>
                <a:gd name="adj1" fmla="val 497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46">
              <a:extLst>
                <a:ext uri="{FF2B5EF4-FFF2-40B4-BE49-F238E27FC236}">
                  <a16:creationId xmlns:a16="http://schemas.microsoft.com/office/drawing/2014/main" id="{67FD76A3-BED9-EFBF-D870-86B5D52935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779" y="12193"/>
              <a:ext cx="295" cy="7"/>
            </a:xfrm>
            <a:prstGeom prst="curvedConnector3">
              <a:avLst>
                <a:gd name="adj1" fmla="val 4985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Text Box 45">
              <a:extLst>
                <a:ext uri="{FF2B5EF4-FFF2-40B4-BE49-F238E27FC236}">
                  <a16:creationId xmlns:a16="http://schemas.microsoft.com/office/drawing/2014/main" id="{C6C7B22D-F234-9086-1A72-4ABC8BC6E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10167"/>
              <a:ext cx="1263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显示直方图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5431FE9B-BEF5-FF30-A71E-02A46D05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0707"/>
              <a:ext cx="654" cy="3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反色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 Box 43">
              <a:extLst>
                <a:ext uri="{FF2B5EF4-FFF2-40B4-BE49-F238E27FC236}">
                  <a16:creationId xmlns:a16="http://schemas.microsoft.com/office/drawing/2014/main" id="{2BD4C659-FA34-7428-114E-CAEB12D38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11221"/>
              <a:ext cx="861" cy="3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二值化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ACF21E21-BF93-1C7E-3032-3067DEAFD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1843"/>
              <a:ext cx="1035" cy="3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对数变换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Text Box 41">
              <a:extLst>
                <a:ext uri="{FF2B5EF4-FFF2-40B4-BE49-F238E27FC236}">
                  <a16:creationId xmlns:a16="http://schemas.microsoft.com/office/drawing/2014/main" id="{D589B878-4F9D-CD87-9FCD-90C4266C6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3" y="12422"/>
              <a:ext cx="1060" cy="3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伽马矫正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 Box 40">
              <a:extLst>
                <a:ext uri="{FF2B5EF4-FFF2-40B4-BE49-F238E27FC236}">
                  <a16:creationId xmlns:a16="http://schemas.microsoft.com/office/drawing/2014/main" id="{791D8C37-82FB-4293-61ED-4EC56E40B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1" y="12967"/>
              <a:ext cx="1002" cy="3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分段函数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2DAFE348-CF2A-A977-338B-34073B8CD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9" y="13523"/>
              <a:ext cx="1045" cy="3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位图分割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8009C5BB-F645-A201-CD53-3BCDE4D04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" y="14308"/>
              <a:ext cx="859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均衡化</a:t>
              </a:r>
              <a:endPara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1308A38B-9C0C-F8A9-02D9-3670F4B99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1" y="15190"/>
              <a:ext cx="915" cy="3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灰度化</a:t>
              </a:r>
              <a:endPara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AutoShape 36">
              <a:extLst>
                <a:ext uri="{FF2B5EF4-FFF2-40B4-BE49-F238E27FC236}">
                  <a16:creationId xmlns:a16="http://schemas.microsoft.com/office/drawing/2014/main" id="{400AEF17-9D62-8122-C79B-95E21B4793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112" y="9981"/>
              <a:ext cx="355" cy="18"/>
            </a:xfrm>
            <a:prstGeom prst="curvedConnector3">
              <a:avLst>
                <a:gd name="adj1" fmla="val 49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AutoShape 35">
              <a:extLst>
                <a:ext uri="{FF2B5EF4-FFF2-40B4-BE49-F238E27FC236}">
                  <a16:creationId xmlns:a16="http://schemas.microsoft.com/office/drawing/2014/main" id="{6D15DDEE-EC32-70BA-5019-61CF975957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062" y="10470"/>
              <a:ext cx="158" cy="316"/>
            </a:xfrm>
            <a:prstGeom prst="curvedConnector3">
              <a:avLst>
                <a:gd name="adj1" fmla="val 4972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AutoShape 34">
              <a:extLst>
                <a:ext uri="{FF2B5EF4-FFF2-40B4-BE49-F238E27FC236}">
                  <a16:creationId xmlns:a16="http://schemas.microsoft.com/office/drawing/2014/main" id="{7B066C50-1ABB-1144-0FD4-A6B69CCB9F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132" y="10941"/>
              <a:ext cx="131" cy="430"/>
            </a:xfrm>
            <a:prstGeom prst="curvedConnector3">
              <a:avLst>
                <a:gd name="adj1" fmla="val 49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AutoShape 33">
              <a:extLst>
                <a:ext uri="{FF2B5EF4-FFF2-40B4-BE49-F238E27FC236}">
                  <a16:creationId xmlns:a16="http://schemas.microsoft.com/office/drawing/2014/main" id="{BCF1E4E4-0CED-8507-12F7-B8C8B7A809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167" y="11598"/>
              <a:ext cx="251" cy="240"/>
            </a:xfrm>
            <a:prstGeom prst="curvedConnector3">
              <a:avLst>
                <a:gd name="adj1" fmla="val 4982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AutoShape 32">
              <a:extLst>
                <a:ext uri="{FF2B5EF4-FFF2-40B4-BE49-F238E27FC236}">
                  <a16:creationId xmlns:a16="http://schemas.microsoft.com/office/drawing/2014/main" id="{B890B233-7764-1576-810E-24DEF66E5A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199" y="12189"/>
              <a:ext cx="207" cy="260"/>
            </a:xfrm>
            <a:prstGeom prst="curvedConnector3">
              <a:avLst>
                <a:gd name="adj1" fmla="val 4978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AutoShape 31">
              <a:extLst>
                <a:ext uri="{FF2B5EF4-FFF2-40B4-BE49-F238E27FC236}">
                  <a16:creationId xmlns:a16="http://schemas.microsoft.com/office/drawing/2014/main" id="{F6F30B5F-0464-24CD-F651-38DBEFB560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175" y="12708"/>
              <a:ext cx="186" cy="331"/>
            </a:xfrm>
            <a:prstGeom prst="curvedConnector3">
              <a:avLst>
                <a:gd name="adj1" fmla="val 4976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AutoShape 30">
              <a:extLst>
                <a:ext uri="{FF2B5EF4-FFF2-40B4-BE49-F238E27FC236}">
                  <a16:creationId xmlns:a16="http://schemas.microsoft.com/office/drawing/2014/main" id="{CC9AD129-F053-6D02-A713-3A2A9BE62B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369" y="13071"/>
              <a:ext cx="185" cy="719"/>
            </a:xfrm>
            <a:prstGeom prst="curvedConnector3">
              <a:avLst>
                <a:gd name="adj1" fmla="val 4976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AutoShape 29">
              <a:extLst>
                <a:ext uri="{FF2B5EF4-FFF2-40B4-BE49-F238E27FC236}">
                  <a16:creationId xmlns:a16="http://schemas.microsoft.com/office/drawing/2014/main" id="{976B2D22-8FDC-5B42-DB82-C92D202707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221" y="13708"/>
              <a:ext cx="436" cy="764"/>
            </a:xfrm>
            <a:prstGeom prst="curvedConnector3">
              <a:avLst>
                <a:gd name="adj1" fmla="val 4989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AutoShape 28">
              <a:extLst>
                <a:ext uri="{FF2B5EF4-FFF2-40B4-BE49-F238E27FC236}">
                  <a16:creationId xmlns:a16="http://schemas.microsoft.com/office/drawing/2014/main" id="{6CB004CA-C98B-ABE5-9DD4-88311D1174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173" y="14574"/>
              <a:ext cx="500" cy="73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Text Box 27">
              <a:extLst>
                <a:ext uri="{FF2B5EF4-FFF2-40B4-BE49-F238E27FC236}">
                  <a16:creationId xmlns:a16="http://schemas.microsoft.com/office/drawing/2014/main" id="{497D0114-DC5E-36D6-72DF-6427BA270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" y="10720"/>
              <a:ext cx="1065" cy="3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随机噪声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Text Box 26">
              <a:extLst>
                <a:ext uri="{FF2B5EF4-FFF2-40B4-BE49-F238E27FC236}">
                  <a16:creationId xmlns:a16="http://schemas.microsoft.com/office/drawing/2014/main" id="{F37CA2FE-6AA7-5DAB-C667-1AA28C86C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3" y="10949"/>
              <a:ext cx="1046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均值滤波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Text Box 25">
              <a:extLst>
                <a:ext uri="{FF2B5EF4-FFF2-40B4-BE49-F238E27FC236}">
                  <a16:creationId xmlns:a16="http://schemas.microsoft.com/office/drawing/2014/main" id="{7A70E6DB-F391-7741-1A42-4571A5F9D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6" y="11505"/>
              <a:ext cx="1002" cy="3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高斯滤波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FD05D281-2846-5970-B739-FEEB2675E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" y="12049"/>
              <a:ext cx="1197" cy="3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极大值滤波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DB314852-8F42-DEC9-C989-50545E312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7" y="12673"/>
              <a:ext cx="1241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极小值滤波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063C7976-9C3E-DF8C-27B8-669BDC932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6" y="13327"/>
              <a:ext cx="1024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中值滤波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AutoShape 21">
              <a:extLst>
                <a:ext uri="{FF2B5EF4-FFF2-40B4-BE49-F238E27FC236}">
                  <a16:creationId xmlns:a16="http://schemas.microsoft.com/office/drawing/2014/main" id="{F9EC6175-5581-93A3-5722-57803358D5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134" y="10322"/>
              <a:ext cx="523" cy="2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AutoShape 20">
              <a:extLst>
                <a:ext uri="{FF2B5EF4-FFF2-40B4-BE49-F238E27FC236}">
                  <a16:creationId xmlns:a16="http://schemas.microsoft.com/office/drawing/2014/main" id="{22E9F34A-D1EF-BDEF-17E0-03B07FD9F2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624" y="10106"/>
              <a:ext cx="752" cy="933"/>
            </a:xfrm>
            <a:prstGeom prst="curvedConnector3">
              <a:avLst>
                <a:gd name="adj1" fmla="val 4994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AutoShape 19">
              <a:extLst>
                <a:ext uri="{FF2B5EF4-FFF2-40B4-BE49-F238E27FC236}">
                  <a16:creationId xmlns:a16="http://schemas.microsoft.com/office/drawing/2014/main" id="{C98456FA-112A-5753-EB42-1BFB368FB2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319" y="11357"/>
              <a:ext cx="186" cy="109"/>
            </a:xfrm>
            <a:prstGeom prst="curvedConnector3">
              <a:avLst>
                <a:gd name="adj1" fmla="val 4953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AutoShape 18">
              <a:extLst>
                <a:ext uri="{FF2B5EF4-FFF2-40B4-BE49-F238E27FC236}">
                  <a16:creationId xmlns:a16="http://schemas.microsoft.com/office/drawing/2014/main" id="{7B550863-4828-3D25-97FC-F87C2E2E9D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222" y="11914"/>
              <a:ext cx="173" cy="9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AutoShape 17">
              <a:extLst>
                <a:ext uri="{FF2B5EF4-FFF2-40B4-BE49-F238E27FC236}">
                  <a16:creationId xmlns:a16="http://schemas.microsoft.com/office/drawing/2014/main" id="{368D76B3-CD63-48D5-C3B9-0696DF87B7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123" y="12537"/>
              <a:ext cx="251" cy="22"/>
            </a:xfrm>
            <a:prstGeom prst="curvedConnector3">
              <a:avLst>
                <a:gd name="adj1" fmla="val 4982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AutoShape 16">
              <a:extLst>
                <a:ext uri="{FF2B5EF4-FFF2-40B4-BE49-F238E27FC236}">
                  <a16:creationId xmlns:a16="http://schemas.microsoft.com/office/drawing/2014/main" id="{F25AAD99-DF4D-1935-0097-27E944E3A9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102" y="13190"/>
              <a:ext cx="2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Text Box 15">
              <a:extLst>
                <a:ext uri="{FF2B5EF4-FFF2-40B4-BE49-F238E27FC236}">
                  <a16:creationId xmlns:a16="http://schemas.microsoft.com/office/drawing/2014/main" id="{9FC66FB7-35EC-F55D-CDD1-B79D8AF58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" y="10589"/>
              <a:ext cx="88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Laplace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Text Box 14">
              <a:extLst>
                <a:ext uri="{FF2B5EF4-FFF2-40B4-BE49-F238E27FC236}">
                  <a16:creationId xmlns:a16="http://schemas.microsoft.com/office/drawing/2014/main" id="{AACF242C-7607-4D85-77C9-B9C9F298E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" y="11200"/>
              <a:ext cx="828" cy="3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Prewitt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Text Box 13">
              <a:extLst>
                <a:ext uri="{FF2B5EF4-FFF2-40B4-BE49-F238E27FC236}">
                  <a16:creationId xmlns:a16="http://schemas.microsoft.com/office/drawing/2014/main" id="{CD05DCC6-D972-DE93-1F05-FDC97FBD3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" y="11745"/>
              <a:ext cx="696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Sobel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Text Box 12">
              <a:extLst>
                <a:ext uri="{FF2B5EF4-FFF2-40B4-BE49-F238E27FC236}">
                  <a16:creationId xmlns:a16="http://schemas.microsoft.com/office/drawing/2014/main" id="{97EB9187-FB40-EED7-A500-6527D9099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5" y="12268"/>
              <a:ext cx="872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Roberts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AutoShape 11">
              <a:extLst>
                <a:ext uri="{FF2B5EF4-FFF2-40B4-BE49-F238E27FC236}">
                  <a16:creationId xmlns:a16="http://schemas.microsoft.com/office/drawing/2014/main" id="{D638E428-D09B-0C6A-68D0-749256CE8A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8221" y="10348"/>
              <a:ext cx="247" cy="236"/>
            </a:xfrm>
            <a:prstGeom prst="curvedConnector3">
              <a:avLst>
                <a:gd name="adj1" fmla="val 4964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AutoShape 10">
              <a:extLst>
                <a:ext uri="{FF2B5EF4-FFF2-40B4-BE49-F238E27FC236}">
                  <a16:creationId xmlns:a16="http://schemas.microsoft.com/office/drawing/2014/main" id="{8BF082C4-1B55-928D-EBB6-916F430D98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8340" y="11072"/>
              <a:ext cx="251" cy="5"/>
            </a:xfrm>
            <a:prstGeom prst="curvedConnector3">
              <a:avLst>
                <a:gd name="adj1" fmla="val 4965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AutoShape 9">
              <a:extLst>
                <a:ext uri="{FF2B5EF4-FFF2-40B4-BE49-F238E27FC236}">
                  <a16:creationId xmlns:a16="http://schemas.microsoft.com/office/drawing/2014/main" id="{FC3111EA-B151-AE93-9715-D22EDD558D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326" y="11603"/>
              <a:ext cx="186" cy="98"/>
            </a:xfrm>
            <a:prstGeom prst="curvedConnector3">
              <a:avLst>
                <a:gd name="adj1" fmla="val 4976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AutoShape 8">
              <a:extLst>
                <a:ext uri="{FF2B5EF4-FFF2-40B4-BE49-F238E27FC236}">
                  <a16:creationId xmlns:a16="http://schemas.microsoft.com/office/drawing/2014/main" id="{AACE7DF6-A52A-812B-1816-C2F5468431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8414" y="12061"/>
              <a:ext cx="163" cy="251"/>
            </a:xfrm>
            <a:prstGeom prst="curvedConnector3">
              <a:avLst>
                <a:gd name="adj1" fmla="val 4946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Text Box 7">
              <a:extLst>
                <a:ext uri="{FF2B5EF4-FFF2-40B4-BE49-F238E27FC236}">
                  <a16:creationId xmlns:a16="http://schemas.microsoft.com/office/drawing/2014/main" id="{0D25EB77-147D-B33E-AC19-5CB88B427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9" y="10512"/>
              <a:ext cx="643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平移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A2C14C12-998E-C8E0-D3C6-73A31D2A5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5" y="10549"/>
              <a:ext cx="687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旋转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Text Box 5">
              <a:extLst>
                <a:ext uri="{FF2B5EF4-FFF2-40B4-BE49-F238E27FC236}">
                  <a16:creationId xmlns:a16="http://schemas.microsoft.com/office/drawing/2014/main" id="{8049E079-1ADA-294C-5555-795699E8D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6" y="11167"/>
              <a:ext cx="642" cy="3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缩放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AutoShape 4">
              <a:extLst>
                <a:ext uri="{FF2B5EF4-FFF2-40B4-BE49-F238E27FC236}">
                  <a16:creationId xmlns:a16="http://schemas.microsoft.com/office/drawing/2014/main" id="{6009AE78-22DE-C1C6-E66F-DB7B378537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513" y="10130"/>
              <a:ext cx="280" cy="483"/>
            </a:xfrm>
            <a:prstGeom prst="curvedConnector3">
              <a:avLst>
                <a:gd name="adj1" fmla="val 4984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F7410911-135B-B4B5-A6E7-518FC1878D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0092" y="10034"/>
              <a:ext cx="317" cy="7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AutoShape 2">
              <a:extLst>
                <a:ext uri="{FF2B5EF4-FFF2-40B4-BE49-F238E27FC236}">
                  <a16:creationId xmlns:a16="http://schemas.microsoft.com/office/drawing/2014/main" id="{F738EAD8-17AD-4249-5F0E-80D5E1C066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9473" y="10653"/>
              <a:ext cx="935" cy="9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78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15FE9-517C-27E7-534D-32215C3C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CE51D-E59F-644F-B077-6D40DD1D1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89"/>
          </a:xfrm>
        </p:spPr>
        <p:txBody>
          <a:bodyPr/>
          <a:lstStyle/>
          <a:p>
            <a:r>
              <a:rPr lang="zh-CN" altLang="en-US" dirty="0"/>
              <a:t>可以选择受支持格式的图片文件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DE1683-6D0A-E766-E94D-3AF4C148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33" y="1956171"/>
            <a:ext cx="7161934" cy="37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4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DADD9-075D-3B98-ED85-5F5ADAF3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zh-CN" altLang="en-US" dirty="0"/>
              <a:t>动画效果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A2005-41FA-9D8C-2704-D843BA29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包括淡出、淡入、左右开门、左右关门、上下开门、上下关门、从左向右百叶窗、从右向左百叶窗、从上向下百叶窗、从下向上百叶窗。</a:t>
            </a:r>
            <a:endParaRPr lang="zh-CN" altLang="en-US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B055D9-AC03-73C2-44AB-B7EBCA10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45974"/>
            <a:ext cx="6858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8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B228-EA07-C6A7-C854-92FF4A8F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r>
              <a:rPr lang="zh-CN" altLang="en-US" dirty="0"/>
              <a:t>灰度变换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7C228-3ED7-3E54-3F8F-4C46FBA9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309"/>
            <a:ext cx="10515600" cy="5031653"/>
          </a:xfrm>
        </p:spPr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显示直方图（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raw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图片显示灰度直方图、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bmp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图片显示三通道颜色直方图）、对数变换、伽马矫正、分段函数、位图分割、反色、二值化、均衡化效果。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74D953-EB98-6926-0593-D5C8E56A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02" y="2175648"/>
            <a:ext cx="7560396" cy="37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2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661F199E-4DAB-E023-B1A1-512A8858D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3" y="181554"/>
            <a:ext cx="10045233" cy="66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6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136E-B1DD-4C70-A365-642BAAD3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zh-CN" altLang="en-US" dirty="0"/>
              <a:t>空间滤波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76F4BD-18C0-6DBE-0C93-62FD1916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2029221"/>
            <a:ext cx="10390909" cy="32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1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4A13-2008-9902-7F9D-939FECB6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zh-CN" altLang="en-US" dirty="0"/>
              <a:t>边缘检测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646289C-55FB-A65C-2C3C-A11064E3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3149"/>
            <a:ext cx="10515600" cy="29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2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01C03-39EB-A2E8-D48B-FA9515AE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zh-CN" altLang="en-US" dirty="0"/>
              <a:t>几何变换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772C7A-3377-B751-9761-CADAC001C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771505"/>
            <a:ext cx="55245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167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图像处理系统</vt:lpstr>
      <vt:lpstr>功能框架</vt:lpstr>
      <vt:lpstr>文件</vt:lpstr>
      <vt:lpstr>动画效果</vt:lpstr>
      <vt:lpstr>灰度变换</vt:lpstr>
      <vt:lpstr>PowerPoint 演示文稿</vt:lpstr>
      <vt:lpstr>空间滤波</vt:lpstr>
      <vt:lpstr>边缘检测</vt:lpstr>
      <vt:lpstr>几何变换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图像处理系统</dc:title>
  <dc:creator>弘烨 谢</dc:creator>
  <cp:lastModifiedBy>弘烨 谢</cp:lastModifiedBy>
  <cp:revision>2</cp:revision>
  <dcterms:created xsi:type="dcterms:W3CDTF">2022-06-19T16:35:55Z</dcterms:created>
  <dcterms:modified xsi:type="dcterms:W3CDTF">2022-06-19T17:20:58Z</dcterms:modified>
</cp:coreProperties>
</file>