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谢弘烨" userId="5e6f2d1a-25fe-4095-b479-d8cd222fb522" providerId="ADAL" clId="{6254B584-A669-4D88-8025-FCADF47D0F1E}"/>
    <pc:docChg chg="undo custSel addSld delSld modSld sldOrd">
      <pc:chgData name="谢弘烨" userId="5e6f2d1a-25fe-4095-b479-d8cd222fb522" providerId="ADAL" clId="{6254B584-A669-4D88-8025-FCADF47D0F1E}" dt="2022-06-04T17:14:05.038" v="6268" actId="20577"/>
      <pc:docMkLst>
        <pc:docMk/>
      </pc:docMkLst>
      <pc:sldChg chg="modSp new mod">
        <pc:chgData name="谢弘烨" userId="5e6f2d1a-25fe-4095-b479-d8cd222fb522" providerId="ADAL" clId="{6254B584-A669-4D88-8025-FCADF47D0F1E}" dt="2022-05-30T10:59:18.155" v="37" actId="20577"/>
        <pc:sldMkLst>
          <pc:docMk/>
          <pc:sldMk cId="1568037445" sldId="256"/>
        </pc:sldMkLst>
        <pc:spChg chg="mod">
          <ac:chgData name="谢弘烨" userId="5e6f2d1a-25fe-4095-b479-d8cd222fb522" providerId="ADAL" clId="{6254B584-A669-4D88-8025-FCADF47D0F1E}" dt="2022-05-30T10:59:09.934" v="22" actId="20577"/>
          <ac:spMkLst>
            <pc:docMk/>
            <pc:sldMk cId="1568037445" sldId="256"/>
            <ac:spMk id="2" creationId="{8319CA69-EC90-B842-9FA7-6536ABA32422}"/>
          </ac:spMkLst>
        </pc:spChg>
        <pc:spChg chg="mod">
          <ac:chgData name="谢弘烨" userId="5e6f2d1a-25fe-4095-b479-d8cd222fb522" providerId="ADAL" clId="{6254B584-A669-4D88-8025-FCADF47D0F1E}" dt="2022-05-30T10:59:18.155" v="37" actId="20577"/>
          <ac:spMkLst>
            <pc:docMk/>
            <pc:sldMk cId="1568037445" sldId="256"/>
            <ac:spMk id="3" creationId="{4053CFE3-3A7A-087A-B2B1-1A98A2C3D259}"/>
          </ac:spMkLst>
        </pc:spChg>
      </pc:sldChg>
      <pc:sldChg chg="addSp delSp modSp new mod">
        <pc:chgData name="谢弘烨" userId="5e6f2d1a-25fe-4095-b479-d8cd222fb522" providerId="ADAL" clId="{6254B584-A669-4D88-8025-FCADF47D0F1E}" dt="2022-05-30T11:10:37.262" v="482"/>
        <pc:sldMkLst>
          <pc:docMk/>
          <pc:sldMk cId="1007072265" sldId="257"/>
        </pc:sldMkLst>
        <pc:spChg chg="mod">
          <ac:chgData name="谢弘烨" userId="5e6f2d1a-25fe-4095-b479-d8cd222fb522" providerId="ADAL" clId="{6254B584-A669-4D88-8025-FCADF47D0F1E}" dt="2022-05-30T10:59:48.353" v="54" actId="14100"/>
          <ac:spMkLst>
            <pc:docMk/>
            <pc:sldMk cId="1007072265" sldId="257"/>
            <ac:spMk id="2" creationId="{CB24C1A0-74A5-B8E8-B358-DA65464870C9}"/>
          </ac:spMkLst>
        </pc:spChg>
        <pc:spChg chg="mod">
          <ac:chgData name="谢弘烨" userId="5e6f2d1a-25fe-4095-b479-d8cd222fb522" providerId="ADAL" clId="{6254B584-A669-4D88-8025-FCADF47D0F1E}" dt="2022-05-30T11:08:27.938" v="461" actId="20577"/>
          <ac:spMkLst>
            <pc:docMk/>
            <pc:sldMk cId="1007072265" sldId="257"/>
            <ac:spMk id="3" creationId="{DDDAD5E2-0800-99C5-9095-07822A65CD76}"/>
          </ac:spMkLst>
        </pc:spChg>
        <pc:spChg chg="add del mod">
          <ac:chgData name="谢弘烨" userId="5e6f2d1a-25fe-4095-b479-d8cd222fb522" providerId="ADAL" clId="{6254B584-A669-4D88-8025-FCADF47D0F1E}" dt="2022-05-30T11:06:59.599" v="361"/>
          <ac:spMkLst>
            <pc:docMk/>
            <pc:sldMk cId="1007072265" sldId="257"/>
            <ac:spMk id="4" creationId="{C7ED9BE6-B160-7177-3661-CD52463F7049}"/>
          </ac:spMkLst>
        </pc:spChg>
        <pc:spChg chg="add del mod">
          <ac:chgData name="谢弘烨" userId="5e6f2d1a-25fe-4095-b479-d8cd222fb522" providerId="ADAL" clId="{6254B584-A669-4D88-8025-FCADF47D0F1E}" dt="2022-05-30T11:06:59.599" v="361"/>
          <ac:spMkLst>
            <pc:docMk/>
            <pc:sldMk cId="1007072265" sldId="257"/>
            <ac:spMk id="5" creationId="{8D3DA3DF-B1C9-0D18-3F30-1D84ECCCB5EC}"/>
          </ac:spMkLst>
        </pc:spChg>
        <pc:spChg chg="add del mod">
          <ac:chgData name="谢弘烨" userId="5e6f2d1a-25fe-4095-b479-d8cd222fb522" providerId="ADAL" clId="{6254B584-A669-4D88-8025-FCADF47D0F1E}" dt="2022-05-30T11:06:59.599" v="361"/>
          <ac:spMkLst>
            <pc:docMk/>
            <pc:sldMk cId="1007072265" sldId="257"/>
            <ac:spMk id="6" creationId="{69DEF5F6-8924-082B-1D08-7DDD4638334D}"/>
          </ac:spMkLst>
        </pc:spChg>
        <pc:spChg chg="add del mod">
          <ac:chgData name="谢弘烨" userId="5e6f2d1a-25fe-4095-b479-d8cd222fb522" providerId="ADAL" clId="{6254B584-A669-4D88-8025-FCADF47D0F1E}" dt="2022-05-30T11:10:37.260" v="480"/>
          <ac:spMkLst>
            <pc:docMk/>
            <pc:sldMk cId="1007072265" sldId="257"/>
            <ac:spMk id="7" creationId="{A425AC61-9930-F33A-0C81-53EEFF1B3B41}"/>
          </ac:spMkLst>
        </pc:spChg>
        <pc:spChg chg="add del mod">
          <ac:chgData name="谢弘烨" userId="5e6f2d1a-25fe-4095-b479-d8cd222fb522" providerId="ADAL" clId="{6254B584-A669-4D88-8025-FCADF47D0F1E}" dt="2022-05-30T11:10:37.262" v="482"/>
          <ac:spMkLst>
            <pc:docMk/>
            <pc:sldMk cId="1007072265" sldId="257"/>
            <ac:spMk id="8" creationId="{7E4ACBDB-E16A-F958-E1E8-210B8C1E4C1E}"/>
          </ac:spMkLst>
        </pc:spChg>
        <pc:spChg chg="add mod">
          <ac:chgData name="谢弘烨" userId="5e6f2d1a-25fe-4095-b479-d8cd222fb522" providerId="ADAL" clId="{6254B584-A669-4D88-8025-FCADF47D0F1E}" dt="2022-05-30T11:10:31.030" v="478" actId="122"/>
          <ac:spMkLst>
            <pc:docMk/>
            <pc:sldMk cId="1007072265" sldId="257"/>
            <ac:spMk id="11" creationId="{F225B1F5-303D-75FD-91AB-B1D0B7E9DF0F}"/>
          </ac:spMkLst>
        </pc:spChg>
        <pc:spChg chg="add mod">
          <ac:chgData name="谢弘烨" userId="5e6f2d1a-25fe-4095-b479-d8cd222fb522" providerId="ADAL" clId="{6254B584-A669-4D88-8025-FCADF47D0F1E}" dt="2022-05-30T11:10:25.827" v="477" actId="1076"/>
          <ac:spMkLst>
            <pc:docMk/>
            <pc:sldMk cId="1007072265" sldId="257"/>
            <ac:spMk id="12" creationId="{1665DCA5-8F13-D61B-B255-40E028736421}"/>
          </ac:spMkLst>
        </pc:spChg>
        <pc:picChg chg="add mod">
          <ac:chgData name="谢弘烨" userId="5e6f2d1a-25fe-4095-b479-d8cd222fb522" providerId="ADAL" clId="{6254B584-A669-4D88-8025-FCADF47D0F1E}" dt="2022-05-30T11:07:41.392" v="371" actId="1076"/>
          <ac:picMkLst>
            <pc:docMk/>
            <pc:sldMk cId="1007072265" sldId="257"/>
            <ac:picMk id="9" creationId="{3C7D26B1-F157-DAF7-9815-F52E233E4ED8}"/>
          </ac:picMkLst>
        </pc:picChg>
        <pc:picChg chg="add mod">
          <ac:chgData name="谢弘烨" userId="5e6f2d1a-25fe-4095-b479-d8cd222fb522" providerId="ADAL" clId="{6254B584-A669-4D88-8025-FCADF47D0F1E}" dt="2022-05-30T11:07:28.088" v="368" actId="14100"/>
          <ac:picMkLst>
            <pc:docMk/>
            <pc:sldMk cId="1007072265" sldId="257"/>
            <ac:picMk id="10" creationId="{687BC00F-F88E-4767-3A1A-89AC87880A98}"/>
          </ac:picMkLst>
        </pc:picChg>
        <pc:picChg chg="add del mod">
          <ac:chgData name="谢弘烨" userId="5e6f2d1a-25fe-4095-b479-d8cd222fb522" providerId="ADAL" clId="{6254B584-A669-4D88-8025-FCADF47D0F1E}" dt="2022-05-30T11:06:59.599" v="361"/>
          <ac:picMkLst>
            <pc:docMk/>
            <pc:sldMk cId="1007072265" sldId="257"/>
            <ac:picMk id="1025" creationId="{92DD5FD6-FECB-9303-6E29-374B4EE569B4}"/>
          </ac:picMkLst>
        </pc:picChg>
        <pc:picChg chg="add del mod">
          <ac:chgData name="谢弘烨" userId="5e6f2d1a-25fe-4095-b479-d8cd222fb522" providerId="ADAL" clId="{6254B584-A669-4D88-8025-FCADF47D0F1E}" dt="2022-05-30T11:06:59.599" v="361"/>
          <ac:picMkLst>
            <pc:docMk/>
            <pc:sldMk cId="1007072265" sldId="257"/>
            <ac:picMk id="1026" creationId="{B72B2CAB-ED94-4849-8970-274F76D01EEB}"/>
          </ac:picMkLst>
        </pc:picChg>
      </pc:sldChg>
      <pc:sldChg chg="modSp new mod ord">
        <pc:chgData name="谢弘烨" userId="5e6f2d1a-25fe-4095-b479-d8cd222fb522" providerId="ADAL" clId="{6254B584-A669-4D88-8025-FCADF47D0F1E}" dt="2022-05-30T11:42:24.870" v="2540" actId="113"/>
        <pc:sldMkLst>
          <pc:docMk/>
          <pc:sldMk cId="3789717709" sldId="258"/>
        </pc:sldMkLst>
        <pc:spChg chg="mod">
          <ac:chgData name="谢弘烨" userId="5e6f2d1a-25fe-4095-b479-d8cd222fb522" providerId="ADAL" clId="{6254B584-A669-4D88-8025-FCADF47D0F1E}" dt="2022-05-30T11:42:24.870" v="2540" actId="113"/>
          <ac:spMkLst>
            <pc:docMk/>
            <pc:sldMk cId="3789717709" sldId="258"/>
            <ac:spMk id="2" creationId="{2C262F24-7489-106B-58D8-ABF4399286E5}"/>
          </ac:spMkLst>
        </pc:spChg>
        <pc:spChg chg="mod">
          <ac:chgData name="谢弘烨" userId="5e6f2d1a-25fe-4095-b479-d8cd222fb522" providerId="ADAL" clId="{6254B584-A669-4D88-8025-FCADF47D0F1E}" dt="2022-05-30T11:28:30.342" v="1490" actId="20577"/>
          <ac:spMkLst>
            <pc:docMk/>
            <pc:sldMk cId="3789717709" sldId="258"/>
            <ac:spMk id="3" creationId="{D27A7C68-1F67-6246-DF50-6F5010DC72CC}"/>
          </ac:spMkLst>
        </pc:spChg>
      </pc:sldChg>
      <pc:sldChg chg="addSp modSp new mod">
        <pc:chgData name="谢弘烨" userId="5e6f2d1a-25fe-4095-b479-d8cd222fb522" providerId="ADAL" clId="{6254B584-A669-4D88-8025-FCADF47D0F1E}" dt="2022-06-04T17:08:44.295" v="6148"/>
        <pc:sldMkLst>
          <pc:docMk/>
          <pc:sldMk cId="3647193170" sldId="259"/>
        </pc:sldMkLst>
        <pc:spChg chg="mod">
          <ac:chgData name="谢弘烨" userId="5e6f2d1a-25fe-4095-b479-d8cd222fb522" providerId="ADAL" clId="{6254B584-A669-4D88-8025-FCADF47D0F1E}" dt="2022-05-30T11:42:31.469" v="2541" actId="113"/>
          <ac:spMkLst>
            <pc:docMk/>
            <pc:sldMk cId="3647193170" sldId="259"/>
            <ac:spMk id="2" creationId="{62319EAD-7837-B918-C494-4EE48CC65F04}"/>
          </ac:spMkLst>
        </pc:spChg>
        <pc:spChg chg="mod">
          <ac:chgData name="谢弘烨" userId="5e6f2d1a-25fe-4095-b479-d8cd222fb522" providerId="ADAL" clId="{6254B584-A669-4D88-8025-FCADF47D0F1E}" dt="2022-05-30T11:43:10.313" v="2576" actId="20577"/>
          <ac:spMkLst>
            <pc:docMk/>
            <pc:sldMk cId="3647193170" sldId="259"/>
            <ac:spMk id="3" creationId="{7F49307E-429F-1999-4D4A-D9B46FA64AF7}"/>
          </ac:spMkLst>
        </pc:spChg>
        <pc:graphicFrameChg chg="add mod modGraphic">
          <ac:chgData name="谢弘烨" userId="5e6f2d1a-25fe-4095-b479-d8cd222fb522" providerId="ADAL" clId="{6254B584-A669-4D88-8025-FCADF47D0F1E}" dt="2022-06-04T17:08:44.295" v="6148"/>
          <ac:graphicFrameMkLst>
            <pc:docMk/>
            <pc:sldMk cId="3647193170" sldId="259"/>
            <ac:graphicFrameMk id="4" creationId="{029046FD-8566-6F1C-DBFF-24A6F8DF395B}"/>
          </ac:graphicFrameMkLst>
        </pc:graphicFrameChg>
      </pc:sldChg>
      <pc:sldChg chg="addSp modSp new mod">
        <pc:chgData name="谢弘烨" userId="5e6f2d1a-25fe-4095-b479-d8cd222fb522" providerId="ADAL" clId="{6254B584-A669-4D88-8025-FCADF47D0F1E}" dt="2022-05-30T12:54:13.170" v="4350" actId="1076"/>
        <pc:sldMkLst>
          <pc:docMk/>
          <pc:sldMk cId="4239507801" sldId="260"/>
        </pc:sldMkLst>
        <pc:spChg chg="mod">
          <ac:chgData name="谢弘烨" userId="5e6f2d1a-25fe-4095-b479-d8cd222fb522" providerId="ADAL" clId="{6254B584-A669-4D88-8025-FCADF47D0F1E}" dt="2022-05-30T11:49:10.076" v="2614" actId="14100"/>
          <ac:spMkLst>
            <pc:docMk/>
            <pc:sldMk cId="4239507801" sldId="260"/>
            <ac:spMk id="2" creationId="{63077A6B-E84E-A668-A786-3F1D31410ABD}"/>
          </ac:spMkLst>
        </pc:spChg>
        <pc:spChg chg="mod">
          <ac:chgData name="谢弘烨" userId="5e6f2d1a-25fe-4095-b479-d8cd222fb522" providerId="ADAL" clId="{6254B584-A669-4D88-8025-FCADF47D0F1E}" dt="2022-05-30T12:54:05.611" v="4348" actId="20577"/>
          <ac:spMkLst>
            <pc:docMk/>
            <pc:sldMk cId="4239507801" sldId="260"/>
            <ac:spMk id="3" creationId="{4A4A0278-2FC4-AC9C-903A-06E390F6567F}"/>
          </ac:spMkLst>
        </pc:spChg>
        <pc:spChg chg="add mod">
          <ac:chgData name="谢弘烨" userId="5e6f2d1a-25fe-4095-b479-d8cd222fb522" providerId="ADAL" clId="{6254B584-A669-4D88-8025-FCADF47D0F1E}" dt="2022-05-30T12:15:31.628" v="4105" actId="1076"/>
          <ac:spMkLst>
            <pc:docMk/>
            <pc:sldMk cId="4239507801" sldId="260"/>
            <ac:spMk id="6" creationId="{9F8BAC93-7B79-EB97-90C1-EA13D222D735}"/>
          </ac:spMkLst>
        </pc:spChg>
        <pc:spChg chg="add mod">
          <ac:chgData name="谢弘烨" userId="5e6f2d1a-25fe-4095-b479-d8cd222fb522" providerId="ADAL" clId="{6254B584-A669-4D88-8025-FCADF47D0F1E}" dt="2022-05-30T12:18:57.733" v="4345" actId="1076"/>
          <ac:spMkLst>
            <pc:docMk/>
            <pc:sldMk cId="4239507801" sldId="260"/>
            <ac:spMk id="9" creationId="{1C3453A4-5933-5236-31B5-6CA460421242}"/>
          </ac:spMkLst>
        </pc:spChg>
        <pc:picChg chg="add mod">
          <ac:chgData name="谢弘烨" userId="5e6f2d1a-25fe-4095-b479-d8cd222fb522" providerId="ADAL" clId="{6254B584-A669-4D88-8025-FCADF47D0F1E}" dt="2022-05-30T12:54:09.490" v="4349" actId="1076"/>
          <ac:picMkLst>
            <pc:docMk/>
            <pc:sldMk cId="4239507801" sldId="260"/>
            <ac:picMk id="5" creationId="{F70D55F6-9EE5-AE11-6946-7E9EA367F042}"/>
          </ac:picMkLst>
        </pc:picChg>
        <pc:picChg chg="add mod">
          <ac:chgData name="谢弘烨" userId="5e6f2d1a-25fe-4095-b479-d8cd222fb522" providerId="ADAL" clId="{6254B584-A669-4D88-8025-FCADF47D0F1E}" dt="2022-05-30T12:54:13.170" v="4350" actId="1076"/>
          <ac:picMkLst>
            <pc:docMk/>
            <pc:sldMk cId="4239507801" sldId="260"/>
            <ac:picMk id="8" creationId="{5F49AFB2-DC00-ADAF-DFB0-28341D4908CF}"/>
          </ac:picMkLst>
        </pc:picChg>
      </pc:sldChg>
      <pc:sldChg chg="addSp delSp modSp new mod">
        <pc:chgData name="谢弘烨" userId="5e6f2d1a-25fe-4095-b479-d8cd222fb522" providerId="ADAL" clId="{6254B584-A669-4D88-8025-FCADF47D0F1E}" dt="2022-05-30T13:03:03.613" v="4950" actId="20577"/>
        <pc:sldMkLst>
          <pc:docMk/>
          <pc:sldMk cId="3232692805" sldId="261"/>
        </pc:sldMkLst>
        <pc:spChg chg="del">
          <ac:chgData name="谢弘烨" userId="5e6f2d1a-25fe-4095-b479-d8cd222fb522" providerId="ADAL" clId="{6254B584-A669-4D88-8025-FCADF47D0F1E}" dt="2022-05-30T12:54:32.131" v="4352" actId="478"/>
          <ac:spMkLst>
            <pc:docMk/>
            <pc:sldMk cId="3232692805" sldId="261"/>
            <ac:spMk id="2" creationId="{14EADB60-D10A-238F-6EF0-06B8BB44E654}"/>
          </ac:spMkLst>
        </pc:spChg>
        <pc:spChg chg="add del mod">
          <ac:chgData name="谢弘烨" userId="5e6f2d1a-25fe-4095-b479-d8cd222fb522" providerId="ADAL" clId="{6254B584-A669-4D88-8025-FCADF47D0F1E}" dt="2022-05-30T13:03:03.613" v="4950" actId="20577"/>
          <ac:spMkLst>
            <pc:docMk/>
            <pc:sldMk cId="3232692805" sldId="261"/>
            <ac:spMk id="3" creationId="{1228EFAC-7B5D-60B5-2A7B-9CF9134FA65A}"/>
          </ac:spMkLst>
        </pc:spChg>
        <pc:spChg chg="add del">
          <ac:chgData name="谢弘烨" userId="5e6f2d1a-25fe-4095-b479-d8cd222fb522" providerId="ADAL" clId="{6254B584-A669-4D88-8025-FCADF47D0F1E}" dt="2022-05-30T12:57:26.913" v="4449" actId="478"/>
          <ac:spMkLst>
            <pc:docMk/>
            <pc:sldMk cId="3232692805" sldId="261"/>
            <ac:spMk id="5" creationId="{E7B77943-8FB9-FCFC-3451-0484AD42A323}"/>
          </ac:spMkLst>
        </pc:spChg>
        <pc:spChg chg="add del mod">
          <ac:chgData name="谢弘烨" userId="5e6f2d1a-25fe-4095-b479-d8cd222fb522" providerId="ADAL" clId="{6254B584-A669-4D88-8025-FCADF47D0F1E}" dt="2022-05-30T12:57:26.913" v="4449" actId="478"/>
          <ac:spMkLst>
            <pc:docMk/>
            <pc:sldMk cId="3232692805" sldId="261"/>
            <ac:spMk id="6" creationId="{ECC93567-FCE7-FE19-821C-9461FE19088B}"/>
          </ac:spMkLst>
        </pc:spChg>
        <pc:picChg chg="add del mod">
          <ac:chgData name="谢弘烨" userId="5e6f2d1a-25fe-4095-b479-d8cd222fb522" providerId="ADAL" clId="{6254B584-A669-4D88-8025-FCADF47D0F1E}" dt="2022-05-30T12:56:38.143" v="4443" actId="478"/>
          <ac:picMkLst>
            <pc:docMk/>
            <pc:sldMk cId="3232692805" sldId="261"/>
            <ac:picMk id="4" creationId="{4353240B-2641-2DCF-8640-80CB095B391A}"/>
          </ac:picMkLst>
        </pc:picChg>
        <pc:picChg chg="add mod">
          <ac:chgData name="谢弘烨" userId="5e6f2d1a-25fe-4095-b479-d8cd222fb522" providerId="ADAL" clId="{6254B584-A669-4D88-8025-FCADF47D0F1E}" dt="2022-05-30T12:58:18.932" v="4457" actId="1076"/>
          <ac:picMkLst>
            <pc:docMk/>
            <pc:sldMk cId="3232692805" sldId="261"/>
            <ac:picMk id="3076" creationId="{9AE21F7E-8C17-2430-6670-86AF01FC615C}"/>
          </ac:picMkLst>
        </pc:picChg>
        <pc:picChg chg="add mod">
          <ac:chgData name="谢弘烨" userId="5e6f2d1a-25fe-4095-b479-d8cd222fb522" providerId="ADAL" clId="{6254B584-A669-4D88-8025-FCADF47D0F1E}" dt="2022-05-30T13:01:04.808" v="4719" actId="1076"/>
          <ac:picMkLst>
            <pc:docMk/>
            <pc:sldMk cId="3232692805" sldId="261"/>
            <ac:picMk id="3078" creationId="{D24DD448-D165-B07D-63BE-E5E18142EF65}"/>
          </ac:picMkLst>
        </pc:picChg>
      </pc:sldChg>
      <pc:sldChg chg="addSp delSp modSp new mod">
        <pc:chgData name="谢弘烨" userId="5e6f2d1a-25fe-4095-b479-d8cd222fb522" providerId="ADAL" clId="{6254B584-A669-4D88-8025-FCADF47D0F1E}" dt="2022-06-04T17:04:33.343" v="6049" actId="27636"/>
        <pc:sldMkLst>
          <pc:docMk/>
          <pc:sldMk cId="2623153471" sldId="262"/>
        </pc:sldMkLst>
        <pc:spChg chg="del">
          <ac:chgData name="谢弘烨" userId="5e6f2d1a-25fe-4095-b479-d8cd222fb522" providerId="ADAL" clId="{6254B584-A669-4D88-8025-FCADF47D0F1E}" dt="2022-05-30T13:44:07.759" v="4952" actId="478"/>
          <ac:spMkLst>
            <pc:docMk/>
            <pc:sldMk cId="2623153471" sldId="262"/>
            <ac:spMk id="2" creationId="{8481BD7A-621B-43FB-AB31-E96E60E9E590}"/>
          </ac:spMkLst>
        </pc:spChg>
        <pc:spChg chg="mod">
          <ac:chgData name="谢弘烨" userId="5e6f2d1a-25fe-4095-b479-d8cd222fb522" providerId="ADAL" clId="{6254B584-A669-4D88-8025-FCADF47D0F1E}" dt="2022-06-04T17:04:33.343" v="6049" actId="27636"/>
          <ac:spMkLst>
            <pc:docMk/>
            <pc:sldMk cId="2623153471" sldId="262"/>
            <ac:spMk id="3" creationId="{63200B13-A098-B78F-BC88-C4073E6C5B95}"/>
          </ac:spMkLst>
        </pc:spChg>
        <pc:spChg chg="add mod">
          <ac:chgData name="谢弘烨" userId="5e6f2d1a-25fe-4095-b479-d8cd222fb522" providerId="ADAL" clId="{6254B584-A669-4D88-8025-FCADF47D0F1E}" dt="2022-05-30T13:52:03.947" v="5215" actId="113"/>
          <ac:spMkLst>
            <pc:docMk/>
            <pc:sldMk cId="2623153471" sldId="262"/>
            <ac:spMk id="11" creationId="{7E885407-42AA-39F9-CE45-382C7D86173D}"/>
          </ac:spMkLst>
        </pc:spChg>
        <pc:spChg chg="add del mod">
          <ac:chgData name="谢弘烨" userId="5e6f2d1a-25fe-4095-b479-d8cd222fb522" providerId="ADAL" clId="{6254B584-A669-4D88-8025-FCADF47D0F1E}" dt="2022-05-30T13:51:23.414" v="5181"/>
          <ac:spMkLst>
            <pc:docMk/>
            <pc:sldMk cId="2623153471" sldId="262"/>
            <ac:spMk id="12" creationId="{984497D6-B716-A88B-2D83-193C912B7D02}"/>
          </ac:spMkLst>
        </pc:spChg>
        <pc:spChg chg="add del mod">
          <ac:chgData name="谢弘烨" userId="5e6f2d1a-25fe-4095-b479-d8cd222fb522" providerId="ADAL" clId="{6254B584-A669-4D88-8025-FCADF47D0F1E}" dt="2022-05-30T13:51:23.414" v="5183"/>
          <ac:spMkLst>
            <pc:docMk/>
            <pc:sldMk cId="2623153471" sldId="262"/>
            <ac:spMk id="13" creationId="{E426AACD-FBA8-8338-A51E-127458CB6725}"/>
          </ac:spMkLst>
        </pc:spChg>
        <pc:spChg chg="add mod">
          <ac:chgData name="谢弘烨" userId="5e6f2d1a-25fe-4095-b479-d8cd222fb522" providerId="ADAL" clId="{6254B584-A669-4D88-8025-FCADF47D0F1E}" dt="2022-05-30T13:52:07.054" v="5216" actId="108"/>
          <ac:spMkLst>
            <pc:docMk/>
            <pc:sldMk cId="2623153471" sldId="262"/>
            <ac:spMk id="14" creationId="{090C45E9-E5E9-EBFD-8EF4-E1572F03ED54}"/>
          </ac:spMkLst>
        </pc:spChg>
        <pc:spChg chg="add mod">
          <ac:chgData name="谢弘烨" userId="5e6f2d1a-25fe-4095-b479-d8cd222fb522" providerId="ADAL" clId="{6254B584-A669-4D88-8025-FCADF47D0F1E}" dt="2022-05-30T13:52:37.830" v="5221" actId="122"/>
          <ac:spMkLst>
            <pc:docMk/>
            <pc:sldMk cId="2623153471" sldId="262"/>
            <ac:spMk id="15" creationId="{757C9888-C4AC-6890-9E47-72BB35F0F435}"/>
          </ac:spMkLst>
        </pc:spChg>
        <pc:graphicFrameChg chg="add mod modGraphic">
          <ac:chgData name="谢弘烨" userId="5e6f2d1a-25fe-4095-b479-d8cd222fb522" providerId="ADAL" clId="{6254B584-A669-4D88-8025-FCADF47D0F1E}" dt="2022-05-30T13:47:34.898" v="5094" actId="1076"/>
          <ac:graphicFrameMkLst>
            <pc:docMk/>
            <pc:sldMk cId="2623153471" sldId="262"/>
            <ac:graphicFrameMk id="4" creationId="{3311C963-1A57-230D-D8B5-746F1D201780}"/>
          </ac:graphicFrameMkLst>
        </pc:graphicFrameChg>
        <pc:picChg chg="add mod">
          <ac:chgData name="谢弘烨" userId="5e6f2d1a-25fe-4095-b479-d8cd222fb522" providerId="ADAL" clId="{6254B584-A669-4D88-8025-FCADF47D0F1E}" dt="2022-05-30T13:50:54.515" v="5163" actId="1076"/>
          <ac:picMkLst>
            <pc:docMk/>
            <pc:sldMk cId="2623153471" sldId="262"/>
            <ac:picMk id="6" creationId="{F6398E13-CC05-461E-2AB6-D9EB8522606C}"/>
          </ac:picMkLst>
        </pc:picChg>
        <pc:picChg chg="add mod">
          <ac:chgData name="谢弘烨" userId="5e6f2d1a-25fe-4095-b479-d8cd222fb522" providerId="ADAL" clId="{6254B584-A669-4D88-8025-FCADF47D0F1E}" dt="2022-05-30T13:50:27.532" v="5159" actId="1076"/>
          <ac:picMkLst>
            <pc:docMk/>
            <pc:sldMk cId="2623153471" sldId="262"/>
            <ac:picMk id="8" creationId="{0F2F0F2D-0F04-6073-75D7-835F3A31ADA2}"/>
          </ac:picMkLst>
        </pc:picChg>
        <pc:picChg chg="add mod">
          <ac:chgData name="谢弘烨" userId="5e6f2d1a-25fe-4095-b479-d8cd222fb522" providerId="ADAL" clId="{6254B584-A669-4D88-8025-FCADF47D0F1E}" dt="2022-05-30T13:50:52.971" v="5162" actId="1076"/>
          <ac:picMkLst>
            <pc:docMk/>
            <pc:sldMk cId="2623153471" sldId="262"/>
            <ac:picMk id="10" creationId="{3FAD26D6-2A6B-4167-DFF6-D44C11433A3F}"/>
          </ac:picMkLst>
        </pc:picChg>
      </pc:sldChg>
      <pc:sldChg chg="delSp modSp new mod">
        <pc:chgData name="谢弘烨" userId="5e6f2d1a-25fe-4095-b479-d8cd222fb522" providerId="ADAL" clId="{6254B584-A669-4D88-8025-FCADF47D0F1E}" dt="2022-06-04T17:04:04.974" v="6047" actId="20577"/>
        <pc:sldMkLst>
          <pc:docMk/>
          <pc:sldMk cId="1115783535" sldId="263"/>
        </pc:sldMkLst>
        <pc:spChg chg="del">
          <ac:chgData name="谢弘烨" userId="5e6f2d1a-25fe-4095-b479-d8cd222fb522" providerId="ADAL" clId="{6254B584-A669-4D88-8025-FCADF47D0F1E}" dt="2022-06-04T16:52:57.671" v="5405" actId="478"/>
          <ac:spMkLst>
            <pc:docMk/>
            <pc:sldMk cId="1115783535" sldId="263"/>
            <ac:spMk id="2" creationId="{8D063E21-F703-A3D5-AECE-904ACA0BE7E6}"/>
          </ac:spMkLst>
        </pc:spChg>
        <pc:spChg chg="mod">
          <ac:chgData name="谢弘烨" userId="5e6f2d1a-25fe-4095-b479-d8cd222fb522" providerId="ADAL" clId="{6254B584-A669-4D88-8025-FCADF47D0F1E}" dt="2022-06-04T17:04:04.974" v="6047" actId="20577"/>
          <ac:spMkLst>
            <pc:docMk/>
            <pc:sldMk cId="1115783535" sldId="263"/>
            <ac:spMk id="3" creationId="{D6C1E9CC-C168-22A0-471B-F7D703A31399}"/>
          </ac:spMkLst>
        </pc:spChg>
      </pc:sldChg>
      <pc:sldChg chg="delSp modSp new del mod">
        <pc:chgData name="谢弘烨" userId="5e6f2d1a-25fe-4095-b479-d8cd222fb522" providerId="ADAL" clId="{6254B584-A669-4D88-8025-FCADF47D0F1E}" dt="2022-06-04T16:52:50.634" v="5403" actId="2696"/>
        <pc:sldMkLst>
          <pc:docMk/>
          <pc:sldMk cId="2203477555" sldId="263"/>
        </pc:sldMkLst>
        <pc:spChg chg="mod">
          <ac:chgData name="谢弘烨" userId="5e6f2d1a-25fe-4095-b479-d8cd222fb522" providerId="ADAL" clId="{6254B584-A669-4D88-8025-FCADF47D0F1E}" dt="2022-06-04T16:52:46.297" v="5402" actId="21"/>
          <ac:spMkLst>
            <pc:docMk/>
            <pc:sldMk cId="2203477555" sldId="263"/>
            <ac:spMk id="2" creationId="{E3B42E79-10B0-6197-F2AE-BD0D7210B9C8}"/>
          </ac:spMkLst>
        </pc:spChg>
        <pc:spChg chg="del">
          <ac:chgData name="谢弘烨" userId="5e6f2d1a-25fe-4095-b479-d8cd222fb522" providerId="ADAL" clId="{6254B584-A669-4D88-8025-FCADF47D0F1E}" dt="2022-06-04T16:50:24.953" v="5277" actId="478"/>
          <ac:spMkLst>
            <pc:docMk/>
            <pc:sldMk cId="2203477555" sldId="263"/>
            <ac:spMk id="3" creationId="{CC95AC8A-6507-FA37-0781-CE0F2AD455BB}"/>
          </ac:spMkLst>
        </pc:spChg>
      </pc:sldChg>
      <pc:sldChg chg="addSp delSp modSp new mod">
        <pc:chgData name="谢弘烨" userId="5e6f2d1a-25fe-4095-b479-d8cd222fb522" providerId="ADAL" clId="{6254B584-A669-4D88-8025-FCADF47D0F1E}" dt="2022-06-04T17:13:17.990" v="6237"/>
        <pc:sldMkLst>
          <pc:docMk/>
          <pc:sldMk cId="1921452203" sldId="264"/>
        </pc:sldMkLst>
        <pc:spChg chg="del">
          <ac:chgData name="谢弘烨" userId="5e6f2d1a-25fe-4095-b479-d8cd222fb522" providerId="ADAL" clId="{6254B584-A669-4D88-8025-FCADF47D0F1E}" dt="2022-06-04T17:04:39.425" v="6051" actId="478"/>
          <ac:spMkLst>
            <pc:docMk/>
            <pc:sldMk cId="1921452203" sldId="264"/>
            <ac:spMk id="2" creationId="{433C7CAB-94AB-1385-50F4-4AB232BD3E87}"/>
          </ac:spMkLst>
        </pc:spChg>
        <pc:spChg chg="mod">
          <ac:chgData name="谢弘烨" userId="5e6f2d1a-25fe-4095-b479-d8cd222fb522" providerId="ADAL" clId="{6254B584-A669-4D88-8025-FCADF47D0F1E}" dt="2022-06-04T17:08:00.615" v="6137" actId="20577"/>
          <ac:spMkLst>
            <pc:docMk/>
            <pc:sldMk cId="1921452203" sldId="264"/>
            <ac:spMk id="3" creationId="{2DAEBA1F-09DE-BDFC-CEFE-947D297F510F}"/>
          </ac:spMkLst>
        </pc:spChg>
        <pc:graphicFrameChg chg="add del mod modGraphic">
          <ac:chgData name="谢弘烨" userId="5e6f2d1a-25fe-4095-b479-d8cd222fb522" providerId="ADAL" clId="{6254B584-A669-4D88-8025-FCADF47D0F1E}" dt="2022-06-04T17:05:28.233" v="6096"/>
          <ac:graphicFrameMkLst>
            <pc:docMk/>
            <pc:sldMk cId="1921452203" sldId="264"/>
            <ac:graphicFrameMk id="4" creationId="{4078C087-EB8B-2214-01CC-5020CB7DF639}"/>
          </ac:graphicFrameMkLst>
        </pc:graphicFrameChg>
        <pc:graphicFrameChg chg="add mod modGraphic">
          <ac:chgData name="谢弘烨" userId="5e6f2d1a-25fe-4095-b479-d8cd222fb522" providerId="ADAL" clId="{6254B584-A669-4D88-8025-FCADF47D0F1E}" dt="2022-06-04T17:13:17.990" v="6237"/>
          <ac:graphicFrameMkLst>
            <pc:docMk/>
            <pc:sldMk cId="1921452203" sldId="264"/>
            <ac:graphicFrameMk id="5" creationId="{CC347AC3-1E97-93BD-D40F-4C3C84036FC6}"/>
          </ac:graphicFrameMkLst>
        </pc:graphicFrameChg>
        <pc:graphicFrameChg chg="add mod">
          <ac:chgData name="谢弘烨" userId="5e6f2d1a-25fe-4095-b479-d8cd222fb522" providerId="ADAL" clId="{6254B584-A669-4D88-8025-FCADF47D0F1E}" dt="2022-06-04T17:12:08.459" v="6218"/>
          <ac:graphicFrameMkLst>
            <pc:docMk/>
            <pc:sldMk cId="1921452203" sldId="264"/>
            <ac:graphicFrameMk id="6" creationId="{A6E409A9-0F49-C190-DC47-2DE80F76AF0E}"/>
          </ac:graphicFrameMkLst>
        </pc:graphicFrameChg>
        <pc:graphicFrameChg chg="add mod modGraphic">
          <ac:chgData name="谢弘烨" userId="5e6f2d1a-25fe-4095-b479-d8cd222fb522" providerId="ADAL" clId="{6254B584-A669-4D88-8025-FCADF47D0F1E}" dt="2022-06-04T17:11:30.762" v="6213" actId="14100"/>
          <ac:graphicFrameMkLst>
            <pc:docMk/>
            <pc:sldMk cId="1921452203" sldId="264"/>
            <ac:graphicFrameMk id="7" creationId="{2D3EB843-BFFA-0384-CCE1-81469A7FA7DC}"/>
          </ac:graphicFrameMkLst>
        </pc:graphicFrameChg>
        <pc:graphicFrameChg chg="add mod">
          <ac:chgData name="谢弘烨" userId="5e6f2d1a-25fe-4095-b479-d8cd222fb522" providerId="ADAL" clId="{6254B584-A669-4D88-8025-FCADF47D0F1E}" dt="2022-06-04T17:12:22.656" v="6231" actId="20577"/>
          <ac:graphicFrameMkLst>
            <pc:docMk/>
            <pc:sldMk cId="1921452203" sldId="264"/>
            <ac:graphicFrameMk id="8" creationId="{582E3B82-ADD4-C86B-A290-FC88299C5AAE}"/>
          </ac:graphicFrameMkLst>
        </pc:graphicFrameChg>
      </pc:sldChg>
      <pc:sldChg chg="addSp delSp modSp new mod">
        <pc:chgData name="谢弘烨" userId="5e6f2d1a-25fe-4095-b479-d8cd222fb522" providerId="ADAL" clId="{6254B584-A669-4D88-8025-FCADF47D0F1E}" dt="2022-06-04T17:14:05.038" v="6268" actId="20577"/>
        <pc:sldMkLst>
          <pc:docMk/>
          <pc:sldMk cId="1401772034" sldId="265"/>
        </pc:sldMkLst>
        <pc:spChg chg="del">
          <ac:chgData name="谢弘烨" userId="5e6f2d1a-25fe-4095-b479-d8cd222fb522" providerId="ADAL" clId="{6254B584-A669-4D88-8025-FCADF47D0F1E}" dt="2022-06-04T17:13:06.419" v="6233" actId="478"/>
          <ac:spMkLst>
            <pc:docMk/>
            <pc:sldMk cId="1401772034" sldId="265"/>
            <ac:spMk id="2" creationId="{3B80B4A7-1F3D-C57F-EFFD-B2337E9CABA4}"/>
          </ac:spMkLst>
        </pc:spChg>
        <pc:spChg chg="del mod">
          <ac:chgData name="谢弘烨" userId="5e6f2d1a-25fe-4095-b479-d8cd222fb522" providerId="ADAL" clId="{6254B584-A669-4D88-8025-FCADF47D0F1E}" dt="2022-06-04T17:13:13.861" v="6236"/>
          <ac:spMkLst>
            <pc:docMk/>
            <pc:sldMk cId="1401772034" sldId="265"/>
            <ac:spMk id="3" creationId="{45282B92-8D9E-5CDB-5BA8-9331B729EDF9}"/>
          </ac:spMkLst>
        </pc:spChg>
        <pc:graphicFrameChg chg="add mod modGraphic">
          <ac:chgData name="谢弘烨" userId="5e6f2d1a-25fe-4095-b479-d8cd222fb522" providerId="ADAL" clId="{6254B584-A669-4D88-8025-FCADF47D0F1E}" dt="2022-06-04T17:13:37.004" v="6241" actId="207"/>
          <ac:graphicFrameMkLst>
            <pc:docMk/>
            <pc:sldMk cId="1401772034" sldId="265"/>
            <ac:graphicFrameMk id="4" creationId="{36E32F48-00F5-C3D5-0584-66D19E16285A}"/>
          </ac:graphicFrameMkLst>
        </pc:graphicFrameChg>
        <pc:graphicFrameChg chg="add mod">
          <ac:chgData name="谢弘烨" userId="5e6f2d1a-25fe-4095-b479-d8cd222fb522" providerId="ADAL" clId="{6254B584-A669-4D88-8025-FCADF47D0F1E}" dt="2022-06-04T17:14:05.038" v="6268" actId="20577"/>
          <ac:graphicFrameMkLst>
            <pc:docMk/>
            <pc:sldMk cId="1401772034" sldId="265"/>
            <ac:graphicFrameMk id="5" creationId="{6FBDD34B-6EE8-1402-490E-D6296E80210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emailszueducn-my.sharepoint.com/personal/2020151036_email_szu_edu_cn/Documents/&#20316;&#19994;/&#31639;&#27861;/&#23454;&#39564;&#20116;/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emailszueducn-my.sharepoint.com/personal/2020151036_email_szu_edu_cn/Documents/&#20316;&#19994;/&#31639;&#27861;/&#23454;&#39564;&#20116;/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emailszueducn-my.sharepoint.com/personal/2020151036_email_szu_edu_cn/Documents/&#20316;&#19994;/&#31639;&#27861;/&#23454;&#39564;&#20116;/&#26032;&#24314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基准算法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实测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Sheet1!$G$1:$P$1</c:f>
              <c:numCache>
                <c:formatCode>General</c:formatCode>
                <c:ptCount val="1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</c:numCache>
            </c:numRef>
          </c:xVal>
          <c:yVal>
            <c:numRef>
              <c:f>Sheet1!$G$2:$P$2</c:f>
              <c:numCache>
                <c:formatCode>0.00_);[Red]\(0.00\)</c:formatCode>
                <c:ptCount val="10"/>
                <c:pt idx="0">
                  <c:v>1.1152799999999998</c:v>
                </c:pt>
                <c:pt idx="1">
                  <c:v>4.2595000000000001</c:v>
                </c:pt>
                <c:pt idx="2">
                  <c:v>8.4810000000000034</c:v>
                </c:pt>
                <c:pt idx="3">
                  <c:v>14.2195</c:v>
                </c:pt>
                <c:pt idx="4">
                  <c:v>20.591000000000001</c:v>
                </c:pt>
                <c:pt idx="5">
                  <c:v>31.324000000000002</c:v>
                </c:pt>
                <c:pt idx="6">
                  <c:v>40.930500000000002</c:v>
                </c:pt>
                <c:pt idx="7">
                  <c:v>53.3125</c:v>
                </c:pt>
                <c:pt idx="8">
                  <c:v>69.88600000000001</c:v>
                </c:pt>
                <c:pt idx="9">
                  <c:v>82.246000000000024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741-49B7-AC73-D4E2FA7A9081}"/>
            </c:ext>
          </c:extLst>
        </c:ser>
        <c:ser>
          <c:idx val="1"/>
          <c:order val="1"/>
          <c:tx>
            <c:strRef>
              <c:f>Sheet1!$F$3</c:f>
              <c:strCache>
                <c:ptCount val="1"/>
                <c:pt idx="0">
                  <c:v>理论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Sheet1!$G$1:$P$1</c:f>
              <c:numCache>
                <c:formatCode>General</c:formatCode>
                <c:ptCount val="1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</c:numCache>
            </c:numRef>
          </c:xVal>
          <c:yVal>
            <c:numRef>
              <c:f>Sheet1!$G$3:$P$3</c:f>
              <c:numCache>
                <c:formatCode>0.00_);[Red]\(0.00\)</c:formatCode>
                <c:ptCount val="10"/>
                <c:pt idx="0">
                  <c:v>0.8224600000000003</c:v>
                </c:pt>
                <c:pt idx="1">
                  <c:v>3.2898400000000012</c:v>
                </c:pt>
                <c:pt idx="2">
                  <c:v>7.4021400000000019</c:v>
                </c:pt>
                <c:pt idx="3">
                  <c:v>13.159360000000005</c:v>
                </c:pt>
                <c:pt idx="4">
                  <c:v>20.561500000000006</c:v>
                </c:pt>
                <c:pt idx="5">
                  <c:v>29.608560000000008</c:v>
                </c:pt>
                <c:pt idx="6">
                  <c:v>40.300540000000012</c:v>
                </c:pt>
                <c:pt idx="7">
                  <c:v>52.637440000000019</c:v>
                </c:pt>
                <c:pt idx="8">
                  <c:v>66.619260000000025</c:v>
                </c:pt>
                <c:pt idx="9">
                  <c:v>82.246000000000024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741-49B7-AC73-D4E2FA7A90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8281952"/>
        <c:axId val="608285696"/>
      </c:scatterChart>
      <c:valAx>
        <c:axId val="608281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数据规模</a:t>
                </a:r>
                <a:r>
                  <a:rPr lang="en-US" altLang="zh-CN" dirty="0"/>
                  <a:t>n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8285696"/>
        <c:crosses val="autoZero"/>
        <c:crossBetween val="midCat"/>
      </c:valAx>
      <c:valAx>
        <c:axId val="60828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运行时间</a:t>
                </a:r>
                <a:r>
                  <a:rPr lang="en-US" altLang="zh-CN" dirty="0"/>
                  <a:t>/</a:t>
                </a:r>
                <a:r>
                  <a:rPr lang="en-US" altLang="zh-CN" dirty="0" err="1"/>
                  <a:t>ms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);[Red]\(0.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8281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高效算法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Sheet1!$F$32</c:f>
              <c:strCache>
                <c:ptCount val="1"/>
                <c:pt idx="0">
                  <c:v>实测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Sheet1!$G$31:$P$31</c:f>
              <c:numCache>
                <c:formatCode>General</c:formatCode>
                <c:ptCount val="1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</c:numCache>
            </c:numRef>
          </c:xVal>
          <c:yVal>
            <c:numRef>
              <c:f>Sheet1!$G$32:$P$32</c:f>
              <c:numCache>
                <c:formatCode>0.0000_);[Red]\(0.0000\)</c:formatCode>
                <c:ptCount val="10"/>
                <c:pt idx="0">
                  <c:v>5.0650000000000001E-3</c:v>
                </c:pt>
                <c:pt idx="1">
                  <c:v>1.0959E-2</c:v>
                </c:pt>
                <c:pt idx="2">
                  <c:v>1.5805000000000003E-2</c:v>
                </c:pt>
                <c:pt idx="3">
                  <c:v>2.0899999999999998E-2</c:v>
                </c:pt>
                <c:pt idx="4">
                  <c:v>2.6772000000000001E-2</c:v>
                </c:pt>
                <c:pt idx="5">
                  <c:v>3.2645E-2</c:v>
                </c:pt>
                <c:pt idx="6">
                  <c:v>3.8015000000000007E-2</c:v>
                </c:pt>
                <c:pt idx="7">
                  <c:v>4.2865E-2</c:v>
                </c:pt>
                <c:pt idx="8">
                  <c:v>4.7494999999999989E-2</c:v>
                </c:pt>
                <c:pt idx="9">
                  <c:v>5.2595000000000003E-2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0F2-4648-8D8F-82693D227D66}"/>
            </c:ext>
          </c:extLst>
        </c:ser>
        <c:ser>
          <c:idx val="1"/>
          <c:order val="1"/>
          <c:tx>
            <c:strRef>
              <c:f>Sheet1!$F$33</c:f>
              <c:strCache>
                <c:ptCount val="1"/>
                <c:pt idx="0">
                  <c:v>理论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Sheet1!$G$31:$P$31</c:f>
              <c:numCache>
                <c:formatCode>General</c:formatCode>
                <c:ptCount val="1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</c:numCache>
            </c:numRef>
          </c:xVal>
          <c:yVal>
            <c:numRef>
              <c:f>Sheet1!$G$33:$P$33</c:f>
              <c:numCache>
                <c:formatCode>0.0000_);[Red]\(0.0000\)</c:formatCode>
                <c:ptCount val="10"/>
                <c:pt idx="0">
                  <c:v>5.2595000000000003E-3</c:v>
                </c:pt>
                <c:pt idx="1">
                  <c:v>1.0519000000000001E-2</c:v>
                </c:pt>
                <c:pt idx="2">
                  <c:v>1.5778500000000001E-2</c:v>
                </c:pt>
                <c:pt idx="3">
                  <c:v>2.1038000000000001E-2</c:v>
                </c:pt>
                <c:pt idx="4">
                  <c:v>2.6297500000000001E-2</c:v>
                </c:pt>
                <c:pt idx="5">
                  <c:v>3.1557000000000002E-2</c:v>
                </c:pt>
                <c:pt idx="6">
                  <c:v>3.6816500000000002E-2</c:v>
                </c:pt>
                <c:pt idx="7">
                  <c:v>4.2076000000000002E-2</c:v>
                </c:pt>
                <c:pt idx="8">
                  <c:v>4.7335500000000003E-2</c:v>
                </c:pt>
                <c:pt idx="9">
                  <c:v>5.2595000000000003E-2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0F2-4648-8D8F-82693D227D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2361472"/>
        <c:axId val="1242353152"/>
      </c:scatterChart>
      <c:valAx>
        <c:axId val="1242361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数据规模</a:t>
                </a:r>
                <a:r>
                  <a:rPr lang="en-US" altLang="zh-CN" dirty="0"/>
                  <a:t>n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42353152"/>
        <c:crosses val="autoZero"/>
        <c:crossBetween val="midCat"/>
      </c:valAx>
      <c:valAx>
        <c:axId val="124235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zh-CN" altLang="zh-CN" sz="1000" b="0" i="0" u="none" strike="noStrike" kern="1200" baseline="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运行时间/ms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zh-CN" altLang="zh-CN" sz="1000" b="0" i="0" u="none" strike="noStrike" kern="1200" baseline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00_);[Red]\(0.00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42361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效率比较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Sheet1!$AA$2</c:f>
              <c:strCache>
                <c:ptCount val="1"/>
                <c:pt idx="0">
                  <c:v>基准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Sheet1!$AB$1:$AK$1</c:f>
              <c:numCache>
                <c:formatCode>General</c:formatCode>
                <c:ptCount val="1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</c:numCache>
            </c:numRef>
          </c:xVal>
          <c:yVal>
            <c:numRef>
              <c:f>Sheet1!$AB$2:$AK$2</c:f>
              <c:numCache>
                <c:formatCode>0.00_ </c:formatCode>
                <c:ptCount val="10"/>
                <c:pt idx="0">
                  <c:v>1.1152799999999998</c:v>
                </c:pt>
                <c:pt idx="1">
                  <c:v>4.2595000000000001</c:v>
                </c:pt>
                <c:pt idx="2">
                  <c:v>8.4810000000000034</c:v>
                </c:pt>
                <c:pt idx="3">
                  <c:v>14.2195</c:v>
                </c:pt>
                <c:pt idx="4">
                  <c:v>20.591000000000001</c:v>
                </c:pt>
                <c:pt idx="5">
                  <c:v>31.324000000000002</c:v>
                </c:pt>
                <c:pt idx="6">
                  <c:v>40.930500000000002</c:v>
                </c:pt>
                <c:pt idx="7">
                  <c:v>53.3125</c:v>
                </c:pt>
                <c:pt idx="8">
                  <c:v>69.88600000000001</c:v>
                </c:pt>
                <c:pt idx="9">
                  <c:v>82.246000000000024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242-4B4C-A69C-D7BA9E116E6F}"/>
            </c:ext>
          </c:extLst>
        </c:ser>
        <c:ser>
          <c:idx val="1"/>
          <c:order val="1"/>
          <c:tx>
            <c:strRef>
              <c:f>Sheet1!$AA$3</c:f>
              <c:strCache>
                <c:ptCount val="1"/>
                <c:pt idx="0">
                  <c:v>高效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Sheet1!$AB$1:$AK$1</c:f>
              <c:numCache>
                <c:formatCode>General</c:formatCode>
                <c:ptCount val="1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</c:numCache>
            </c:numRef>
          </c:xVal>
          <c:yVal>
            <c:numRef>
              <c:f>Sheet1!$AB$3:$AK$3</c:f>
              <c:numCache>
                <c:formatCode>0.0000_ </c:formatCode>
                <c:ptCount val="10"/>
                <c:pt idx="0">
                  <c:v>5.0650000000000001E-3</c:v>
                </c:pt>
                <c:pt idx="1">
                  <c:v>1.0959E-2</c:v>
                </c:pt>
                <c:pt idx="2">
                  <c:v>1.5805000000000003E-2</c:v>
                </c:pt>
                <c:pt idx="3">
                  <c:v>2.0899999999999998E-2</c:v>
                </c:pt>
                <c:pt idx="4">
                  <c:v>2.6772000000000001E-2</c:v>
                </c:pt>
                <c:pt idx="5">
                  <c:v>3.2645E-2</c:v>
                </c:pt>
                <c:pt idx="6">
                  <c:v>3.8015000000000007E-2</c:v>
                </c:pt>
                <c:pt idx="7">
                  <c:v>4.2865E-2</c:v>
                </c:pt>
                <c:pt idx="8">
                  <c:v>4.7494999999999989E-2</c:v>
                </c:pt>
                <c:pt idx="9">
                  <c:v>5.2595000000000003E-2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242-4B4C-A69C-D7BA9E116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5364128"/>
        <c:axId val="1255355808"/>
      </c:scatterChart>
      <c:valAx>
        <c:axId val="1255364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数据规模</a:t>
                </a:r>
                <a:r>
                  <a:rPr lang="en-US" altLang="zh-CN" dirty="0"/>
                  <a:t>n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5355808"/>
        <c:crosses val="autoZero"/>
        <c:crossBetween val="midCat"/>
      </c:valAx>
      <c:valAx>
        <c:axId val="125535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运行时间</a:t>
                </a:r>
                <a:r>
                  <a:rPr lang="en-US" altLang="zh-CN" dirty="0"/>
                  <a:t>/</a:t>
                </a:r>
                <a:r>
                  <a:rPr lang="en-US" altLang="zh-CN" dirty="0" err="1"/>
                  <a:t>ms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5364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61644-F658-9822-BBBC-D89CEEC4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DE8538-BA30-3368-1F38-94EDD9116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3672C-BE38-029D-4626-B287DC84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698E-4200-4488-A35F-E773DD593D2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6B7BA-4843-4DA7-BDCD-C78320AE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34C2D-0F1C-180D-A0C6-7C956CA7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8343-C4A2-4352-8934-E2F5AE4A2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76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61D86-96B8-BFFE-1CDE-1D51DBDD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B000F8-B4E6-3105-8BC7-E8C8496EF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7657C-20EC-3DF4-1D71-6D06D1FF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698E-4200-4488-A35F-E773DD593D2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3B1A6-EA1C-8674-99A2-3D6D5D30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CEE73-2870-B79F-8952-B7AB0B8D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8343-C4A2-4352-8934-E2F5AE4A2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8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1ACDC4-401C-9AC9-1D55-E011FF134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D4FFA7-5AF7-F8DB-3989-47C5E7CF0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75B81-2796-0172-0A26-8D02ED0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698E-4200-4488-A35F-E773DD593D2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274AA-CB9D-093E-7CCB-54523584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B7AFC-5257-16BE-499A-7AE745F3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8343-C4A2-4352-8934-E2F5AE4A2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1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CC2C4-E3E8-41FB-047E-8F711B4E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DD018-2510-8AED-B4A4-EF3C3D898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CEDD3-41AA-BA6F-037E-9FA54E40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698E-4200-4488-A35F-E773DD593D2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E006D-74AE-5D7C-3235-BA4A8814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5C713-937E-1D07-0786-A36E2485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8343-C4A2-4352-8934-E2F5AE4A2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0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AC38A-C8A9-CC24-C751-1CD0EE53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5126E8-EA91-2578-5A0F-954ED618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D24A8-4D4F-DFE1-1A14-2975B762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698E-4200-4488-A35F-E773DD593D2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FE036-FEE4-F3A5-B5A7-6EAC78F8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E7EE2-2259-CFD2-C884-7139ED3D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8343-C4A2-4352-8934-E2F5AE4A2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5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DF54E-E2BF-24DF-0F8A-23F93F78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90F8C-FB72-F1E4-BC2F-A992B951D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CC161D-9519-8C4F-8B08-968645F95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79A9B6-7B4E-9871-A1B5-5062BB3A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698E-4200-4488-A35F-E773DD593D2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6F8BC-34C1-F94F-2AB0-72E40924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F3B4CC-B7BB-DC9E-C3A7-59B9D884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8343-C4A2-4352-8934-E2F5AE4A2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60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EAC72-2708-BD4D-12EE-6924EDB2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ADA9C-53C5-7550-5292-B4057E63B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0FBCFB-4EC0-31DA-35A3-EE875264B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748A72-37B2-F918-8BA6-23D9713F9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426AAA-B851-EC0B-9DAA-F4647A584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B45F66-928B-BDDF-33CE-E77ED2F0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698E-4200-4488-A35F-E773DD593D2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5CDFE1-B4F8-FD66-73FD-412829B0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99ACC-A982-71D9-9F61-AF6701F6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8343-C4A2-4352-8934-E2F5AE4A2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9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F7A8B-B990-7B43-25D9-B9FD92C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AD9C10-DB82-58EF-CC14-4F533DDC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698E-4200-4488-A35F-E773DD593D2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F478AA-8C83-5E84-5DCC-2352C838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59A855-D084-C7C4-E7EF-CC1A8CD6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8343-C4A2-4352-8934-E2F5AE4A2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1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ECBF3D-F862-0DCB-839D-19D6F51B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698E-4200-4488-A35F-E773DD593D2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52A255-1EDE-E3B1-CBC6-2DBE0859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4D1FE6-F1EA-4A92-EBDA-FD4FD8B3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8343-C4A2-4352-8934-E2F5AE4A2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75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E3024-EBC9-C6CB-D0CF-5AAAC8D4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318C4-AF43-9D68-47DC-B337A3A2D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058615-7546-DE5E-5F11-0783AEED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EC9FA-5331-4250-4F8E-BBE1D948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698E-4200-4488-A35F-E773DD593D2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400B3-9B06-19CC-30A6-7F1231A5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511F9-D88E-8553-4105-96AACCA6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8343-C4A2-4352-8934-E2F5AE4A2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8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10C09-24AE-D4E3-FC2F-728800DF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A24897-26D0-6AA9-7D05-AEEFE27F5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105256-36C0-576A-AEE9-8E37E3462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99EDF7-0270-EF93-C4BA-244E6B6B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698E-4200-4488-A35F-E773DD593D2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A74F2C-A815-32E3-E5F1-270A1CC0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577E8-C8A7-233E-AA69-FBAC890B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8343-C4A2-4352-8934-E2F5AE4A2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7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9E9DB7-84F6-10A8-7EE9-CF10EB59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6B4142-5964-208C-BD94-9D5F2F3E3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0B54F-36A9-3717-9F90-447A01412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D698E-4200-4488-A35F-E773DD593D21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C37FC-9BC5-AEFA-AE35-2D56EC985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E79A9-E34D-2E0D-4AE0-AAD02A7EA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8343-C4A2-4352-8934-E2F5AE4A2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3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9CA69-EC90-B842-9FA7-6536ABA32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5 </a:t>
            </a:r>
            <a:r>
              <a:rPr lang="zh-CN" altLang="en-US" dirty="0"/>
              <a:t>图论（桥）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53CFE3-3A7A-087A-B2B1-1A98A2C3D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谢弘烨 </a:t>
            </a:r>
            <a:r>
              <a:rPr lang="en-US" altLang="zh-CN" dirty="0"/>
              <a:t>2020151036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03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6E32F48-00F5-C3D5-0584-66D19E162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408528"/>
              </p:ext>
            </p:extLst>
          </p:nvPr>
        </p:nvGraphicFramePr>
        <p:xfrm>
          <a:off x="2324100" y="521420"/>
          <a:ext cx="7543800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463615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1349479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20638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1815009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04792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602682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75109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1928497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193152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34842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5917769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endParaRPr lang="zh-CN" altLang="en-US" sz="14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993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zh-CN" altLang="en-US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基准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20.59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69.89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82.25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67154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zh-CN" altLang="en-US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高效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0.0380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0.0526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034878"/>
                  </a:ext>
                </a:extLst>
              </a:tr>
            </a:tbl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FBDD34B-6EE8-1402-490E-D6296E8021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014845"/>
              </p:ext>
            </p:extLst>
          </p:nvPr>
        </p:nvGraphicFramePr>
        <p:xfrm>
          <a:off x="3221831" y="1713071"/>
          <a:ext cx="5748338" cy="3431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177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4C1A0-74A5-B8E8-B358-DA654648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AD5E2-0800-99C5-9095-07822A65C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110"/>
            <a:ext cx="10515600" cy="5818908"/>
          </a:xfrm>
        </p:spPr>
        <p:txBody>
          <a:bodyPr/>
          <a:lstStyle/>
          <a:p>
            <a:r>
              <a:rPr lang="zh-CN" altLang="en-US" dirty="0"/>
              <a:t>桥：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     无向图中的一种特殊的边。一旦删除这条边，原图中的连通分支数目会增加，即图中不在任何一个环上的边。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     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设计算法求出图中所有的桥边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7D26B1-F157-DAF7-9815-F52E233E4E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256" y="2630724"/>
            <a:ext cx="1766599" cy="1596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7BC00F-F88E-4767-3A1A-89AC87880A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782" y="2176262"/>
            <a:ext cx="2504208" cy="250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225B1F5-303D-75FD-91AB-B1D0B7E9DF0F}"/>
              </a:ext>
            </a:extLst>
          </p:cNvPr>
          <p:cNvSpPr txBox="1"/>
          <p:nvPr/>
        </p:nvSpPr>
        <p:spPr>
          <a:xfrm rot="10800000" flipV="1">
            <a:off x="3143755" y="4227276"/>
            <a:ext cx="162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9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zh-CN" sz="900" kern="1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9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zh-CN" sz="9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没有桥的无向连通图</a:t>
            </a:r>
            <a:endParaRPr lang="zh-CN" altLang="en-US" sz="9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5DCA5-8F13-D61B-B255-40E028736421}"/>
              </a:ext>
            </a:extLst>
          </p:cNvPr>
          <p:cNvSpPr txBox="1"/>
          <p:nvPr/>
        </p:nvSpPr>
        <p:spPr>
          <a:xfrm>
            <a:off x="6997122" y="4495804"/>
            <a:ext cx="2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9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 </a:t>
            </a:r>
            <a:r>
              <a:rPr lang="en-US" altLang="zh-CN" sz="9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zh-CN" sz="9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这是有</a:t>
            </a:r>
            <a:r>
              <a:rPr lang="en-US" altLang="zh-CN" sz="9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9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个顶点和</a:t>
            </a:r>
            <a:r>
              <a:rPr lang="en-US" altLang="zh-CN" sz="9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9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个桥的图</a:t>
            </a:r>
          </a:p>
          <a:p>
            <a:pPr algn="ctr"/>
            <a:r>
              <a:rPr lang="zh-CN" altLang="zh-CN" sz="9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（桥以红色线段标示）</a:t>
            </a:r>
            <a:endParaRPr lang="zh-CN" altLang="en-US" sz="9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7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62F24-7489-106B-58D8-ABF43992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639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基准算法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7A7C68-1F67-6246-DF50-6F5010DC7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6764"/>
                <a:ext cx="10515600" cy="5170199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zh-CN" altLang="en-US" dirty="0"/>
                  <a:t>基本思想：</a:t>
                </a:r>
                <a:endParaRPr lang="en-US" altLang="zh-CN" dirty="0"/>
              </a:p>
              <a:p>
                <a:pPr lvl="2"/>
                <a:r>
                  <a:rPr lang="zh-CN" altLang="en-US" sz="2400" dirty="0"/>
                  <a:t>由于桥边定义可知，桥边的删除会导致图中连通分支数目的增加，那么：</a:t>
                </a:r>
                <a:endParaRPr lang="en-US" altLang="zh-CN" sz="2400" dirty="0"/>
              </a:p>
              <a:p>
                <a:pPr marL="1371600" lvl="3" indent="0">
                  <a:buNone/>
                </a:pPr>
                <a:r>
                  <a:rPr lang="zh-CN" altLang="en-US" sz="2200" dirty="0"/>
                  <a:t>对于图中的每一条边，分别求出删除其之前之后的连通分支数目，如果增加，那么被删除的边就是桥边。</a:t>
                </a:r>
                <a:endParaRPr lang="en-US" altLang="zh-CN" sz="2200" dirty="0"/>
              </a:p>
              <a:p>
                <a:pPr marL="914400" lvl="2" indent="0">
                  <a:buNone/>
                </a:pPr>
                <a:endParaRPr lang="en-US" altLang="zh-CN" sz="2400" dirty="0"/>
              </a:p>
              <a:p>
                <a:pPr lvl="2"/>
                <a:r>
                  <a:rPr lang="zh-CN" altLang="en-US" sz="2400" dirty="0"/>
                  <a:t>设该图边数为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，顶点数为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，则：</a:t>
                </a:r>
                <a:endParaRPr lang="en-US" altLang="zh-CN" sz="2400" dirty="0"/>
              </a:p>
              <a:p>
                <a:pPr marL="1371600" lvl="3" indent="0">
                  <a:buNone/>
                </a:pPr>
                <a:r>
                  <a:rPr lang="zh-CN" altLang="en-US" sz="2200" dirty="0"/>
                  <a:t>以邻接表保存无向图的</a:t>
                </a:r>
                <a:r>
                  <a:rPr lang="en-US" altLang="zh-CN" sz="2200" dirty="0"/>
                  <a:t>DFS</a:t>
                </a:r>
                <a:r>
                  <a:rPr lang="zh-CN" altLang="en-US" sz="2200" dirty="0"/>
                  <a:t>算法时间复杂度为：</a:t>
                </a:r>
                <a:endParaRPr lang="en-US" altLang="zh-CN" sz="2200" dirty="0"/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altLang="zh-CN" sz="2200" b="0" dirty="0"/>
              </a:p>
              <a:p>
                <a:pPr marL="1371600" lvl="3" indent="0">
                  <a:buNone/>
                </a:pPr>
                <a:r>
                  <a:rPr lang="zh-CN" altLang="en-US" sz="2200" dirty="0"/>
                  <a:t>由于对于每条边都进行删除后</a:t>
                </a:r>
                <a:r>
                  <a:rPr lang="en-US" altLang="zh-CN" sz="2200" dirty="0"/>
                  <a:t>DFS</a:t>
                </a:r>
                <a:r>
                  <a:rPr lang="zh-CN" altLang="en-US" sz="2200" dirty="0"/>
                  <a:t>求连通分支操作，基准算法时间复杂度为：</a:t>
                </a:r>
                <a:endParaRPr lang="en-US" altLang="zh-CN" sz="2200" dirty="0"/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200" b="0" dirty="0"/>
              </a:p>
              <a:p>
                <a:pPr marL="1371600" lvl="3" indent="0">
                  <a:buNone/>
                </a:pPr>
                <a:r>
                  <a:rPr lang="zh-CN" altLang="en-US" sz="2200" dirty="0"/>
                  <a:t>稀疏图时为：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pPr marL="1371600" lvl="3" indent="0">
                  <a:buNone/>
                </a:pPr>
                <a:r>
                  <a:rPr lang="zh-CN" altLang="en-US" sz="2200" dirty="0"/>
                  <a:t>稠密图时为：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pPr marL="1371600" lvl="3" indent="0">
                  <a:buNone/>
                </a:pP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7A7C68-1F67-6246-DF50-6F5010DC7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6764"/>
                <a:ext cx="10515600" cy="5170199"/>
              </a:xfrm>
              <a:blipFill>
                <a:blip r:embed="rId2"/>
                <a:stretch>
                  <a:fillRect t="-1533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71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19EAD-7837-B918-C494-4EE48CC6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802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基准算法优化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9307E-429F-1999-4D4A-D9B46FA6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929"/>
            <a:ext cx="10515600" cy="548639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dirty="0"/>
              <a:t>基本思想：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由桥边定义得，桥边的删除会导致图中连通分支的增加，即桥边的两端为两个小连通分支，其中的两点的任意路径必经过该桥边。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因此，对于图中的每一条边，如果删除该边后由边的两端依旧联通，则该边必定不是桥边。故在删除某条边后无需对全图进行</a:t>
            </a:r>
            <a:r>
              <a:rPr lang="en-US" altLang="zh-CN" sz="2000" dirty="0"/>
              <a:t>DFS</a:t>
            </a:r>
            <a:r>
              <a:rPr lang="zh-CN" altLang="en-US" sz="2000" dirty="0"/>
              <a:t>求连通分支数，仅需由被删除边的一端</a:t>
            </a:r>
            <a:r>
              <a:rPr lang="en-US" altLang="zh-CN" sz="2000" dirty="0"/>
              <a:t>A</a:t>
            </a:r>
            <a:r>
              <a:rPr lang="zh-CN" altLang="en-US" sz="2000" dirty="0"/>
              <a:t>开始</a:t>
            </a:r>
            <a:r>
              <a:rPr lang="en-US" altLang="zh-CN" sz="2000" dirty="0"/>
              <a:t>DFS</a:t>
            </a:r>
            <a:r>
              <a:rPr lang="zh-CN" altLang="en-US" sz="2000" dirty="0"/>
              <a:t>，如果可以到达另一端</a:t>
            </a:r>
            <a:r>
              <a:rPr lang="en-US" altLang="zh-CN" sz="2000" dirty="0"/>
              <a:t>B</a:t>
            </a:r>
            <a:r>
              <a:rPr lang="zh-CN" altLang="en-US" sz="2000" dirty="0"/>
              <a:t>，则边</a:t>
            </a:r>
            <a:r>
              <a:rPr lang="en-US" altLang="zh-CN" sz="2000" dirty="0"/>
              <a:t>AB</a:t>
            </a:r>
            <a:r>
              <a:rPr lang="zh-CN" altLang="en-US" sz="2000" dirty="0"/>
              <a:t>不为桥边；反之，边</a:t>
            </a:r>
            <a:r>
              <a:rPr lang="en-US" altLang="zh-CN" sz="2000" dirty="0"/>
              <a:t>AB</a:t>
            </a:r>
            <a:r>
              <a:rPr lang="zh-CN" altLang="en-US" sz="2000" dirty="0"/>
              <a:t>就是所求桥边。</a:t>
            </a:r>
            <a:endParaRPr lang="en-US" altLang="zh-CN" sz="20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时间复杂度与优化前相同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效率比较：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29046FD-8566-6F1C-DBFF-24A6F8DF3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91821"/>
              </p:ext>
            </p:extLst>
          </p:nvPr>
        </p:nvGraphicFramePr>
        <p:xfrm>
          <a:off x="4932218" y="4451927"/>
          <a:ext cx="2327564" cy="960582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{125E5076-3810-47DD-B79F-674D7AD40C01}</a:tableStyleId>
              </a:tblPr>
              <a:tblGrid>
                <a:gridCol w="1163782">
                  <a:extLst>
                    <a:ext uri="{9D8B030D-6E8A-4147-A177-3AD203B41FA5}">
                      <a16:colId xmlns:a16="http://schemas.microsoft.com/office/drawing/2014/main" val="1043577084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3509899243"/>
                    </a:ext>
                  </a:extLst>
                </a:gridCol>
              </a:tblGrid>
              <a:tr h="480291">
                <a:tc>
                  <a:txBody>
                    <a:bodyPr/>
                    <a:lstStyle/>
                    <a:p>
                      <a:pPr lvl="0" algn="ctr" fontAlgn="b"/>
                      <a:r>
                        <a:rPr lang="zh-CN" altLang="en-US" sz="1800" b="1" u="none" strike="noStrike" dirty="0">
                          <a:effectLst/>
                        </a:rPr>
                        <a:t>基准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zh-CN" altLang="en-US" sz="1800" b="1" u="none" strike="noStrike" dirty="0">
                          <a:effectLst/>
                        </a:rPr>
                        <a:t>基准优化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476154"/>
                  </a:ext>
                </a:extLst>
              </a:tr>
              <a:tr h="480291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altLang="zh-CN" sz="1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1.0714 </a:t>
                      </a:r>
                      <a:endParaRPr lang="en-US" altLang="zh-C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altLang="zh-CN" sz="18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0.7575 </a:t>
                      </a:r>
                      <a:endParaRPr lang="en-US" altLang="zh-C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97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19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77A6B-E84E-A668-A786-3F1D3141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457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高效算法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A0278-2FC4-AC9C-903A-06E390F65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582"/>
            <a:ext cx="10515600" cy="5828145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 dirty="0"/>
              <a:t>基本思想：</a:t>
            </a:r>
            <a:endParaRPr lang="en-US" altLang="zh-CN" dirty="0"/>
          </a:p>
          <a:p>
            <a:pPr lvl="2"/>
            <a:r>
              <a:rPr lang="zh-CN" altLang="en-US" dirty="0"/>
              <a:t>由桥的定义易得，桥边必定出现在无向图的生成树上，同时桥边必定不出现在环中，则无向图中除环边以外的所有边均为桥边。</a:t>
            </a:r>
            <a:endParaRPr lang="en-US" altLang="zh-CN" dirty="0"/>
          </a:p>
          <a:p>
            <a:pPr lvl="2"/>
            <a:r>
              <a:rPr lang="zh-CN" altLang="en-US" dirty="0"/>
              <a:t>因此，在读入边集时，可以利用并查集将边集提前分成树边与环边两类。再遍历环边，向生成树中添加该环边，求出生成树中的环边。</a:t>
            </a:r>
            <a:endParaRPr lang="en-US" altLang="zh-CN" dirty="0"/>
          </a:p>
          <a:p>
            <a:pPr lvl="2"/>
            <a:r>
              <a:rPr lang="zh-CN" altLang="en-US" dirty="0"/>
              <a:t>最后剩下的所有树边即为桥边。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LCA</a:t>
            </a:r>
            <a:r>
              <a:rPr lang="zh-CN" altLang="en-US" dirty="0"/>
              <a:t>求环边：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LCA</a:t>
            </a:r>
            <a:r>
              <a:rPr lang="zh-CN" altLang="en-US" dirty="0"/>
              <a:t>（</a:t>
            </a:r>
            <a:r>
              <a:rPr lang="en-US" altLang="zh-CN" dirty="0"/>
              <a:t>Least Common Ancestors</a:t>
            </a:r>
            <a:r>
              <a:rPr lang="zh-CN" altLang="en-US" dirty="0"/>
              <a:t>），最近公共祖先。对于树结构，其中的每一个节点都有其祖先节点，而任意两个节点的祖先节点至少有一个公共节点，即最近公共祖先。对于无向图的生成树，一条环边的两个端点的到其最近公共祖先节点的所有路径均为环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0D55F6-9EE5-AE11-6946-7E9EA367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62" y="4703373"/>
            <a:ext cx="2347163" cy="14936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8BAC93-7B79-EB97-90C1-EA13D222D735}"/>
              </a:ext>
            </a:extLst>
          </p:cNvPr>
          <p:cNvSpPr txBox="1"/>
          <p:nvPr/>
        </p:nvSpPr>
        <p:spPr>
          <a:xfrm>
            <a:off x="1607126" y="6369764"/>
            <a:ext cx="2142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材料中无向图的生成树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49AFB2-DC00-ADAF-DFB0-28341D490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021" y="4467838"/>
            <a:ext cx="1961737" cy="218952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C3453A4-5933-5236-31B5-6CA460421242}"/>
              </a:ext>
            </a:extLst>
          </p:cNvPr>
          <p:cNvSpPr txBox="1"/>
          <p:nvPr/>
        </p:nvSpPr>
        <p:spPr>
          <a:xfrm>
            <a:off x="6800758" y="5100934"/>
            <a:ext cx="440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对于如图生成树添加环边</a:t>
            </a:r>
            <a:r>
              <a:rPr lang="en-US" altLang="zh-CN" dirty="0"/>
              <a:t>11-15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15</a:t>
            </a:r>
            <a:r>
              <a:rPr lang="zh-CN" altLang="en-US" dirty="0"/>
              <a:t>到其最近公共祖先的路径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均为环边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950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8EFAC-7B5D-60B5-2A7B-9CF9134FA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073"/>
            <a:ext cx="10515600" cy="5548890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 dirty="0"/>
              <a:t>路径压缩：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      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        如图，先后添加重边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时，可以发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现添加重边</a:t>
            </a:r>
            <a:r>
              <a:rPr lang="en-US" altLang="zh-CN" dirty="0"/>
              <a:t>2</a:t>
            </a:r>
            <a:r>
              <a:rPr lang="zh-CN" altLang="en-US" dirty="0"/>
              <a:t>进行</a:t>
            </a:r>
            <a:r>
              <a:rPr lang="en-US" altLang="zh-CN" dirty="0"/>
              <a:t>LCA</a:t>
            </a:r>
            <a:r>
              <a:rPr lang="zh-CN" altLang="en-US" dirty="0"/>
              <a:t>的过程中会重复经过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添加重边</a:t>
            </a:r>
            <a:r>
              <a:rPr lang="en-US" altLang="zh-CN" dirty="0"/>
              <a:t>1</a:t>
            </a:r>
            <a:r>
              <a:rPr lang="zh-CN" altLang="en-US" dirty="0"/>
              <a:t>所经过的路径。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       </a:t>
            </a:r>
            <a:endParaRPr lang="en-US" altLang="zh-CN" sz="1800" dirty="0"/>
          </a:p>
          <a:p>
            <a:pPr marL="914400" lvl="2" indent="0">
              <a:buNone/>
            </a:pPr>
            <a:endParaRPr lang="en-US" altLang="zh-CN" sz="1800" dirty="0"/>
          </a:p>
          <a:p>
            <a:pPr marL="914400" lvl="2" indent="0">
              <a:buNone/>
            </a:pPr>
            <a:endParaRPr lang="en-US" altLang="zh-CN" sz="1800" dirty="0"/>
          </a:p>
          <a:p>
            <a:pPr marL="914400" lvl="2" indent="0">
              <a:buNone/>
            </a:pPr>
            <a:r>
              <a:rPr lang="zh-CN" altLang="en-US" sz="2000" dirty="0"/>
              <a:t>       因此，直接将</a:t>
            </a: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7</a:t>
            </a:r>
            <a:r>
              <a:rPr lang="zh-CN" altLang="en-US" sz="2000" dirty="0"/>
              <a:t>的父节点设置为其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zh-CN" altLang="en-US" sz="2000" dirty="0"/>
              <a:t>最近公共祖先可以大大压缩</a:t>
            </a: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8</a:t>
            </a:r>
            <a:r>
              <a:rPr lang="zh-CN" altLang="en-US" sz="2000" dirty="0"/>
              <a:t>寻找最近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zh-CN" altLang="en-US" dirty="0"/>
              <a:t>公共祖先的路径。</a:t>
            </a:r>
            <a:endParaRPr lang="en-US" altLang="zh-CN" sz="2000" dirty="0"/>
          </a:p>
        </p:txBody>
      </p:sp>
      <p:sp>
        <p:nvSpPr>
          <p:cNvPr id="5" name="AutoShape 2" descr="在这里插入图片描述">
            <a:extLst>
              <a:ext uri="{FF2B5EF4-FFF2-40B4-BE49-F238E27FC236}">
                <a16:creationId xmlns:a16="http://schemas.microsoft.com/office/drawing/2014/main" id="{E7B77943-8FB9-FCFC-3451-0484AD42A3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 descr="在这里插入图片描述">
            <a:extLst>
              <a:ext uri="{FF2B5EF4-FFF2-40B4-BE49-F238E27FC236}">
                <a16:creationId xmlns:a16="http://schemas.microsoft.com/office/drawing/2014/main" id="{9AE21F7E-8C17-2430-6670-86AF01FC6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018" y="1059079"/>
            <a:ext cx="4807230" cy="198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在这里插入图片描述">
            <a:extLst>
              <a:ext uri="{FF2B5EF4-FFF2-40B4-BE49-F238E27FC236}">
                <a16:creationId xmlns:a16="http://schemas.microsoft.com/office/drawing/2014/main" id="{D24DD448-D165-B07D-63BE-E5E18142E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018" y="3402518"/>
            <a:ext cx="4963343" cy="198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9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C1E9CC-C168-22A0-471B-F7D703A31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3697"/>
                <a:ext cx="10515600" cy="5633266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zh-CN" alt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效率分析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要求出生成树上所有的环边，就需要对以及确定的环边集进行遍历，该过程时间复杂度为：</a:t>
                </a:r>
                <a:endParaRPr lang="en-US" altLang="zh-CN" dirty="0"/>
              </a:p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914400" lvl="2" indent="0" algn="ctr">
                  <a:buNone/>
                </a:pPr>
                <a:endParaRPr lang="en-US" altLang="zh-CN" dirty="0"/>
              </a:p>
              <a:p>
                <a:pPr lvl="2"/>
                <a:r>
                  <a:rPr lang="zh-CN" altLang="en-US" dirty="0"/>
                  <a:t>对于每条边都进行</a:t>
                </a:r>
                <a:r>
                  <a:rPr lang="en-US" altLang="zh-CN" dirty="0"/>
                  <a:t>LCA</a:t>
                </a:r>
                <a:r>
                  <a:rPr lang="zh-CN" altLang="en-US" dirty="0"/>
                  <a:t>求其两个端点的最近公共祖先，该过程时间复杂度为：</a:t>
                </a:r>
                <a:endParaRPr lang="en-US" altLang="zh-CN" dirty="0"/>
              </a:p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lvl="2"/>
                <a:r>
                  <a:rPr lang="zh-CN" altLang="en-US" dirty="0"/>
                  <a:t>总体时间复杂度应为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，相较于基准算法优化了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然而</a:t>
                </a:r>
                <a:endParaRPr lang="en-US" altLang="zh-CN" dirty="0"/>
              </a:p>
              <a:p>
                <a:pPr marL="1371600" lvl="3" indent="0">
                  <a:buNone/>
                </a:pPr>
                <a:r>
                  <a:rPr lang="zh-CN" altLang="en-US" dirty="0"/>
                  <a:t>由于路径优化的存在，实际在执行</a:t>
                </a:r>
                <a:r>
                  <a:rPr lang="en-US" altLang="zh-CN" dirty="0"/>
                  <a:t>LCA</a:t>
                </a:r>
                <a:r>
                  <a:rPr lang="zh-CN" altLang="en-US" dirty="0"/>
                  <a:t>过程中时间复杂度几乎达不到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，总体实际复杂度可近似为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1371600" lvl="3" indent="0">
                  <a:buNone/>
                </a:pPr>
                <a:endParaRPr lang="en-US" altLang="zh-CN" dirty="0"/>
              </a:p>
              <a:p>
                <a:pPr marL="1371600" lvl="3" indent="0">
                  <a:buNone/>
                </a:pPr>
                <a:r>
                  <a:rPr lang="zh-CN" altLang="en-US" dirty="0"/>
                  <a:t>稀疏图时为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1371600" lvl="3" indent="0">
                  <a:buNone/>
                </a:pPr>
                <a:r>
                  <a:rPr lang="zh-CN" altLang="en-US" dirty="0"/>
                  <a:t>稠密图时为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C1E9CC-C168-22A0-471B-F7D703A31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3697"/>
                <a:ext cx="10515600" cy="5633266"/>
              </a:xfrm>
              <a:blipFill>
                <a:blip r:embed="rId2"/>
                <a:stretch>
                  <a:fillRect t="-1407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78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00B13-A098-B78F-BC88-C4073E6C5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5709"/>
            <a:ext cx="10515600" cy="5641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正确性检验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对于材料中的无向图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可见算法实现正确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400" dirty="0"/>
              <a:t>效率比较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311C963-1A57-230D-D8B5-746F1D201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40615"/>
              </p:ext>
            </p:extLst>
          </p:nvPr>
        </p:nvGraphicFramePr>
        <p:xfrm>
          <a:off x="4151746" y="4045526"/>
          <a:ext cx="3888508" cy="1034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127">
                  <a:extLst>
                    <a:ext uri="{9D8B030D-6E8A-4147-A177-3AD203B41FA5}">
                      <a16:colId xmlns:a16="http://schemas.microsoft.com/office/drawing/2014/main" val="4228670223"/>
                    </a:ext>
                  </a:extLst>
                </a:gridCol>
                <a:gridCol w="972127">
                  <a:extLst>
                    <a:ext uri="{9D8B030D-6E8A-4147-A177-3AD203B41FA5}">
                      <a16:colId xmlns:a16="http://schemas.microsoft.com/office/drawing/2014/main" val="2958936471"/>
                    </a:ext>
                  </a:extLst>
                </a:gridCol>
                <a:gridCol w="972127">
                  <a:extLst>
                    <a:ext uri="{9D8B030D-6E8A-4147-A177-3AD203B41FA5}">
                      <a16:colId xmlns:a16="http://schemas.microsoft.com/office/drawing/2014/main" val="3419319081"/>
                    </a:ext>
                  </a:extLst>
                </a:gridCol>
                <a:gridCol w="972127">
                  <a:extLst>
                    <a:ext uri="{9D8B030D-6E8A-4147-A177-3AD203B41FA5}">
                      <a16:colId xmlns:a16="http://schemas.microsoft.com/office/drawing/2014/main" val="3577363636"/>
                    </a:ext>
                  </a:extLst>
                </a:gridCol>
              </a:tblGrid>
              <a:tr h="344824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endParaRPr lang="zh-CN" altLang="en-US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基准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基准优化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并查集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439789"/>
                  </a:ext>
                </a:extLst>
              </a:tr>
              <a:tr h="344824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zh-CN" altLang="en-US" sz="18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小规模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8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1.0714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8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0.7575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8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6802322"/>
                  </a:ext>
                </a:extLst>
              </a:tr>
              <a:tr h="344824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zh-CN" altLang="en-US" sz="18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大规模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8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8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8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1139.667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8893136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F6398E13-CC05-461E-2AB6-D9EB85226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54" y="1235316"/>
            <a:ext cx="1958510" cy="12193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2F0F2D-0F04-6073-75D7-835F3A31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08" y="1380109"/>
            <a:ext cx="1066892" cy="9983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AD26D6-2A6B-4167-DFF6-D44C11433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895" y="1380109"/>
            <a:ext cx="1607959" cy="107451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E885407-42AA-39F9-CE45-382C7D86173D}"/>
              </a:ext>
            </a:extLst>
          </p:cNvPr>
          <p:cNvSpPr txBox="1"/>
          <p:nvPr/>
        </p:nvSpPr>
        <p:spPr>
          <a:xfrm>
            <a:off x="1476895" y="2549236"/>
            <a:ext cx="160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/>
              <a:t>基准算法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0C45E9-E5E9-EBFD-8EF4-E1572F03ED54}"/>
              </a:ext>
            </a:extLst>
          </p:cNvPr>
          <p:cNvSpPr txBox="1"/>
          <p:nvPr/>
        </p:nvSpPr>
        <p:spPr>
          <a:xfrm>
            <a:off x="5029108" y="2454622"/>
            <a:ext cx="1066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/>
              <a:t>基准优化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7C9888-C4AC-6890-9E47-72BB35F0F435}"/>
              </a:ext>
            </a:extLst>
          </p:cNvPr>
          <p:cNvSpPr txBox="1"/>
          <p:nvPr/>
        </p:nvSpPr>
        <p:spPr>
          <a:xfrm>
            <a:off x="8040254" y="2531566"/>
            <a:ext cx="1958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/>
              <a:t>高效算法</a:t>
            </a:r>
          </a:p>
        </p:txBody>
      </p:sp>
    </p:spTree>
    <p:extLst>
      <p:ext uri="{BB962C8B-B14F-4D97-AF65-F5344CB8AC3E}">
        <p14:creationId xmlns:p14="http://schemas.microsoft.com/office/powerpoint/2010/main" val="262315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AEBA1F-09DE-BDFC-CEFE-947D297F5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30195"/>
                <a:ext cx="10515600" cy="5546768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zh-CN" altLang="en-US" dirty="0"/>
                  <a:t>对于随机数据（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的稀疏图）：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AEBA1F-09DE-BDFC-CEFE-947D297F5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30195"/>
                <a:ext cx="10515600" cy="5546768"/>
              </a:xfrm>
              <a:blipFill>
                <a:blip r:embed="rId2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C347AC3-1E97-93BD-D40F-4C3C84036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41654"/>
              </p:ext>
            </p:extLst>
          </p:nvPr>
        </p:nvGraphicFramePr>
        <p:xfrm>
          <a:off x="376881" y="1032153"/>
          <a:ext cx="5585253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312">
                  <a:extLst>
                    <a:ext uri="{9D8B030D-6E8A-4147-A177-3AD203B41FA5}">
                      <a16:colId xmlns:a16="http://schemas.microsoft.com/office/drawing/2014/main" val="2094172640"/>
                    </a:ext>
                  </a:extLst>
                </a:gridCol>
                <a:gridCol w="461700">
                  <a:extLst>
                    <a:ext uri="{9D8B030D-6E8A-4147-A177-3AD203B41FA5}">
                      <a16:colId xmlns:a16="http://schemas.microsoft.com/office/drawing/2014/main" val="476672699"/>
                    </a:ext>
                  </a:extLst>
                </a:gridCol>
                <a:gridCol w="521249">
                  <a:extLst>
                    <a:ext uri="{9D8B030D-6E8A-4147-A177-3AD203B41FA5}">
                      <a16:colId xmlns:a16="http://schemas.microsoft.com/office/drawing/2014/main" val="1561430027"/>
                    </a:ext>
                  </a:extLst>
                </a:gridCol>
                <a:gridCol w="521249">
                  <a:extLst>
                    <a:ext uri="{9D8B030D-6E8A-4147-A177-3AD203B41FA5}">
                      <a16:colId xmlns:a16="http://schemas.microsoft.com/office/drawing/2014/main" val="395650268"/>
                    </a:ext>
                  </a:extLst>
                </a:gridCol>
                <a:gridCol w="521249">
                  <a:extLst>
                    <a:ext uri="{9D8B030D-6E8A-4147-A177-3AD203B41FA5}">
                      <a16:colId xmlns:a16="http://schemas.microsoft.com/office/drawing/2014/main" val="1853376904"/>
                    </a:ext>
                  </a:extLst>
                </a:gridCol>
                <a:gridCol w="521249">
                  <a:extLst>
                    <a:ext uri="{9D8B030D-6E8A-4147-A177-3AD203B41FA5}">
                      <a16:colId xmlns:a16="http://schemas.microsoft.com/office/drawing/2014/main" val="3639479076"/>
                    </a:ext>
                  </a:extLst>
                </a:gridCol>
                <a:gridCol w="521249">
                  <a:extLst>
                    <a:ext uri="{9D8B030D-6E8A-4147-A177-3AD203B41FA5}">
                      <a16:colId xmlns:a16="http://schemas.microsoft.com/office/drawing/2014/main" val="85249319"/>
                    </a:ext>
                  </a:extLst>
                </a:gridCol>
                <a:gridCol w="521249">
                  <a:extLst>
                    <a:ext uri="{9D8B030D-6E8A-4147-A177-3AD203B41FA5}">
                      <a16:colId xmlns:a16="http://schemas.microsoft.com/office/drawing/2014/main" val="2045108214"/>
                    </a:ext>
                  </a:extLst>
                </a:gridCol>
                <a:gridCol w="521249">
                  <a:extLst>
                    <a:ext uri="{9D8B030D-6E8A-4147-A177-3AD203B41FA5}">
                      <a16:colId xmlns:a16="http://schemas.microsoft.com/office/drawing/2014/main" val="1807170965"/>
                    </a:ext>
                  </a:extLst>
                </a:gridCol>
                <a:gridCol w="521249">
                  <a:extLst>
                    <a:ext uri="{9D8B030D-6E8A-4147-A177-3AD203B41FA5}">
                      <a16:colId xmlns:a16="http://schemas.microsoft.com/office/drawing/2014/main" val="3448933490"/>
                    </a:ext>
                  </a:extLst>
                </a:gridCol>
                <a:gridCol w="521249">
                  <a:extLst>
                    <a:ext uri="{9D8B030D-6E8A-4147-A177-3AD203B41FA5}">
                      <a16:colId xmlns:a16="http://schemas.microsoft.com/office/drawing/2014/main" val="2236831261"/>
                    </a:ext>
                  </a:extLst>
                </a:gridCol>
              </a:tblGrid>
              <a:tr h="212003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endParaRPr lang="zh-CN" altLang="en-US" sz="14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87912"/>
                  </a:ext>
                </a:extLst>
              </a:tr>
              <a:tr h="212003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zh-CN" altLang="en-US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20.59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69.89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82.25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7174781"/>
                  </a:ext>
                </a:extLst>
              </a:tr>
              <a:tr h="212003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zh-CN" altLang="en-US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理论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20.56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40.30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52.64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66.62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82.25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5281628"/>
                  </a:ext>
                </a:extLst>
              </a:tr>
            </a:tbl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A6E409A9-0F49-C190-DC47-2DE80F76AF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266959"/>
              </p:ext>
            </p:extLst>
          </p:nvPr>
        </p:nvGraphicFramePr>
        <p:xfrm>
          <a:off x="883507" y="2239868"/>
          <a:ext cx="4572000" cy="2773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D3EB843-BFFA-0384-CCE1-81469A7FA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466941"/>
              </p:ext>
            </p:extLst>
          </p:nvPr>
        </p:nvGraphicFramePr>
        <p:xfrm>
          <a:off x="6045564" y="1032153"/>
          <a:ext cx="6146439" cy="683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103">
                  <a:extLst>
                    <a:ext uri="{9D8B030D-6E8A-4147-A177-3AD203B41FA5}">
                      <a16:colId xmlns:a16="http://schemas.microsoft.com/office/drawing/2014/main" val="3054069762"/>
                    </a:ext>
                  </a:extLst>
                </a:gridCol>
                <a:gridCol w="605409">
                  <a:extLst>
                    <a:ext uri="{9D8B030D-6E8A-4147-A177-3AD203B41FA5}">
                      <a16:colId xmlns:a16="http://schemas.microsoft.com/office/drawing/2014/main" val="2343454493"/>
                    </a:ext>
                  </a:extLst>
                </a:gridCol>
                <a:gridCol w="554103">
                  <a:extLst>
                    <a:ext uri="{9D8B030D-6E8A-4147-A177-3AD203B41FA5}">
                      <a16:colId xmlns:a16="http://schemas.microsoft.com/office/drawing/2014/main" val="2051499778"/>
                    </a:ext>
                  </a:extLst>
                </a:gridCol>
                <a:gridCol w="554103">
                  <a:extLst>
                    <a:ext uri="{9D8B030D-6E8A-4147-A177-3AD203B41FA5}">
                      <a16:colId xmlns:a16="http://schemas.microsoft.com/office/drawing/2014/main" val="3538358945"/>
                    </a:ext>
                  </a:extLst>
                </a:gridCol>
                <a:gridCol w="554103">
                  <a:extLst>
                    <a:ext uri="{9D8B030D-6E8A-4147-A177-3AD203B41FA5}">
                      <a16:colId xmlns:a16="http://schemas.microsoft.com/office/drawing/2014/main" val="3906159066"/>
                    </a:ext>
                  </a:extLst>
                </a:gridCol>
                <a:gridCol w="554103">
                  <a:extLst>
                    <a:ext uri="{9D8B030D-6E8A-4147-A177-3AD203B41FA5}">
                      <a16:colId xmlns:a16="http://schemas.microsoft.com/office/drawing/2014/main" val="3680618884"/>
                    </a:ext>
                  </a:extLst>
                </a:gridCol>
                <a:gridCol w="554103">
                  <a:extLst>
                    <a:ext uri="{9D8B030D-6E8A-4147-A177-3AD203B41FA5}">
                      <a16:colId xmlns:a16="http://schemas.microsoft.com/office/drawing/2014/main" val="2565663146"/>
                    </a:ext>
                  </a:extLst>
                </a:gridCol>
                <a:gridCol w="554103">
                  <a:extLst>
                    <a:ext uri="{9D8B030D-6E8A-4147-A177-3AD203B41FA5}">
                      <a16:colId xmlns:a16="http://schemas.microsoft.com/office/drawing/2014/main" val="3792200194"/>
                    </a:ext>
                  </a:extLst>
                </a:gridCol>
                <a:gridCol w="554103">
                  <a:extLst>
                    <a:ext uri="{9D8B030D-6E8A-4147-A177-3AD203B41FA5}">
                      <a16:colId xmlns:a16="http://schemas.microsoft.com/office/drawing/2014/main" val="1117535659"/>
                    </a:ext>
                  </a:extLst>
                </a:gridCol>
                <a:gridCol w="554103">
                  <a:extLst>
                    <a:ext uri="{9D8B030D-6E8A-4147-A177-3AD203B41FA5}">
                      <a16:colId xmlns:a16="http://schemas.microsoft.com/office/drawing/2014/main" val="1252620654"/>
                    </a:ext>
                  </a:extLst>
                </a:gridCol>
                <a:gridCol w="554103">
                  <a:extLst>
                    <a:ext uri="{9D8B030D-6E8A-4147-A177-3AD203B41FA5}">
                      <a16:colId xmlns:a16="http://schemas.microsoft.com/office/drawing/2014/main" val="2957772016"/>
                    </a:ext>
                  </a:extLst>
                </a:gridCol>
              </a:tblGrid>
              <a:tr h="208138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endParaRPr lang="zh-CN" altLang="en-US" sz="14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904723"/>
                  </a:ext>
                </a:extLst>
              </a:tr>
              <a:tr h="230259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zh-CN" altLang="en-US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实测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0.0380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0.0526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5548379"/>
                  </a:ext>
                </a:extLst>
              </a:tr>
              <a:tr h="230259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zh-CN" altLang="en-US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理论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0.0210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0.0316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altLang="zh-CN" sz="1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0.0526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0755209"/>
                  </a:ext>
                </a:extLst>
              </a:tr>
            </a:tbl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82E3B82-ADD4-C86B-A290-FC88299C5A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408283"/>
              </p:ext>
            </p:extLst>
          </p:nvPr>
        </p:nvGraphicFramePr>
        <p:xfrm>
          <a:off x="6832783" y="2249653"/>
          <a:ext cx="4572000" cy="2773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2145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957</Words>
  <Application>Microsoft Office PowerPoint</Application>
  <PresentationFormat>宽屏</PresentationFormat>
  <Paragraphs>206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Office 主题​​</vt:lpstr>
      <vt:lpstr>实验5 图论（桥）</vt:lpstr>
      <vt:lpstr>问题描述</vt:lpstr>
      <vt:lpstr>基准算法</vt:lpstr>
      <vt:lpstr>基准算法优化</vt:lpstr>
      <vt:lpstr>高效算法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实验5 图论（桥）</dc:title>
  <dc:creator>谢弘烨</dc:creator>
  <cp:lastModifiedBy>谢弘烨</cp:lastModifiedBy>
  <cp:revision>13</cp:revision>
  <dcterms:created xsi:type="dcterms:W3CDTF">2022-05-30T10:58:42Z</dcterms:created>
  <dcterms:modified xsi:type="dcterms:W3CDTF">2022-06-04T17:14:07Z</dcterms:modified>
</cp:coreProperties>
</file>