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谢弘烨" userId="5e6f2d1a-25fe-4095-b479-d8cd222fb522" providerId="ADAL" clId="{BC951D75-A8F5-47C4-81D4-A363D4B93FA0}"/>
    <pc:docChg chg="undo custSel addSld delSld modSld sldOrd">
      <pc:chgData name="谢弘烨" userId="5e6f2d1a-25fe-4095-b479-d8cd222fb522" providerId="ADAL" clId="{BC951D75-A8F5-47C4-81D4-A363D4B93FA0}" dt="2022-06-25T14:23:38.394" v="3569" actId="20577"/>
      <pc:docMkLst>
        <pc:docMk/>
      </pc:docMkLst>
      <pc:sldChg chg="modSp new mod">
        <pc:chgData name="谢弘烨" userId="5e6f2d1a-25fe-4095-b479-d8cd222fb522" providerId="ADAL" clId="{BC951D75-A8F5-47C4-81D4-A363D4B93FA0}" dt="2022-06-17T03:02:12.989" v="16" actId="20577"/>
        <pc:sldMkLst>
          <pc:docMk/>
          <pc:sldMk cId="4104221652" sldId="256"/>
        </pc:sldMkLst>
        <pc:spChg chg="mod">
          <ac:chgData name="谢弘烨" userId="5e6f2d1a-25fe-4095-b479-d8cd222fb522" providerId="ADAL" clId="{BC951D75-A8F5-47C4-81D4-A363D4B93FA0}" dt="2022-06-17T03:02:05.784" v="1"/>
          <ac:spMkLst>
            <pc:docMk/>
            <pc:sldMk cId="4104221652" sldId="256"/>
            <ac:spMk id="2" creationId="{89BD9AC0-ED13-5948-24B8-FD6B2DF0F5DD}"/>
          </ac:spMkLst>
        </pc:spChg>
        <pc:spChg chg="mod">
          <ac:chgData name="谢弘烨" userId="5e6f2d1a-25fe-4095-b479-d8cd222fb522" providerId="ADAL" clId="{BC951D75-A8F5-47C4-81D4-A363D4B93FA0}" dt="2022-06-17T03:02:12.989" v="16" actId="20577"/>
          <ac:spMkLst>
            <pc:docMk/>
            <pc:sldMk cId="4104221652" sldId="256"/>
            <ac:spMk id="3" creationId="{11FD13EC-C32A-4E44-8620-D64DEAFBAA9A}"/>
          </ac:spMkLst>
        </pc:spChg>
      </pc:sldChg>
      <pc:sldChg chg="addSp modSp new mod">
        <pc:chgData name="谢弘烨" userId="5e6f2d1a-25fe-4095-b479-d8cd222fb522" providerId="ADAL" clId="{BC951D75-A8F5-47C4-81D4-A363D4B93FA0}" dt="2022-06-22T17:54:50.877" v="2405" actId="20577"/>
        <pc:sldMkLst>
          <pc:docMk/>
          <pc:sldMk cId="3412802935" sldId="257"/>
        </pc:sldMkLst>
        <pc:spChg chg="mod">
          <ac:chgData name="谢弘烨" userId="5e6f2d1a-25fe-4095-b479-d8cd222fb522" providerId="ADAL" clId="{BC951D75-A8F5-47C4-81D4-A363D4B93FA0}" dt="2022-06-17T03:02:33.773" v="31" actId="14100"/>
          <ac:spMkLst>
            <pc:docMk/>
            <pc:sldMk cId="3412802935" sldId="257"/>
            <ac:spMk id="2" creationId="{435F9682-BFBC-1E77-BD80-B2D1505DE0D0}"/>
          </ac:spMkLst>
        </pc:spChg>
        <pc:spChg chg="mod">
          <ac:chgData name="谢弘烨" userId="5e6f2d1a-25fe-4095-b479-d8cd222fb522" providerId="ADAL" clId="{BC951D75-A8F5-47C4-81D4-A363D4B93FA0}" dt="2022-06-22T17:54:50.877" v="2405" actId="20577"/>
          <ac:spMkLst>
            <pc:docMk/>
            <pc:sldMk cId="3412802935" sldId="257"/>
            <ac:spMk id="3" creationId="{E5469C34-D1B5-649C-D78E-8B8F3CF7773C}"/>
          </ac:spMkLst>
        </pc:spChg>
        <pc:picChg chg="add mod">
          <ac:chgData name="谢弘烨" userId="5e6f2d1a-25fe-4095-b479-d8cd222fb522" providerId="ADAL" clId="{BC951D75-A8F5-47C4-81D4-A363D4B93FA0}" dt="2022-06-17T03:12:00.028" v="613" actId="1076"/>
          <ac:picMkLst>
            <pc:docMk/>
            <pc:sldMk cId="3412802935" sldId="257"/>
            <ac:picMk id="1026" creationId="{6E1BCF13-A713-232B-6981-6774EF468FA6}"/>
          </ac:picMkLst>
        </pc:picChg>
        <pc:picChg chg="add mod">
          <ac:chgData name="谢弘烨" userId="5e6f2d1a-25fe-4095-b479-d8cd222fb522" providerId="ADAL" clId="{BC951D75-A8F5-47C4-81D4-A363D4B93FA0}" dt="2022-06-17T03:12:54.280" v="615" actId="1076"/>
          <ac:picMkLst>
            <pc:docMk/>
            <pc:sldMk cId="3412802935" sldId="257"/>
            <ac:picMk id="1028" creationId="{D7A62CBC-A08B-6298-68DB-17A25605C765}"/>
          </ac:picMkLst>
        </pc:picChg>
      </pc:sldChg>
      <pc:sldChg chg="addSp modSp new del mod ord">
        <pc:chgData name="谢弘烨" userId="5e6f2d1a-25fe-4095-b479-d8cd222fb522" providerId="ADAL" clId="{BC951D75-A8F5-47C4-81D4-A363D4B93FA0}" dt="2022-06-22T18:00:25.272" v="2554" actId="47"/>
        <pc:sldMkLst>
          <pc:docMk/>
          <pc:sldMk cId="563005790" sldId="258"/>
        </pc:sldMkLst>
        <pc:spChg chg="mod">
          <ac:chgData name="谢弘烨" userId="5e6f2d1a-25fe-4095-b479-d8cd222fb522" providerId="ADAL" clId="{BC951D75-A8F5-47C4-81D4-A363D4B93FA0}" dt="2022-06-17T03:19:05.772" v="700" actId="20577"/>
          <ac:spMkLst>
            <pc:docMk/>
            <pc:sldMk cId="563005790" sldId="258"/>
            <ac:spMk id="2" creationId="{4E21C567-814B-9C23-BE21-D51A97056994}"/>
          </ac:spMkLst>
        </pc:spChg>
        <pc:spChg chg="mod">
          <ac:chgData name="谢弘烨" userId="5e6f2d1a-25fe-4095-b479-d8cd222fb522" providerId="ADAL" clId="{BC951D75-A8F5-47C4-81D4-A363D4B93FA0}" dt="2022-06-17T03:29:43.704" v="1014" actId="20577"/>
          <ac:spMkLst>
            <pc:docMk/>
            <pc:sldMk cId="563005790" sldId="258"/>
            <ac:spMk id="3" creationId="{0FC622FE-2483-CEC4-012F-D16931B16224}"/>
          </ac:spMkLst>
        </pc:spChg>
        <pc:picChg chg="add mod">
          <ac:chgData name="谢弘烨" userId="5e6f2d1a-25fe-4095-b479-d8cd222fb522" providerId="ADAL" clId="{BC951D75-A8F5-47C4-81D4-A363D4B93FA0}" dt="2022-06-17T03:30:01.593" v="1018" actId="1076"/>
          <ac:picMkLst>
            <pc:docMk/>
            <pc:sldMk cId="563005790" sldId="258"/>
            <ac:picMk id="4" creationId="{79FAF0BC-04CC-EBF9-3F07-9974830C68B5}"/>
          </ac:picMkLst>
        </pc:picChg>
      </pc:sldChg>
      <pc:sldChg chg="addSp modSp new del mod">
        <pc:chgData name="谢弘烨" userId="5e6f2d1a-25fe-4095-b479-d8cd222fb522" providerId="ADAL" clId="{BC951D75-A8F5-47C4-81D4-A363D4B93FA0}" dt="2022-06-22T18:00:27.454" v="2555" actId="47"/>
        <pc:sldMkLst>
          <pc:docMk/>
          <pc:sldMk cId="570941972" sldId="259"/>
        </pc:sldMkLst>
        <pc:spChg chg="mod">
          <ac:chgData name="谢弘烨" userId="5e6f2d1a-25fe-4095-b479-d8cd222fb522" providerId="ADAL" clId="{BC951D75-A8F5-47C4-81D4-A363D4B93FA0}" dt="2022-06-17T03:30:36.963" v="1028" actId="27636"/>
          <ac:spMkLst>
            <pc:docMk/>
            <pc:sldMk cId="570941972" sldId="259"/>
            <ac:spMk id="2" creationId="{1FF40AE4-B79C-2AD6-3839-E994C7535644}"/>
          </ac:spMkLst>
        </pc:spChg>
        <pc:spChg chg="mod">
          <ac:chgData name="谢弘烨" userId="5e6f2d1a-25fe-4095-b479-d8cd222fb522" providerId="ADAL" clId="{BC951D75-A8F5-47C4-81D4-A363D4B93FA0}" dt="2022-06-17T06:25:41.275" v="1717" actId="20577"/>
          <ac:spMkLst>
            <pc:docMk/>
            <pc:sldMk cId="570941972" sldId="259"/>
            <ac:spMk id="3" creationId="{667A9FAE-D731-E681-1F50-21A7CACDD607}"/>
          </ac:spMkLst>
        </pc:spChg>
        <pc:spChg chg="add mod">
          <ac:chgData name="谢弘烨" userId="5e6f2d1a-25fe-4095-b479-d8cd222fb522" providerId="ADAL" clId="{BC951D75-A8F5-47C4-81D4-A363D4B93FA0}" dt="2022-06-17T08:58:54.197" v="1873" actId="14100"/>
          <ac:spMkLst>
            <pc:docMk/>
            <pc:sldMk cId="570941972" sldId="259"/>
            <ac:spMk id="9" creationId="{F1CA0418-EBB1-31F2-459E-3B9D81A4DD38}"/>
          </ac:spMkLst>
        </pc:spChg>
        <pc:picChg chg="add mod">
          <ac:chgData name="谢弘烨" userId="5e6f2d1a-25fe-4095-b479-d8cd222fb522" providerId="ADAL" clId="{BC951D75-A8F5-47C4-81D4-A363D4B93FA0}" dt="2022-06-17T03:39:39.511" v="1552" actId="1076"/>
          <ac:picMkLst>
            <pc:docMk/>
            <pc:sldMk cId="570941972" sldId="259"/>
            <ac:picMk id="4" creationId="{DC5DE28E-E28D-87C2-853C-D5E06A0BD477}"/>
          </ac:picMkLst>
        </pc:picChg>
        <pc:picChg chg="add mod">
          <ac:chgData name="谢弘烨" userId="5e6f2d1a-25fe-4095-b479-d8cd222fb522" providerId="ADAL" clId="{BC951D75-A8F5-47C4-81D4-A363D4B93FA0}" dt="2022-06-17T03:39:35.554" v="1551" actId="1076"/>
          <ac:picMkLst>
            <pc:docMk/>
            <pc:sldMk cId="570941972" sldId="259"/>
            <ac:picMk id="6" creationId="{C060F5EE-89A2-D531-19DB-23AB0F3AF11D}"/>
          </ac:picMkLst>
        </pc:picChg>
        <pc:picChg chg="add mod">
          <ac:chgData name="谢弘烨" userId="5e6f2d1a-25fe-4095-b479-d8cd222fb522" providerId="ADAL" clId="{BC951D75-A8F5-47C4-81D4-A363D4B93FA0}" dt="2022-06-17T03:39:31.111" v="1550" actId="1076"/>
          <ac:picMkLst>
            <pc:docMk/>
            <pc:sldMk cId="570941972" sldId="259"/>
            <ac:picMk id="8" creationId="{F10B07E7-5331-0F18-BB41-BB9D210373F5}"/>
          </ac:picMkLst>
        </pc:picChg>
        <pc:cxnChg chg="add mod">
          <ac:chgData name="谢弘烨" userId="5e6f2d1a-25fe-4095-b479-d8cd222fb522" providerId="ADAL" clId="{BC951D75-A8F5-47C4-81D4-A363D4B93FA0}" dt="2022-06-17T03:39:31.111" v="1550" actId="1076"/>
          <ac:cxnSpMkLst>
            <pc:docMk/>
            <pc:sldMk cId="570941972" sldId="259"/>
            <ac:cxnSpMk id="11" creationId="{36E9064F-5816-1CAE-D7C2-87F14C4A9E69}"/>
          </ac:cxnSpMkLst>
        </pc:cxnChg>
        <pc:cxnChg chg="add mod">
          <ac:chgData name="谢弘烨" userId="5e6f2d1a-25fe-4095-b479-d8cd222fb522" providerId="ADAL" clId="{BC951D75-A8F5-47C4-81D4-A363D4B93FA0}" dt="2022-06-17T03:39:31.111" v="1550" actId="1076"/>
          <ac:cxnSpMkLst>
            <pc:docMk/>
            <pc:sldMk cId="570941972" sldId="259"/>
            <ac:cxnSpMk id="13" creationId="{6579B755-3001-64C6-FBF1-786D19FB9CEA}"/>
          </ac:cxnSpMkLst>
        </pc:cxnChg>
        <pc:cxnChg chg="add mod">
          <ac:chgData name="谢弘烨" userId="5e6f2d1a-25fe-4095-b479-d8cd222fb522" providerId="ADAL" clId="{BC951D75-A8F5-47C4-81D4-A363D4B93FA0}" dt="2022-06-17T03:39:31.111" v="1550" actId="1076"/>
          <ac:cxnSpMkLst>
            <pc:docMk/>
            <pc:sldMk cId="570941972" sldId="259"/>
            <ac:cxnSpMk id="15" creationId="{18E16F44-6E74-DA98-3E95-D5EF1DCBA327}"/>
          </ac:cxnSpMkLst>
        </pc:cxnChg>
        <pc:cxnChg chg="add mod">
          <ac:chgData name="谢弘烨" userId="5e6f2d1a-25fe-4095-b479-d8cd222fb522" providerId="ADAL" clId="{BC951D75-A8F5-47C4-81D4-A363D4B93FA0}" dt="2022-06-17T06:19:40.483" v="1610" actId="13822"/>
          <ac:cxnSpMkLst>
            <pc:docMk/>
            <pc:sldMk cId="570941972" sldId="259"/>
            <ac:cxnSpMk id="20" creationId="{CF792D81-BD0C-6EF5-EF19-4809B379DADB}"/>
          </ac:cxnSpMkLst>
        </pc:cxnChg>
        <pc:cxnChg chg="add mod">
          <ac:chgData name="谢弘烨" userId="5e6f2d1a-25fe-4095-b479-d8cd222fb522" providerId="ADAL" clId="{BC951D75-A8F5-47C4-81D4-A363D4B93FA0}" dt="2022-06-17T06:19:49.228" v="1612" actId="13822"/>
          <ac:cxnSpMkLst>
            <pc:docMk/>
            <pc:sldMk cId="570941972" sldId="259"/>
            <ac:cxnSpMk id="22" creationId="{A1255EB3-F3F8-46E9-83EE-8E077C2C5095}"/>
          </ac:cxnSpMkLst>
        </pc:cxnChg>
        <pc:cxnChg chg="add mod">
          <ac:chgData name="谢弘烨" userId="5e6f2d1a-25fe-4095-b479-d8cd222fb522" providerId="ADAL" clId="{BC951D75-A8F5-47C4-81D4-A363D4B93FA0}" dt="2022-06-17T06:19:56.371" v="1614" actId="13822"/>
          <ac:cxnSpMkLst>
            <pc:docMk/>
            <pc:sldMk cId="570941972" sldId="259"/>
            <ac:cxnSpMk id="24" creationId="{F850D3BC-53E8-0EA9-9599-29FC2063FDF3}"/>
          </ac:cxnSpMkLst>
        </pc:cxnChg>
        <pc:cxnChg chg="add mod">
          <ac:chgData name="谢弘烨" userId="5e6f2d1a-25fe-4095-b479-d8cd222fb522" providerId="ADAL" clId="{BC951D75-A8F5-47C4-81D4-A363D4B93FA0}" dt="2022-06-17T06:20:08.350" v="1616" actId="13822"/>
          <ac:cxnSpMkLst>
            <pc:docMk/>
            <pc:sldMk cId="570941972" sldId="259"/>
            <ac:cxnSpMk id="26" creationId="{B5C93161-A3E3-1EC5-B7F0-0A2CC360C2B1}"/>
          </ac:cxnSpMkLst>
        </pc:cxnChg>
        <pc:cxnChg chg="add mod">
          <ac:chgData name="谢弘烨" userId="5e6f2d1a-25fe-4095-b479-d8cd222fb522" providerId="ADAL" clId="{BC951D75-A8F5-47C4-81D4-A363D4B93FA0}" dt="2022-06-17T06:20:16.714" v="1618" actId="13822"/>
          <ac:cxnSpMkLst>
            <pc:docMk/>
            <pc:sldMk cId="570941972" sldId="259"/>
            <ac:cxnSpMk id="28" creationId="{4C5F7598-FEBC-898B-4D7C-2EC9AABE371B}"/>
          </ac:cxnSpMkLst>
        </pc:cxnChg>
        <pc:cxnChg chg="add mod">
          <ac:chgData name="谢弘烨" userId="5e6f2d1a-25fe-4095-b479-d8cd222fb522" providerId="ADAL" clId="{BC951D75-A8F5-47C4-81D4-A363D4B93FA0}" dt="2022-06-17T06:21:22.017" v="1620" actId="13822"/>
          <ac:cxnSpMkLst>
            <pc:docMk/>
            <pc:sldMk cId="570941972" sldId="259"/>
            <ac:cxnSpMk id="30" creationId="{5AD0B8E9-8DDF-A18A-B9BA-296C98A15BB3}"/>
          </ac:cxnSpMkLst>
        </pc:cxnChg>
        <pc:cxnChg chg="add mod">
          <ac:chgData name="谢弘烨" userId="5e6f2d1a-25fe-4095-b479-d8cd222fb522" providerId="ADAL" clId="{BC951D75-A8F5-47C4-81D4-A363D4B93FA0}" dt="2022-06-17T06:21:31.579" v="1622" actId="13822"/>
          <ac:cxnSpMkLst>
            <pc:docMk/>
            <pc:sldMk cId="570941972" sldId="259"/>
            <ac:cxnSpMk id="32" creationId="{61DAF2BA-6A06-F0A5-DB41-55DD63E51D03}"/>
          </ac:cxnSpMkLst>
        </pc:cxnChg>
        <pc:cxnChg chg="add mod">
          <ac:chgData name="谢弘烨" userId="5e6f2d1a-25fe-4095-b479-d8cd222fb522" providerId="ADAL" clId="{BC951D75-A8F5-47C4-81D4-A363D4B93FA0}" dt="2022-06-17T06:21:52.301" v="1624" actId="13822"/>
          <ac:cxnSpMkLst>
            <pc:docMk/>
            <pc:sldMk cId="570941972" sldId="259"/>
            <ac:cxnSpMk id="34" creationId="{8349937F-831E-3E12-87AB-0E84971DB854}"/>
          </ac:cxnSpMkLst>
        </pc:cxnChg>
        <pc:cxnChg chg="add mod">
          <ac:chgData name="谢弘烨" userId="5e6f2d1a-25fe-4095-b479-d8cd222fb522" providerId="ADAL" clId="{BC951D75-A8F5-47C4-81D4-A363D4B93FA0}" dt="2022-06-17T06:22:00.520" v="1626" actId="13822"/>
          <ac:cxnSpMkLst>
            <pc:docMk/>
            <pc:sldMk cId="570941972" sldId="259"/>
            <ac:cxnSpMk id="36" creationId="{4D19CB69-F0AF-9F13-7773-B6ECD113D4E7}"/>
          </ac:cxnSpMkLst>
        </pc:cxnChg>
        <pc:cxnChg chg="add mod">
          <ac:chgData name="谢弘烨" userId="5e6f2d1a-25fe-4095-b479-d8cd222fb522" providerId="ADAL" clId="{BC951D75-A8F5-47C4-81D4-A363D4B93FA0}" dt="2022-06-17T06:22:08.267" v="1628" actId="13822"/>
          <ac:cxnSpMkLst>
            <pc:docMk/>
            <pc:sldMk cId="570941972" sldId="259"/>
            <ac:cxnSpMk id="38" creationId="{34AA25A5-34B4-3753-40CE-1BF6DADCAB0A}"/>
          </ac:cxnSpMkLst>
        </pc:cxnChg>
        <pc:cxnChg chg="add mod">
          <ac:chgData name="谢弘烨" userId="5e6f2d1a-25fe-4095-b479-d8cd222fb522" providerId="ADAL" clId="{BC951D75-A8F5-47C4-81D4-A363D4B93FA0}" dt="2022-06-17T06:22:16.923" v="1630" actId="13822"/>
          <ac:cxnSpMkLst>
            <pc:docMk/>
            <pc:sldMk cId="570941972" sldId="259"/>
            <ac:cxnSpMk id="40" creationId="{D199F72A-8CA6-8985-88C4-C3B362761242}"/>
          </ac:cxnSpMkLst>
        </pc:cxnChg>
        <pc:cxnChg chg="add mod">
          <ac:chgData name="谢弘烨" userId="5e6f2d1a-25fe-4095-b479-d8cd222fb522" providerId="ADAL" clId="{BC951D75-A8F5-47C4-81D4-A363D4B93FA0}" dt="2022-06-17T06:22:24.544" v="1632" actId="13822"/>
          <ac:cxnSpMkLst>
            <pc:docMk/>
            <pc:sldMk cId="570941972" sldId="259"/>
            <ac:cxnSpMk id="42" creationId="{5A50E6F7-3D16-7185-8904-6AAB3C856B51}"/>
          </ac:cxnSpMkLst>
        </pc:cxnChg>
        <pc:cxnChg chg="add mod">
          <ac:chgData name="谢弘烨" userId="5e6f2d1a-25fe-4095-b479-d8cd222fb522" providerId="ADAL" clId="{BC951D75-A8F5-47C4-81D4-A363D4B93FA0}" dt="2022-06-17T06:22:32.266" v="1634" actId="13822"/>
          <ac:cxnSpMkLst>
            <pc:docMk/>
            <pc:sldMk cId="570941972" sldId="259"/>
            <ac:cxnSpMk id="44" creationId="{0A6B527D-7145-CEEE-513E-0807A593CFDA}"/>
          </ac:cxnSpMkLst>
        </pc:cxnChg>
        <pc:cxnChg chg="add mod">
          <ac:chgData name="谢弘烨" userId="5e6f2d1a-25fe-4095-b479-d8cd222fb522" providerId="ADAL" clId="{BC951D75-A8F5-47C4-81D4-A363D4B93FA0}" dt="2022-06-17T06:22:39.869" v="1636" actId="13822"/>
          <ac:cxnSpMkLst>
            <pc:docMk/>
            <pc:sldMk cId="570941972" sldId="259"/>
            <ac:cxnSpMk id="46" creationId="{346471E8-E588-F6F3-1122-80A340046106}"/>
          </ac:cxnSpMkLst>
        </pc:cxnChg>
        <pc:cxnChg chg="add mod">
          <ac:chgData name="谢弘烨" userId="5e6f2d1a-25fe-4095-b479-d8cd222fb522" providerId="ADAL" clId="{BC951D75-A8F5-47C4-81D4-A363D4B93FA0}" dt="2022-06-17T06:22:46.715" v="1638" actId="13822"/>
          <ac:cxnSpMkLst>
            <pc:docMk/>
            <pc:sldMk cId="570941972" sldId="259"/>
            <ac:cxnSpMk id="48" creationId="{EDE9D853-60BC-E029-BD84-6BD12A64520B}"/>
          </ac:cxnSpMkLst>
        </pc:cxnChg>
        <pc:cxnChg chg="add mod">
          <ac:chgData name="谢弘烨" userId="5e6f2d1a-25fe-4095-b479-d8cd222fb522" providerId="ADAL" clId="{BC951D75-A8F5-47C4-81D4-A363D4B93FA0}" dt="2022-06-17T06:22:54.698" v="1640" actId="13822"/>
          <ac:cxnSpMkLst>
            <pc:docMk/>
            <pc:sldMk cId="570941972" sldId="259"/>
            <ac:cxnSpMk id="50" creationId="{35F036BB-2C83-79A2-F4ED-C00104CCDF15}"/>
          </ac:cxnSpMkLst>
        </pc:cxnChg>
        <pc:cxnChg chg="add mod">
          <ac:chgData name="谢弘烨" userId="5e6f2d1a-25fe-4095-b479-d8cd222fb522" providerId="ADAL" clId="{BC951D75-A8F5-47C4-81D4-A363D4B93FA0}" dt="2022-06-17T06:23:02.727" v="1642" actId="13822"/>
          <ac:cxnSpMkLst>
            <pc:docMk/>
            <pc:sldMk cId="570941972" sldId="259"/>
            <ac:cxnSpMk id="52" creationId="{F9BC607A-BCF8-614F-E0B7-1FF5FF1C7AF8}"/>
          </ac:cxnSpMkLst>
        </pc:cxnChg>
        <pc:cxnChg chg="add mod">
          <ac:chgData name="谢弘烨" userId="5e6f2d1a-25fe-4095-b479-d8cd222fb522" providerId="ADAL" clId="{BC951D75-A8F5-47C4-81D4-A363D4B93FA0}" dt="2022-06-17T06:23:39.751" v="1646" actId="13822"/>
          <ac:cxnSpMkLst>
            <pc:docMk/>
            <pc:sldMk cId="570941972" sldId="259"/>
            <ac:cxnSpMk id="54" creationId="{371A5867-2086-16AF-E98E-2448ECA58DBA}"/>
          </ac:cxnSpMkLst>
        </pc:cxnChg>
        <pc:cxnChg chg="add mod">
          <ac:chgData name="谢弘烨" userId="5e6f2d1a-25fe-4095-b479-d8cd222fb522" providerId="ADAL" clId="{BC951D75-A8F5-47C4-81D4-A363D4B93FA0}" dt="2022-06-17T06:23:34.198" v="1645" actId="13822"/>
          <ac:cxnSpMkLst>
            <pc:docMk/>
            <pc:sldMk cId="570941972" sldId="259"/>
            <ac:cxnSpMk id="56" creationId="{0BE0F476-9E3B-5AD4-05B9-61A3B56C5E41}"/>
          </ac:cxnSpMkLst>
        </pc:cxnChg>
        <pc:cxnChg chg="add mod">
          <ac:chgData name="谢弘烨" userId="5e6f2d1a-25fe-4095-b479-d8cd222fb522" providerId="ADAL" clId="{BC951D75-A8F5-47C4-81D4-A363D4B93FA0}" dt="2022-06-17T06:23:48.890" v="1648" actId="13822"/>
          <ac:cxnSpMkLst>
            <pc:docMk/>
            <pc:sldMk cId="570941972" sldId="259"/>
            <ac:cxnSpMk id="58" creationId="{CDE128EF-A392-F2B3-63F3-F68F6E43A24A}"/>
          </ac:cxnSpMkLst>
        </pc:cxnChg>
        <pc:cxnChg chg="add mod">
          <ac:chgData name="谢弘烨" userId="5e6f2d1a-25fe-4095-b479-d8cd222fb522" providerId="ADAL" clId="{BC951D75-A8F5-47C4-81D4-A363D4B93FA0}" dt="2022-06-17T06:24:00.446" v="1650" actId="13822"/>
          <ac:cxnSpMkLst>
            <pc:docMk/>
            <pc:sldMk cId="570941972" sldId="259"/>
            <ac:cxnSpMk id="60" creationId="{5A1007DC-B1A6-3E5C-1152-F3B073B2612C}"/>
          </ac:cxnSpMkLst>
        </pc:cxnChg>
        <pc:cxnChg chg="add mod">
          <ac:chgData name="谢弘烨" userId="5e6f2d1a-25fe-4095-b479-d8cd222fb522" providerId="ADAL" clId="{BC951D75-A8F5-47C4-81D4-A363D4B93FA0}" dt="2022-06-17T06:24:08.127" v="1652" actId="13822"/>
          <ac:cxnSpMkLst>
            <pc:docMk/>
            <pc:sldMk cId="570941972" sldId="259"/>
            <ac:cxnSpMk id="62" creationId="{76BFAB74-1BEF-C60F-B55E-F0C5AD686F91}"/>
          </ac:cxnSpMkLst>
        </pc:cxnChg>
        <pc:cxnChg chg="add mod">
          <ac:chgData name="谢弘烨" userId="5e6f2d1a-25fe-4095-b479-d8cd222fb522" providerId="ADAL" clId="{BC951D75-A8F5-47C4-81D4-A363D4B93FA0}" dt="2022-06-17T06:24:30.049" v="1654" actId="13822"/>
          <ac:cxnSpMkLst>
            <pc:docMk/>
            <pc:sldMk cId="570941972" sldId="259"/>
            <ac:cxnSpMk id="64" creationId="{2746102D-42C4-20F9-7A0E-F5905D2B6EFA}"/>
          </ac:cxnSpMkLst>
        </pc:cxnChg>
        <pc:cxnChg chg="add mod">
          <ac:chgData name="谢弘烨" userId="5e6f2d1a-25fe-4095-b479-d8cd222fb522" providerId="ADAL" clId="{BC951D75-A8F5-47C4-81D4-A363D4B93FA0}" dt="2022-06-17T06:24:38.799" v="1656" actId="13822"/>
          <ac:cxnSpMkLst>
            <pc:docMk/>
            <pc:sldMk cId="570941972" sldId="259"/>
            <ac:cxnSpMk id="66" creationId="{5141D307-F406-407B-87D8-2ECC864CF24C}"/>
          </ac:cxnSpMkLst>
        </pc:cxnChg>
        <pc:cxnChg chg="add mod">
          <ac:chgData name="谢弘烨" userId="5e6f2d1a-25fe-4095-b479-d8cd222fb522" providerId="ADAL" clId="{BC951D75-A8F5-47C4-81D4-A363D4B93FA0}" dt="2022-06-17T06:24:46.444" v="1658" actId="13822"/>
          <ac:cxnSpMkLst>
            <pc:docMk/>
            <pc:sldMk cId="570941972" sldId="259"/>
            <ac:cxnSpMk id="68" creationId="{56758640-0246-8D64-CAE1-2A8F9BDA5765}"/>
          </ac:cxnSpMkLst>
        </pc:cxnChg>
        <pc:cxnChg chg="add mod">
          <ac:chgData name="谢弘烨" userId="5e6f2d1a-25fe-4095-b479-d8cd222fb522" providerId="ADAL" clId="{BC951D75-A8F5-47C4-81D4-A363D4B93FA0}" dt="2022-06-17T06:24:54.537" v="1660" actId="13822"/>
          <ac:cxnSpMkLst>
            <pc:docMk/>
            <pc:sldMk cId="570941972" sldId="259"/>
            <ac:cxnSpMk id="70" creationId="{335B1C0F-AB8B-8C3A-DE4F-6FBE7D22B957}"/>
          </ac:cxnSpMkLst>
        </pc:cxnChg>
        <pc:cxnChg chg="add mod">
          <ac:chgData name="谢弘烨" userId="5e6f2d1a-25fe-4095-b479-d8cd222fb522" providerId="ADAL" clId="{BC951D75-A8F5-47C4-81D4-A363D4B93FA0}" dt="2022-06-17T06:25:04.572" v="1662" actId="13822"/>
          <ac:cxnSpMkLst>
            <pc:docMk/>
            <pc:sldMk cId="570941972" sldId="259"/>
            <ac:cxnSpMk id="72" creationId="{68E14D79-6555-6594-C361-8B1BF0D0E62A}"/>
          </ac:cxnSpMkLst>
        </pc:cxnChg>
      </pc:sldChg>
      <pc:sldChg chg="addSp delSp modSp new add del mod">
        <pc:chgData name="谢弘烨" userId="5e6f2d1a-25fe-4095-b479-d8cd222fb522" providerId="ADAL" clId="{BC951D75-A8F5-47C4-81D4-A363D4B93FA0}" dt="2022-06-22T18:01:07.742" v="2558" actId="47"/>
        <pc:sldMkLst>
          <pc:docMk/>
          <pc:sldMk cId="2782658362" sldId="260"/>
        </pc:sldMkLst>
        <pc:spChg chg="del">
          <ac:chgData name="谢弘烨" userId="5e6f2d1a-25fe-4095-b479-d8cd222fb522" providerId="ADAL" clId="{BC951D75-A8F5-47C4-81D4-A363D4B93FA0}" dt="2022-06-17T03:36:03.391" v="1425" actId="478"/>
          <ac:spMkLst>
            <pc:docMk/>
            <pc:sldMk cId="2782658362" sldId="260"/>
            <ac:spMk id="2" creationId="{9881C46D-1B77-7B63-086D-AAC3BB239106}"/>
          </ac:spMkLst>
        </pc:spChg>
        <pc:spChg chg="mod">
          <ac:chgData name="谢弘烨" userId="5e6f2d1a-25fe-4095-b479-d8cd222fb522" providerId="ADAL" clId="{BC951D75-A8F5-47C4-81D4-A363D4B93FA0}" dt="2022-06-17T07:57:07.574" v="1865" actId="14100"/>
          <ac:spMkLst>
            <pc:docMk/>
            <pc:sldMk cId="2782658362" sldId="260"/>
            <ac:spMk id="3" creationId="{A16157CC-2B54-877E-AA56-3178FD8048A8}"/>
          </ac:spMkLst>
        </pc:spChg>
        <pc:spChg chg="add mod">
          <ac:chgData name="谢弘烨" userId="5e6f2d1a-25fe-4095-b479-d8cd222fb522" providerId="ADAL" clId="{BC951D75-A8F5-47C4-81D4-A363D4B93FA0}" dt="2022-06-17T08:58:24.083" v="1871" actId="14100"/>
          <ac:spMkLst>
            <pc:docMk/>
            <pc:sldMk cId="2782658362" sldId="260"/>
            <ac:spMk id="6" creationId="{7440C133-EFF8-5709-7B31-80E70E4A25F7}"/>
          </ac:spMkLst>
        </pc:spChg>
        <pc:graphicFrameChg chg="add mod modGraphic">
          <ac:chgData name="谢弘烨" userId="5e6f2d1a-25fe-4095-b479-d8cd222fb522" providerId="ADAL" clId="{BC951D75-A8F5-47C4-81D4-A363D4B93FA0}" dt="2022-06-17T08:58:29.709" v="1872" actId="1076"/>
          <ac:graphicFrameMkLst>
            <pc:docMk/>
            <pc:sldMk cId="2782658362" sldId="260"/>
            <ac:graphicFrameMk id="7" creationId="{07D8BFCC-B19E-9152-1714-A10DE46FEE5D}"/>
          </ac:graphicFrameMkLst>
        </pc:graphicFrameChg>
        <pc:graphicFrameChg chg="add mod">
          <ac:chgData name="谢弘烨" userId="5e6f2d1a-25fe-4095-b479-d8cd222fb522" providerId="ADAL" clId="{BC951D75-A8F5-47C4-81D4-A363D4B93FA0}" dt="2022-06-17T06:36:28.127" v="1805"/>
          <ac:graphicFrameMkLst>
            <pc:docMk/>
            <pc:sldMk cId="2782658362" sldId="260"/>
            <ac:graphicFrameMk id="8" creationId="{8D0AE15E-07A9-5CEA-8B58-7F49D36F7090}"/>
          </ac:graphicFrameMkLst>
        </pc:graphicFrameChg>
        <pc:picChg chg="add mod">
          <ac:chgData name="谢弘烨" userId="5e6f2d1a-25fe-4095-b479-d8cd222fb522" providerId="ADAL" clId="{BC951D75-A8F5-47C4-81D4-A363D4B93FA0}" dt="2022-06-17T07:56:32.732" v="1818" actId="1076"/>
          <ac:picMkLst>
            <pc:docMk/>
            <pc:sldMk cId="2782658362" sldId="260"/>
            <ac:picMk id="5" creationId="{D6A627B5-A1EB-5523-D9E3-2B85A18FD954}"/>
          </ac:picMkLst>
        </pc:picChg>
        <pc:picChg chg="add mod">
          <ac:chgData name="谢弘烨" userId="5e6f2d1a-25fe-4095-b479-d8cd222fb522" providerId="ADAL" clId="{BC951D75-A8F5-47C4-81D4-A363D4B93FA0}" dt="2022-06-17T07:57:35.798" v="1869" actId="1076"/>
          <ac:picMkLst>
            <pc:docMk/>
            <pc:sldMk cId="2782658362" sldId="260"/>
            <ac:picMk id="10" creationId="{CF5C6856-07F4-6206-FFBA-A0DC4F1E6597}"/>
          </ac:picMkLst>
        </pc:picChg>
      </pc:sldChg>
      <pc:sldChg chg="addSp modSp new mod">
        <pc:chgData name="谢弘烨" userId="5e6f2d1a-25fe-4095-b479-d8cd222fb522" providerId="ADAL" clId="{BC951D75-A8F5-47C4-81D4-A363D4B93FA0}" dt="2022-06-22T17:49:07.685" v="2027" actId="20577"/>
        <pc:sldMkLst>
          <pc:docMk/>
          <pc:sldMk cId="3775445032" sldId="261"/>
        </pc:sldMkLst>
        <pc:spChg chg="mod">
          <ac:chgData name="谢弘烨" userId="5e6f2d1a-25fe-4095-b479-d8cd222fb522" providerId="ADAL" clId="{BC951D75-A8F5-47C4-81D4-A363D4B93FA0}" dt="2022-06-22T17:39:48.831" v="1877" actId="14100"/>
          <ac:spMkLst>
            <pc:docMk/>
            <pc:sldMk cId="3775445032" sldId="261"/>
            <ac:spMk id="2" creationId="{AF047066-34D0-FD10-6B9B-B148FCB1EF33}"/>
          </ac:spMkLst>
        </pc:spChg>
        <pc:spChg chg="mod">
          <ac:chgData name="谢弘烨" userId="5e6f2d1a-25fe-4095-b479-d8cd222fb522" providerId="ADAL" clId="{BC951D75-A8F5-47C4-81D4-A363D4B93FA0}" dt="2022-06-22T17:49:07.685" v="2027" actId="20577"/>
          <ac:spMkLst>
            <pc:docMk/>
            <pc:sldMk cId="3775445032" sldId="261"/>
            <ac:spMk id="3" creationId="{DC763DCA-3D20-BF42-8BE1-4624ED574ACE}"/>
          </ac:spMkLst>
        </pc:spChg>
        <pc:picChg chg="add mod">
          <ac:chgData name="谢弘烨" userId="5e6f2d1a-25fe-4095-b479-d8cd222fb522" providerId="ADAL" clId="{BC951D75-A8F5-47C4-81D4-A363D4B93FA0}" dt="2022-06-22T17:48:41.673" v="1988" actId="14100"/>
          <ac:picMkLst>
            <pc:docMk/>
            <pc:sldMk cId="3775445032" sldId="261"/>
            <ac:picMk id="5" creationId="{CD70A652-05B1-A199-6E36-5F07F587497C}"/>
          </ac:picMkLst>
        </pc:picChg>
        <pc:picChg chg="add mod">
          <ac:chgData name="谢弘烨" userId="5e6f2d1a-25fe-4095-b479-d8cd222fb522" providerId="ADAL" clId="{BC951D75-A8F5-47C4-81D4-A363D4B93FA0}" dt="2022-06-22T17:48:44.824" v="1990" actId="1076"/>
          <ac:picMkLst>
            <pc:docMk/>
            <pc:sldMk cId="3775445032" sldId="261"/>
            <ac:picMk id="7" creationId="{F89CCC7C-E65B-CD39-21CB-3A2D80DF9C06}"/>
          </ac:picMkLst>
        </pc:picChg>
      </pc:sldChg>
      <pc:sldChg chg="addSp delSp modSp new mod">
        <pc:chgData name="谢弘烨" userId="5e6f2d1a-25fe-4095-b479-d8cd222fb522" providerId="ADAL" clId="{BC951D75-A8F5-47C4-81D4-A363D4B93FA0}" dt="2022-06-22T17:59:00.853" v="2520" actId="1076"/>
        <pc:sldMkLst>
          <pc:docMk/>
          <pc:sldMk cId="4046648258" sldId="262"/>
        </pc:sldMkLst>
        <pc:spChg chg="del mod">
          <ac:chgData name="谢弘烨" userId="5e6f2d1a-25fe-4095-b479-d8cd222fb522" providerId="ADAL" clId="{BC951D75-A8F5-47C4-81D4-A363D4B93FA0}" dt="2022-06-22T17:49:20.650" v="2031" actId="478"/>
          <ac:spMkLst>
            <pc:docMk/>
            <pc:sldMk cId="4046648258" sldId="262"/>
            <ac:spMk id="2" creationId="{633241CC-0E80-861B-34CC-F1C8DE2B1A41}"/>
          </ac:spMkLst>
        </pc:spChg>
        <pc:spChg chg="mod">
          <ac:chgData name="谢弘烨" userId="5e6f2d1a-25fe-4095-b479-d8cd222fb522" providerId="ADAL" clId="{BC951D75-A8F5-47C4-81D4-A363D4B93FA0}" dt="2022-06-22T17:53:04.486" v="2308" actId="20577"/>
          <ac:spMkLst>
            <pc:docMk/>
            <pc:sldMk cId="4046648258" sldId="262"/>
            <ac:spMk id="3" creationId="{60A6C6D2-8E34-1600-8A53-505DBFE12924}"/>
          </ac:spMkLst>
        </pc:spChg>
        <pc:spChg chg="add mod">
          <ac:chgData name="谢弘烨" userId="5e6f2d1a-25fe-4095-b479-d8cd222fb522" providerId="ADAL" clId="{BC951D75-A8F5-47C4-81D4-A363D4B93FA0}" dt="2022-06-22T17:59:00.853" v="2520" actId="1076"/>
          <ac:spMkLst>
            <pc:docMk/>
            <pc:sldMk cId="4046648258" sldId="262"/>
            <ac:spMk id="13" creationId="{15F4C48A-9B97-D158-3385-4049D105969D}"/>
          </ac:spMkLst>
        </pc:spChg>
        <pc:spChg chg="add mod">
          <ac:chgData name="谢弘烨" userId="5e6f2d1a-25fe-4095-b479-d8cd222fb522" providerId="ADAL" clId="{BC951D75-A8F5-47C4-81D4-A363D4B93FA0}" dt="2022-06-22T17:58:53.453" v="2518" actId="1076"/>
          <ac:spMkLst>
            <pc:docMk/>
            <pc:sldMk cId="4046648258" sldId="262"/>
            <ac:spMk id="14" creationId="{0FA11883-1401-06B7-C310-E8A7FF28894F}"/>
          </ac:spMkLst>
        </pc:spChg>
        <pc:spChg chg="add mod">
          <ac:chgData name="谢弘烨" userId="5e6f2d1a-25fe-4095-b479-d8cd222fb522" providerId="ADAL" clId="{BC951D75-A8F5-47C4-81D4-A363D4B93FA0}" dt="2022-06-22T17:58:43.124" v="2515" actId="1076"/>
          <ac:spMkLst>
            <pc:docMk/>
            <pc:sldMk cId="4046648258" sldId="262"/>
            <ac:spMk id="15" creationId="{5948448E-329B-327D-5318-19501342C7A7}"/>
          </ac:spMkLst>
        </pc:spChg>
        <pc:picChg chg="add mod">
          <ac:chgData name="谢弘烨" userId="5e6f2d1a-25fe-4095-b479-d8cd222fb522" providerId="ADAL" clId="{BC951D75-A8F5-47C4-81D4-A363D4B93FA0}" dt="2022-06-22T17:50:49.793" v="2111" actId="1076"/>
          <ac:picMkLst>
            <pc:docMk/>
            <pc:sldMk cId="4046648258" sldId="262"/>
            <ac:picMk id="5" creationId="{25337817-FDA9-0451-EECD-C0C705786C6D}"/>
          </ac:picMkLst>
        </pc:picChg>
        <pc:picChg chg="add mod">
          <ac:chgData name="谢弘烨" userId="5e6f2d1a-25fe-4095-b479-d8cd222fb522" providerId="ADAL" clId="{BC951D75-A8F5-47C4-81D4-A363D4B93FA0}" dt="2022-06-22T17:57:07.065" v="2504" actId="1076"/>
          <ac:picMkLst>
            <pc:docMk/>
            <pc:sldMk cId="4046648258" sldId="262"/>
            <ac:picMk id="7" creationId="{E6BFB8B0-D7D9-CFFC-94A0-A4B78976A907}"/>
          </ac:picMkLst>
        </pc:picChg>
        <pc:picChg chg="add mod">
          <ac:chgData name="谢弘烨" userId="5e6f2d1a-25fe-4095-b479-d8cd222fb522" providerId="ADAL" clId="{BC951D75-A8F5-47C4-81D4-A363D4B93FA0}" dt="2022-06-22T17:57:12.154" v="2506" actId="1076"/>
          <ac:picMkLst>
            <pc:docMk/>
            <pc:sldMk cId="4046648258" sldId="262"/>
            <ac:picMk id="8" creationId="{D6D79C51-3E0F-5CF2-EDDF-A5ACBB60E4D7}"/>
          </ac:picMkLst>
        </pc:picChg>
        <pc:picChg chg="add mod">
          <ac:chgData name="谢弘烨" userId="5e6f2d1a-25fe-4095-b479-d8cd222fb522" providerId="ADAL" clId="{BC951D75-A8F5-47C4-81D4-A363D4B93FA0}" dt="2022-06-22T17:58:40.445" v="2514" actId="1076"/>
          <ac:picMkLst>
            <pc:docMk/>
            <pc:sldMk cId="4046648258" sldId="262"/>
            <ac:picMk id="10" creationId="{D0CE3F8D-4A01-8EC0-3FE3-21C17D850CB3}"/>
          </ac:picMkLst>
        </pc:picChg>
        <pc:picChg chg="add mod">
          <ac:chgData name="谢弘烨" userId="5e6f2d1a-25fe-4095-b479-d8cd222fb522" providerId="ADAL" clId="{BC951D75-A8F5-47C4-81D4-A363D4B93FA0}" dt="2022-06-22T17:58:46.277" v="2516" actId="1076"/>
          <ac:picMkLst>
            <pc:docMk/>
            <pc:sldMk cId="4046648258" sldId="262"/>
            <ac:picMk id="12" creationId="{52C2A9CA-247E-69E4-ADC2-0A18686E723C}"/>
          </ac:picMkLst>
        </pc:picChg>
      </pc:sldChg>
      <pc:sldChg chg="addSp modSp new mod">
        <pc:chgData name="谢弘烨" userId="5e6f2d1a-25fe-4095-b479-d8cd222fb522" providerId="ADAL" clId="{BC951D75-A8F5-47C4-81D4-A363D4B93FA0}" dt="2022-06-22T18:02:11.852" v="2648" actId="1076"/>
        <pc:sldMkLst>
          <pc:docMk/>
          <pc:sldMk cId="1472424199" sldId="263"/>
        </pc:sldMkLst>
        <pc:spChg chg="mod">
          <ac:chgData name="谢弘烨" userId="5e6f2d1a-25fe-4095-b479-d8cd222fb522" providerId="ADAL" clId="{BC951D75-A8F5-47C4-81D4-A363D4B93FA0}" dt="2022-06-22T17:55:37.850" v="2409" actId="108"/>
          <ac:spMkLst>
            <pc:docMk/>
            <pc:sldMk cId="1472424199" sldId="263"/>
            <ac:spMk id="2" creationId="{02C3AE4B-AB59-4042-0DA4-0C1E1E1403C6}"/>
          </ac:spMkLst>
        </pc:spChg>
        <pc:spChg chg="mod">
          <ac:chgData name="谢弘烨" userId="5e6f2d1a-25fe-4095-b479-d8cd222fb522" providerId="ADAL" clId="{BC951D75-A8F5-47C4-81D4-A363D4B93FA0}" dt="2022-06-22T18:02:08.756" v="2647" actId="20577"/>
          <ac:spMkLst>
            <pc:docMk/>
            <pc:sldMk cId="1472424199" sldId="263"/>
            <ac:spMk id="3" creationId="{E7B6AE5D-B2F9-3E84-6FDE-06B66076DB23}"/>
          </ac:spMkLst>
        </pc:spChg>
        <pc:picChg chg="add mod">
          <ac:chgData name="谢弘烨" userId="5e6f2d1a-25fe-4095-b479-d8cd222fb522" providerId="ADAL" clId="{BC951D75-A8F5-47C4-81D4-A363D4B93FA0}" dt="2022-06-22T18:02:11.852" v="2648" actId="1076"/>
          <ac:picMkLst>
            <pc:docMk/>
            <pc:sldMk cId="1472424199" sldId="263"/>
            <ac:picMk id="5" creationId="{3408FD95-9B1D-CB98-859D-041F8407CEE8}"/>
          </ac:picMkLst>
        </pc:picChg>
      </pc:sldChg>
      <pc:sldChg chg="addSp modSp new mod setBg">
        <pc:chgData name="谢弘烨" userId="5e6f2d1a-25fe-4095-b479-d8cd222fb522" providerId="ADAL" clId="{BC951D75-A8F5-47C4-81D4-A363D4B93FA0}" dt="2022-06-22T18:07:42.464" v="2874" actId="2062"/>
        <pc:sldMkLst>
          <pc:docMk/>
          <pc:sldMk cId="767918572" sldId="264"/>
        </pc:sldMkLst>
        <pc:spChg chg="mod">
          <ac:chgData name="谢弘烨" userId="5e6f2d1a-25fe-4095-b479-d8cd222fb522" providerId="ADAL" clId="{BC951D75-A8F5-47C4-81D4-A363D4B93FA0}" dt="2022-06-22T18:02:46.565" v="2660" actId="14100"/>
          <ac:spMkLst>
            <pc:docMk/>
            <pc:sldMk cId="767918572" sldId="264"/>
            <ac:spMk id="2" creationId="{E63D8CF6-EFF1-BB4D-288F-78BEC58D2EEF}"/>
          </ac:spMkLst>
        </pc:spChg>
        <pc:spChg chg="mod">
          <ac:chgData name="谢弘烨" userId="5e6f2d1a-25fe-4095-b479-d8cd222fb522" providerId="ADAL" clId="{BC951D75-A8F5-47C4-81D4-A363D4B93FA0}" dt="2022-06-22T18:06:44.478" v="2859" actId="20577"/>
          <ac:spMkLst>
            <pc:docMk/>
            <pc:sldMk cId="767918572" sldId="264"/>
            <ac:spMk id="3" creationId="{D0FC39C8-B909-72CA-2833-9A84A4FB38C4}"/>
          </ac:spMkLst>
        </pc:spChg>
        <pc:graphicFrameChg chg="add mod modGraphic">
          <ac:chgData name="谢弘烨" userId="5e6f2d1a-25fe-4095-b479-d8cd222fb522" providerId="ADAL" clId="{BC951D75-A8F5-47C4-81D4-A363D4B93FA0}" dt="2022-06-22T18:06:58.640" v="2862"/>
          <ac:graphicFrameMkLst>
            <pc:docMk/>
            <pc:sldMk cId="767918572" sldId="264"/>
            <ac:graphicFrameMk id="4" creationId="{5C61A6ED-31BA-BD7C-F337-413D3C07D121}"/>
          </ac:graphicFrameMkLst>
        </pc:graphicFrameChg>
        <pc:graphicFrameChg chg="add mod modGraphic">
          <ac:chgData name="谢弘烨" userId="5e6f2d1a-25fe-4095-b479-d8cd222fb522" providerId="ADAL" clId="{BC951D75-A8F5-47C4-81D4-A363D4B93FA0}" dt="2022-06-22T18:07:42.464" v="2874" actId="2062"/>
          <ac:graphicFrameMkLst>
            <pc:docMk/>
            <pc:sldMk cId="767918572" sldId="264"/>
            <ac:graphicFrameMk id="5" creationId="{C4828326-A9F9-5B18-9EAC-21D9025D7403}"/>
          </ac:graphicFrameMkLst>
        </pc:graphicFrameChg>
      </pc:sldChg>
      <pc:sldChg chg="addSp delSp modSp new mod">
        <pc:chgData name="谢弘烨" userId="5e6f2d1a-25fe-4095-b479-d8cd222fb522" providerId="ADAL" clId="{BC951D75-A8F5-47C4-81D4-A363D4B93FA0}" dt="2022-06-25T14:23:38.394" v="3569" actId="20577"/>
        <pc:sldMkLst>
          <pc:docMk/>
          <pc:sldMk cId="1935257364" sldId="265"/>
        </pc:sldMkLst>
        <pc:spChg chg="del">
          <ac:chgData name="谢弘烨" userId="5e6f2d1a-25fe-4095-b479-d8cd222fb522" providerId="ADAL" clId="{BC951D75-A8F5-47C4-81D4-A363D4B93FA0}" dt="2022-06-25T13:58:50.724" v="2876" actId="478"/>
          <ac:spMkLst>
            <pc:docMk/>
            <pc:sldMk cId="1935257364" sldId="265"/>
            <ac:spMk id="2" creationId="{D5BF39D5-0584-50AB-8512-FE9266B281D1}"/>
          </ac:spMkLst>
        </pc:spChg>
        <pc:spChg chg="mod">
          <ac:chgData name="谢弘烨" userId="5e6f2d1a-25fe-4095-b479-d8cd222fb522" providerId="ADAL" clId="{BC951D75-A8F5-47C4-81D4-A363D4B93FA0}" dt="2022-06-25T14:23:38.394" v="3569" actId="20577"/>
          <ac:spMkLst>
            <pc:docMk/>
            <pc:sldMk cId="1935257364" sldId="265"/>
            <ac:spMk id="3" creationId="{54FD386B-5450-D42B-7963-B1CDA33DC8CD}"/>
          </ac:spMkLst>
        </pc:spChg>
        <pc:graphicFrameChg chg="add mod modGraphic">
          <ac:chgData name="谢弘烨" userId="5e6f2d1a-25fe-4095-b479-d8cd222fb522" providerId="ADAL" clId="{BC951D75-A8F5-47C4-81D4-A363D4B93FA0}" dt="2022-06-25T14:12:41.563" v="3481" actId="1076"/>
          <ac:graphicFrameMkLst>
            <pc:docMk/>
            <pc:sldMk cId="1935257364" sldId="265"/>
            <ac:graphicFrameMk id="4" creationId="{E1E56F9E-735E-CD25-F1FE-B33C815D8EE3}"/>
          </ac:graphicFrameMkLst>
        </pc:graphicFrameChg>
        <pc:graphicFrameChg chg="add mod modGraphic">
          <ac:chgData name="谢弘烨" userId="5e6f2d1a-25fe-4095-b479-d8cd222fb522" providerId="ADAL" clId="{BC951D75-A8F5-47C4-81D4-A363D4B93FA0}" dt="2022-06-25T14:12:36.187" v="3480" actId="1076"/>
          <ac:graphicFrameMkLst>
            <pc:docMk/>
            <pc:sldMk cId="1935257364" sldId="265"/>
            <ac:graphicFrameMk id="5" creationId="{1C37FB53-7F7B-02EC-A285-D7942133F8E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ED7B1-B613-4F7A-1E79-51EDD9899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69740-AAA3-118E-8B8C-917679B2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DF37B-472E-3295-0005-4071F131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AE29-989D-410A-32CD-9D57DA5E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7A66B-17CB-6360-E845-702D3E98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1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4D1E0-E101-9E27-2770-07C0FCC7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6916CF-5638-86D7-C23B-7B55B500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67528-2A0D-845D-7488-2C71F225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00981-967C-F8C1-1BFD-EB75FA0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6AE69-8C2A-0B3C-B1C7-3F2F293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7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82677C-03B2-F7C1-CB10-39AEECAAB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39B12-120E-8CCA-8E48-0A9AEDF4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CBDF4-0443-2A8D-1E8E-BD34C0D7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43C59-128A-1574-8EA8-9979A735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676C2-FA32-9785-8B81-288D4690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1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FBBB-DFFB-6A55-D7AD-9A5E1878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09F51-5A4C-5878-F109-3F736F2B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07356-5A50-7D56-88E8-1C940217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0364C-DDEF-875F-5DFA-2CC43E3D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C6C30-ABE1-E4A0-8291-9C8024B9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61339-515F-1B1A-9EEE-1428EED4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9A102-F195-4A6E-E94C-263A2222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1E0A4-8ECE-5A20-F086-DB0EEBDD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3A80A-4899-008A-F0B7-4557C829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5BF2D-D594-0382-CC76-44D744C9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C7652-4980-15D0-5F59-27F545B9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62F6D-6B7B-CDE6-4844-173EDAA81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D33B2-9841-CC87-6E50-4DB0532F7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D1C6F-0109-AF1F-2914-5854E00E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F945B-F910-BADD-43BB-442FFE46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8786D-B955-4C10-83D6-AA375321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6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681DA-D78D-8A26-8BAC-5B2287E7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9F536-985E-8E65-F478-D6DF7879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039F0-4E3C-E677-C84B-EB272D48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677FFE-FEDC-000F-CAC0-742DFB580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F7C009-00F9-4214-1F79-BDD121121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AF3C9-5AB9-3E13-1F7C-772215C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B2B37-16F5-F790-E52B-B0DFFB28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91122F-D27A-8C0E-014E-8E481CC4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4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63DCD-F95B-DE91-EE16-270240D2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4FA2F5-6255-6049-C09F-87E717C8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830D00-5E83-A50F-4085-79B08FE9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6615A3-9C2B-9CDF-E0CB-3D4A46DD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9CE786-0ACF-8F36-09F6-6956D17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22699-76C1-A08A-0D8A-CCEB4EB1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1CBE46-08F5-4C9D-184B-35BDBF4D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8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6C792-EF1F-350E-E42F-CF06BEEA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11D27-44B2-B59D-8085-20D2B581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7DA18-2A4E-236B-0E18-47414D355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99B77-81FF-4855-B962-2BC779A8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7F163-0399-0C78-B0A2-297A477A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C91A7-2599-8201-2B01-BFF12B2A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8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E0F5D-701D-C411-4408-67685E38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1F511B-E613-2848-A1BE-58D19B8E9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5BA51-937D-E8E2-50D7-AE538F89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CB56A-5E59-62E3-39D0-201747AC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C8B4A-6B58-DCBE-4F49-23433F8E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562DB-563C-C907-70B7-5B3C859F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0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73E728-9F49-6D8C-38DE-41944BF8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CD3DA-BE5F-D31E-4C33-6AD27215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8E593-AEC0-EEAA-A558-9E7DFAE53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44B4-53DF-46D8-8E52-D6B860466132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C01B9-8C8B-B059-FEC9-A1B2D0E5E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58DC9-07FB-1A3A-2BC0-BFADBD7BB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7127-73EC-49BA-B0D8-1B0AA512A1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D9AC0-ED13-5948-24B8-FD6B2DF0F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 </a:t>
            </a:r>
            <a:r>
              <a:rPr lang="zh-CN" altLang="en-US" dirty="0"/>
              <a:t>最大流应用问题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D13EC-C32A-4E44-8620-D64DEAFBA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谢弘烨 </a:t>
            </a:r>
            <a:r>
              <a:rPr lang="en-US" altLang="zh-CN" dirty="0"/>
              <a:t>2020151036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22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F9682-BFBC-1E77-BD80-B2D1505D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393"/>
          </a:xfrm>
        </p:spPr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69C34-D1B5-649C-D78E-8B8F3CF7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18"/>
            <a:ext cx="10515600" cy="5038445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篇论文和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个评审，每篇论文需要安排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个评审，每个评审最多评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篇论文。</a:t>
            </a:r>
            <a:endParaRPr lang="en-US" altLang="zh-CN" sz="24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容易发现可以用数字点和字母点分别代表论文和评审，在两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者之间连线即可代表论文被评审。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在此基础上可以在点集左右分别增加一个虚拟源点和汇点，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即可构造一个流网络。其中源点到评审直接的连线容量代表评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审最大论文数，论文到汇点的连线容量代表论文需要多少评审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因此，原题的可行解每篇论文都被评审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次即论文到汇点的每条边都流满，即为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流网络中的最大流情况</a:t>
            </a:r>
            <a:endParaRPr lang="zh-CN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1BCF13-A713-232B-6981-6774EF468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726" y="1909903"/>
            <a:ext cx="15906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A62CBC-A08B-6298-68DB-17A25605C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64" y="4230500"/>
            <a:ext cx="2382381" cy="26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80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47066-34D0-FD10-6B9B-B148FCB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altLang="zh-CN" dirty="0"/>
              <a:t>Ford-Fulkerson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63DCA-3D20-BF42-8BE1-4624ED57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836"/>
            <a:ext cx="10515600" cy="5050127"/>
          </a:xfrm>
        </p:spPr>
        <p:txBody>
          <a:bodyPr/>
          <a:lstStyle/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初始状态时流的值为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。在每次迭代中，可通过“增广路径”来增加流值。增广路径可以看作是从源点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到汇点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之间的一条路径。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反复进行这一过程，直到增广路径都被找出为止。最大流最小割定理将说明在算法终止时，这一过程可产生出最大流。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寻找增广路径，当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m=10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b=10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时结果如下：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可见算法基本正确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70A652-05B1-A199-6E36-5F07F5874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64" y="3172012"/>
            <a:ext cx="1300249" cy="23605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9CCC7C-E65B-CD39-21CB-3A2D80DF9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13" y="3167822"/>
            <a:ext cx="1191819" cy="23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4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6C6D2-8E34-1600-8A53-505DBFE1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236"/>
            <a:ext cx="10515600" cy="5659727"/>
          </a:xfrm>
        </p:spPr>
        <p:txBody>
          <a:bodyPr/>
          <a:lstStyle/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然而上述方法存在缺陷，当流网络如下图所示时：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之间的路径可能会来回切换，使得仅需两次的搜索增广路径过程变成两百万次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337817-FDA9-0451-EECD-C0C70578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555" y="1037402"/>
            <a:ext cx="1950889" cy="1661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BFB8B0-D7D9-CFFC-94A0-A4B78976A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39" y="3900675"/>
            <a:ext cx="1828958" cy="16613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D79C51-3E0F-5CF2-EDDF-A5ACBB60E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1" y="3900675"/>
            <a:ext cx="1950889" cy="16613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CE3F8D-4A01-8EC0-3FE3-21C17D85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40" y="3913378"/>
            <a:ext cx="1988992" cy="15850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C2A9CA-247E-69E4-ADC2-0A18686E7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309" y="3941087"/>
            <a:ext cx="1905165" cy="156223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15F4C48A-9B97-D158-3385-4049D105969D}"/>
              </a:ext>
            </a:extLst>
          </p:cNvPr>
          <p:cNvSpPr/>
          <p:nvPr/>
        </p:nvSpPr>
        <p:spPr>
          <a:xfrm>
            <a:off x="2221540" y="4544289"/>
            <a:ext cx="628156" cy="3232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FA11883-1401-06B7-C310-E8A7FF28894F}"/>
              </a:ext>
            </a:extLst>
          </p:cNvPr>
          <p:cNvSpPr/>
          <p:nvPr/>
        </p:nvSpPr>
        <p:spPr>
          <a:xfrm>
            <a:off x="4852390" y="4544291"/>
            <a:ext cx="766812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948448E-329B-327D-5318-19501342C7A7}"/>
              </a:ext>
            </a:extLst>
          </p:cNvPr>
          <p:cNvSpPr/>
          <p:nvPr/>
        </p:nvSpPr>
        <p:spPr>
          <a:xfrm>
            <a:off x="8018823" y="4544291"/>
            <a:ext cx="799667" cy="350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4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AE4B-AB59-4042-0DA4-0C1E1E14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altLang="zh-CN" dirty="0"/>
              <a:t>Edmonds-Karp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6AE5D-B2F9-3E84-6FDE-06B66076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/>
          <a:lstStyle/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要优化搜索过程，避免上述情况出现。可以利用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BFS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进行增广路径的搜索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如此，在该图中仅需两次就能找出最大流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08FD95-9B1D-CB98-859D-041F8407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36" y="1897434"/>
            <a:ext cx="7817128" cy="215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2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8CF6-EFF1-BB4D-288F-78BEC58D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zh-CN" altLang="en-US" dirty="0"/>
              <a:t>效率比较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FC39C8-B909-72CA-2833-9A84A4FB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074"/>
            <a:ext cx="10515600" cy="50408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m=10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n=3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FF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                                                                  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EK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算法：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61A6ED-31BA-BD7C-F337-413D3C07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07766"/>
              </p:ext>
            </p:extLst>
          </p:nvPr>
        </p:nvGraphicFramePr>
        <p:xfrm>
          <a:off x="646544" y="2586182"/>
          <a:ext cx="4285674" cy="1911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991">
                  <a:extLst>
                    <a:ext uri="{9D8B030D-6E8A-4147-A177-3AD203B41FA5}">
                      <a16:colId xmlns:a16="http://schemas.microsoft.com/office/drawing/2014/main" val="2800876146"/>
                    </a:ext>
                  </a:extLst>
                </a:gridCol>
                <a:gridCol w="1182846">
                  <a:extLst>
                    <a:ext uri="{9D8B030D-6E8A-4147-A177-3AD203B41FA5}">
                      <a16:colId xmlns:a16="http://schemas.microsoft.com/office/drawing/2014/main" val="3185874555"/>
                    </a:ext>
                  </a:extLst>
                </a:gridCol>
                <a:gridCol w="959991">
                  <a:extLst>
                    <a:ext uri="{9D8B030D-6E8A-4147-A177-3AD203B41FA5}">
                      <a16:colId xmlns:a16="http://schemas.microsoft.com/office/drawing/2014/main" val="2989606409"/>
                    </a:ext>
                  </a:extLst>
                </a:gridCol>
                <a:gridCol w="1182846">
                  <a:extLst>
                    <a:ext uri="{9D8B030D-6E8A-4147-A177-3AD203B41FA5}">
                      <a16:colId xmlns:a16="http://schemas.microsoft.com/office/drawing/2014/main" val="729994863"/>
                    </a:ext>
                  </a:extLst>
                </a:gridCol>
              </a:tblGrid>
              <a:tr h="75470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         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50399"/>
                  </a:ext>
                </a:extLst>
              </a:tr>
              <a:tr h="3857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0.18657 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0.27894 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0.18393 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6849696"/>
                  </a:ext>
                </a:extLst>
              </a:tr>
              <a:tr h="3857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0.14641 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0.16458 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0.12462 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6152310"/>
                  </a:ext>
                </a:extLst>
              </a:tr>
              <a:tr h="38573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0.13893 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>
                          <a:solidFill>
                            <a:schemeClr val="tx1"/>
                          </a:solidFill>
                          <a:effectLst/>
                        </a:rPr>
                        <a:t>0.11854 </a:t>
                      </a:r>
                      <a:endParaRPr lang="en-US" altLang="zh-CN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0.10648 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11336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828326-A9F9-5B18-9EAC-21D9025D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64831"/>
              </p:ext>
            </p:extLst>
          </p:nvPr>
        </p:nvGraphicFramePr>
        <p:xfrm>
          <a:off x="6655953" y="2410691"/>
          <a:ext cx="4285674" cy="2087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9001">
                  <a:extLst>
                    <a:ext uri="{9D8B030D-6E8A-4147-A177-3AD203B41FA5}">
                      <a16:colId xmlns:a16="http://schemas.microsoft.com/office/drawing/2014/main" val="4202019366"/>
                    </a:ext>
                  </a:extLst>
                </a:gridCol>
                <a:gridCol w="989001">
                  <a:extLst>
                    <a:ext uri="{9D8B030D-6E8A-4147-A177-3AD203B41FA5}">
                      <a16:colId xmlns:a16="http://schemas.microsoft.com/office/drawing/2014/main" val="2168285457"/>
                    </a:ext>
                  </a:extLst>
                </a:gridCol>
                <a:gridCol w="1153836">
                  <a:extLst>
                    <a:ext uri="{9D8B030D-6E8A-4147-A177-3AD203B41FA5}">
                      <a16:colId xmlns:a16="http://schemas.microsoft.com/office/drawing/2014/main" val="2119188937"/>
                    </a:ext>
                  </a:extLst>
                </a:gridCol>
                <a:gridCol w="1153836">
                  <a:extLst>
                    <a:ext uri="{9D8B030D-6E8A-4147-A177-3AD203B41FA5}">
                      <a16:colId xmlns:a16="http://schemas.microsoft.com/office/drawing/2014/main" val="3972149494"/>
                    </a:ext>
                  </a:extLst>
                </a:gridCol>
              </a:tblGrid>
              <a:tr h="65347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            b</a:t>
                      </a:r>
                    </a:p>
                  </a:txBody>
                  <a:tcPr marL="7620" marR="7620" marT="7620" marB="0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61174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0.108345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0.108015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0.103245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2753880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0.198525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6949728"/>
                  </a:ext>
                </a:extLst>
              </a:tr>
              <a:tr h="47798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0.24497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0.253095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6365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918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D386B-5450-D42B-7963-B1CDA33D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均为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时：                                     当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a=5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b=25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时：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可见：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固定时，算法运行时间会随着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的增大而增加；而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在小于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时同样与运行时间正相关，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大于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后算法运行时间不会继续随着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的增大而增加。这是因为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的改变都会影响分配方案的总数目，进而使得算法运行时间增加。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固定时，算法运行时间与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都正相关。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1E56F9E-735E-CD25-F1FE-B33C815D8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01628"/>
              </p:ext>
            </p:extLst>
          </p:nvPr>
        </p:nvGraphicFramePr>
        <p:xfrm>
          <a:off x="838200" y="1187085"/>
          <a:ext cx="4769707" cy="184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119">
                  <a:extLst>
                    <a:ext uri="{9D8B030D-6E8A-4147-A177-3AD203B41FA5}">
                      <a16:colId xmlns:a16="http://schemas.microsoft.com/office/drawing/2014/main" val="1906513434"/>
                    </a:ext>
                  </a:extLst>
                </a:gridCol>
                <a:gridCol w="902377">
                  <a:extLst>
                    <a:ext uri="{9D8B030D-6E8A-4147-A177-3AD203B41FA5}">
                      <a16:colId xmlns:a16="http://schemas.microsoft.com/office/drawing/2014/main" val="2203681537"/>
                    </a:ext>
                  </a:extLst>
                </a:gridCol>
                <a:gridCol w="802471">
                  <a:extLst>
                    <a:ext uri="{9D8B030D-6E8A-4147-A177-3AD203B41FA5}">
                      <a16:colId xmlns:a16="http://schemas.microsoft.com/office/drawing/2014/main" val="1250597148"/>
                    </a:ext>
                  </a:extLst>
                </a:gridCol>
                <a:gridCol w="802471">
                  <a:extLst>
                    <a:ext uri="{9D8B030D-6E8A-4147-A177-3AD203B41FA5}">
                      <a16:colId xmlns:a16="http://schemas.microsoft.com/office/drawing/2014/main" val="3910672949"/>
                    </a:ext>
                  </a:extLst>
                </a:gridCol>
                <a:gridCol w="763798">
                  <a:extLst>
                    <a:ext uri="{9D8B030D-6E8A-4147-A177-3AD203B41FA5}">
                      <a16:colId xmlns:a16="http://schemas.microsoft.com/office/drawing/2014/main" val="508009530"/>
                    </a:ext>
                  </a:extLst>
                </a:gridCol>
                <a:gridCol w="802471">
                  <a:extLst>
                    <a:ext uri="{9D8B030D-6E8A-4147-A177-3AD203B41FA5}">
                      <a16:colId xmlns:a16="http://schemas.microsoft.com/office/drawing/2014/main" val="4131825431"/>
                    </a:ext>
                  </a:extLst>
                </a:gridCol>
              </a:tblGrid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            b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154228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7113.575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10584.580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11509.750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12285.600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12638.680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7189360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altLang="zh-CN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7150.137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14471.640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19175.150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20701.060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22094.540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8962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altLang="zh-CN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7176.090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14185.210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21453.740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25626.990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29543.830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6616433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altLang="zh-CN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7158.286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14066.050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21208.030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27334.560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32516.940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6618988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7207.595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14400.660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21278.870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27608.260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34346.310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61833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37FB53-7F7B-02EC-A285-D7942133F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62209"/>
              </p:ext>
            </p:extLst>
          </p:nvPr>
        </p:nvGraphicFramePr>
        <p:xfrm>
          <a:off x="6096000" y="1187085"/>
          <a:ext cx="4769707" cy="184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466">
                  <a:extLst>
                    <a:ext uri="{9D8B030D-6E8A-4147-A177-3AD203B41FA5}">
                      <a16:colId xmlns:a16="http://schemas.microsoft.com/office/drawing/2014/main" val="1331652106"/>
                    </a:ext>
                  </a:extLst>
                </a:gridCol>
                <a:gridCol w="773466">
                  <a:extLst>
                    <a:ext uri="{9D8B030D-6E8A-4147-A177-3AD203B41FA5}">
                      <a16:colId xmlns:a16="http://schemas.microsoft.com/office/drawing/2014/main" val="3645237476"/>
                    </a:ext>
                  </a:extLst>
                </a:gridCol>
                <a:gridCol w="773466">
                  <a:extLst>
                    <a:ext uri="{9D8B030D-6E8A-4147-A177-3AD203B41FA5}">
                      <a16:colId xmlns:a16="http://schemas.microsoft.com/office/drawing/2014/main" val="1010309399"/>
                    </a:ext>
                  </a:extLst>
                </a:gridCol>
                <a:gridCol w="773466">
                  <a:extLst>
                    <a:ext uri="{9D8B030D-6E8A-4147-A177-3AD203B41FA5}">
                      <a16:colId xmlns:a16="http://schemas.microsoft.com/office/drawing/2014/main" val="3897678684"/>
                    </a:ext>
                  </a:extLst>
                </a:gridCol>
                <a:gridCol w="773466">
                  <a:extLst>
                    <a:ext uri="{9D8B030D-6E8A-4147-A177-3AD203B41FA5}">
                      <a16:colId xmlns:a16="http://schemas.microsoft.com/office/drawing/2014/main" val="4118899714"/>
                    </a:ext>
                  </a:extLst>
                </a:gridCol>
                <a:gridCol w="902377">
                  <a:extLst>
                    <a:ext uri="{9D8B030D-6E8A-4147-A177-3AD203B41FA5}">
                      <a16:colId xmlns:a16="http://schemas.microsoft.com/office/drawing/2014/main" val="1203386544"/>
                    </a:ext>
                  </a:extLst>
                </a:gridCol>
              </a:tblGrid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            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300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400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708779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137.927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275.697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403.621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521.988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643.410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967576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200</a:t>
                      </a:r>
                      <a:endParaRPr lang="en-US" altLang="zh-CN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486.704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930.375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1366.726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1818.488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2170.019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1789151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300</a:t>
                      </a:r>
                      <a:endParaRPr lang="en-US" altLang="zh-CN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926.586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1877.217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2855.116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3853.070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4680.389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8024635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400</a:t>
                      </a:r>
                      <a:endParaRPr lang="en-US" altLang="zh-CN" sz="1100" b="1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1441.751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3055.271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4723.029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6523.641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8077.952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6968190"/>
                  </a:ext>
                </a:extLst>
              </a:tr>
              <a:tr h="30672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en-US" altLang="zh-CN" sz="11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1960.704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4563.301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>
                          <a:effectLst/>
                        </a:rPr>
                        <a:t>7194.551 </a:t>
                      </a:r>
                      <a:endParaRPr lang="en-US" altLang="zh-CN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9976.812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u="none" strike="noStrike" dirty="0">
                          <a:effectLst/>
                        </a:rPr>
                        <a:t>12284.167 </a:t>
                      </a:r>
                      <a:endParaRPr lang="en-US" altLang="zh-CN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376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25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545</Words>
  <Application>Microsoft Office PowerPoint</Application>
  <PresentationFormat>宽屏</PresentationFormat>
  <Paragraphs>153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实验6 最大流应用问题</vt:lpstr>
      <vt:lpstr>问题描述</vt:lpstr>
      <vt:lpstr>Ford-Fulkerson方法</vt:lpstr>
      <vt:lpstr>PowerPoint 演示文稿</vt:lpstr>
      <vt:lpstr>Edmonds-Karp算法</vt:lpstr>
      <vt:lpstr>效率比较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实验6 最大流应用问题</dc:title>
  <dc:creator>谢弘烨</dc:creator>
  <cp:lastModifiedBy>谢弘烨</cp:lastModifiedBy>
  <cp:revision>11</cp:revision>
  <dcterms:created xsi:type="dcterms:W3CDTF">2022-06-17T03:02:01Z</dcterms:created>
  <dcterms:modified xsi:type="dcterms:W3CDTF">2022-06-25T14:23:39Z</dcterms:modified>
</cp:coreProperties>
</file>