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谢弘烨" initials="谢弘烨" lastIdx="1" clrIdx="0">
    <p:extLst>
      <p:ext uri="{19B8F6BF-5375-455C-9EA6-DF929625EA0E}">
        <p15:presenceInfo xmlns:p15="http://schemas.microsoft.com/office/powerpoint/2012/main" userId="谢弘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谢弘烨" userId="5e6f2d1a-25fe-4095-b479-d8cd222fb522" providerId="ADAL" clId="{CE184471-7D77-4195-9C39-AB6048903CAD}"/>
    <pc:docChg chg="undo custSel addSld modSld sldOrd">
      <pc:chgData name="谢弘烨" userId="5e6f2d1a-25fe-4095-b479-d8cd222fb522" providerId="ADAL" clId="{CE184471-7D77-4195-9C39-AB6048903CAD}" dt="2022-05-10T06:01:39.225" v="2871" actId="20577"/>
      <pc:docMkLst>
        <pc:docMk/>
      </pc:docMkLst>
      <pc:sldChg chg="modSp new mod">
        <pc:chgData name="谢弘烨" userId="5e6f2d1a-25fe-4095-b479-d8cd222fb522" providerId="ADAL" clId="{CE184471-7D77-4195-9C39-AB6048903CAD}" dt="2022-05-09T14:56:39.589" v="69" actId="20577"/>
        <pc:sldMkLst>
          <pc:docMk/>
          <pc:sldMk cId="3885764072" sldId="256"/>
        </pc:sldMkLst>
        <pc:spChg chg="mod">
          <ac:chgData name="谢弘烨" userId="5e6f2d1a-25fe-4095-b479-d8cd222fb522" providerId="ADAL" clId="{CE184471-7D77-4195-9C39-AB6048903CAD}" dt="2022-05-09T14:56:30.072" v="54" actId="27636"/>
          <ac:spMkLst>
            <pc:docMk/>
            <pc:sldMk cId="3885764072" sldId="256"/>
            <ac:spMk id="2" creationId="{0B0FBB71-B4A5-376E-9179-9261B3DE64A9}"/>
          </ac:spMkLst>
        </pc:spChg>
        <pc:spChg chg="mod">
          <ac:chgData name="谢弘烨" userId="5e6f2d1a-25fe-4095-b479-d8cd222fb522" providerId="ADAL" clId="{CE184471-7D77-4195-9C39-AB6048903CAD}" dt="2022-05-09T14:56:39.589" v="69" actId="20577"/>
          <ac:spMkLst>
            <pc:docMk/>
            <pc:sldMk cId="3885764072" sldId="256"/>
            <ac:spMk id="3" creationId="{AEA7C471-8823-BAAF-442F-52540CF63A1C}"/>
          </ac:spMkLst>
        </pc:spChg>
      </pc:sldChg>
      <pc:sldChg chg="modSp new mod">
        <pc:chgData name="谢弘烨" userId="5e6f2d1a-25fe-4095-b479-d8cd222fb522" providerId="ADAL" clId="{CE184471-7D77-4195-9C39-AB6048903CAD}" dt="2022-05-10T03:33:33.268" v="261" actId="2711"/>
        <pc:sldMkLst>
          <pc:docMk/>
          <pc:sldMk cId="4034560284" sldId="257"/>
        </pc:sldMkLst>
        <pc:spChg chg="mod">
          <ac:chgData name="谢弘烨" userId="5e6f2d1a-25fe-4095-b479-d8cd222fb522" providerId="ADAL" clId="{CE184471-7D77-4195-9C39-AB6048903CAD}" dt="2022-05-09T14:57:08.498" v="86" actId="14100"/>
          <ac:spMkLst>
            <pc:docMk/>
            <pc:sldMk cId="4034560284" sldId="257"/>
            <ac:spMk id="2" creationId="{E7C80833-3AB9-8CB5-FE40-80D18CC73AC1}"/>
          </ac:spMkLst>
        </pc:spChg>
        <pc:spChg chg="mod">
          <ac:chgData name="谢弘烨" userId="5e6f2d1a-25fe-4095-b479-d8cd222fb522" providerId="ADAL" clId="{CE184471-7D77-4195-9C39-AB6048903CAD}" dt="2022-05-10T03:33:33.268" v="261" actId="2711"/>
          <ac:spMkLst>
            <pc:docMk/>
            <pc:sldMk cId="4034560284" sldId="257"/>
            <ac:spMk id="3" creationId="{3675945A-8C83-7C6A-4141-1A4183C16B58}"/>
          </ac:spMkLst>
        </pc:spChg>
      </pc:sldChg>
      <pc:sldChg chg="addSp delSp modSp new mod modAnim addCm delCm modNotesTx">
        <pc:chgData name="谢弘烨" userId="5e6f2d1a-25fe-4095-b479-d8cd222fb522" providerId="ADAL" clId="{CE184471-7D77-4195-9C39-AB6048903CAD}" dt="2022-05-10T05:40:25.828" v="1724" actId="20577"/>
        <pc:sldMkLst>
          <pc:docMk/>
          <pc:sldMk cId="205714386" sldId="258"/>
        </pc:sldMkLst>
        <pc:spChg chg="mod">
          <ac:chgData name="谢弘烨" userId="5e6f2d1a-25fe-4095-b479-d8cd222fb522" providerId="ADAL" clId="{CE184471-7D77-4195-9C39-AB6048903CAD}" dt="2022-05-10T03:32:30.325" v="230" actId="14100"/>
          <ac:spMkLst>
            <pc:docMk/>
            <pc:sldMk cId="205714386" sldId="258"/>
            <ac:spMk id="2" creationId="{D4E6996D-B477-0D43-3D99-07991DD0CD48}"/>
          </ac:spMkLst>
        </pc:spChg>
        <pc:spChg chg="mod">
          <ac:chgData name="谢弘烨" userId="5e6f2d1a-25fe-4095-b479-d8cd222fb522" providerId="ADAL" clId="{CE184471-7D77-4195-9C39-AB6048903CAD}" dt="2022-05-10T05:40:25.828" v="1724" actId="20577"/>
          <ac:spMkLst>
            <pc:docMk/>
            <pc:sldMk cId="205714386" sldId="258"/>
            <ac:spMk id="3" creationId="{73B6A964-4371-572C-019D-10B496A87697}"/>
          </ac:spMkLst>
        </pc:spChg>
        <pc:spChg chg="add mod">
          <ac:chgData name="谢弘烨" userId="5e6f2d1a-25fe-4095-b479-d8cd222fb522" providerId="ADAL" clId="{CE184471-7D77-4195-9C39-AB6048903CAD}" dt="2022-05-10T03:50:58.382" v="876" actId="1076"/>
          <ac:spMkLst>
            <pc:docMk/>
            <pc:sldMk cId="205714386" sldId="258"/>
            <ac:spMk id="5" creationId="{7F7C0A69-75AC-E7D0-338C-43C0E303C40F}"/>
          </ac:spMkLst>
        </pc:spChg>
        <pc:spChg chg="add mod">
          <ac:chgData name="谢弘烨" userId="5e6f2d1a-25fe-4095-b479-d8cd222fb522" providerId="ADAL" clId="{CE184471-7D77-4195-9C39-AB6048903CAD}" dt="2022-05-10T03:50:55.654" v="875" actId="1076"/>
          <ac:spMkLst>
            <pc:docMk/>
            <pc:sldMk cId="205714386" sldId="258"/>
            <ac:spMk id="6" creationId="{0962F654-7E49-3FA6-BB3E-090DF7A1F901}"/>
          </ac:spMkLst>
        </pc:spChg>
        <pc:spChg chg="add mod">
          <ac:chgData name="谢弘烨" userId="5e6f2d1a-25fe-4095-b479-d8cd222fb522" providerId="ADAL" clId="{CE184471-7D77-4195-9C39-AB6048903CAD}" dt="2022-05-10T03:51:07.313" v="878" actId="13822"/>
          <ac:spMkLst>
            <pc:docMk/>
            <pc:sldMk cId="205714386" sldId="258"/>
            <ac:spMk id="7" creationId="{013D3CFF-2FEE-5FB2-D02E-DDABAD86BF94}"/>
          </ac:spMkLst>
        </pc:spChg>
        <pc:spChg chg="add mod">
          <ac:chgData name="谢弘烨" userId="5e6f2d1a-25fe-4095-b479-d8cd222fb522" providerId="ADAL" clId="{CE184471-7D77-4195-9C39-AB6048903CAD}" dt="2022-05-10T03:51:33.753" v="887" actId="20577"/>
          <ac:spMkLst>
            <pc:docMk/>
            <pc:sldMk cId="205714386" sldId="258"/>
            <ac:spMk id="8" creationId="{DB95E045-F99E-DFE0-067F-769E94878A33}"/>
          </ac:spMkLst>
        </pc:spChg>
        <pc:spChg chg="add del">
          <ac:chgData name="谢弘烨" userId="5e6f2d1a-25fe-4095-b479-d8cd222fb522" providerId="ADAL" clId="{CE184471-7D77-4195-9C39-AB6048903CAD}" dt="2022-05-10T03:55:25.579" v="931" actId="478"/>
          <ac:spMkLst>
            <pc:docMk/>
            <pc:sldMk cId="205714386" sldId="258"/>
            <ac:spMk id="9" creationId="{4FBDB086-0EF8-2193-B228-93255B32CFC3}"/>
          </ac:spMkLst>
        </pc:spChg>
        <pc:spChg chg="add mod">
          <ac:chgData name="谢弘烨" userId="5e6f2d1a-25fe-4095-b479-d8cd222fb522" providerId="ADAL" clId="{CE184471-7D77-4195-9C39-AB6048903CAD}" dt="2022-05-10T03:52:50.223" v="909" actId="1076"/>
          <ac:spMkLst>
            <pc:docMk/>
            <pc:sldMk cId="205714386" sldId="258"/>
            <ac:spMk id="10" creationId="{933F3CD2-101C-9014-3741-7EA466D01505}"/>
          </ac:spMkLst>
        </pc:spChg>
        <pc:spChg chg="add del mod">
          <ac:chgData name="谢弘烨" userId="5e6f2d1a-25fe-4095-b479-d8cd222fb522" providerId="ADAL" clId="{CE184471-7D77-4195-9C39-AB6048903CAD}" dt="2022-05-10T03:52:42.808" v="908"/>
          <ac:spMkLst>
            <pc:docMk/>
            <pc:sldMk cId="205714386" sldId="258"/>
            <ac:spMk id="11" creationId="{BB844682-82B1-8720-B92E-D6810AD0806B}"/>
          </ac:spMkLst>
        </pc:spChg>
        <pc:spChg chg="add mod">
          <ac:chgData name="谢弘烨" userId="5e6f2d1a-25fe-4095-b479-d8cd222fb522" providerId="ADAL" clId="{CE184471-7D77-4195-9C39-AB6048903CAD}" dt="2022-05-10T03:52:52.384" v="910" actId="1076"/>
          <ac:spMkLst>
            <pc:docMk/>
            <pc:sldMk cId="205714386" sldId="258"/>
            <ac:spMk id="12" creationId="{9743D435-2895-0719-0131-91A264DCEF2C}"/>
          </ac:spMkLst>
        </pc:spChg>
        <pc:spChg chg="add mod">
          <ac:chgData name="谢弘烨" userId="5e6f2d1a-25fe-4095-b479-d8cd222fb522" providerId="ADAL" clId="{CE184471-7D77-4195-9C39-AB6048903CAD}" dt="2022-05-10T03:53:41.623" v="923" actId="20577"/>
          <ac:spMkLst>
            <pc:docMk/>
            <pc:sldMk cId="205714386" sldId="258"/>
            <ac:spMk id="20" creationId="{266C17DC-A1A4-E0FE-EBC6-82A5D20F0926}"/>
          </ac:spMkLst>
        </pc:spChg>
        <pc:graphicFrameChg chg="add mod modGraphic">
          <ac:chgData name="谢弘烨" userId="5e6f2d1a-25fe-4095-b479-d8cd222fb522" providerId="ADAL" clId="{CE184471-7D77-4195-9C39-AB6048903CAD}" dt="2022-05-10T03:50:53.118" v="874" actId="1076"/>
          <ac:graphicFrameMkLst>
            <pc:docMk/>
            <pc:sldMk cId="205714386" sldId="258"/>
            <ac:graphicFrameMk id="4" creationId="{FFA82AF2-538F-662B-0FC3-E79EA90CC1C6}"/>
          </ac:graphicFrameMkLst>
        </pc:graphicFrameChg>
        <pc:cxnChg chg="add del">
          <ac:chgData name="谢弘烨" userId="5e6f2d1a-25fe-4095-b479-d8cd222fb522" providerId="ADAL" clId="{CE184471-7D77-4195-9C39-AB6048903CAD}" dt="2022-05-10T03:53:13.408" v="912" actId="11529"/>
          <ac:cxnSpMkLst>
            <pc:docMk/>
            <pc:sldMk cId="205714386" sldId="258"/>
            <ac:cxnSpMk id="14" creationId="{8B0F40DD-4A6A-CFE1-6D1D-427EF1C079B8}"/>
          </ac:cxnSpMkLst>
        </pc:cxnChg>
        <pc:cxnChg chg="add mod">
          <ac:chgData name="谢弘烨" userId="5e6f2d1a-25fe-4095-b479-d8cd222fb522" providerId="ADAL" clId="{CE184471-7D77-4195-9C39-AB6048903CAD}" dt="2022-05-10T03:53:30.223" v="917" actId="14100"/>
          <ac:cxnSpMkLst>
            <pc:docMk/>
            <pc:sldMk cId="205714386" sldId="258"/>
            <ac:cxnSpMk id="16" creationId="{DFD3D091-544D-1C81-C51A-2661EFB17A39}"/>
          </ac:cxnSpMkLst>
        </pc:cxnChg>
      </pc:sldChg>
      <pc:sldChg chg="delSp modSp new mod modAnim">
        <pc:chgData name="谢弘烨" userId="5e6f2d1a-25fe-4095-b479-d8cd222fb522" providerId="ADAL" clId="{CE184471-7D77-4195-9C39-AB6048903CAD}" dt="2022-05-10T04:03:36.713" v="1316" actId="113"/>
        <pc:sldMkLst>
          <pc:docMk/>
          <pc:sldMk cId="1784533959" sldId="259"/>
        </pc:sldMkLst>
        <pc:spChg chg="del mod">
          <ac:chgData name="谢弘烨" userId="5e6f2d1a-25fe-4095-b479-d8cd222fb522" providerId="ADAL" clId="{CE184471-7D77-4195-9C39-AB6048903CAD}" dt="2022-05-10T03:57:17.251" v="939" actId="478"/>
          <ac:spMkLst>
            <pc:docMk/>
            <pc:sldMk cId="1784533959" sldId="259"/>
            <ac:spMk id="2" creationId="{36074959-743B-56AE-CB92-08EBECD84384}"/>
          </ac:spMkLst>
        </pc:spChg>
        <pc:spChg chg="mod">
          <ac:chgData name="谢弘烨" userId="5e6f2d1a-25fe-4095-b479-d8cd222fb522" providerId="ADAL" clId="{CE184471-7D77-4195-9C39-AB6048903CAD}" dt="2022-05-10T04:03:36.713" v="1316" actId="113"/>
          <ac:spMkLst>
            <pc:docMk/>
            <pc:sldMk cId="1784533959" sldId="259"/>
            <ac:spMk id="3" creationId="{480B598D-C3DC-9060-D436-32C5FBA2F2CF}"/>
          </ac:spMkLst>
        </pc:spChg>
      </pc:sldChg>
      <pc:sldChg chg="addSp delSp modSp new mod">
        <pc:chgData name="谢弘烨" userId="5e6f2d1a-25fe-4095-b479-d8cd222fb522" providerId="ADAL" clId="{CE184471-7D77-4195-9C39-AB6048903CAD}" dt="2022-05-10T04:10:25.001" v="1562" actId="20577"/>
        <pc:sldMkLst>
          <pc:docMk/>
          <pc:sldMk cId="3264963316" sldId="260"/>
        </pc:sldMkLst>
        <pc:spChg chg="del">
          <ac:chgData name="谢弘烨" userId="5e6f2d1a-25fe-4095-b479-d8cd222fb522" providerId="ADAL" clId="{CE184471-7D77-4195-9C39-AB6048903CAD}" dt="2022-05-10T04:06:30.922" v="1318" actId="478"/>
          <ac:spMkLst>
            <pc:docMk/>
            <pc:sldMk cId="3264963316" sldId="260"/>
            <ac:spMk id="2" creationId="{DFF0B79C-229F-790B-DCC3-698F5581C596}"/>
          </ac:spMkLst>
        </pc:spChg>
        <pc:spChg chg="mod">
          <ac:chgData name="谢弘烨" userId="5e6f2d1a-25fe-4095-b479-d8cd222fb522" providerId="ADAL" clId="{CE184471-7D77-4195-9C39-AB6048903CAD}" dt="2022-05-10T04:10:25.001" v="1562" actId="20577"/>
          <ac:spMkLst>
            <pc:docMk/>
            <pc:sldMk cId="3264963316" sldId="260"/>
            <ac:spMk id="3" creationId="{DE0FCD9B-FCFE-C146-A431-7DF99236ACED}"/>
          </ac:spMkLst>
        </pc:spChg>
        <pc:spChg chg="add mod">
          <ac:chgData name="谢弘烨" userId="5e6f2d1a-25fe-4095-b479-d8cd222fb522" providerId="ADAL" clId="{CE184471-7D77-4195-9C39-AB6048903CAD}" dt="2022-05-10T04:08:40.737" v="1450" actId="1076"/>
          <ac:spMkLst>
            <pc:docMk/>
            <pc:sldMk cId="3264963316" sldId="260"/>
            <ac:spMk id="4" creationId="{AA39147C-83D3-618A-9561-0FBF1F0131E1}"/>
          </ac:spMkLst>
        </pc:spChg>
        <pc:spChg chg="add mod">
          <ac:chgData name="谢弘烨" userId="5e6f2d1a-25fe-4095-b479-d8cd222fb522" providerId="ADAL" clId="{CE184471-7D77-4195-9C39-AB6048903CAD}" dt="2022-05-10T04:08:40.737" v="1450" actId="1076"/>
          <ac:spMkLst>
            <pc:docMk/>
            <pc:sldMk cId="3264963316" sldId="260"/>
            <ac:spMk id="5" creationId="{6FA1967D-CCFB-D03D-288C-B42B6457FA20}"/>
          </ac:spMkLst>
        </pc:spChg>
        <pc:picChg chg="add mod">
          <ac:chgData name="谢弘烨" userId="5e6f2d1a-25fe-4095-b479-d8cd222fb522" providerId="ADAL" clId="{CE184471-7D77-4195-9C39-AB6048903CAD}" dt="2022-05-10T04:09:54.742" v="1525" actId="1076"/>
          <ac:picMkLst>
            <pc:docMk/>
            <pc:sldMk cId="3264963316" sldId="260"/>
            <ac:picMk id="8" creationId="{0C4D1E1B-F62F-0955-277B-A383BE460B09}"/>
          </ac:picMkLst>
        </pc:picChg>
        <pc:picChg chg="add mod">
          <ac:chgData name="谢弘烨" userId="5e6f2d1a-25fe-4095-b479-d8cd222fb522" providerId="ADAL" clId="{CE184471-7D77-4195-9C39-AB6048903CAD}" dt="2022-05-10T04:09:16.457" v="1466" actId="1037"/>
          <ac:picMkLst>
            <pc:docMk/>
            <pc:sldMk cId="3264963316" sldId="260"/>
            <ac:picMk id="1025" creationId="{4F6FA41F-9B71-592C-AF4F-6DBFABA8354A}"/>
          </ac:picMkLst>
        </pc:picChg>
        <pc:picChg chg="add mod">
          <ac:chgData name="谢弘烨" userId="5e6f2d1a-25fe-4095-b479-d8cd222fb522" providerId="ADAL" clId="{CE184471-7D77-4195-9C39-AB6048903CAD}" dt="2022-05-10T04:08:49.255" v="1453" actId="1076"/>
          <ac:picMkLst>
            <pc:docMk/>
            <pc:sldMk cId="3264963316" sldId="260"/>
            <ac:picMk id="1026" creationId="{FC592784-2866-DA77-8BF3-7B87121B9260}"/>
          </ac:picMkLst>
        </pc:picChg>
      </pc:sldChg>
      <pc:sldChg chg="addSp delSp modSp new mod">
        <pc:chgData name="谢弘烨" userId="5e6f2d1a-25fe-4095-b479-d8cd222fb522" providerId="ADAL" clId="{CE184471-7D77-4195-9C39-AB6048903CAD}" dt="2022-05-10T05:55:23.805" v="2479"/>
        <pc:sldMkLst>
          <pc:docMk/>
          <pc:sldMk cId="1876303209" sldId="261"/>
        </pc:sldMkLst>
        <pc:spChg chg="del">
          <ac:chgData name="谢弘烨" userId="5e6f2d1a-25fe-4095-b479-d8cd222fb522" providerId="ADAL" clId="{CE184471-7D77-4195-9C39-AB6048903CAD}" dt="2022-05-10T04:10:33.096" v="1564" actId="478"/>
          <ac:spMkLst>
            <pc:docMk/>
            <pc:sldMk cId="1876303209" sldId="261"/>
            <ac:spMk id="2" creationId="{6581A9A4-D8ED-C329-E610-97A573DE1F0F}"/>
          </ac:spMkLst>
        </pc:spChg>
        <pc:spChg chg="del mod">
          <ac:chgData name="谢弘烨" userId="5e6f2d1a-25fe-4095-b479-d8cd222fb522" providerId="ADAL" clId="{CE184471-7D77-4195-9C39-AB6048903CAD}" dt="2022-05-10T04:10:54.353" v="1566"/>
          <ac:spMkLst>
            <pc:docMk/>
            <pc:sldMk cId="1876303209" sldId="261"/>
            <ac:spMk id="3" creationId="{03613827-6FC6-3D05-CA0C-7B053B2B650E}"/>
          </ac:spMkLst>
        </pc:spChg>
        <pc:spChg chg="add mod">
          <ac:chgData name="谢弘烨" userId="5e6f2d1a-25fe-4095-b479-d8cd222fb522" providerId="ADAL" clId="{CE184471-7D77-4195-9C39-AB6048903CAD}" dt="2022-05-10T04:15:30.578" v="1686" actId="947"/>
          <ac:spMkLst>
            <pc:docMk/>
            <pc:sldMk cId="1876303209" sldId="261"/>
            <ac:spMk id="6" creationId="{B326FC71-163B-50E9-E0C7-FD01AA1FA711}"/>
          </ac:spMkLst>
        </pc:spChg>
        <pc:graphicFrameChg chg="add mod modGraphic">
          <ac:chgData name="谢弘烨" userId="5e6f2d1a-25fe-4095-b479-d8cd222fb522" providerId="ADAL" clId="{CE184471-7D77-4195-9C39-AB6048903CAD}" dt="2022-05-10T05:55:23.805" v="2479"/>
          <ac:graphicFrameMkLst>
            <pc:docMk/>
            <pc:sldMk cId="1876303209" sldId="261"/>
            <ac:graphicFrameMk id="4" creationId="{3BE7A5BB-4F92-7BD4-A4F4-BE48F0724EA5}"/>
          </ac:graphicFrameMkLst>
        </pc:graphicFrameChg>
        <pc:graphicFrameChg chg="add mod">
          <ac:chgData name="谢弘烨" userId="5e6f2d1a-25fe-4095-b479-d8cd222fb522" providerId="ADAL" clId="{CE184471-7D77-4195-9C39-AB6048903CAD}" dt="2022-05-10T04:13:11.757" v="1593" actId="1076"/>
          <ac:graphicFrameMkLst>
            <pc:docMk/>
            <pc:sldMk cId="1876303209" sldId="261"/>
            <ac:graphicFrameMk id="5" creationId="{BA489A7A-177C-5D82-B884-579F154218D3}"/>
          </ac:graphicFrameMkLst>
        </pc:graphicFrameChg>
      </pc:sldChg>
      <pc:sldChg chg="addSp delSp modSp new mod ord">
        <pc:chgData name="谢弘烨" userId="5e6f2d1a-25fe-4095-b479-d8cd222fb522" providerId="ADAL" clId="{CE184471-7D77-4195-9C39-AB6048903CAD}" dt="2022-05-10T05:47:49.229" v="2010" actId="1076"/>
        <pc:sldMkLst>
          <pc:docMk/>
          <pc:sldMk cId="2540389039" sldId="262"/>
        </pc:sldMkLst>
        <pc:spChg chg="del">
          <ac:chgData name="谢弘烨" userId="5e6f2d1a-25fe-4095-b479-d8cd222fb522" providerId="ADAL" clId="{CE184471-7D77-4195-9C39-AB6048903CAD}" dt="2022-05-10T05:41:33.017" v="1727" actId="478"/>
          <ac:spMkLst>
            <pc:docMk/>
            <pc:sldMk cId="2540389039" sldId="262"/>
            <ac:spMk id="2" creationId="{0FD6E235-6449-B73F-E7EB-0CB6808A73C8}"/>
          </ac:spMkLst>
        </pc:spChg>
        <pc:spChg chg="mod">
          <ac:chgData name="谢弘烨" userId="5e6f2d1a-25fe-4095-b479-d8cd222fb522" providerId="ADAL" clId="{CE184471-7D77-4195-9C39-AB6048903CAD}" dt="2022-05-10T05:42:55.639" v="1958" actId="5793"/>
          <ac:spMkLst>
            <pc:docMk/>
            <pc:sldMk cId="2540389039" sldId="262"/>
            <ac:spMk id="3" creationId="{62035A21-6AD8-338A-30CD-2FF99AD569E9}"/>
          </ac:spMkLst>
        </pc:spChg>
        <pc:graphicFrameChg chg="add mod modGraphic">
          <ac:chgData name="谢弘烨" userId="5e6f2d1a-25fe-4095-b479-d8cd222fb522" providerId="ADAL" clId="{CE184471-7D77-4195-9C39-AB6048903CAD}" dt="2022-05-10T05:47:49.229" v="2010" actId="1076"/>
          <ac:graphicFrameMkLst>
            <pc:docMk/>
            <pc:sldMk cId="2540389039" sldId="262"/>
            <ac:graphicFrameMk id="4" creationId="{D5C76C5C-A254-EFBF-ABDA-46526C13A042}"/>
          </ac:graphicFrameMkLst>
        </pc:graphicFrameChg>
      </pc:sldChg>
      <pc:sldChg chg="addSp modSp new mod">
        <pc:chgData name="谢弘烨" userId="5e6f2d1a-25fe-4095-b479-d8cd222fb522" providerId="ADAL" clId="{CE184471-7D77-4195-9C39-AB6048903CAD}" dt="2022-05-10T05:54:45.077" v="2474" actId="20577"/>
        <pc:sldMkLst>
          <pc:docMk/>
          <pc:sldMk cId="2356990315" sldId="263"/>
        </pc:sldMkLst>
        <pc:spChg chg="mod">
          <ac:chgData name="谢弘烨" userId="5e6f2d1a-25fe-4095-b479-d8cd222fb522" providerId="ADAL" clId="{CE184471-7D77-4195-9C39-AB6048903CAD}" dt="2022-05-10T05:48:45.436" v="2032" actId="14100"/>
          <ac:spMkLst>
            <pc:docMk/>
            <pc:sldMk cId="2356990315" sldId="263"/>
            <ac:spMk id="2" creationId="{E725E882-4055-EF81-99A7-8B7AD3D0997C}"/>
          </ac:spMkLst>
        </pc:spChg>
        <pc:spChg chg="mod">
          <ac:chgData name="谢弘烨" userId="5e6f2d1a-25fe-4095-b479-d8cd222fb522" providerId="ADAL" clId="{CE184471-7D77-4195-9C39-AB6048903CAD}" dt="2022-05-10T05:50:36.493" v="2157"/>
          <ac:spMkLst>
            <pc:docMk/>
            <pc:sldMk cId="2356990315" sldId="263"/>
            <ac:spMk id="3" creationId="{E28A422D-2FCB-F321-26D7-3CD5ACAFFA44}"/>
          </ac:spMkLst>
        </pc:spChg>
        <pc:spChg chg="add mod">
          <ac:chgData name="谢弘烨" userId="5e6f2d1a-25fe-4095-b479-d8cd222fb522" providerId="ADAL" clId="{CE184471-7D77-4195-9C39-AB6048903CAD}" dt="2022-05-10T05:54:45.077" v="2474" actId="20577"/>
          <ac:spMkLst>
            <pc:docMk/>
            <pc:sldMk cId="2356990315" sldId="263"/>
            <ac:spMk id="5" creationId="{79691044-7E51-016F-16A5-72C8B09228B5}"/>
          </ac:spMkLst>
        </pc:spChg>
        <pc:graphicFrameChg chg="add mod modGraphic">
          <ac:chgData name="谢弘烨" userId="5e6f2d1a-25fe-4095-b479-d8cd222fb522" providerId="ADAL" clId="{CE184471-7D77-4195-9C39-AB6048903CAD}" dt="2022-05-10T05:52:38.371" v="2208" actId="207"/>
          <ac:graphicFrameMkLst>
            <pc:docMk/>
            <pc:sldMk cId="2356990315" sldId="263"/>
            <ac:graphicFrameMk id="4" creationId="{568B2C48-43BD-9935-87D5-EF7416FE7100}"/>
          </ac:graphicFrameMkLst>
        </pc:graphicFrameChg>
      </pc:sldChg>
      <pc:sldChg chg="addSp delSp modSp new mod">
        <pc:chgData name="谢弘烨" userId="5e6f2d1a-25fe-4095-b479-d8cd222fb522" providerId="ADAL" clId="{CE184471-7D77-4195-9C39-AB6048903CAD}" dt="2022-05-10T05:58:35.518" v="2593"/>
        <pc:sldMkLst>
          <pc:docMk/>
          <pc:sldMk cId="3035525008" sldId="264"/>
        </pc:sldMkLst>
        <pc:spChg chg="del">
          <ac:chgData name="谢弘烨" userId="5e6f2d1a-25fe-4095-b479-d8cd222fb522" providerId="ADAL" clId="{CE184471-7D77-4195-9C39-AB6048903CAD}" dt="2022-05-10T05:55:08.544" v="2477" actId="478"/>
          <ac:spMkLst>
            <pc:docMk/>
            <pc:sldMk cId="3035525008" sldId="264"/>
            <ac:spMk id="2" creationId="{BDBF1DD4-4A3C-CF32-52E8-BE2CCC5BDBAB}"/>
          </ac:spMkLst>
        </pc:spChg>
        <pc:spChg chg="del">
          <ac:chgData name="谢弘烨" userId="5e6f2d1a-25fe-4095-b479-d8cd222fb522" providerId="ADAL" clId="{CE184471-7D77-4195-9C39-AB6048903CAD}" dt="2022-05-10T05:55:07.763" v="2476" actId="478"/>
          <ac:spMkLst>
            <pc:docMk/>
            <pc:sldMk cId="3035525008" sldId="264"/>
            <ac:spMk id="3" creationId="{1CACBE7C-F602-AC36-CF50-66AF6C5C20E4}"/>
          </ac:spMkLst>
        </pc:spChg>
        <pc:spChg chg="add mod">
          <ac:chgData name="谢弘烨" userId="5e6f2d1a-25fe-4095-b479-d8cd222fb522" providerId="ADAL" clId="{CE184471-7D77-4195-9C39-AB6048903CAD}" dt="2022-05-10T05:57:48.276" v="2564" actId="947"/>
          <ac:spMkLst>
            <pc:docMk/>
            <pc:sldMk cId="3035525008" sldId="264"/>
            <ac:spMk id="6" creationId="{4DAD67CA-C3E3-5A88-E2DC-2BE3041D4091}"/>
          </ac:spMkLst>
        </pc:spChg>
        <pc:graphicFrameChg chg="add mod modGraphic">
          <ac:chgData name="谢弘烨" userId="5e6f2d1a-25fe-4095-b479-d8cd222fb522" providerId="ADAL" clId="{CE184471-7D77-4195-9C39-AB6048903CAD}" dt="2022-05-10T05:58:35.518" v="2593"/>
          <ac:graphicFrameMkLst>
            <pc:docMk/>
            <pc:sldMk cId="3035525008" sldId="264"/>
            <ac:graphicFrameMk id="4" creationId="{D6817547-F1C0-E791-6ECD-3334A6DE7E03}"/>
          </ac:graphicFrameMkLst>
        </pc:graphicFrameChg>
        <pc:graphicFrameChg chg="add mod">
          <ac:chgData name="谢弘烨" userId="5e6f2d1a-25fe-4095-b479-d8cd222fb522" providerId="ADAL" clId="{CE184471-7D77-4195-9C39-AB6048903CAD}" dt="2022-05-10T05:57:00.662" v="2501" actId="1076"/>
          <ac:graphicFrameMkLst>
            <pc:docMk/>
            <pc:sldMk cId="3035525008" sldId="264"/>
            <ac:graphicFrameMk id="5" creationId="{CE7B5CF9-6CF2-791B-42A6-1E6D484C2536}"/>
          </ac:graphicFrameMkLst>
        </pc:graphicFrameChg>
      </pc:sldChg>
      <pc:sldChg chg="addSp delSp modSp new mod">
        <pc:chgData name="谢弘烨" userId="5e6f2d1a-25fe-4095-b479-d8cd222fb522" providerId="ADAL" clId="{CE184471-7D77-4195-9C39-AB6048903CAD}" dt="2022-05-10T06:01:39.225" v="2871" actId="20577"/>
        <pc:sldMkLst>
          <pc:docMk/>
          <pc:sldMk cId="84055164" sldId="265"/>
        </pc:sldMkLst>
        <pc:spChg chg="mod">
          <ac:chgData name="谢弘烨" userId="5e6f2d1a-25fe-4095-b479-d8cd222fb522" providerId="ADAL" clId="{CE184471-7D77-4195-9C39-AB6048903CAD}" dt="2022-05-10T05:58:10.315" v="2587" actId="14100"/>
          <ac:spMkLst>
            <pc:docMk/>
            <pc:sldMk cId="84055164" sldId="265"/>
            <ac:spMk id="2" creationId="{51A79103-3E72-E3B4-9449-876376723733}"/>
          </ac:spMkLst>
        </pc:spChg>
        <pc:spChg chg="del mod">
          <ac:chgData name="谢弘烨" userId="5e6f2d1a-25fe-4095-b479-d8cd222fb522" providerId="ADAL" clId="{CE184471-7D77-4195-9C39-AB6048903CAD}" dt="2022-05-10T05:58:24.518" v="2590"/>
          <ac:spMkLst>
            <pc:docMk/>
            <pc:sldMk cId="84055164" sldId="265"/>
            <ac:spMk id="3" creationId="{66BABE58-CF4A-0994-952C-B4B2C145CAE8}"/>
          </ac:spMkLst>
        </pc:spChg>
        <pc:spChg chg="add mod">
          <ac:chgData name="谢弘烨" userId="5e6f2d1a-25fe-4095-b479-d8cd222fb522" providerId="ADAL" clId="{CE184471-7D77-4195-9C39-AB6048903CAD}" dt="2022-05-10T06:01:39.225" v="2871" actId="20577"/>
          <ac:spMkLst>
            <pc:docMk/>
            <pc:sldMk cId="84055164" sldId="265"/>
            <ac:spMk id="6" creationId="{F78D076D-E70B-E993-1419-489AEE28508A}"/>
          </ac:spMkLst>
        </pc:spChg>
        <pc:graphicFrameChg chg="add mod modGraphic">
          <ac:chgData name="谢弘烨" userId="5e6f2d1a-25fe-4095-b479-d8cd222fb522" providerId="ADAL" clId="{CE184471-7D77-4195-9C39-AB6048903CAD}" dt="2022-05-10T05:59:31.453" v="2606" actId="1076"/>
          <ac:graphicFrameMkLst>
            <pc:docMk/>
            <pc:sldMk cId="84055164" sldId="265"/>
            <ac:graphicFrameMk id="4" creationId="{9CBC78CE-B389-27E1-A778-321E2722DFA2}"/>
          </ac:graphicFrameMkLst>
        </pc:graphicFrameChg>
        <pc:graphicFrameChg chg="add mod">
          <ac:chgData name="谢弘烨" userId="5e6f2d1a-25fe-4095-b479-d8cd222fb522" providerId="ADAL" clId="{CE184471-7D77-4195-9C39-AB6048903CAD}" dt="2022-05-10T05:59:46.413" v="2609" actId="1076"/>
          <ac:graphicFrameMkLst>
            <pc:docMk/>
            <pc:sldMk cId="84055164" sldId="265"/>
            <ac:graphicFrameMk id="5" creationId="{EB77536C-16A1-FA67-7EDD-CD8BAD7644F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szueducn-my.sharepoint.com/personal/2020151036_email_szu_edu_cn/Documents/&#20316;&#19994;/&#31639;&#27861;/&#23454;&#39564;&#22235;/&#23454;&#39564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szueducn-my.sharepoint.com/personal/2020151036_email_szu_edu_cn/Documents/&#20316;&#19994;/&#31639;&#27861;/&#23454;&#39564;&#22235;/&#23454;&#39564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szueducn-my.sharepoint.com/personal/2020151036_email_szu_edu_cn/Documents/&#20316;&#19994;/&#31639;&#27861;/&#23454;&#39564;&#22235;/&#23454;&#39564;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原始动态规划效率与数据规模之间的关系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Sheet1!$C$1:$L$1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Sheet1!$C$2:$L$2</c:f>
              <c:numCache>
                <c:formatCode>0.00_ </c:formatCode>
                <c:ptCount val="10"/>
                <c:pt idx="0">
                  <c:v>17.765277777777776</c:v>
                </c:pt>
                <c:pt idx="1">
                  <c:v>71.061111111111103</c:v>
                </c:pt>
                <c:pt idx="2">
                  <c:v>159.88749999999999</c:v>
                </c:pt>
                <c:pt idx="3">
                  <c:v>284.24444444444441</c:v>
                </c:pt>
                <c:pt idx="4">
                  <c:v>444.1319444444444</c:v>
                </c:pt>
                <c:pt idx="5">
                  <c:v>639.54999999999995</c:v>
                </c:pt>
                <c:pt idx="6">
                  <c:v>870.49861111111102</c:v>
                </c:pt>
                <c:pt idx="7">
                  <c:v>1136.9777777777776</c:v>
                </c:pt>
                <c:pt idx="8">
                  <c:v>1438.9875</c:v>
                </c:pt>
                <c:pt idx="9">
                  <c:v>1776.5277777777776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7F7-4C20-98D3-96A6B0E80596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实测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Sheet1!$C$1:$L$1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Sheet1!$C$3:$L$3</c:f>
              <c:numCache>
                <c:formatCode>0.00_ </c:formatCode>
                <c:ptCount val="10"/>
                <c:pt idx="0">
                  <c:v>14.85</c:v>
                </c:pt>
                <c:pt idx="1">
                  <c:v>75.599999999999994</c:v>
                </c:pt>
                <c:pt idx="2">
                  <c:v>164.35</c:v>
                </c:pt>
                <c:pt idx="3">
                  <c:v>278.5</c:v>
                </c:pt>
                <c:pt idx="4">
                  <c:v>436.25</c:v>
                </c:pt>
                <c:pt idx="5">
                  <c:v>639.54999999999995</c:v>
                </c:pt>
                <c:pt idx="6">
                  <c:v>877.1</c:v>
                </c:pt>
                <c:pt idx="7">
                  <c:v>1154.45</c:v>
                </c:pt>
                <c:pt idx="8">
                  <c:v>1477.85</c:v>
                </c:pt>
                <c:pt idx="9">
                  <c:v>1843.8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7F7-4C20-98D3-96A6B0E80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275407"/>
        <c:axId val="544281231"/>
      </c:scatterChart>
      <c:valAx>
        <c:axId val="544275407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</a:t>
                </a:r>
                <a:endParaRPr lang="en-US" alt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281231"/>
        <c:crosses val="autoZero"/>
        <c:crossBetween val="midCat"/>
      </c:valAx>
      <c:valAx>
        <c:axId val="54428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2754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空间优化后动态规划效率与数据规模的关系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Sheet1!$C$27:$L$27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Sheet1!$C$28:$L$28</c:f>
              <c:numCache>
                <c:formatCode>0.00_ </c:formatCode>
                <c:ptCount val="10"/>
                <c:pt idx="0">
                  <c:v>14.7065</c:v>
                </c:pt>
                <c:pt idx="1">
                  <c:v>58.826000000000001</c:v>
                </c:pt>
                <c:pt idx="2">
                  <c:v>132.35849999999999</c:v>
                </c:pt>
                <c:pt idx="3">
                  <c:v>235.304</c:v>
                </c:pt>
                <c:pt idx="4">
                  <c:v>367.66250000000002</c:v>
                </c:pt>
                <c:pt idx="5">
                  <c:v>529.43399999999997</c:v>
                </c:pt>
                <c:pt idx="6">
                  <c:v>720.61850000000004</c:v>
                </c:pt>
                <c:pt idx="7">
                  <c:v>941.21600000000001</c:v>
                </c:pt>
                <c:pt idx="8">
                  <c:v>1191.2265</c:v>
                </c:pt>
                <c:pt idx="9">
                  <c:v>1470.65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D-43A0-AA75-074E78088A0D}"/>
            </c:ext>
          </c:extLst>
        </c:ser>
        <c:ser>
          <c:idx val="1"/>
          <c:order val="1"/>
          <c:tx>
            <c:strRef>
              <c:f>Sheet1!$B$29</c:f>
              <c:strCache>
                <c:ptCount val="1"/>
                <c:pt idx="0">
                  <c:v>实测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Sheet1!$C$27:$L$27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Sheet1!$C$29:$L$29</c:f>
              <c:numCache>
                <c:formatCode>0.00_ </c:formatCode>
                <c:ptCount val="10"/>
                <c:pt idx="0">
                  <c:v>14.25</c:v>
                </c:pt>
                <c:pt idx="1">
                  <c:v>59.3</c:v>
                </c:pt>
                <c:pt idx="2">
                  <c:v>138.05000000000001</c:v>
                </c:pt>
                <c:pt idx="3">
                  <c:v>244.6</c:v>
                </c:pt>
                <c:pt idx="4">
                  <c:v>377.4</c:v>
                </c:pt>
                <c:pt idx="5">
                  <c:v>551.95000000000005</c:v>
                </c:pt>
                <c:pt idx="6">
                  <c:v>726.4</c:v>
                </c:pt>
                <c:pt idx="7">
                  <c:v>929.25</c:v>
                </c:pt>
                <c:pt idx="8">
                  <c:v>1175.55</c:v>
                </c:pt>
                <c:pt idx="9">
                  <c:v>1470.65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ED-43A0-AA75-074E78088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2363584"/>
        <c:axId val="932362752"/>
      </c:scatterChart>
      <c:valAx>
        <c:axId val="932363584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2362752"/>
        <c:crosses val="autoZero"/>
        <c:crossBetween val="midCat"/>
      </c:valAx>
      <c:valAx>
        <c:axId val="93236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2.6041666666666668E-2"/>
              <c:y val="0.338866769757617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2363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优化前后运行效率与数据规模之间的关系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Sheet1!$N$2</c:f>
              <c:strCache>
                <c:ptCount val="1"/>
                <c:pt idx="0">
                  <c:v>优化前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Sheet1!$O$1:$X$1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Sheet1!$O$2:$X$2</c:f>
              <c:numCache>
                <c:formatCode>0.00_ </c:formatCode>
                <c:ptCount val="10"/>
                <c:pt idx="0">
                  <c:v>14.85</c:v>
                </c:pt>
                <c:pt idx="1">
                  <c:v>75.599999999999994</c:v>
                </c:pt>
                <c:pt idx="2">
                  <c:v>164.35</c:v>
                </c:pt>
                <c:pt idx="3">
                  <c:v>278.5</c:v>
                </c:pt>
                <c:pt idx="4">
                  <c:v>436.25</c:v>
                </c:pt>
                <c:pt idx="5">
                  <c:v>639.54999999999995</c:v>
                </c:pt>
                <c:pt idx="6">
                  <c:v>877.1</c:v>
                </c:pt>
                <c:pt idx="7">
                  <c:v>1154.45</c:v>
                </c:pt>
                <c:pt idx="8">
                  <c:v>1477.85</c:v>
                </c:pt>
                <c:pt idx="9">
                  <c:v>1843.8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D2-45DD-BA93-8768DA79777B}"/>
            </c:ext>
          </c:extLst>
        </c:ser>
        <c:ser>
          <c:idx val="1"/>
          <c:order val="1"/>
          <c:tx>
            <c:strRef>
              <c:f>Sheet1!$N$3</c:f>
              <c:strCache>
                <c:ptCount val="1"/>
                <c:pt idx="0">
                  <c:v>优化后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Sheet1!$O$1:$X$1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Sheet1!$O$3:$X$3</c:f>
              <c:numCache>
                <c:formatCode>0.00_ </c:formatCode>
                <c:ptCount val="10"/>
                <c:pt idx="0">
                  <c:v>14.25</c:v>
                </c:pt>
                <c:pt idx="1">
                  <c:v>59.3</c:v>
                </c:pt>
                <c:pt idx="2">
                  <c:v>138.05000000000001</c:v>
                </c:pt>
                <c:pt idx="3">
                  <c:v>244.6</c:v>
                </c:pt>
                <c:pt idx="4">
                  <c:v>377.4</c:v>
                </c:pt>
                <c:pt idx="5">
                  <c:v>551.95000000000005</c:v>
                </c:pt>
                <c:pt idx="6">
                  <c:v>726.4</c:v>
                </c:pt>
                <c:pt idx="7">
                  <c:v>929.25</c:v>
                </c:pt>
                <c:pt idx="8">
                  <c:v>1175.55</c:v>
                </c:pt>
                <c:pt idx="9">
                  <c:v>1470.65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D2-45DD-BA93-8768DA797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916560"/>
        <c:axId val="1004917392"/>
      </c:scatterChart>
      <c:valAx>
        <c:axId val="1004916560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4917392"/>
        <c:crosses val="autoZero"/>
        <c:crossBetween val="midCat"/>
      </c:valAx>
      <c:valAx>
        <c:axId val="100491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4916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1E640-F0B5-4608-9D18-2755C408692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2D5CD-29CE-4B03-AF99-FC03F952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3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2D5CD-29CE-4B03-AF99-FC03F9527C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595C-1FE7-87ED-605E-D145DF64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FE6571-62DF-E818-DFDD-9FF88E95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14F9A-34AA-A554-1A81-2EBE305B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871DF-B4DC-CD10-77EA-FE701690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E4BDA-8332-9532-794C-63DE897E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9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2C864-D08F-9489-64F4-65BBD76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35869-AFCC-FEA2-AB22-141C87E6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D2E15-233A-280B-CC25-FD8FDDFB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2DD60-4A4E-3632-00C0-F2BB985B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0389A-3B2F-7D35-1315-B845FFE8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2BC469-368B-54D3-4CF5-CB112D26F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6C8-E116-0B49-8662-42066D6C1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F7AC1-0FCE-12E0-AED2-B047F54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B0EDE-1958-C8B8-60ED-EAE62B52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E8F3E-92DF-F96E-C0D0-E5E48DE3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6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E166D-675E-D761-9A18-B66430D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A928D-CEE2-C997-DCBE-A0E6323C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E97D2-B718-BD10-60D4-AC8604AB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58F6E-B5DB-9337-C03D-8BA453D3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648D6-222C-049B-12C7-C874CECE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7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7E8B5-9183-4E39-FD09-A921D7D6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4147D-CBA3-FA1D-0FFA-3D6EAB35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82CCD-4859-1F65-D6DC-1DA667C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9603D-16FC-2A9D-C5F6-E94825DA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843D3-FDE6-8DE4-7C59-785BDED1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E558-0C90-D364-EEEE-6EB47663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4F812-FE64-AD4A-746E-EA9519F4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FE3DB-0CB9-04B5-54D3-F1BA32C0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8E416-5E44-A4D9-9AB5-CBC1E5A3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0AFC9-CE07-9FE0-7FEB-7B11CC6F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3A205-E8E9-704B-2FCC-5028C693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9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BF438-0CDB-DB31-1139-F017D5BE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70567-3868-308D-A32D-207D862B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7138B-B5C1-E09C-3171-7177943DF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5E44F2-56B2-3C9F-B93E-279FB594C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4C9946-EF7F-93A5-6503-B0B93125F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7A0A89-81CA-4437-6B05-1B0BB1EA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15AA7-7C88-E9A6-5F44-001F34BA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5EA96-5F2C-3515-041F-CF2F4725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A66A-575C-A85A-B442-826394E1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88AD51-4C10-E7D1-DE3C-79A03315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9E79B2-DBFE-D1DB-6A81-13046272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15A9C-C952-10C9-CA83-5FD0404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1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6E2581-404F-F34D-18DF-0C6DF840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625BA-3B0E-F38A-AC52-65EC269B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B1F9A-EE0E-D232-C38F-BECFB6BF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8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36553-FBB1-4E8B-B52C-6598B03F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FA81B-7A6F-0195-8BF2-D57FFCE3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80C59-6054-92EC-BD30-892A630EC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BA977-8C7A-580F-D0D7-3331669B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B91C9-88B3-B4D7-D6DD-C0D57413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68FEC-5AD5-B68F-490F-7F485FAD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69308-C9DC-2E50-B2DB-1E63587B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244C5-8124-4104-F3DE-29DD87E02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B9668-7FBA-8CA9-D245-CB5FF8A6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D7A62-2DE0-179C-6DFB-0EA00990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2927D-23BC-C009-9AA6-7A77FE5A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3C8FA-C593-2E22-8A69-2F457F83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3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25A508-E485-30CA-76C9-94CE8B32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6774E-D96C-53D7-8590-8F594C69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4F15D-7AA6-5952-ABF5-A70F9CB1E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AD10-A248-44ED-98F1-744E7D2A966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BDD1E-0E06-B551-63C7-FBC7F5114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3EAD0-D7FE-F9C8-46DD-0D6DD58B0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FC5F-85C3-4A87-8768-E1103A3D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2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FBB71-B4A5-376E-9179-9261B3DE6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zh-CN" altLang="en-US" dirty="0"/>
              <a:t>动态规划解决金罐游戏问题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A7C471-8823-BAAF-442F-52540CF63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谢弘烨 </a:t>
            </a:r>
            <a:r>
              <a:rPr lang="en-US" altLang="zh-CN" dirty="0"/>
              <a:t>2020151036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76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79103-3E72-E3B4-9449-87637672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效率比较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CBC78CE-B389-27E1-A778-321E2722D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373291"/>
              </p:ext>
            </p:extLst>
          </p:nvPr>
        </p:nvGraphicFramePr>
        <p:xfrm>
          <a:off x="838200" y="1052946"/>
          <a:ext cx="7925951" cy="831273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541">
                  <a:extLst>
                    <a:ext uri="{9D8B030D-6E8A-4147-A177-3AD203B41FA5}">
                      <a16:colId xmlns:a16="http://schemas.microsoft.com/office/drawing/2014/main" val="707486339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670321736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1630275160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135929497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731581714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1335632537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272151813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3371546307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4198458873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063331235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4141575678"/>
                    </a:ext>
                  </a:extLst>
                </a:gridCol>
              </a:tblGrid>
              <a:tr h="2770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08978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优化前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14.85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75.60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164.35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278.50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436.25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639.55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877.10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1154.45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1477.85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1843.80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7711533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优化后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14.25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59.30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138.05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244.60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377.40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551.95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726.40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929.25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1175.55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1470.65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6149268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B77536C-16A1-FA67-7EDD-CD8BAD764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035113"/>
              </p:ext>
            </p:extLst>
          </p:nvPr>
        </p:nvGraphicFramePr>
        <p:xfrm>
          <a:off x="1267110" y="2110048"/>
          <a:ext cx="7064089" cy="4382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78D076D-E70B-E993-1419-489AEE28508A}"/>
              </a:ext>
            </a:extLst>
          </p:cNvPr>
          <p:cNvSpPr txBox="1"/>
          <p:nvPr/>
        </p:nvSpPr>
        <p:spPr>
          <a:xfrm>
            <a:off x="8552873" y="2110048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可见尽管时间复杂度未有明显优化，算法实际效率有显著提升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主要原因：优化后的空间复杂度减少了硬件在执行算法过程中读写数据的消耗</a:t>
            </a:r>
          </a:p>
        </p:txBody>
      </p:sp>
    </p:spTree>
    <p:extLst>
      <p:ext uri="{BB962C8B-B14F-4D97-AF65-F5344CB8AC3E}">
        <p14:creationId xmlns:p14="http://schemas.microsoft.com/office/powerpoint/2010/main" val="8405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80833-3AB9-8CB5-FE40-80D18CC7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5945A-8C83-7C6A-4141-1A4183C1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4966999"/>
          </a:xfrm>
        </p:spPr>
        <p:txBody>
          <a:bodyPr/>
          <a:lstStyle/>
          <a:p>
            <a:pPr marL="266700" marR="273050" indent="266700" algn="l"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marR="273050" indent="266700" algn="l">
              <a:spcAft>
                <a:spcPts val="0"/>
              </a:spcAft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marR="273050" indent="266700" algn="l">
              <a:spcAft>
                <a:spcPts val="0"/>
              </a:spcAft>
            </a:pPr>
            <a:r>
              <a:rPr lang="zh-CN" altLang="zh-CN" sz="2400" kern="100" dirty="0">
                <a:effectLst/>
                <a:latin typeface="+mn-ea"/>
              </a:rPr>
              <a:t>金罐游戏中有两个玩家，</a:t>
            </a:r>
            <a:r>
              <a:rPr lang="en-US" altLang="zh-CN" sz="2400" kern="100" dirty="0">
                <a:effectLst/>
                <a:latin typeface="+mn-ea"/>
              </a:rPr>
              <a:t>A</a:t>
            </a:r>
            <a:r>
              <a:rPr lang="zh-CN" altLang="zh-CN" sz="2400" kern="100" dirty="0">
                <a:effectLst/>
                <a:latin typeface="+mn-ea"/>
              </a:rPr>
              <a:t>和</a:t>
            </a:r>
            <a:r>
              <a:rPr lang="en-US" altLang="zh-CN" sz="2400" kern="100" dirty="0">
                <a:effectLst/>
                <a:latin typeface="+mn-ea"/>
              </a:rPr>
              <a:t>B</a:t>
            </a:r>
            <a:r>
              <a:rPr lang="zh-CN" altLang="zh-CN" sz="2400" kern="100" dirty="0">
                <a:effectLst/>
                <a:latin typeface="+mn-ea"/>
              </a:rPr>
              <a:t>，所有的金罐排成一排，每个罐子里都有一些金币， 玩家可以看到每个金罐中有多少硬币。</a:t>
            </a:r>
            <a:r>
              <a:rPr lang="en-US" altLang="zh-CN" sz="2400" kern="100" dirty="0">
                <a:effectLst/>
                <a:latin typeface="+mn-ea"/>
              </a:rPr>
              <a:t>A</a:t>
            </a:r>
            <a:r>
              <a:rPr lang="zh-CN" altLang="zh-CN" sz="2400" kern="100" dirty="0">
                <a:effectLst/>
                <a:latin typeface="+mn-ea"/>
              </a:rPr>
              <a:t>和</a:t>
            </a:r>
            <a:r>
              <a:rPr lang="en-US" altLang="zh-CN" sz="2400" kern="100" dirty="0">
                <a:effectLst/>
                <a:latin typeface="+mn-ea"/>
              </a:rPr>
              <a:t>B</a:t>
            </a:r>
            <a:r>
              <a:rPr lang="zh-CN" altLang="zh-CN" sz="2400" kern="100" dirty="0">
                <a:effectLst/>
                <a:latin typeface="+mn-ea"/>
              </a:rPr>
              <a:t>两个玩家交替轮流打开金罐，但是必须从一排的某一端开始挑选，玩家可以从一排罐的任一端挑选一个罐打开。 获胜者是最后拥有更多硬币的玩家。 我们是</a:t>
            </a:r>
            <a:r>
              <a:rPr lang="en-US" altLang="zh-CN" sz="2400" kern="100" dirty="0">
                <a:effectLst/>
                <a:latin typeface="+mn-ea"/>
              </a:rPr>
              <a:t>A</a:t>
            </a:r>
            <a:r>
              <a:rPr lang="zh-CN" altLang="zh-CN" sz="2400" kern="100" dirty="0">
                <a:effectLst/>
                <a:latin typeface="+mn-ea"/>
              </a:rPr>
              <a:t>玩家，问如何才能使</a:t>
            </a:r>
            <a:r>
              <a:rPr lang="en-US" altLang="zh-CN" sz="2400" kern="100" dirty="0">
                <a:effectLst/>
                <a:latin typeface="+mn-ea"/>
              </a:rPr>
              <a:t>A </a:t>
            </a:r>
            <a:r>
              <a:rPr lang="zh-CN" altLang="zh-CN" sz="2400" kern="100" dirty="0">
                <a:effectLst/>
                <a:latin typeface="+mn-ea"/>
              </a:rPr>
              <a:t>收集的硬币数量最大。</a:t>
            </a:r>
          </a:p>
          <a:p>
            <a:pPr marL="266700" marR="273050" indent="0">
              <a:buNone/>
            </a:pPr>
            <a:r>
              <a:rPr lang="en-US" altLang="zh-CN" sz="2400" kern="100" dirty="0">
                <a:latin typeface="+mn-ea"/>
              </a:rPr>
              <a:t>    </a:t>
            </a:r>
            <a:r>
              <a:rPr lang="zh-CN" altLang="zh-CN" sz="2400" kern="100" dirty="0">
                <a:effectLst/>
                <a:latin typeface="+mn-ea"/>
              </a:rPr>
              <a:t>假设</a:t>
            </a:r>
            <a:r>
              <a:rPr lang="en-US" altLang="zh-CN" sz="2400" kern="100" dirty="0">
                <a:effectLst/>
                <a:latin typeface="+mn-ea"/>
              </a:rPr>
              <a:t> B </a:t>
            </a:r>
            <a:r>
              <a:rPr lang="zh-CN" altLang="zh-CN" sz="2400" kern="100" dirty="0">
                <a:effectLst/>
                <a:latin typeface="+mn-ea"/>
              </a:rPr>
              <a:t>也是按照“最佳”策略玩，并且</a:t>
            </a:r>
            <a:r>
              <a:rPr lang="en-US" altLang="zh-CN" sz="2400" kern="100" dirty="0">
                <a:effectLst/>
                <a:latin typeface="+mn-ea"/>
              </a:rPr>
              <a:t> A </a:t>
            </a:r>
            <a:r>
              <a:rPr lang="zh-CN" altLang="zh-CN" sz="2400" kern="100" dirty="0">
                <a:effectLst/>
                <a:latin typeface="+mn-ea"/>
              </a:rPr>
              <a:t>开始游戏。</a:t>
            </a:r>
            <a:endParaRPr lang="en-US" altLang="zh-CN" sz="2400" kern="100" dirty="0">
              <a:effectLst/>
              <a:latin typeface="+mn-ea"/>
            </a:endParaRPr>
          </a:p>
          <a:p>
            <a:pPr marL="552450" marR="273050" indent="-285750"/>
            <a:r>
              <a:rPr lang="zh-CN" altLang="en-US" sz="2400" kern="100" dirty="0">
                <a:latin typeface="+mn-ea"/>
              </a:rPr>
              <a:t>用数组模拟金罐，每次选择都仅可选择首尾元素之一</a:t>
            </a:r>
            <a:endParaRPr lang="zh-CN" altLang="zh-CN" sz="2400" kern="100" dirty="0">
              <a:effectLst/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6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6996D-B477-0D43-3D99-07991DD0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基本思路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B6A964-4371-572C-019D-10B496A87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3091"/>
                <a:ext cx="10515600" cy="4883872"/>
              </a:xfrm>
            </p:spPr>
            <p:txBody>
              <a:bodyPr/>
              <a:lstStyle/>
              <a:p>
                <a:r>
                  <a:rPr lang="zh-CN" altLang="en-US" sz="2400" dirty="0"/>
                  <a:t>利用动态规划遍历填写状态表解题</a:t>
                </a:r>
                <a:endParaRPr lang="en-US" altLang="zh-CN" sz="2400" dirty="0"/>
              </a:p>
              <a:p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表示先手情况下从下标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至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的罐子中能得到的最大金子数，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表示第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个罐子里的金子数，那么：</a:t>
                </a:r>
                <a:endParaRPr lang="en-US" altLang="zh-CN" sz="2400" dirty="0"/>
              </a:p>
              <a:p>
                <a:pPr marL="457200" lvl="1" indent="0">
                  <a:buNone/>
                </a:pP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 marL="457200" lvl="1" indent="0">
                  <a:buNone/>
                </a:pPr>
                <a:endParaRPr lang="en-US" altLang="zh-CN" b="1" dirty="0"/>
              </a:p>
              <a:p>
                <a:r>
                  <a:rPr lang="zh-CN" altLang="en-US" sz="2400" dirty="0"/>
                  <a:t>其中：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在做出选择后，又经过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选择返回的数组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由于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采用相同策略进行游戏，所以上述情况一定成立，如：</a:t>
                </a:r>
                <a:endParaRPr lang="en-US" altLang="zh-CN" sz="20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B6A964-4371-572C-019D-10B496A87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3091"/>
                <a:ext cx="10515600" cy="4883872"/>
              </a:xfrm>
              <a:blipFill>
                <a:blip r:embed="rId3"/>
                <a:stretch>
                  <a:fillRect l="-812" t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FA82AF2-538F-662B-0FC3-E79EA90C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37271"/>
              </p:ext>
            </p:extLst>
          </p:nvPr>
        </p:nvGraphicFramePr>
        <p:xfrm>
          <a:off x="3403600" y="5473772"/>
          <a:ext cx="2964872" cy="397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2854696846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1513081882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3274418471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3411862892"/>
                    </a:ext>
                  </a:extLst>
                </a:gridCol>
              </a:tblGrid>
              <a:tr h="397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37006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F7C0A69-75AC-E7D0-338C-43C0E303C40F}"/>
              </a:ext>
            </a:extLst>
          </p:cNvPr>
          <p:cNvSpPr/>
          <p:nvPr/>
        </p:nvSpPr>
        <p:spPr>
          <a:xfrm>
            <a:off x="3403600" y="5473772"/>
            <a:ext cx="757382" cy="39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4(A)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62F654-7E49-3FA6-BB3E-090DF7A1F901}"/>
              </a:ext>
            </a:extLst>
          </p:cNvPr>
          <p:cNvSpPr/>
          <p:nvPr/>
        </p:nvSpPr>
        <p:spPr>
          <a:xfrm>
            <a:off x="4167910" y="5473772"/>
            <a:ext cx="729672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6(B)</a:t>
            </a:r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013D3CFF-2FEE-5FB2-D02E-DDABAD86BF94}"/>
              </a:ext>
            </a:extLst>
          </p:cNvPr>
          <p:cNvSpPr/>
          <p:nvPr/>
        </p:nvSpPr>
        <p:spPr>
          <a:xfrm rot="16200000">
            <a:off x="4729018" y="4081386"/>
            <a:ext cx="295565" cy="2438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95E045-F99E-DFE0-067F-769E94878A33}"/>
                  </a:ext>
                </a:extLst>
              </p:cNvPr>
              <p:cNvSpPr txBox="1"/>
              <p:nvPr/>
            </p:nvSpPr>
            <p:spPr>
              <a:xfrm>
                <a:off x="4160982" y="4849091"/>
                <a:ext cx="1427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95E045-F99E-DFE0-067F-769E9487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2" y="4849091"/>
                <a:ext cx="142701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933F3CD2-101C-9014-3741-7EA466D01505}"/>
              </a:ext>
            </a:extLst>
          </p:cNvPr>
          <p:cNvSpPr/>
          <p:nvPr/>
        </p:nvSpPr>
        <p:spPr>
          <a:xfrm rot="5400000">
            <a:off x="5517571" y="5556208"/>
            <a:ext cx="295565" cy="11476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43D435-2895-0719-0131-91A264DCEF2C}"/>
                  </a:ext>
                </a:extLst>
              </p:cNvPr>
              <p:cNvSpPr txBox="1"/>
              <p:nvPr/>
            </p:nvSpPr>
            <p:spPr>
              <a:xfrm>
                <a:off x="5168898" y="6296009"/>
                <a:ext cx="992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43D435-2895-0719-0131-91A264DCE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98" y="6296009"/>
                <a:ext cx="99291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D3D091-544D-1C81-C51A-2661EFB17A39}"/>
              </a:ext>
            </a:extLst>
          </p:cNvPr>
          <p:cNvCxnSpPr>
            <a:cxnSpLocks/>
          </p:cNvCxnSpPr>
          <p:nvPr/>
        </p:nvCxnSpPr>
        <p:spPr>
          <a:xfrm flipV="1">
            <a:off x="3782291" y="5982234"/>
            <a:ext cx="0" cy="19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66C17DC-A1A4-E0FE-EBC6-82A5D20F0926}"/>
                  </a:ext>
                </a:extLst>
              </p:cNvPr>
              <p:cNvSpPr txBox="1"/>
              <p:nvPr/>
            </p:nvSpPr>
            <p:spPr>
              <a:xfrm>
                <a:off x="3403600" y="6277800"/>
                <a:ext cx="764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66C17DC-A1A4-E0FE-EBC6-82A5D20F0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6277800"/>
                <a:ext cx="76431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1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2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35A21-6AD8-338A-30CD-2FF99AD5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127"/>
            <a:ext cx="10515600" cy="558583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若要实现上述效果，不仅需要在状态表中记录先手处理当前数组能得到的最大金子数，更要记录处理过程中的第一次选择，如：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C76C5C-A254-EFBF-ABDA-46526C13A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5043"/>
              </p:ext>
            </p:extLst>
          </p:nvPr>
        </p:nvGraphicFramePr>
        <p:xfrm>
          <a:off x="3236190" y="1514768"/>
          <a:ext cx="5719620" cy="47521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3924">
                  <a:extLst>
                    <a:ext uri="{9D8B030D-6E8A-4147-A177-3AD203B41FA5}">
                      <a16:colId xmlns:a16="http://schemas.microsoft.com/office/drawing/2014/main" val="447120530"/>
                    </a:ext>
                  </a:extLst>
                </a:gridCol>
                <a:gridCol w="1143924">
                  <a:extLst>
                    <a:ext uri="{9D8B030D-6E8A-4147-A177-3AD203B41FA5}">
                      <a16:colId xmlns:a16="http://schemas.microsoft.com/office/drawing/2014/main" val="612173127"/>
                    </a:ext>
                  </a:extLst>
                </a:gridCol>
                <a:gridCol w="1143924">
                  <a:extLst>
                    <a:ext uri="{9D8B030D-6E8A-4147-A177-3AD203B41FA5}">
                      <a16:colId xmlns:a16="http://schemas.microsoft.com/office/drawing/2014/main" val="4104249265"/>
                    </a:ext>
                  </a:extLst>
                </a:gridCol>
                <a:gridCol w="1143924">
                  <a:extLst>
                    <a:ext uri="{9D8B030D-6E8A-4147-A177-3AD203B41FA5}">
                      <a16:colId xmlns:a16="http://schemas.microsoft.com/office/drawing/2014/main" val="1228533560"/>
                    </a:ext>
                  </a:extLst>
                </a:gridCol>
                <a:gridCol w="1143924">
                  <a:extLst>
                    <a:ext uri="{9D8B030D-6E8A-4147-A177-3AD203B41FA5}">
                      <a16:colId xmlns:a16="http://schemas.microsoft.com/office/drawing/2014/main" val="3093406033"/>
                    </a:ext>
                  </a:extLst>
                </a:gridCol>
              </a:tblGrid>
              <a:tr h="950421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4673661"/>
                  </a:ext>
                </a:extLst>
              </a:tr>
              <a:tr h="950421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6 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V3</a:t>
                      </a:r>
                    </a:p>
                    <a:p>
                      <a:pPr marL="0" marR="273050" indent="266700" algn="ctr" defTabSz="914400" rtl="0" eaLnBrk="1" latinLnBrk="0" hangingPunct="1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877985"/>
                  </a:ext>
                </a:extLst>
              </a:tr>
              <a:tr h="950421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</a:p>
                    <a:p>
                      <a:pPr marL="0" marR="273050" indent="266700" algn="ctr" defTabSz="914400" rtl="0" eaLnBrk="1" latinLnBrk="0" hangingPunct="1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24061"/>
                  </a:ext>
                </a:extLst>
              </a:tr>
              <a:tr h="950421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98917"/>
                  </a:ext>
                </a:extLst>
              </a:tr>
              <a:tr h="950421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76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38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0B598D-C3DC-9060-D436-32C5FBA2F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1745"/>
                <a:ext cx="10515600" cy="583521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综上：</a:t>
                </a:r>
                <a:endParaRPr lang="en-US" altLang="zh-CN" sz="2400" dirty="0"/>
              </a:p>
              <a:p>
                <a:pPr marL="457200" lvl="1" indent="0">
                  <a:buNone/>
                </a:pPr>
                <a:r>
                  <a:rPr lang="zh-CN" altLang="en-US" dirty="0"/>
                  <a:t>若用变量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替换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掉</m:t>
                    </m:r>
                  </m:oMath>
                </a14:m>
                <a:r>
                  <a:rPr lang="zh-CN" altLang="en-US" dirty="0"/>
                  <a:t>上述数字中的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，则：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b="0" dirty="0"/>
                  <a:t>时，代表当前只剩下一个罐子，那么：</a:t>
                </a:r>
                <a:endParaRPr lang="en-US" altLang="zh-CN" sz="2400" b="0" dirty="0"/>
              </a:p>
              <a:p>
                <a:pPr marL="914400" lvl="2" indent="0">
                  <a:buNone/>
                </a:pPr>
                <a:endParaRPr lang="en-US" altLang="zh-CN" sz="2400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</m:oMath>
                  </m:oMathPara>
                </a14:m>
                <a:endParaRPr lang="en-US" altLang="zh-CN" sz="2400" b="1" dirty="0"/>
              </a:p>
              <a:p>
                <a:pPr marL="914400" lvl="2" indent="0">
                  <a:buNone/>
                </a:pPr>
                <a:endParaRPr lang="en-US" altLang="zh-CN" sz="2400" b="0" dirty="0"/>
              </a:p>
              <a:p>
                <a:pPr marL="914400" lvl="2" indent="0">
                  <a:buNone/>
                </a:pP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b="0" dirty="0"/>
                  <a:t>时：</a:t>
                </a:r>
                <a:endParaRPr lang="en-US" altLang="zh-CN" sz="2400" b="0" dirty="0"/>
              </a:p>
              <a:p>
                <a:pPr marL="914400" lvl="2" indent="0">
                  <a:buNone/>
                </a:pPr>
                <a:endParaRPr lang="en-US" altLang="zh-CN" sz="24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b="1" dirty="0"/>
              </a:p>
              <a:p>
                <a:pPr marL="914400" lvl="2" indent="0">
                  <a:buNone/>
                </a:pPr>
                <a:endParaRPr lang="en-US" altLang="zh-CN" sz="2400" b="0" dirty="0"/>
              </a:p>
              <a:p>
                <a:pPr marL="914400" lvl="2" indent="0">
                  <a:buNone/>
                </a:pPr>
                <a:r>
                  <a:rPr lang="zh-CN" altLang="en-US" sz="2400" dirty="0"/>
                  <a:t>即：</a:t>
                </a:r>
                <a:endParaRPr lang="en-US" altLang="zh-CN" sz="2400" dirty="0"/>
              </a:p>
              <a:p>
                <a:pPr marL="914400" lvl="2" indent="0">
                  <a:buNone/>
                </a:pPr>
                <a:endParaRPr lang="en-US" altLang="zh-CN" sz="2400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sz="2400" b="1" dirty="0"/>
                                <m:t> 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0B598D-C3DC-9060-D436-32C5FBA2F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1745"/>
                <a:ext cx="10515600" cy="5835218"/>
              </a:xfrm>
              <a:blipFill>
                <a:blip r:embed="rId2"/>
                <a:stretch>
                  <a:fillRect l="-812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53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FCD9B-FCFE-C146-A431-7DF99236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855"/>
            <a:ext cx="10515600" cy="54011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根据上述思想编程实现，对材料中的两组数据结果如下：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对于随机生成的数据，利用蛮力法验证：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可见算法基本正确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FC592784-2866-DA77-8BF3-7B87121B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37" y="1484168"/>
            <a:ext cx="1638241" cy="9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2">
            <a:extLst>
              <a:ext uri="{FF2B5EF4-FFF2-40B4-BE49-F238E27FC236}">
                <a16:creationId xmlns:a16="http://schemas.microsoft.com/office/drawing/2014/main" id="{4F6FA41F-9B71-592C-AF4F-6DBFABA8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05" y="1484168"/>
            <a:ext cx="1974825" cy="9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39147C-83D3-618A-9561-0FBF1F01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1967D-CCFB-D03D-288C-B42B6457F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508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4D1E1B-F62F-0955-277B-A383BE460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14" y="3220317"/>
            <a:ext cx="2860271" cy="15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6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BE7A5BB-4F92-7BD4-A4F4-BE48F0724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31236"/>
              </p:ext>
            </p:extLst>
          </p:nvPr>
        </p:nvGraphicFramePr>
        <p:xfrm>
          <a:off x="381576" y="321323"/>
          <a:ext cx="8362376" cy="981003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60216">
                  <a:extLst>
                    <a:ext uri="{9D8B030D-6E8A-4147-A177-3AD203B41FA5}">
                      <a16:colId xmlns:a16="http://schemas.microsoft.com/office/drawing/2014/main" val="3825867290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4089622407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1975009641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740930634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915843808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3583550308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2663224916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2979817559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1223959172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1039991038"/>
                    </a:ext>
                  </a:extLst>
                </a:gridCol>
                <a:gridCol w="760216">
                  <a:extLst>
                    <a:ext uri="{9D8B030D-6E8A-4147-A177-3AD203B41FA5}">
                      <a16:colId xmlns:a16="http://schemas.microsoft.com/office/drawing/2014/main" val="1356239776"/>
                    </a:ext>
                  </a:extLst>
                </a:gridCol>
              </a:tblGrid>
              <a:tr h="327001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628652"/>
                  </a:ext>
                </a:extLst>
              </a:tr>
              <a:tr h="3270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理论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17.77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71.06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159.89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284.24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444.13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639.55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870.50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1136.98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1438.99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1776.53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6416051"/>
                  </a:ext>
                </a:extLst>
              </a:tr>
              <a:tr h="3270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实测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14.85 </a:t>
                      </a:r>
                      <a:endParaRPr lang="en-US" altLang="zh-CN" sz="14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75.60 </a:t>
                      </a:r>
                      <a:endParaRPr lang="en-US" altLang="zh-CN" sz="14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164.35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278.50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436.25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639.55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877.10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1154.45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1477.85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1843.80 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811570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A489A7A-177C-5D82-B884-579F15421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715597"/>
              </p:ext>
            </p:extLst>
          </p:nvPr>
        </p:nvGraphicFramePr>
        <p:xfrm>
          <a:off x="1182253" y="1819565"/>
          <a:ext cx="6770255" cy="429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326FC71-163B-50E9-E0C7-FD01AA1FA711}"/>
              </a:ext>
            </a:extLst>
          </p:cNvPr>
          <p:cNvSpPr txBox="1"/>
          <p:nvPr/>
        </p:nvSpPr>
        <p:spPr>
          <a:xfrm>
            <a:off x="8478982" y="1819565"/>
            <a:ext cx="3269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可以看到实测数据与理论值贴合较好</a:t>
            </a:r>
            <a:endParaRPr lang="en-US" altLang="zh-CN" dirty="0"/>
          </a:p>
          <a:p>
            <a:pPr marL="285750" marR="2730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zh-CN" dirty="0"/>
          </a:p>
          <a:p>
            <a:pPr marL="285750" marR="2730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空间复杂度为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630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E882-4055-EF81-99A7-8B7AD3D0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A422D-2FCB-F321-26D7-3CD5ACAF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在填表过程中可以发现，对于当前处理的元素，最多只需要其前两行元素，如：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8B2C48-43BD-9935-87D5-EF7416FE7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38309"/>
              </p:ext>
            </p:extLst>
          </p:nvPr>
        </p:nvGraphicFramePr>
        <p:xfrm>
          <a:off x="1145309" y="1906730"/>
          <a:ext cx="5273965" cy="45861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4793">
                  <a:extLst>
                    <a:ext uri="{9D8B030D-6E8A-4147-A177-3AD203B41FA5}">
                      <a16:colId xmlns:a16="http://schemas.microsoft.com/office/drawing/2014/main" val="3077823377"/>
                    </a:ext>
                  </a:extLst>
                </a:gridCol>
                <a:gridCol w="1054793">
                  <a:extLst>
                    <a:ext uri="{9D8B030D-6E8A-4147-A177-3AD203B41FA5}">
                      <a16:colId xmlns:a16="http://schemas.microsoft.com/office/drawing/2014/main" val="3177874251"/>
                    </a:ext>
                  </a:extLst>
                </a:gridCol>
                <a:gridCol w="1054793">
                  <a:extLst>
                    <a:ext uri="{9D8B030D-6E8A-4147-A177-3AD203B41FA5}">
                      <a16:colId xmlns:a16="http://schemas.microsoft.com/office/drawing/2014/main" val="3324505157"/>
                    </a:ext>
                  </a:extLst>
                </a:gridCol>
                <a:gridCol w="1054793">
                  <a:extLst>
                    <a:ext uri="{9D8B030D-6E8A-4147-A177-3AD203B41FA5}">
                      <a16:colId xmlns:a16="http://schemas.microsoft.com/office/drawing/2014/main" val="3569158812"/>
                    </a:ext>
                  </a:extLst>
                </a:gridCol>
                <a:gridCol w="1054793">
                  <a:extLst>
                    <a:ext uri="{9D8B030D-6E8A-4147-A177-3AD203B41FA5}">
                      <a16:colId xmlns:a16="http://schemas.microsoft.com/office/drawing/2014/main" val="396082996"/>
                    </a:ext>
                  </a:extLst>
                </a:gridCol>
              </a:tblGrid>
              <a:tr h="917229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971694"/>
                  </a:ext>
                </a:extLst>
              </a:tr>
              <a:tr h="917229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6 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273050" indent="266700" algn="ctr" defTabSz="914400" rtl="0" eaLnBrk="1" latinLnBrk="0" hangingPunct="1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00297"/>
                  </a:ext>
                </a:extLst>
              </a:tr>
              <a:tr h="917229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</a:p>
                    <a:p>
                      <a:pPr marL="0" marR="273050" indent="266700" algn="ctr" defTabSz="914400" rtl="0" eaLnBrk="1" latinLnBrk="0" hangingPunct="1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923772"/>
                  </a:ext>
                </a:extLst>
              </a:tr>
              <a:tr h="917229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92653"/>
                  </a:ext>
                </a:extLst>
              </a:tr>
              <a:tr h="917229">
                <a:tc>
                  <a:txBody>
                    <a:bodyPr/>
                    <a:lstStyle/>
                    <a:p>
                      <a:pPr marR="273050" indent="266700" algn="ctr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73050" indent="266700" algn="ctr" defTabSz="914400" rtl="0" eaLnBrk="1" latinLnBrk="0" hangingPunct="1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601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9691044-7E51-016F-16A5-72C8B09228B5}"/>
              </a:ext>
            </a:extLst>
          </p:cNvPr>
          <p:cNvSpPr txBox="1"/>
          <p:nvPr/>
        </p:nvSpPr>
        <p:spPr>
          <a:xfrm>
            <a:off x="6668655" y="1906730"/>
            <a:ext cx="4378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在处理绿色元素时，只需要读取黄色元素中的选择信息，红色元素中的收益信息，其余信息可以舍弃。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因此，该算法过程的空间复杂度可以降低至</a:t>
            </a:r>
            <a:r>
              <a:rPr lang="en-US" altLang="zh-CN" dirty="0"/>
              <a:t>O(n)</a:t>
            </a:r>
            <a:r>
              <a:rPr lang="zh-CN" altLang="en-US" dirty="0"/>
              <a:t>，而时间复杂度不变。</a:t>
            </a:r>
          </a:p>
        </p:txBody>
      </p:sp>
    </p:spTree>
    <p:extLst>
      <p:ext uri="{BB962C8B-B14F-4D97-AF65-F5344CB8AC3E}">
        <p14:creationId xmlns:p14="http://schemas.microsoft.com/office/powerpoint/2010/main" val="235699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817547-F1C0-E791-6ECD-3334A6DE7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13686"/>
              </p:ext>
            </p:extLst>
          </p:nvPr>
        </p:nvGraphicFramePr>
        <p:xfrm>
          <a:off x="393698" y="394247"/>
          <a:ext cx="8288489" cy="85266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53499">
                  <a:extLst>
                    <a:ext uri="{9D8B030D-6E8A-4147-A177-3AD203B41FA5}">
                      <a16:colId xmlns:a16="http://schemas.microsoft.com/office/drawing/2014/main" val="3260709883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3417782045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2114718390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1639974536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1100970034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3140098233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3630329588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254184740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3260640749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1528934073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624257345"/>
                    </a:ext>
                  </a:extLst>
                </a:gridCol>
              </a:tblGrid>
              <a:tr h="284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10000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29417"/>
                  </a:ext>
                </a:extLst>
              </a:tr>
              <a:tr h="284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理论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14.71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58.83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132.36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235.30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367.66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529.43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720.62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941.22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1191.23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1470.65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7054728"/>
                  </a:ext>
                </a:extLst>
              </a:tr>
              <a:tr h="284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实测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14.25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59.30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138.05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244.60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377.40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551.95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726.40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929.25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1175.55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1470.65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4622592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E7B5CF9-6CF2-791B-42A6-1E6D484C2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49484"/>
              </p:ext>
            </p:extLst>
          </p:nvPr>
        </p:nvGraphicFramePr>
        <p:xfrm>
          <a:off x="938531" y="1584150"/>
          <a:ext cx="7198822" cy="476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DAD67CA-C3E3-5A88-E2DC-2BE3041D4091}"/>
              </a:ext>
            </a:extLst>
          </p:cNvPr>
          <p:cNvSpPr txBox="1"/>
          <p:nvPr/>
        </p:nvSpPr>
        <p:spPr>
          <a:xfrm>
            <a:off x="8460509" y="1584150"/>
            <a:ext cx="29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理论实测贴合较好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曲线仍符合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形式</a:t>
            </a:r>
          </a:p>
        </p:txBody>
      </p:sp>
    </p:spTree>
    <p:extLst>
      <p:ext uri="{BB962C8B-B14F-4D97-AF65-F5344CB8AC3E}">
        <p14:creationId xmlns:p14="http://schemas.microsoft.com/office/powerpoint/2010/main" val="303552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794</Words>
  <Application>Microsoft Office PowerPoint</Application>
  <PresentationFormat>宽屏</PresentationFormat>
  <Paragraphs>239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实验4 动态规划解决金罐游戏问题</vt:lpstr>
      <vt:lpstr>问题描述</vt:lpstr>
      <vt:lpstr>基本思路</vt:lpstr>
      <vt:lpstr>PowerPoint 演示文稿</vt:lpstr>
      <vt:lpstr>PowerPoint 演示文稿</vt:lpstr>
      <vt:lpstr>PowerPoint 演示文稿</vt:lpstr>
      <vt:lpstr>PowerPoint 演示文稿</vt:lpstr>
      <vt:lpstr>优化</vt:lpstr>
      <vt:lpstr>PowerPoint 演示文稿</vt:lpstr>
      <vt:lpstr>效率比较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谢弘烨</dc:creator>
  <cp:lastModifiedBy>谢弘烨</cp:lastModifiedBy>
  <cp:revision>9</cp:revision>
  <dcterms:created xsi:type="dcterms:W3CDTF">2022-05-09T14:55:52Z</dcterms:created>
  <dcterms:modified xsi:type="dcterms:W3CDTF">2022-05-10T06:01:48Z</dcterms:modified>
</cp:coreProperties>
</file>