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 2
TODO xhy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 3
[A1.1]
1. OpenAI 中的 GPT-3、GPT-3.5 和 GPT-4 模型基于prompt，用户通过输入文本prompt与模型交互，模型会答复一个completion，这个completion相当于模型对我们输入prompt的延续。
2. 虽然这些模型非常强大，但它们对prompt也非常敏感，prompt的变化对模型的行为影响很大。 3. 这使得prmopt构造成为开发的重要技能。
4. prompt构造可能很困难。在实践中，提示的作用是配置模型权重以完成指定的任务，但它更像艺术而不是科学，通常需要经验和直觉来制作成功的提示。
5. 所以今天主要给大家分享一下prompt engineering中常用的一些技术以及简单的原理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原则一：编写清晰、具体的指令
- 通过提供尽可能清晰和具体的指示，表达希望模型做什么，这会引导模型给出预期的输出，降低得到不正确回答的可能性。
- 注意：清晰不等于简短，因为很多时候较长的提示可能为模型提供了更清晰的描述，可以带来更详细和相关的输出。
[G 1.1]
策略1：在查询中包含详细信息以获取更相关的答案
- 为了获得高度相关的回复，最好确保提供了重要的详细信息。否则，模型将会进行猜测。
- 【演示例1、例2】斐Fěi波那契数列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[W2 1.1][W3 1.1][G1.3]
策略2：使用分隔符清晰地表示输入的不同部分
- 分隔符可以是是三个 ```，引号，XML标签、章节标题，任何可以让模型清楚地知道这是一个单独的部分的东西【演   示例1】
- 分隔符还可以避免prompt注入，比如用户可以在prompt中输入特定的文本，但用户输入了和原本指令锚定的指令内容，可能会导致遵循用户的指令而不是原本你想做的事情。【演示例2】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2023-06-18T08:32:07Z</dcterms:created>
  <dcterms:modified xsi:type="dcterms:W3CDTF">2023-06-18T08:32:07Z</dcterms:modified>
</cp:coreProperties>
</file>