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像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156210"/>
            <a:ext cx="3650615" cy="6496050"/>
          </a:xfrm>
          <a:prstGeom prst="rect">
            <a:avLst/>
          </a:prstGeom>
        </p:spPr>
      </p:pic>
      <p:pic>
        <p:nvPicPr>
          <p:cNvPr id="5" name="图像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10" y="156210"/>
            <a:ext cx="2597785" cy="6496050"/>
          </a:xfrm>
          <a:prstGeom prst="rect">
            <a:avLst/>
          </a:prstGeom>
        </p:spPr>
      </p:pic>
      <p:pic>
        <p:nvPicPr>
          <p:cNvPr id="6" name="图像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6210"/>
            <a:ext cx="2597785" cy="6497320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590" y="156210"/>
            <a:ext cx="3025775" cy="5433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xhzhang76</dc:creator>
  <cp:lastModifiedBy>xhzhang76</cp:lastModifiedBy>
  <cp:revision>1</cp:revision>
  <dcterms:created xsi:type="dcterms:W3CDTF">2019-03-03T06:14:48Z</dcterms:created>
  <dcterms:modified xsi:type="dcterms:W3CDTF">2019-03-03T06:14:48Z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