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A4A0-8744-7488-829C-69D4102C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EB0EF-BA6F-0DA9-ABE4-583393AE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52D94-53C6-AF71-1341-6A56436B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AABCE-49A5-D2F6-0127-BB093D8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18FC9-97B7-DBD3-0609-B3014E6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D19C-FA86-BFF8-7DDF-D12E5F50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C45C6-384D-DBEE-2F5F-9895C879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F222-0CA1-7DCB-359A-C8D162AB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74D07-7792-5150-11C1-DE082E8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1FBA-759F-4437-5097-9EDAB6D7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E5C0CD-5848-EF54-3FF7-BDD5338A7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86EC2-2D74-D41C-C049-4DB49D8E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93DE-AE6D-8C97-873A-6D389267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4937-B843-7082-A774-E8F818A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B7B66-D27B-4669-54F0-2EE369A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8D024-9A7D-6ADE-E499-E0FAAC23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8053-2E6D-E957-D343-F7EB91D3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4FE86-1716-5FDC-077A-2DDC7D9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3BB38-32F5-9E2C-CACE-BEE30DB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0F934-7208-23A8-6C6B-1E7682F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BF4A-E73E-95FB-FF1F-D154793E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D9973-AED9-8AA3-43BE-17A69980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BC7A-7CD0-77BF-176D-CADC51CD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CAF9-2DE3-6664-4F1F-4863B86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AF8-EDDA-3994-35AB-75B0779E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846C-0044-063B-92F2-2576EBE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EAF3-E74F-24AE-475C-6F0B5EF2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994DC-3011-B46C-3581-C4EA3353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7FFAF-297E-2429-8652-C15E58B6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85BA5-D335-895F-D630-2C75213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94D59-AB06-1774-C090-1EBF98F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575B-B0D4-D14B-718B-50B8279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ACE6A-7552-BE10-89D1-897FFBA0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DE973-E4A3-9419-1C48-EDEC0EEB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17290-95AC-0B68-2AF9-F56C6218E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8D85C-3E8E-353B-FC46-F80BD02A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EFD00-87BD-7D3D-673C-8145504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2F382-78CB-198A-F768-31332BC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D0A8C-A933-3CD2-F578-5BD52B2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1951-5EEF-3826-BB3B-0F2700E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44453-B908-F69D-E5BD-0C129B8A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C0937-93FF-83C0-13DE-21985A89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9FD80-E985-DFA3-5207-D97CF78A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F7449-C0CA-52C9-D93D-F56101D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856B1-B13C-604C-5072-DAF79B7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62703-F8CB-6D10-2379-7DE9D50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527B-73AA-B98A-32E0-2249183C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70DAB-DF1F-8BE9-03FB-0191AD3A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8DA49-933E-6B39-980D-AA81A277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41F06-79FA-F3A2-C148-CCC4C7F5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87F3-642C-3D62-2B70-51851C8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840EB-CD95-C40F-BA95-DB58279C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A70E-D18E-A5D3-2E94-068B0C1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2DDE5-6D28-DAA2-2A7C-87942492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9B53F-2271-1DB7-27F2-6557087D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A7D5-973A-8A6B-20C5-AE100B19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BD502-A27B-EFB0-9888-3A1A171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898F-06AF-61DA-BC50-700769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FF18E-7015-13D0-B38C-68FBFB47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ED79-8444-8F79-81C5-02E65A8B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26671-520C-F334-E304-0434BDF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49B2-B91D-4C1A-83E6-7AD02F77493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65E57-78AE-37DA-839A-7AEE65F3A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4C094-45F9-ED90-2DB1-E4B02C2A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67" y="2543012"/>
            <a:ext cx="5443577" cy="27146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3248845" y="3533208"/>
            <a:ext cx="4646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论文阅读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59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6" y="2754783"/>
            <a:ext cx="6513660" cy="34672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2933391" y="3765140"/>
            <a:ext cx="565703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IMU</a:t>
            </a:r>
            <a:r>
              <a:rPr lang="zh-CN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预积分</a:t>
            </a:r>
            <a:br>
              <a:rPr lang="en-US" altLang="zh-CN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基本思路过程</a:t>
            </a:r>
            <a:endParaRPr lang="zh-CN" alt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61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9" y="796510"/>
            <a:ext cx="10604325" cy="5644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3459373" y="1717856"/>
            <a:ext cx="819315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惯导学习整理</a:t>
            </a:r>
          </a:p>
        </p:txBody>
      </p:sp>
    </p:spTree>
    <p:extLst>
      <p:ext uri="{BB962C8B-B14F-4D97-AF65-F5344CB8AC3E}">
        <p14:creationId xmlns:p14="http://schemas.microsoft.com/office/powerpoint/2010/main" val="259548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91" y="859157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" y="320699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1998691" y="1173195"/>
            <a:ext cx="231345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汐</a:t>
            </a:r>
            <a:endParaRPr lang="zh-CN" altLang="en-US" sz="1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31656" y="375514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3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966606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37220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7320557" y="2132671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971814" y="472709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6AF20-7AED-6942-370D-59501BBD8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25" y="1078270"/>
            <a:ext cx="5295939" cy="39767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A0DEB2-34EA-3B5E-A988-CA7490DBF046}"/>
              </a:ext>
            </a:extLst>
          </p:cNvPr>
          <p:cNvSpPr/>
          <p:nvPr/>
        </p:nvSpPr>
        <p:spPr>
          <a:xfrm>
            <a:off x="1935136" y="1999579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1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782AC0-43C4-AC14-E7D9-02DC59E9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13" y="1199565"/>
            <a:ext cx="6634786" cy="48781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33D3C1-5EC9-B360-36E9-0F29F16A3DD9}"/>
              </a:ext>
            </a:extLst>
          </p:cNvPr>
          <p:cNvSpPr/>
          <p:nvPr/>
        </p:nvSpPr>
        <p:spPr>
          <a:xfrm>
            <a:off x="5158105" y="4042721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碎碎念</a:t>
            </a:r>
          </a:p>
        </p:txBody>
      </p:sp>
    </p:spTree>
    <p:extLst>
      <p:ext uri="{BB962C8B-B14F-4D97-AF65-F5344CB8AC3E}">
        <p14:creationId xmlns:p14="http://schemas.microsoft.com/office/powerpoint/2010/main" val="326456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E9BBDF-C706-044D-E678-C35587CF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77" y="1107336"/>
            <a:ext cx="4429157" cy="35099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358A46-24FE-281E-0EB8-02D4F2732C09}"/>
              </a:ext>
            </a:extLst>
          </p:cNvPr>
          <p:cNvSpPr/>
          <p:nvPr/>
        </p:nvSpPr>
        <p:spPr>
          <a:xfrm>
            <a:off x="5090424" y="3771267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月月记</a:t>
            </a:r>
          </a:p>
        </p:txBody>
      </p:sp>
    </p:spTree>
    <p:extLst>
      <p:ext uri="{BB962C8B-B14F-4D97-AF65-F5344CB8AC3E}">
        <p14:creationId xmlns:p14="http://schemas.microsoft.com/office/powerpoint/2010/main" val="401870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5430F4-1843-8278-ABD0-5DDC7458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91" y="859157"/>
            <a:ext cx="8758486" cy="4926648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A861C3-4EA1-7F1F-D297-758CE894B34E}"/>
              </a:ext>
            </a:extLst>
          </p:cNvPr>
          <p:cNvSpPr/>
          <p:nvPr/>
        </p:nvSpPr>
        <p:spPr>
          <a:xfrm>
            <a:off x="2152619" y="1400365"/>
            <a:ext cx="728596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因子图优化相关代码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03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华文新魏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liu</dc:creator>
  <cp:lastModifiedBy>ling liu</cp:lastModifiedBy>
  <cp:revision>9</cp:revision>
  <dcterms:created xsi:type="dcterms:W3CDTF">2024-05-14T05:55:12Z</dcterms:created>
  <dcterms:modified xsi:type="dcterms:W3CDTF">2024-09-15T12:53:26Z</dcterms:modified>
</cp:coreProperties>
</file>