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AA4A0-8744-7488-829C-69D4102C3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1EB0EF-BA6F-0DA9-ABE4-583393AE5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352D94-53C6-AF71-1341-6A56436B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AABCE-49A5-D2F6-0127-BB093D8E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18FC9-97B7-DBD3-0609-B3014E61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6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ED19C-FA86-BFF8-7DDF-D12E5F50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9C45C6-384D-DBEE-2F5F-9895C8792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CF222-0CA1-7DCB-359A-C8D162AB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74D07-7792-5150-11C1-DE082E86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501FBA-759F-4437-5097-9EDAB6D7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63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E5C0CD-5848-EF54-3FF7-BDD5338A7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A86EC2-2D74-D41C-C049-4DB49D8ED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C93DE-AE6D-8C97-873A-6D389267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64937-B843-7082-A774-E8F818A2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B7B66-D27B-4669-54F0-2EE369AF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2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8D024-9A7D-6ADE-E499-E0FAAC23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38053-2E6D-E957-D343-F7EB91D3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4FE86-1716-5FDC-077A-2DDC7D9E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3BB38-32F5-9E2C-CACE-BEE30DBA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80F934-7208-23A8-6C6B-1E7682F0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5BF4A-E73E-95FB-FF1F-D154793E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4D9973-AED9-8AA3-43BE-17A699805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BBC7A-7CD0-77BF-176D-CADC51CD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DCAF9-2DE3-6664-4F1F-4863B86A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CBBAF8-EDDA-3994-35AB-75B0779E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62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F846C-0044-063B-92F2-2576EBE9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BEAF3-E74F-24AE-475C-6F0B5EF24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A994DC-3011-B46C-3581-C4EA3353A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27FFAF-297E-2429-8652-C15E58B6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B85BA5-D335-895F-D630-2C752131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994D59-AB06-1774-C090-1EBF98F7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7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0575B-B0D4-D14B-718B-50B8279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3ACE6A-7552-BE10-89D1-897FFBA05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8DE973-E4A3-9419-1C48-EDEC0EEB2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717290-95AC-0B68-2AF9-F56C6218E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8D85C-3E8E-353B-FC46-F80BD02A0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4EFD00-87BD-7D3D-673C-81455048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92F382-78CB-198A-F768-31332BCF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5D0A8C-A933-3CD2-F578-5BD52B28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0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A1951-5EEF-3826-BB3B-0F2700E8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A44453-B908-F69D-E5BD-0C129B8A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3C0937-93FF-83C0-13DE-21985A89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F9FD80-E985-DFA3-5207-D97CF78A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23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5F7449-C0CA-52C9-D93D-F56101D6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A856B1-B13C-604C-5072-DAF79B77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B62703-F8CB-6D10-2379-7DE9D50C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77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3527B-73AA-B98A-32E0-2249183C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70DAB-DF1F-8BE9-03FB-0191AD3A0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B8DA49-933E-6B39-980D-AA81A277C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F41F06-79FA-F3A2-C148-CCC4C7F5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0787F3-642C-3D62-2B70-51851C8E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4840EB-CD95-C40F-BA95-DB58279C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3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DA70E-D18E-A5D3-2E94-068B0C1B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32DDE5-6D28-DAA2-2A7C-87942492E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29B53F-2271-1DB7-27F2-6557087DB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CA7D5-973A-8A6B-20C5-AE100B19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BBD502-A27B-EFB0-9888-3A1A171F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9898F-06AF-61DA-BC50-700769F6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29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BFF18E-7015-13D0-B38C-68FBFB47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6BED79-8444-8F79-81C5-02E65A8BF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26671-520C-F334-E304-0434BDFE2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49B2-B91D-4C1A-83E6-7AD02F774933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865E57-78AE-37DA-839A-7AEE65F3A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4C094-45F9-ED90-2DB1-E4B02C2AA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89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20DBDDE-D7E8-649F-FF74-C5F836B21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067" y="2543012"/>
            <a:ext cx="5443577" cy="271464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8776CA8-79BB-FE08-20A9-904F0BDB5D5C}"/>
              </a:ext>
            </a:extLst>
          </p:cNvPr>
          <p:cNvSpPr/>
          <p:nvPr/>
        </p:nvSpPr>
        <p:spPr>
          <a:xfrm>
            <a:off x="3248845" y="3533208"/>
            <a:ext cx="46467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论文阅读</a:t>
            </a:r>
            <a:endParaRPr lang="zh-CN" alt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59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307BB2-8510-23D6-2FF7-2913C9E53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91" y="859157"/>
            <a:ext cx="5581385" cy="313952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F39A048-5F64-38B5-51DA-55E7151EC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045" y="1829135"/>
            <a:ext cx="1471623" cy="14144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E0C5581-ED1C-5AE7-071F-E94B7AB69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30" y="3206996"/>
            <a:ext cx="7106672" cy="3743181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E58FB89-5202-0383-E3B9-99B492940378}"/>
              </a:ext>
            </a:extLst>
          </p:cNvPr>
          <p:cNvSpPr/>
          <p:nvPr/>
        </p:nvSpPr>
        <p:spPr>
          <a:xfrm>
            <a:off x="1998691" y="1173195"/>
            <a:ext cx="2313454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汐</a:t>
            </a:r>
            <a:endParaRPr lang="zh-CN" altLang="en-US" sz="16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FC419B-8D50-3186-7E8A-B82DF77C24C2}"/>
              </a:ext>
            </a:extLst>
          </p:cNvPr>
          <p:cNvSpPr/>
          <p:nvPr/>
        </p:nvSpPr>
        <p:spPr>
          <a:xfrm>
            <a:off x="31656" y="3755147"/>
            <a:ext cx="710963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因子图优化相关问题</a:t>
            </a:r>
            <a:endParaRPr lang="zh-CN" alt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83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307BB2-8510-23D6-2FF7-2913C9E53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91" y="966606"/>
            <a:ext cx="5581385" cy="313952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F39A048-5F64-38B5-51DA-55E7151EC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045" y="1829135"/>
            <a:ext cx="1471623" cy="14144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E0C5581-ED1C-5AE7-071F-E94B7AB69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8" y="4372206"/>
            <a:ext cx="7106672" cy="3743181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E58FB89-5202-0383-E3B9-99B492940378}"/>
              </a:ext>
            </a:extLst>
          </p:cNvPr>
          <p:cNvSpPr/>
          <p:nvPr/>
        </p:nvSpPr>
        <p:spPr>
          <a:xfrm>
            <a:off x="7320557" y="2132671"/>
            <a:ext cx="503214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C++</a:t>
            </a:r>
            <a:r>
              <a:rPr lang="zh-CN" altLang="en-US" sz="9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学习</a:t>
            </a:r>
            <a:endParaRPr lang="zh-CN" altLang="en-US" sz="9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FC419B-8D50-3186-7E8A-B82DF77C24C2}"/>
              </a:ext>
            </a:extLst>
          </p:cNvPr>
          <p:cNvSpPr/>
          <p:nvPr/>
        </p:nvSpPr>
        <p:spPr>
          <a:xfrm>
            <a:off x="971814" y="4727097"/>
            <a:ext cx="710963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因子图优化相关问题</a:t>
            </a:r>
            <a:endParaRPr lang="zh-CN" alt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76AF20-7AED-6942-370D-59501BBD8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725" y="1078270"/>
            <a:ext cx="5295939" cy="397671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1A0DEB2-34EA-3B5E-A988-CA7490DBF046}"/>
              </a:ext>
            </a:extLst>
          </p:cNvPr>
          <p:cNvSpPr/>
          <p:nvPr/>
        </p:nvSpPr>
        <p:spPr>
          <a:xfrm>
            <a:off x="1935136" y="1999579"/>
            <a:ext cx="503214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C++</a:t>
            </a:r>
            <a:r>
              <a:rPr lang="zh-CN" altLang="en-US" sz="9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学习</a:t>
            </a:r>
            <a:endParaRPr lang="zh-CN" altLang="en-US" sz="9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13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782AC0-43C4-AC14-E7D9-02DC59E93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213" y="1199565"/>
            <a:ext cx="6634786" cy="48781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33D3C1-5EC9-B360-36E9-0F29F16A3DD9}"/>
              </a:ext>
            </a:extLst>
          </p:cNvPr>
          <p:cNvSpPr/>
          <p:nvPr/>
        </p:nvSpPr>
        <p:spPr>
          <a:xfrm>
            <a:off x="5158105" y="4042721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碎碎念</a:t>
            </a:r>
          </a:p>
        </p:txBody>
      </p:sp>
    </p:spTree>
    <p:extLst>
      <p:ext uri="{BB962C8B-B14F-4D97-AF65-F5344CB8AC3E}">
        <p14:creationId xmlns:p14="http://schemas.microsoft.com/office/powerpoint/2010/main" val="326456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</Words>
  <Application>Microsoft Office PowerPoint</Application>
  <PresentationFormat>宽屏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 Light</vt:lpstr>
      <vt:lpstr>华文行楷</vt:lpstr>
      <vt:lpstr>Arial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 liu</dc:creator>
  <cp:lastModifiedBy>ling liu</cp:lastModifiedBy>
  <cp:revision>4</cp:revision>
  <dcterms:created xsi:type="dcterms:W3CDTF">2024-05-14T05:55:12Z</dcterms:created>
  <dcterms:modified xsi:type="dcterms:W3CDTF">2024-05-26T09:11:58Z</dcterms:modified>
</cp:coreProperties>
</file>