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8"/>
  </p:normalViewPr>
  <p:slideViewPr>
    <p:cSldViewPr snapToGrid="0">
      <p:cViewPr>
        <p:scale>
          <a:sx n="98" d="100"/>
          <a:sy n="98" d="100"/>
        </p:scale>
        <p:origin x="1745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陳" userId="d4fd1d1f-fd6a-4194-ab7e-33d17c000e1a" providerId="ADAL" clId="{AFA290FB-51FF-423F-88E9-FEF4414F9645}"/>
    <pc:docChg chg="undo custSel modSld">
      <pc:chgData name=" 陳" userId="d4fd1d1f-fd6a-4194-ab7e-33d17c000e1a" providerId="ADAL" clId="{AFA290FB-51FF-423F-88E9-FEF4414F9645}" dt="2023-05-23T06:38:12.919" v="170" actId="1035"/>
      <pc:docMkLst>
        <pc:docMk/>
      </pc:docMkLst>
      <pc:sldChg chg="addSp delSp modSp">
        <pc:chgData name=" 陳" userId="d4fd1d1f-fd6a-4194-ab7e-33d17c000e1a" providerId="ADAL" clId="{AFA290FB-51FF-423F-88E9-FEF4414F9645}" dt="2023-05-23T06:38:12.919" v="170" actId="1035"/>
        <pc:sldMkLst>
          <pc:docMk/>
          <pc:sldMk cId="2499308240" sldId="256"/>
        </pc:sldMkLst>
        <pc:spChg chg="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8" creationId="{92BABBDC-A968-3D0B-E353-445CAF40A52C}"/>
          </ac:spMkLst>
        </pc:spChg>
        <pc:spChg chg="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9" creationId="{12199515-AA7C-B383-DBBF-323AA8AF6053}"/>
          </ac:spMkLst>
        </pc:spChg>
        <pc:spChg chg="mod">
          <ac:chgData name=" 陳" userId="d4fd1d1f-fd6a-4194-ab7e-33d17c000e1a" providerId="ADAL" clId="{AFA290FB-51FF-423F-88E9-FEF4414F9645}" dt="2023-05-23T06:37:30.994" v="130" actId="1076"/>
          <ac:spMkLst>
            <pc:docMk/>
            <pc:sldMk cId="2499308240" sldId="256"/>
            <ac:spMk id="10" creationId="{CDBBD968-B32D-7657-E33E-955497BCADEB}"/>
          </ac:spMkLst>
        </pc:spChg>
        <pc:spChg chg="mod">
          <ac:chgData name=" 陳" userId="d4fd1d1f-fd6a-4194-ab7e-33d17c000e1a" providerId="ADAL" clId="{AFA290FB-51FF-423F-88E9-FEF4414F9645}" dt="2023-05-23T06:37:30.994" v="130" actId="1076"/>
          <ac:spMkLst>
            <pc:docMk/>
            <pc:sldMk cId="2499308240" sldId="256"/>
            <ac:spMk id="11" creationId="{1641CCF5-F448-A2A1-A422-B474668950EF}"/>
          </ac:spMkLst>
        </pc:spChg>
        <pc:spChg chg="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12" creationId="{28322329-3978-510A-6918-9A73405B66FB}"/>
          </ac:spMkLst>
        </pc:spChg>
        <pc:spChg chg="add mod">
          <ac:chgData name=" 陳" userId="d4fd1d1f-fd6a-4194-ab7e-33d17c000e1a" providerId="ADAL" clId="{AFA290FB-51FF-423F-88E9-FEF4414F9645}" dt="2023-05-23T06:28:50.546" v="17" actId="20577"/>
          <ac:spMkLst>
            <pc:docMk/>
            <pc:sldMk cId="2499308240" sldId="256"/>
            <ac:spMk id="21" creationId="{A382F3CB-0061-4F19-A2E9-545081484889}"/>
          </ac:spMkLst>
        </pc:spChg>
        <pc:spChg chg="add mod">
          <ac:chgData name=" 陳" userId="d4fd1d1f-fd6a-4194-ab7e-33d17c000e1a" providerId="ADAL" clId="{AFA290FB-51FF-423F-88E9-FEF4414F9645}" dt="2023-05-23T06:28:28.177" v="4" actId="1076"/>
          <ac:spMkLst>
            <pc:docMk/>
            <pc:sldMk cId="2499308240" sldId="256"/>
            <ac:spMk id="23" creationId="{467F3DD6-71EE-481C-9D44-6947A67693A5}"/>
          </ac:spMkLst>
        </pc:spChg>
        <pc:spChg chg="add mod">
          <ac:chgData name=" 陳" userId="d4fd1d1f-fd6a-4194-ab7e-33d17c000e1a" providerId="ADAL" clId="{AFA290FB-51FF-423F-88E9-FEF4414F9645}" dt="2023-05-23T06:29:15.939" v="22" actId="1076"/>
          <ac:spMkLst>
            <pc:docMk/>
            <pc:sldMk cId="2499308240" sldId="256"/>
            <ac:spMk id="24" creationId="{0C9283AF-F1EF-43BD-B78B-8BA6BB1CC12D}"/>
          </ac:spMkLst>
        </pc:spChg>
        <pc:spChg chg="add mod">
          <ac:chgData name=" 陳" userId="d4fd1d1f-fd6a-4194-ab7e-33d17c000e1a" providerId="ADAL" clId="{AFA290FB-51FF-423F-88E9-FEF4414F9645}" dt="2023-05-23T06:29:39.261" v="28" actId="1076"/>
          <ac:spMkLst>
            <pc:docMk/>
            <pc:sldMk cId="2499308240" sldId="256"/>
            <ac:spMk id="26" creationId="{9BD16289-8189-4AA1-8B0E-C05D94F3B4F9}"/>
          </ac:spMkLst>
        </pc:spChg>
        <pc:spChg chg="add mod">
          <ac:chgData name=" 陳" userId="d4fd1d1f-fd6a-4194-ab7e-33d17c000e1a" providerId="ADAL" clId="{AFA290FB-51FF-423F-88E9-FEF4414F9645}" dt="2023-05-23T06:29:35.249" v="26" actId="1076"/>
          <ac:spMkLst>
            <pc:docMk/>
            <pc:sldMk cId="2499308240" sldId="256"/>
            <ac:spMk id="27" creationId="{E7E9E29A-BBCF-4C60-BD56-1108EEE1ED5E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29" creationId="{C05474C2-60CE-4D0E-9D54-18F186D929E3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30" creationId="{A504CC29-257D-4654-915C-9456115361BA}"/>
          </ac:spMkLst>
        </pc:spChg>
        <pc:spChg chg="add mod">
          <ac:chgData name=" 陳" userId="d4fd1d1f-fd6a-4194-ab7e-33d17c000e1a" providerId="ADAL" clId="{AFA290FB-51FF-423F-88E9-FEF4414F9645}" dt="2023-05-23T06:37:58.291" v="152" actId="1037"/>
          <ac:spMkLst>
            <pc:docMk/>
            <pc:sldMk cId="2499308240" sldId="256"/>
            <ac:spMk id="32" creationId="{2ADAC1B3-00E2-490E-A59F-53E5C0F86159}"/>
          </ac:spMkLst>
        </pc:spChg>
        <pc:spChg chg="add mod">
          <ac:chgData name=" 陳" userId="d4fd1d1f-fd6a-4194-ab7e-33d17c000e1a" providerId="ADAL" clId="{AFA290FB-51FF-423F-88E9-FEF4414F9645}" dt="2023-05-23T06:38:05.136" v="166" actId="1038"/>
          <ac:spMkLst>
            <pc:docMk/>
            <pc:sldMk cId="2499308240" sldId="256"/>
            <ac:spMk id="33" creationId="{B15CFFAB-5CC1-4030-A070-844B6AB369C7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34" creationId="{76D13C10-7E21-4590-9F0D-400984ED09E5}"/>
          </ac:spMkLst>
        </pc:spChg>
        <pc:spChg chg="add mod">
          <ac:chgData name=" 陳" userId="d4fd1d1f-fd6a-4194-ab7e-33d17c000e1a" providerId="ADAL" clId="{AFA290FB-51FF-423F-88E9-FEF4414F9645}" dt="2023-05-23T06:38:09.964" v="168" actId="1035"/>
          <ac:spMkLst>
            <pc:docMk/>
            <pc:sldMk cId="2499308240" sldId="256"/>
            <ac:spMk id="36" creationId="{69D3DB85-6CF3-44E3-8FB0-ED6FA39B68C6}"/>
          </ac:spMkLst>
        </pc:spChg>
        <pc:spChg chg="add mod">
          <ac:chgData name=" 陳" userId="d4fd1d1f-fd6a-4194-ab7e-33d17c000e1a" providerId="ADAL" clId="{AFA290FB-51FF-423F-88E9-FEF4414F9645}" dt="2023-05-23T06:38:12.919" v="170" actId="1035"/>
          <ac:spMkLst>
            <pc:docMk/>
            <pc:sldMk cId="2499308240" sldId="256"/>
            <ac:spMk id="37" creationId="{49330E7D-F4EB-4423-BA89-EEB83147AA9B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38" creationId="{DF369C01-4861-414D-9646-A34D02C0A14B}"/>
          </ac:spMkLst>
        </pc:spChg>
        <pc:spChg chg="add mod">
          <ac:chgData name=" 陳" userId="d4fd1d1f-fd6a-4194-ab7e-33d17c000e1a" providerId="ADAL" clId="{AFA290FB-51FF-423F-88E9-FEF4414F9645}" dt="2023-05-23T06:37:39.122" v="131" actId="1076"/>
          <ac:spMkLst>
            <pc:docMk/>
            <pc:sldMk cId="2499308240" sldId="256"/>
            <ac:spMk id="39" creationId="{A7AF56B0-F996-45DB-AA21-72B5BC799AF7}"/>
          </ac:spMkLst>
        </pc:spChg>
        <pc:spChg chg="add del mod">
          <ac:chgData name=" 陳" userId="d4fd1d1f-fd6a-4194-ab7e-33d17c000e1a" providerId="ADAL" clId="{AFA290FB-51FF-423F-88E9-FEF4414F9645}" dt="2023-05-23T06:32:59.915" v="65" actId="478"/>
          <ac:spMkLst>
            <pc:docMk/>
            <pc:sldMk cId="2499308240" sldId="256"/>
            <ac:spMk id="45" creationId="{3B9B82A5-5B99-45D6-A574-3A9FEF7CF151}"/>
          </ac:spMkLst>
        </pc:spChg>
        <pc:spChg chg="add del mod">
          <ac:chgData name=" 陳" userId="d4fd1d1f-fd6a-4194-ab7e-33d17c000e1a" providerId="ADAL" clId="{AFA290FB-51FF-423F-88E9-FEF4414F9645}" dt="2023-05-23T06:33:20.654" v="69" actId="478"/>
          <ac:spMkLst>
            <pc:docMk/>
            <pc:sldMk cId="2499308240" sldId="256"/>
            <ac:spMk id="46" creationId="{BD2A72F5-84B4-4F01-924A-40C83A5F4091}"/>
          </ac:spMkLst>
        </pc:spChg>
        <pc:spChg chg="add del mod">
          <ac:chgData name=" 陳" userId="d4fd1d1f-fd6a-4194-ab7e-33d17c000e1a" providerId="ADAL" clId="{AFA290FB-51FF-423F-88E9-FEF4414F9645}" dt="2023-05-23T06:33:47.766" v="71" actId="478"/>
          <ac:spMkLst>
            <pc:docMk/>
            <pc:sldMk cId="2499308240" sldId="256"/>
            <ac:spMk id="47" creationId="{58D0D16F-B8C7-47A1-807E-FD099F2B1C69}"/>
          </ac:spMkLst>
        </pc:spChg>
        <pc:spChg chg="add del mod">
          <ac:chgData name=" 陳" userId="d4fd1d1f-fd6a-4194-ab7e-33d17c000e1a" providerId="ADAL" clId="{AFA290FB-51FF-423F-88E9-FEF4414F9645}" dt="2023-05-23T06:34:03.969" v="73" actId="478"/>
          <ac:spMkLst>
            <pc:docMk/>
            <pc:sldMk cId="2499308240" sldId="256"/>
            <ac:spMk id="48" creationId="{F8010711-AC6F-427C-A19E-17D65AB98ED2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49" creationId="{DDE6CBE5-E672-4BBA-B2BD-A6135E228471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50" creationId="{D555CC15-74C6-443B-A34C-6BB3F702909D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51" creationId="{582E5BDB-CA2C-437F-A7C6-7BA513A83B81}"/>
          </ac:spMkLst>
        </pc:spChg>
        <pc:spChg chg="add mod">
          <ac:chgData name=" 陳" userId="d4fd1d1f-fd6a-4194-ab7e-33d17c000e1a" providerId="ADAL" clId="{AFA290FB-51FF-423F-88E9-FEF4414F9645}" dt="2023-05-23T06:35:59.181" v="126" actId="1036"/>
          <ac:spMkLst>
            <pc:docMk/>
            <pc:sldMk cId="2499308240" sldId="256"/>
            <ac:spMk id="52" creationId="{44CB08DE-EA08-4BDA-9650-836619A090B6}"/>
          </ac:spMkLst>
        </pc:spChg>
        <pc:cxnChg chg="mod">
          <ac:chgData name=" 陳" userId="d4fd1d1f-fd6a-4194-ab7e-33d17c000e1a" providerId="ADAL" clId="{AFA290FB-51FF-423F-88E9-FEF4414F9645}" dt="2023-05-23T06:37:30.994" v="130" actId="1076"/>
          <ac:cxnSpMkLst>
            <pc:docMk/>
            <pc:sldMk cId="2499308240" sldId="256"/>
            <ac:cxnSpMk id="5" creationId="{0481C4C4-1C07-0D38-743D-7A881FD3D4B0}"/>
          </ac:cxnSpMkLst>
        </pc:cxnChg>
        <pc:cxnChg chg="mod">
          <ac:chgData name=" 陳" userId="d4fd1d1f-fd6a-4194-ab7e-33d17c000e1a" providerId="ADAL" clId="{AFA290FB-51FF-423F-88E9-FEF4414F9645}" dt="2023-05-23T06:36:08.626" v="127" actId="14100"/>
          <ac:cxnSpMkLst>
            <pc:docMk/>
            <pc:sldMk cId="2499308240" sldId="256"/>
            <ac:cxnSpMk id="6" creationId="{01026D3A-0239-8E32-14E5-27FFC44B6E69}"/>
          </ac:cxnSpMkLst>
        </pc:cxnChg>
        <pc:cxnChg chg="mod">
          <ac:chgData name=" 陳" userId="d4fd1d1f-fd6a-4194-ab7e-33d17c000e1a" providerId="ADAL" clId="{AFA290FB-51FF-423F-88E9-FEF4414F9645}" dt="2023-05-23T06:37:45.322" v="132" actId="14100"/>
          <ac:cxnSpMkLst>
            <pc:docMk/>
            <pc:sldMk cId="2499308240" sldId="256"/>
            <ac:cxnSpMk id="14" creationId="{83AF95CC-B935-AA6A-0021-BAE8835ABE00}"/>
          </ac:cxnSpMkLst>
        </pc:cxnChg>
        <pc:cxnChg chg="add del mod">
          <ac:chgData name=" 陳" userId="d4fd1d1f-fd6a-4194-ab7e-33d17c000e1a" providerId="ADAL" clId="{AFA290FB-51FF-423F-88E9-FEF4414F9645}" dt="2023-05-23T06:32:43.686" v="63" actId="478"/>
          <ac:cxnSpMkLst>
            <pc:docMk/>
            <pc:sldMk cId="2499308240" sldId="256"/>
            <ac:cxnSpMk id="15" creationId="{A1949796-62EE-4384-BD98-2CC15D1FCF88}"/>
          </ac:cxnSpMkLst>
        </pc:cxnChg>
        <pc:cxnChg chg="mod">
          <ac:chgData name=" 陳" userId="d4fd1d1f-fd6a-4194-ab7e-33d17c000e1a" providerId="ADAL" clId="{AFA290FB-51FF-423F-88E9-FEF4414F9645}" dt="2023-05-23T06:37:51.082" v="133" actId="14100"/>
          <ac:cxnSpMkLst>
            <pc:docMk/>
            <pc:sldMk cId="2499308240" sldId="256"/>
            <ac:cxnSpMk id="18" creationId="{7E84BD56-315B-F92E-DAB2-820B1633B26B}"/>
          </ac:cxnSpMkLst>
        </pc:cxnChg>
        <pc:cxnChg chg="mod">
          <ac:chgData name=" 陳" userId="d4fd1d1f-fd6a-4194-ab7e-33d17c000e1a" providerId="ADAL" clId="{AFA290FB-51FF-423F-88E9-FEF4414F9645}" dt="2023-05-23T06:35:59.181" v="126" actId="1036"/>
          <ac:cxnSpMkLst>
            <pc:docMk/>
            <pc:sldMk cId="2499308240" sldId="256"/>
            <ac:cxnSpMk id="22" creationId="{7E215675-9416-FC79-0FDE-04C63A3F1764}"/>
          </ac:cxnSpMkLst>
        </pc:cxnChg>
        <pc:cxnChg chg="mod">
          <ac:chgData name=" 陳" userId="d4fd1d1f-fd6a-4194-ab7e-33d17c000e1a" providerId="ADAL" clId="{AFA290FB-51FF-423F-88E9-FEF4414F9645}" dt="2023-05-23T06:37:30.994" v="130" actId="1076"/>
          <ac:cxnSpMkLst>
            <pc:docMk/>
            <pc:sldMk cId="2499308240" sldId="256"/>
            <ac:cxnSpMk id="31" creationId="{6CCC5760-4A10-9C0F-B306-6EAC5B156E63}"/>
          </ac:cxnSpMkLst>
        </pc:cxnChg>
        <pc:cxnChg chg="mod">
          <ac:chgData name=" 陳" userId="d4fd1d1f-fd6a-4194-ab7e-33d17c000e1a" providerId="ADAL" clId="{AFA290FB-51FF-423F-88E9-FEF4414F9645}" dt="2023-05-23T06:35:59.181" v="126" actId="1036"/>
          <ac:cxnSpMkLst>
            <pc:docMk/>
            <pc:sldMk cId="2499308240" sldId="256"/>
            <ac:cxnSpMk id="35" creationId="{983F33D1-C962-8F8D-10EB-852F550804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C2BD-9BAA-FA4D-4E15-469105F6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9DC4-D410-C344-8ADC-BE4A18EA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EDFC-69BE-6257-070F-32FB4867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8ACE-1FA2-5CB4-8263-A6225EC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36F6-3EF0-F1B7-17FB-15AD23A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005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D0A6-FE32-400C-AC95-C0189694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133B0-5EE1-371B-D58E-A4023ADE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FD31-F045-7B93-4563-4E9E48E1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8650-E0E9-563F-88F6-A3C1173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F21D-5A28-601D-F2DA-5CFFB5D8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58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E045A-53C8-8023-A830-CCC0C091C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A0C4B-4EA4-C21E-E317-683F760A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0BB6-2A7F-6298-17C4-A2CF8EA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52DE-D600-D35F-5334-6C17B690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5EA5-D2CF-9A6A-A70A-683FB57A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45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3F70-D1D8-6D91-412E-7ED0B659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2E62-5CE9-46BD-58D6-D631BD53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4415-682F-525D-F2CC-94998764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7C88-41D8-4652-3464-ED020CC6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7ACD9-4237-D8C9-36AD-FFA36ABB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55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AE5C-60EF-DF5E-A1E7-EE64AB9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14F0-4748-4B62-4CA4-71CDE8AB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1D96-E27C-F26D-9C09-DAC07189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4297-C267-B465-B538-B5734482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D398-FF65-2BBB-94AC-859843A5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02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759C-E74B-BCEB-73BD-403283B6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F62C-1CFC-91C7-A7F7-4D2DFACD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8077-CB66-F97F-9B3C-152290205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6CE7-AC66-11E1-76FE-E61E36F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468C-C746-6B82-A9C5-D6CFF30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764C-ED3C-BC55-CDDF-9CDC62D1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77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E05-994A-5D94-813A-22DE4489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ECE1-382D-7A3C-5150-4D8F7B77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0855-D9C5-9CDC-9494-C495E8A4A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40661-CE5D-96E9-50A5-17F97E7B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5127-0BE0-F5EB-2E07-A2FF83BC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F1720-8CFA-1639-F098-B3274611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0DCE9-20D8-E556-A747-601E3203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27022-93D4-FFFD-E19A-D6D634C0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38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E6A6-A08F-A918-DD0A-5B6AD77C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3A710-2620-2B67-118F-43E5963D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AFB13-514B-3B24-2C93-EF038E19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2EE4-883D-27B5-986C-63F687E5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00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CDB2-5E7F-DAE8-4D62-6DF85923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53B13-EF70-C32A-8C1D-0C3A139C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38386-AECA-4455-493D-5A1FBC0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08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249-8805-7081-B985-B317B6E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DC85-6BC4-8B9D-679F-551A838E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A490D-A657-AC20-8AC5-E83103E5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B08A-BAFD-4F34-E99A-6A0E59B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AC0F8-0527-5A65-D2E2-56C02F3D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9E7F-CFDB-BB65-8F2E-86E1478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105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8585-6FB2-3229-177E-01BE0ED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EC07A-B611-713D-1CEB-D1E825C83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0660-B273-D6FD-211E-96387EA5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CC58-812E-A48D-AFF2-6F85E6F7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D455-EDDB-61FB-78D0-DF626543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D3CD3-0274-9A3A-3061-B106C689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494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7C9D7-C99A-FEAB-E064-E09D41EE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D92C-A912-BD6F-5617-14338C69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F5CA-CDB7-A507-FA17-7B860C960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C4AA-D175-1749-B217-B5D3BA3ECECD}" type="datetimeFigureOut">
              <a:rPr lang="en-TW" smtClean="0"/>
              <a:t>05/23/2023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EF08-5B51-96F8-DF67-A3A3FB2E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B8BE-B3EA-99F2-4C60-6C283763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BE57-204C-6746-8AF6-6AFC2731441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00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9FB4A3-3F74-C095-606C-C16B41A2ACCA}"/>
              </a:ext>
            </a:extLst>
          </p:cNvPr>
          <p:cNvSpPr/>
          <p:nvPr/>
        </p:nvSpPr>
        <p:spPr>
          <a:xfrm>
            <a:off x="1110937" y="889135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PersonRole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286DA7-D83F-269F-454B-E48BF5834EA1}"/>
              </a:ext>
            </a:extLst>
          </p:cNvPr>
          <p:cNvSpPr/>
          <p:nvPr/>
        </p:nvSpPr>
        <p:spPr>
          <a:xfrm>
            <a:off x="5169908" y="889133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BABBDC-A968-3D0B-E353-445CAF40A52C}"/>
              </a:ext>
            </a:extLst>
          </p:cNvPr>
          <p:cNvSpPr/>
          <p:nvPr/>
        </p:nvSpPr>
        <p:spPr>
          <a:xfrm>
            <a:off x="9228880" y="3140763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RegularFlight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199515-AA7C-B383-DBBF-323AA8AF6053}"/>
              </a:ext>
            </a:extLst>
          </p:cNvPr>
          <p:cNvSpPr/>
          <p:nvPr/>
        </p:nvSpPr>
        <p:spPr>
          <a:xfrm>
            <a:off x="5169908" y="3140762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EmployeeRole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BBD968-B32D-7657-E33E-955497BCADEB}"/>
              </a:ext>
            </a:extLst>
          </p:cNvPr>
          <p:cNvSpPr/>
          <p:nvPr/>
        </p:nvSpPr>
        <p:spPr>
          <a:xfrm>
            <a:off x="1110937" y="5453736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41CCF5-F448-A2A1-A422-B474668950EF}"/>
              </a:ext>
            </a:extLst>
          </p:cNvPr>
          <p:cNvSpPr/>
          <p:nvPr/>
        </p:nvSpPr>
        <p:spPr>
          <a:xfrm>
            <a:off x="7191971" y="5453735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>
                <a:solidFill>
                  <a:schemeClr val="tx1"/>
                </a:solidFill>
              </a:rPr>
              <a:t>SpeificFlight</a:t>
            </a:r>
            <a:endParaRPr lang="en-TW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322329-3978-510A-6918-9A73405B66FB}"/>
              </a:ext>
            </a:extLst>
          </p:cNvPr>
          <p:cNvSpPr/>
          <p:nvPr/>
        </p:nvSpPr>
        <p:spPr>
          <a:xfrm>
            <a:off x="1110937" y="3140763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PassengerRole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2478E1-6992-F365-2816-FB071FABA0CD}"/>
              </a:ext>
            </a:extLst>
          </p:cNvPr>
          <p:cNvSpPr/>
          <p:nvPr/>
        </p:nvSpPr>
        <p:spPr>
          <a:xfrm>
            <a:off x="9228880" y="889134"/>
            <a:ext cx="1944547" cy="90282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Airline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26936BA1-5EB5-47E3-6D77-997F1BCE02D2}"/>
              </a:ext>
            </a:extLst>
          </p:cNvPr>
          <p:cNvSpPr/>
          <p:nvPr/>
        </p:nvSpPr>
        <p:spPr>
          <a:xfrm>
            <a:off x="1927345" y="1796678"/>
            <a:ext cx="285583" cy="26072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81C4C4-1C07-0D38-743D-7A881FD3D4B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055484" y="5905148"/>
            <a:ext cx="413648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AF95CC-B935-AA6A-0021-BAE8835ABE0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142182" y="4043587"/>
            <a:ext cx="1527132" cy="1405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84BD56-315B-F92E-DAB2-820B1633B26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648943" y="4043588"/>
            <a:ext cx="1552211" cy="140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215675-9416-FC79-0FDE-04C63A3F1764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10201154" y="1791959"/>
            <a:ext cx="0" cy="1348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70289A-ADD7-89EB-D8BD-EE9684C5456D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7114455" y="1340546"/>
            <a:ext cx="21144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B38958-FB46-ACD5-E570-BDF00C96DA1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055484" y="1340546"/>
            <a:ext cx="21144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CC5760-4A10-9C0F-B306-6EAC5B156E6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83211" y="4043588"/>
            <a:ext cx="0" cy="1410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83F33D1-C962-8F8D-10EB-852F550804CC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 rot="5400000" flipH="1" flipV="1">
            <a:off x="4112696" y="1111278"/>
            <a:ext cx="1" cy="4058971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6DC5F9A-3845-3FD4-FEE2-5BB5135217EA}"/>
              </a:ext>
            </a:extLst>
          </p:cNvPr>
          <p:cNvCxnSpPr>
            <a:cxnSpLocks/>
            <a:stCxn id="2" idx="3"/>
          </p:cNvCxnSpPr>
          <p:nvPr/>
        </p:nvCxnSpPr>
        <p:spPr>
          <a:xfrm rot="16200000" flipH="1">
            <a:off x="2945786" y="1181749"/>
            <a:ext cx="334931" cy="208622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7">
            <a:extLst>
              <a:ext uri="{FF2B5EF4-FFF2-40B4-BE49-F238E27FC236}">
                <a16:creationId xmlns:a16="http://schemas.microsoft.com/office/drawing/2014/main" id="{01026D3A-0239-8E32-14E5-27FFC44B6E69}"/>
              </a:ext>
            </a:extLst>
          </p:cNvPr>
          <p:cNvCxnSpPr>
            <a:cxnSpLocks/>
          </p:cNvCxnSpPr>
          <p:nvPr/>
        </p:nvCxnSpPr>
        <p:spPr>
          <a:xfrm flipV="1">
            <a:off x="4156364" y="2392329"/>
            <a:ext cx="2" cy="530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82F3CB-0061-4F19-A2E9-545081484889}"/>
              </a:ext>
            </a:extLst>
          </p:cNvPr>
          <p:cNvSpPr txBox="1"/>
          <p:nvPr/>
        </p:nvSpPr>
        <p:spPr>
          <a:xfrm>
            <a:off x="3055482" y="967675"/>
            <a:ext cx="58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0..2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67F3DD6-71EE-481C-9D44-6947A67693A5}"/>
              </a:ext>
            </a:extLst>
          </p:cNvPr>
          <p:cNvSpPr txBox="1"/>
          <p:nvPr/>
        </p:nvSpPr>
        <p:spPr>
          <a:xfrm>
            <a:off x="4869827" y="96767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C9283AF-F1EF-43BD-B78B-8BA6BB1CC12D}"/>
              </a:ext>
            </a:extLst>
          </p:cNvPr>
          <p:cNvSpPr txBox="1"/>
          <p:nvPr/>
        </p:nvSpPr>
        <p:spPr>
          <a:xfrm>
            <a:off x="8928797" y="96767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D16289-8189-4AA1-8B0E-C05D94F3B4F9}"/>
              </a:ext>
            </a:extLst>
          </p:cNvPr>
          <p:cNvSpPr txBox="1"/>
          <p:nvPr/>
        </p:nvSpPr>
        <p:spPr>
          <a:xfrm>
            <a:off x="7114455" y="96767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7E9E29A-BBCF-4C60-BD56-1108EEE1ED5E}"/>
              </a:ext>
            </a:extLst>
          </p:cNvPr>
          <p:cNvSpPr txBox="1"/>
          <p:nvPr/>
        </p:nvSpPr>
        <p:spPr>
          <a:xfrm>
            <a:off x="10201153" y="174237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5474C2-60CE-4D0E-9D54-18F186D929E3}"/>
              </a:ext>
            </a:extLst>
          </p:cNvPr>
          <p:cNvSpPr txBox="1"/>
          <p:nvPr/>
        </p:nvSpPr>
        <p:spPr>
          <a:xfrm>
            <a:off x="10216724" y="282101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504CC29-257D-4654-915C-9456115361BA}"/>
              </a:ext>
            </a:extLst>
          </p:cNvPr>
          <p:cNvSpPr txBox="1"/>
          <p:nvPr/>
        </p:nvSpPr>
        <p:spPr>
          <a:xfrm>
            <a:off x="10066683" y="407713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ADAC1B3-00E2-490E-A59F-53E5C0F86159}"/>
              </a:ext>
            </a:extLst>
          </p:cNvPr>
          <p:cNvSpPr txBox="1"/>
          <p:nvPr/>
        </p:nvSpPr>
        <p:spPr>
          <a:xfrm>
            <a:off x="8777095" y="522759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5CFFAB-5CC1-4030-A070-844B6AB369C7}"/>
              </a:ext>
            </a:extLst>
          </p:cNvPr>
          <p:cNvSpPr txBox="1"/>
          <p:nvPr/>
        </p:nvSpPr>
        <p:spPr>
          <a:xfrm>
            <a:off x="7305108" y="5208067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D13C10-7E21-4590-9F0D-400984ED09E5}"/>
              </a:ext>
            </a:extLst>
          </p:cNvPr>
          <p:cNvSpPr txBox="1"/>
          <p:nvPr/>
        </p:nvSpPr>
        <p:spPr>
          <a:xfrm>
            <a:off x="5915348" y="400665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9D3DB85-6CF3-44E3-8FB0-ED6FA39B68C6}"/>
              </a:ext>
            </a:extLst>
          </p:cNvPr>
          <p:cNvSpPr txBox="1"/>
          <p:nvPr/>
        </p:nvSpPr>
        <p:spPr>
          <a:xfrm>
            <a:off x="6868968" y="556915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9330E7D-F4EB-4423-BA89-EEB83147AA9B}"/>
              </a:ext>
            </a:extLst>
          </p:cNvPr>
          <p:cNvSpPr txBox="1"/>
          <p:nvPr/>
        </p:nvSpPr>
        <p:spPr>
          <a:xfrm>
            <a:off x="3020991" y="5595706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F369C01-4861-414D-9646-A34D02C0A14B}"/>
              </a:ext>
            </a:extLst>
          </p:cNvPr>
          <p:cNvSpPr txBox="1"/>
          <p:nvPr/>
        </p:nvSpPr>
        <p:spPr>
          <a:xfrm>
            <a:off x="1793094" y="400665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AF56B0-F996-45DB-AA21-72B5BC799AF7}"/>
              </a:ext>
            </a:extLst>
          </p:cNvPr>
          <p:cNvSpPr txBox="1"/>
          <p:nvPr/>
        </p:nvSpPr>
        <p:spPr>
          <a:xfrm>
            <a:off x="1814269" y="512695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DDE6CBE5-E672-4BBA-B2BD-A6135E228471}"/>
              </a:ext>
            </a:extLst>
          </p:cNvPr>
          <p:cNvSpPr/>
          <p:nvPr/>
        </p:nvSpPr>
        <p:spPr>
          <a:xfrm>
            <a:off x="7115852" y="3299612"/>
            <a:ext cx="429048" cy="520409"/>
          </a:xfrm>
          <a:custGeom>
            <a:avLst/>
            <a:gdLst>
              <a:gd name="connsiteX0" fmla="*/ 0 w 429048"/>
              <a:gd name="connsiteY0" fmla="*/ 89305 h 520409"/>
              <a:gd name="connsiteX1" fmla="*/ 268686 w 429048"/>
              <a:gd name="connsiteY1" fmla="*/ 11300 h 520409"/>
              <a:gd name="connsiteX2" fmla="*/ 429031 w 429048"/>
              <a:gd name="connsiteY2" fmla="*/ 305988 h 520409"/>
              <a:gd name="connsiteX3" fmla="*/ 260019 w 429048"/>
              <a:gd name="connsiteY3" fmla="*/ 518336 h 520409"/>
              <a:gd name="connsiteX4" fmla="*/ 0 w 429048"/>
              <a:gd name="connsiteY4" fmla="*/ 405662 h 52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48" h="520409">
                <a:moveTo>
                  <a:pt x="0" y="89305"/>
                </a:moveTo>
                <a:cubicBezTo>
                  <a:pt x="98590" y="32245"/>
                  <a:pt x="197181" y="-24814"/>
                  <a:pt x="268686" y="11300"/>
                </a:cubicBezTo>
                <a:cubicBezTo>
                  <a:pt x="340191" y="47414"/>
                  <a:pt x="430476" y="221482"/>
                  <a:pt x="429031" y="305988"/>
                </a:cubicBezTo>
                <a:cubicBezTo>
                  <a:pt x="427587" y="390494"/>
                  <a:pt x="331524" y="501724"/>
                  <a:pt x="260019" y="518336"/>
                </a:cubicBezTo>
                <a:cubicBezTo>
                  <a:pt x="188514" y="534948"/>
                  <a:pt x="83062" y="447554"/>
                  <a:pt x="0" y="40566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555CC15-74C6-443B-A34C-6BB3F702909D}"/>
              </a:ext>
            </a:extLst>
          </p:cNvPr>
          <p:cNvSpPr txBox="1"/>
          <p:nvPr/>
        </p:nvSpPr>
        <p:spPr>
          <a:xfrm>
            <a:off x="7057500" y="3069721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2E5BDB-CA2C-437F-A7C6-7BA513A83B81}"/>
              </a:ext>
            </a:extLst>
          </p:cNvPr>
          <p:cNvSpPr txBox="1"/>
          <p:nvPr/>
        </p:nvSpPr>
        <p:spPr>
          <a:xfrm>
            <a:off x="7047220" y="373234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4CB08DE-EA08-4BDA-9650-836619A090B6}"/>
              </a:ext>
            </a:extLst>
          </p:cNvPr>
          <p:cNvSpPr txBox="1"/>
          <p:nvPr/>
        </p:nvSpPr>
        <p:spPr>
          <a:xfrm>
            <a:off x="7412355" y="3653517"/>
            <a:ext cx="836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49930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寬螢幕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陳曦 CHEN XI</dc:creator>
  <cp:lastModifiedBy> 陳</cp:lastModifiedBy>
  <cp:revision>1</cp:revision>
  <dcterms:created xsi:type="dcterms:W3CDTF">2023-05-22T17:52:43Z</dcterms:created>
  <dcterms:modified xsi:type="dcterms:W3CDTF">2023-05-23T06:38:15Z</dcterms:modified>
</cp:coreProperties>
</file>