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72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陳曦 CHEN XI" userId="d4fd1d1f-fd6a-4194-ab7e-33d17c000e1a" providerId="ADAL" clId="{8E9BCA07-A777-46CA-916F-976E20246CE1}"/>
    <pc:docChg chg="undo custSel addSld modSld">
      <pc:chgData name="陳曦 CHEN XI" userId="d4fd1d1f-fd6a-4194-ab7e-33d17c000e1a" providerId="ADAL" clId="{8E9BCA07-A777-46CA-916F-976E20246CE1}" dt="2023-05-03T18:05:17.555" v="178" actId="1076"/>
      <pc:docMkLst>
        <pc:docMk/>
      </pc:docMkLst>
      <pc:sldChg chg="addSp delSp modSp new mod">
        <pc:chgData name="陳曦 CHEN XI" userId="d4fd1d1f-fd6a-4194-ab7e-33d17c000e1a" providerId="ADAL" clId="{8E9BCA07-A777-46CA-916F-976E20246CE1}" dt="2023-05-03T18:05:17.555" v="178" actId="1076"/>
        <pc:sldMkLst>
          <pc:docMk/>
          <pc:sldMk cId="2132126805" sldId="256"/>
        </pc:sldMkLst>
        <pc:spChg chg="del">
          <ac:chgData name="陳曦 CHEN XI" userId="d4fd1d1f-fd6a-4194-ab7e-33d17c000e1a" providerId="ADAL" clId="{8E9BCA07-A777-46CA-916F-976E20246CE1}" dt="2023-05-03T17:55:28.007" v="2" actId="478"/>
          <ac:spMkLst>
            <pc:docMk/>
            <pc:sldMk cId="2132126805" sldId="256"/>
            <ac:spMk id="2" creationId="{F6F22966-48A1-CD44-DACE-F43A2B46FF3D}"/>
          </ac:spMkLst>
        </pc:spChg>
        <pc:spChg chg="del">
          <ac:chgData name="陳曦 CHEN XI" userId="d4fd1d1f-fd6a-4194-ab7e-33d17c000e1a" providerId="ADAL" clId="{8E9BCA07-A777-46CA-916F-976E20246CE1}" dt="2023-05-03T17:55:26.790" v="1" actId="478"/>
          <ac:spMkLst>
            <pc:docMk/>
            <pc:sldMk cId="2132126805" sldId="256"/>
            <ac:spMk id="3" creationId="{FE6D12F1-98BF-344F-8C41-2FEEFCDAA573}"/>
          </ac:spMkLst>
        </pc:spChg>
        <pc:spChg chg="add mod">
          <ac:chgData name="陳曦 CHEN XI" userId="d4fd1d1f-fd6a-4194-ab7e-33d17c000e1a" providerId="ADAL" clId="{8E9BCA07-A777-46CA-916F-976E20246CE1}" dt="2023-05-03T17:57:03.572" v="22" actId="1076"/>
          <ac:spMkLst>
            <pc:docMk/>
            <pc:sldMk cId="2132126805" sldId="256"/>
            <ac:spMk id="4" creationId="{DA61D208-DFDF-BBC6-1D6F-9F1E737DC6DF}"/>
          </ac:spMkLst>
        </pc:spChg>
        <pc:spChg chg="add mod">
          <ac:chgData name="陳曦 CHEN XI" userId="d4fd1d1f-fd6a-4194-ab7e-33d17c000e1a" providerId="ADAL" clId="{8E9BCA07-A777-46CA-916F-976E20246CE1}" dt="2023-05-03T17:56:45.279" v="17" actId="1076"/>
          <ac:spMkLst>
            <pc:docMk/>
            <pc:sldMk cId="2132126805" sldId="256"/>
            <ac:spMk id="5" creationId="{B14A97DB-5E20-F18C-3407-21F4E926C7A0}"/>
          </ac:spMkLst>
        </pc:spChg>
        <pc:spChg chg="add mod">
          <ac:chgData name="陳曦 CHEN XI" userId="d4fd1d1f-fd6a-4194-ab7e-33d17c000e1a" providerId="ADAL" clId="{8E9BCA07-A777-46CA-916F-976E20246CE1}" dt="2023-05-03T17:56:58.599" v="21" actId="1076"/>
          <ac:spMkLst>
            <pc:docMk/>
            <pc:sldMk cId="2132126805" sldId="256"/>
            <ac:spMk id="6" creationId="{F455BC28-6D21-4550-A9AE-B9D63B377965}"/>
          </ac:spMkLst>
        </pc:spChg>
        <pc:spChg chg="add mod">
          <ac:chgData name="陳曦 CHEN XI" userId="d4fd1d1f-fd6a-4194-ab7e-33d17c000e1a" providerId="ADAL" clId="{8E9BCA07-A777-46CA-916F-976E20246CE1}" dt="2023-05-03T17:56:52.560" v="19" actId="1076"/>
          <ac:spMkLst>
            <pc:docMk/>
            <pc:sldMk cId="2132126805" sldId="256"/>
            <ac:spMk id="7" creationId="{384E87BA-CA6A-21FA-7EF0-8577C52E382A}"/>
          </ac:spMkLst>
        </pc:spChg>
        <pc:spChg chg="add mod">
          <ac:chgData name="陳曦 CHEN XI" userId="d4fd1d1f-fd6a-4194-ab7e-33d17c000e1a" providerId="ADAL" clId="{8E9BCA07-A777-46CA-916F-976E20246CE1}" dt="2023-05-03T17:56:49.659" v="18" actId="1076"/>
          <ac:spMkLst>
            <pc:docMk/>
            <pc:sldMk cId="2132126805" sldId="256"/>
            <ac:spMk id="8" creationId="{6D94ABD9-4DEB-AD84-3134-07D77BA5FFBC}"/>
          </ac:spMkLst>
        </pc:spChg>
        <pc:spChg chg="add mod">
          <ac:chgData name="陳曦 CHEN XI" userId="d4fd1d1f-fd6a-4194-ab7e-33d17c000e1a" providerId="ADAL" clId="{8E9BCA07-A777-46CA-916F-976E20246CE1}" dt="2023-05-03T17:56:56.284" v="20" actId="1076"/>
          <ac:spMkLst>
            <pc:docMk/>
            <pc:sldMk cId="2132126805" sldId="256"/>
            <ac:spMk id="9" creationId="{3904FC95-B014-9CB6-832A-BA67401EE411}"/>
          </ac:spMkLst>
        </pc:spChg>
        <pc:spChg chg="add mod">
          <ac:chgData name="陳曦 CHEN XI" userId="d4fd1d1f-fd6a-4194-ab7e-33d17c000e1a" providerId="ADAL" clId="{8E9BCA07-A777-46CA-916F-976E20246CE1}" dt="2023-05-03T17:58:06.764" v="50" actId="122"/>
          <ac:spMkLst>
            <pc:docMk/>
            <pc:sldMk cId="2132126805" sldId="256"/>
            <ac:spMk id="10" creationId="{E3C40B73-F569-94A3-8579-C59D499111E2}"/>
          </ac:spMkLst>
        </pc:spChg>
        <pc:spChg chg="add mod">
          <ac:chgData name="陳曦 CHEN XI" userId="d4fd1d1f-fd6a-4194-ab7e-33d17c000e1a" providerId="ADAL" clId="{8E9BCA07-A777-46CA-916F-976E20246CE1}" dt="2023-05-03T17:58:36.499" v="59" actId="20577"/>
          <ac:spMkLst>
            <pc:docMk/>
            <pc:sldMk cId="2132126805" sldId="256"/>
            <ac:spMk id="11" creationId="{B34119D4-B133-C670-0B54-4203F0847B0E}"/>
          </ac:spMkLst>
        </pc:spChg>
        <pc:spChg chg="add mod">
          <ac:chgData name="陳曦 CHEN XI" userId="d4fd1d1f-fd6a-4194-ab7e-33d17c000e1a" providerId="ADAL" clId="{8E9BCA07-A777-46CA-916F-976E20246CE1}" dt="2023-05-03T17:58:54.148" v="81" actId="20577"/>
          <ac:spMkLst>
            <pc:docMk/>
            <pc:sldMk cId="2132126805" sldId="256"/>
            <ac:spMk id="12" creationId="{8B47A8AC-21E9-BEDB-1533-6B9F54814490}"/>
          </ac:spMkLst>
        </pc:spChg>
        <pc:spChg chg="add mod">
          <ac:chgData name="陳曦 CHEN XI" userId="d4fd1d1f-fd6a-4194-ab7e-33d17c000e1a" providerId="ADAL" clId="{8E9BCA07-A777-46CA-916F-976E20246CE1}" dt="2023-05-03T17:59:06.386" v="95" actId="20577"/>
          <ac:spMkLst>
            <pc:docMk/>
            <pc:sldMk cId="2132126805" sldId="256"/>
            <ac:spMk id="13" creationId="{E9736627-AB6C-B8AF-6E23-4FDC001CF4FA}"/>
          </ac:spMkLst>
        </pc:spChg>
        <pc:spChg chg="add mod">
          <ac:chgData name="陳曦 CHEN XI" userId="d4fd1d1f-fd6a-4194-ab7e-33d17c000e1a" providerId="ADAL" clId="{8E9BCA07-A777-46CA-916F-976E20246CE1}" dt="2023-05-03T17:59:25.147" v="116" actId="20577"/>
          <ac:spMkLst>
            <pc:docMk/>
            <pc:sldMk cId="2132126805" sldId="256"/>
            <ac:spMk id="14" creationId="{B128942B-6B8F-D011-AE52-06E1AD8D9ABA}"/>
          </ac:spMkLst>
        </pc:spChg>
        <pc:spChg chg="add mod">
          <ac:chgData name="陳曦 CHEN XI" userId="d4fd1d1f-fd6a-4194-ab7e-33d17c000e1a" providerId="ADAL" clId="{8E9BCA07-A777-46CA-916F-976E20246CE1}" dt="2023-05-03T17:59:16.891" v="107" actId="20577"/>
          <ac:spMkLst>
            <pc:docMk/>
            <pc:sldMk cId="2132126805" sldId="256"/>
            <ac:spMk id="15" creationId="{D8A33B1C-814C-6783-9A14-7F9405FBC8DE}"/>
          </ac:spMkLst>
        </pc:spChg>
        <pc:spChg chg="add mod">
          <ac:chgData name="陳曦 CHEN XI" userId="d4fd1d1f-fd6a-4194-ab7e-33d17c000e1a" providerId="ADAL" clId="{8E9BCA07-A777-46CA-916F-976E20246CE1}" dt="2023-05-03T18:02:49.172" v="146" actId="1076"/>
          <ac:spMkLst>
            <pc:docMk/>
            <pc:sldMk cId="2132126805" sldId="256"/>
            <ac:spMk id="34" creationId="{2AE13C44-79F4-AD05-B34F-07B4EA6FA9A6}"/>
          </ac:spMkLst>
        </pc:spChg>
        <pc:spChg chg="add mod">
          <ac:chgData name="陳曦 CHEN XI" userId="d4fd1d1f-fd6a-4194-ab7e-33d17c000e1a" providerId="ADAL" clId="{8E9BCA07-A777-46CA-916F-976E20246CE1}" dt="2023-05-03T18:02:40.359" v="145" actId="1076"/>
          <ac:spMkLst>
            <pc:docMk/>
            <pc:sldMk cId="2132126805" sldId="256"/>
            <ac:spMk id="35" creationId="{BB06E23A-FE7D-E777-0C90-015D3B5FF24A}"/>
          </ac:spMkLst>
        </pc:spChg>
        <pc:spChg chg="add mod">
          <ac:chgData name="陳曦 CHEN XI" userId="d4fd1d1f-fd6a-4194-ab7e-33d17c000e1a" providerId="ADAL" clId="{8E9BCA07-A777-46CA-916F-976E20246CE1}" dt="2023-05-03T18:02:57.974" v="147" actId="1076"/>
          <ac:spMkLst>
            <pc:docMk/>
            <pc:sldMk cId="2132126805" sldId="256"/>
            <ac:spMk id="36" creationId="{3879C865-FBD6-BDEF-5298-A37CA83F5179}"/>
          </ac:spMkLst>
        </pc:spChg>
        <pc:spChg chg="add mod">
          <ac:chgData name="陳曦 CHEN XI" userId="d4fd1d1f-fd6a-4194-ab7e-33d17c000e1a" providerId="ADAL" clId="{8E9BCA07-A777-46CA-916F-976E20246CE1}" dt="2023-05-03T18:03:39.542" v="165" actId="14100"/>
          <ac:spMkLst>
            <pc:docMk/>
            <pc:sldMk cId="2132126805" sldId="256"/>
            <ac:spMk id="37" creationId="{FA7C50EC-E94B-EB39-5974-D6A49CA3081C}"/>
          </ac:spMkLst>
        </pc:spChg>
        <pc:spChg chg="add mod">
          <ac:chgData name="陳曦 CHEN XI" userId="d4fd1d1f-fd6a-4194-ab7e-33d17c000e1a" providerId="ADAL" clId="{8E9BCA07-A777-46CA-916F-976E20246CE1}" dt="2023-05-03T18:03:28.720" v="158" actId="1076"/>
          <ac:spMkLst>
            <pc:docMk/>
            <pc:sldMk cId="2132126805" sldId="256"/>
            <ac:spMk id="38" creationId="{3D3D6045-EF90-E70F-7500-52999ECEC643}"/>
          </ac:spMkLst>
        </pc:spChg>
        <pc:spChg chg="add mod">
          <ac:chgData name="陳曦 CHEN XI" userId="d4fd1d1f-fd6a-4194-ab7e-33d17c000e1a" providerId="ADAL" clId="{8E9BCA07-A777-46CA-916F-976E20246CE1}" dt="2023-05-03T18:03:49.391" v="167" actId="1076"/>
          <ac:spMkLst>
            <pc:docMk/>
            <pc:sldMk cId="2132126805" sldId="256"/>
            <ac:spMk id="39" creationId="{647AE199-00F5-EE73-65CD-BACB609933C3}"/>
          </ac:spMkLst>
        </pc:spChg>
        <pc:spChg chg="add mod">
          <ac:chgData name="陳曦 CHEN XI" userId="d4fd1d1f-fd6a-4194-ab7e-33d17c000e1a" providerId="ADAL" clId="{8E9BCA07-A777-46CA-916F-976E20246CE1}" dt="2023-05-03T18:04:50.696" v="174" actId="1076"/>
          <ac:spMkLst>
            <pc:docMk/>
            <pc:sldMk cId="2132126805" sldId="256"/>
            <ac:spMk id="40" creationId="{35FA5A9D-6CCE-10AB-9C0F-C58F3AEFDC1A}"/>
          </ac:spMkLst>
        </pc:spChg>
        <pc:spChg chg="add mod">
          <ac:chgData name="陳曦 CHEN XI" userId="d4fd1d1f-fd6a-4194-ab7e-33d17c000e1a" providerId="ADAL" clId="{8E9BCA07-A777-46CA-916F-976E20246CE1}" dt="2023-05-03T18:04:14.576" v="172" actId="1076"/>
          <ac:spMkLst>
            <pc:docMk/>
            <pc:sldMk cId="2132126805" sldId="256"/>
            <ac:spMk id="41" creationId="{6F6CCD50-698C-92B4-FEB4-06A44EFE43B6}"/>
          </ac:spMkLst>
        </pc:spChg>
        <pc:spChg chg="add mod">
          <ac:chgData name="陳曦 CHEN XI" userId="d4fd1d1f-fd6a-4194-ab7e-33d17c000e1a" providerId="ADAL" clId="{8E9BCA07-A777-46CA-916F-976E20246CE1}" dt="2023-05-03T18:05:10.287" v="176" actId="1076"/>
          <ac:spMkLst>
            <pc:docMk/>
            <pc:sldMk cId="2132126805" sldId="256"/>
            <ac:spMk id="43" creationId="{362640FC-9406-8371-C05F-8597BA53E595}"/>
          </ac:spMkLst>
        </pc:spChg>
        <pc:spChg chg="add mod">
          <ac:chgData name="陳曦 CHEN XI" userId="d4fd1d1f-fd6a-4194-ab7e-33d17c000e1a" providerId="ADAL" clId="{8E9BCA07-A777-46CA-916F-976E20246CE1}" dt="2023-05-03T18:05:17.555" v="178" actId="1076"/>
          <ac:spMkLst>
            <pc:docMk/>
            <pc:sldMk cId="2132126805" sldId="256"/>
            <ac:spMk id="44" creationId="{F20D0013-735C-C166-B2C1-A212C7D88DEC}"/>
          </ac:spMkLst>
        </pc:spChg>
        <pc:cxnChg chg="add mod">
          <ac:chgData name="陳曦 CHEN XI" userId="d4fd1d1f-fd6a-4194-ab7e-33d17c000e1a" providerId="ADAL" clId="{8E9BCA07-A777-46CA-916F-976E20246CE1}" dt="2023-05-03T18:04:26.522" v="173" actId="14100"/>
          <ac:cxnSpMkLst>
            <pc:docMk/>
            <pc:sldMk cId="2132126805" sldId="256"/>
            <ac:cxnSpMk id="17" creationId="{E9B9E3B5-2321-BC66-E093-4A21F93D7453}"/>
          </ac:cxnSpMkLst>
        </pc:cxnChg>
        <pc:cxnChg chg="add mod">
          <ac:chgData name="陳曦 CHEN XI" userId="d4fd1d1f-fd6a-4194-ab7e-33d17c000e1a" providerId="ADAL" clId="{8E9BCA07-A777-46CA-916F-976E20246CE1}" dt="2023-05-03T18:00:57.290" v="124" actId="14100"/>
          <ac:cxnSpMkLst>
            <pc:docMk/>
            <pc:sldMk cId="2132126805" sldId="256"/>
            <ac:cxnSpMk id="20" creationId="{8A727749-5F83-04E3-7344-43BC53D33CAA}"/>
          </ac:cxnSpMkLst>
        </pc:cxnChg>
        <pc:cxnChg chg="add mod">
          <ac:chgData name="陳曦 CHEN XI" userId="d4fd1d1f-fd6a-4194-ab7e-33d17c000e1a" providerId="ADAL" clId="{8E9BCA07-A777-46CA-916F-976E20246CE1}" dt="2023-05-03T18:01:18.531" v="129" actId="14100"/>
          <ac:cxnSpMkLst>
            <pc:docMk/>
            <pc:sldMk cId="2132126805" sldId="256"/>
            <ac:cxnSpMk id="25" creationId="{9966A7F3-15B2-A5A6-E935-8083511B60B8}"/>
          </ac:cxnSpMkLst>
        </pc:cxnChg>
        <pc:cxnChg chg="add mod">
          <ac:chgData name="陳曦 CHEN XI" userId="d4fd1d1f-fd6a-4194-ab7e-33d17c000e1a" providerId="ADAL" clId="{8E9BCA07-A777-46CA-916F-976E20246CE1}" dt="2023-05-03T18:01:44.956" v="132" actId="14100"/>
          <ac:cxnSpMkLst>
            <pc:docMk/>
            <pc:sldMk cId="2132126805" sldId="256"/>
            <ac:cxnSpMk id="28" creationId="{39A1582C-C400-8439-9BE0-9794BF58F544}"/>
          </ac:cxnSpMkLst>
        </pc:cxnChg>
        <pc:cxnChg chg="add mod">
          <ac:chgData name="陳曦 CHEN XI" userId="d4fd1d1f-fd6a-4194-ab7e-33d17c000e1a" providerId="ADAL" clId="{8E9BCA07-A777-46CA-916F-976E20246CE1}" dt="2023-05-03T18:02:01.687" v="135" actId="14100"/>
          <ac:cxnSpMkLst>
            <pc:docMk/>
            <pc:sldMk cId="2132126805" sldId="256"/>
            <ac:cxnSpMk id="31" creationId="{60AABA40-97C7-5D53-2145-317AF3C8B3DB}"/>
          </ac:cxnSpMkLst>
        </pc:cxnChg>
      </pc:sldChg>
    </pc:docChg>
  </pc:docChgLst>
  <pc:docChgLst>
    <pc:chgData name=" 陳" userId="d4fd1d1f-fd6a-4194-ab7e-33d17c000e1a" providerId="ADAL" clId="{9EFA6B51-E416-4439-9F5B-BD24BB3A165A}"/>
    <pc:docChg chg="undo custSel addSld modSld">
      <pc:chgData name=" 陳" userId="d4fd1d1f-fd6a-4194-ab7e-33d17c000e1a" providerId="ADAL" clId="{9EFA6B51-E416-4439-9F5B-BD24BB3A165A}" dt="2023-05-18T11:42:42.453" v="113" actId="1076"/>
      <pc:docMkLst>
        <pc:docMk/>
      </pc:docMkLst>
      <pc:sldChg chg="addSp delSp modSp">
        <pc:chgData name=" 陳" userId="d4fd1d1f-fd6a-4194-ab7e-33d17c000e1a" providerId="ADAL" clId="{9EFA6B51-E416-4439-9F5B-BD24BB3A165A}" dt="2023-05-18T11:42:42.453" v="113" actId="1076"/>
        <pc:sldMkLst>
          <pc:docMk/>
          <pc:sldMk cId="2132126805" sldId="256"/>
        </pc:sldMkLst>
        <pc:spChg chg="add mod">
          <ac:chgData name=" 陳" userId="d4fd1d1f-fd6a-4194-ab7e-33d17c000e1a" providerId="ADAL" clId="{9EFA6B51-E416-4439-9F5B-BD24BB3A165A}" dt="2023-05-18T11:38:39.762" v="26" actId="1076"/>
          <ac:spMkLst>
            <pc:docMk/>
            <pc:sldMk cId="2132126805" sldId="256"/>
            <ac:spMk id="2" creationId="{3B20A392-70FE-4EC3-95D7-AD4179751DA7}"/>
          </ac:spMkLst>
        </pc:spChg>
        <pc:spChg chg="del">
          <ac:chgData name=" 陳" userId="d4fd1d1f-fd6a-4194-ab7e-33d17c000e1a" providerId="ADAL" clId="{9EFA6B51-E416-4439-9F5B-BD24BB3A165A}" dt="2023-05-18T11:37:32.666" v="4" actId="478"/>
          <ac:spMkLst>
            <pc:docMk/>
            <pc:sldMk cId="2132126805" sldId="256"/>
            <ac:spMk id="4" creationId="{DA61D208-DFDF-BBC6-1D6F-9F1E737DC6DF}"/>
          </ac:spMkLst>
        </pc:spChg>
        <pc:spChg chg="del">
          <ac:chgData name=" 陳" userId="d4fd1d1f-fd6a-4194-ab7e-33d17c000e1a" providerId="ADAL" clId="{9EFA6B51-E416-4439-9F5B-BD24BB3A165A}" dt="2023-05-18T11:37:28.919" v="2" actId="478"/>
          <ac:spMkLst>
            <pc:docMk/>
            <pc:sldMk cId="2132126805" sldId="256"/>
            <ac:spMk id="5" creationId="{B14A97DB-5E20-F18C-3407-21F4E926C7A0}"/>
          </ac:spMkLst>
        </pc:spChg>
        <pc:spChg chg="del">
          <ac:chgData name=" 陳" userId="d4fd1d1f-fd6a-4194-ab7e-33d17c000e1a" providerId="ADAL" clId="{9EFA6B51-E416-4439-9F5B-BD24BB3A165A}" dt="2023-05-18T11:37:35.705" v="5" actId="478"/>
          <ac:spMkLst>
            <pc:docMk/>
            <pc:sldMk cId="2132126805" sldId="256"/>
            <ac:spMk id="6" creationId="{F455BC28-6D21-4550-A9AE-B9D63B377965}"/>
          </ac:spMkLst>
        </pc:spChg>
        <pc:spChg chg="mod">
          <ac:chgData name=" 陳" userId="d4fd1d1f-fd6a-4194-ab7e-33d17c000e1a" providerId="ADAL" clId="{9EFA6B51-E416-4439-9F5B-BD24BB3A165A}" dt="2023-05-18T11:37:56.325" v="14" actId="1076"/>
          <ac:spMkLst>
            <pc:docMk/>
            <pc:sldMk cId="2132126805" sldId="256"/>
            <ac:spMk id="7" creationId="{384E87BA-CA6A-21FA-7EF0-8577C52E382A}"/>
          </ac:spMkLst>
        </pc:spChg>
        <pc:spChg chg="mod">
          <ac:chgData name=" 陳" userId="d4fd1d1f-fd6a-4194-ab7e-33d17c000e1a" providerId="ADAL" clId="{9EFA6B51-E416-4439-9F5B-BD24BB3A165A}" dt="2023-05-18T11:37:56.325" v="14" actId="1076"/>
          <ac:spMkLst>
            <pc:docMk/>
            <pc:sldMk cId="2132126805" sldId="256"/>
            <ac:spMk id="8" creationId="{6D94ABD9-4DEB-AD84-3134-07D77BA5FFBC}"/>
          </ac:spMkLst>
        </pc:spChg>
        <pc:spChg chg="del">
          <ac:chgData name=" 陳" userId="d4fd1d1f-fd6a-4194-ab7e-33d17c000e1a" providerId="ADAL" clId="{9EFA6B51-E416-4439-9F5B-BD24BB3A165A}" dt="2023-05-18T11:37:40.594" v="7" actId="478"/>
          <ac:spMkLst>
            <pc:docMk/>
            <pc:sldMk cId="2132126805" sldId="256"/>
            <ac:spMk id="9" creationId="{3904FC95-B014-9CB6-832A-BA67401EE411}"/>
          </ac:spMkLst>
        </pc:spChg>
        <pc:spChg chg="del">
          <ac:chgData name=" 陳" userId="d4fd1d1f-fd6a-4194-ab7e-33d17c000e1a" providerId="ADAL" clId="{9EFA6B51-E416-4439-9F5B-BD24BB3A165A}" dt="2023-05-18T11:37:31.617" v="3" actId="478"/>
          <ac:spMkLst>
            <pc:docMk/>
            <pc:sldMk cId="2132126805" sldId="256"/>
            <ac:spMk id="10" creationId="{E3C40B73-F569-94A3-8579-C59D499111E2}"/>
          </ac:spMkLst>
        </pc:spChg>
        <pc:spChg chg="del">
          <ac:chgData name=" 陳" userId="d4fd1d1f-fd6a-4194-ab7e-33d17c000e1a" providerId="ADAL" clId="{9EFA6B51-E416-4439-9F5B-BD24BB3A165A}" dt="2023-05-18T11:37:31.617" v="3" actId="478"/>
          <ac:spMkLst>
            <pc:docMk/>
            <pc:sldMk cId="2132126805" sldId="256"/>
            <ac:spMk id="11" creationId="{B34119D4-B133-C670-0B54-4203F0847B0E}"/>
          </ac:spMkLst>
        </pc:spChg>
        <pc:spChg chg="mod">
          <ac:chgData name=" 陳" userId="d4fd1d1f-fd6a-4194-ab7e-33d17c000e1a" providerId="ADAL" clId="{9EFA6B51-E416-4439-9F5B-BD24BB3A165A}" dt="2023-05-18T11:39:07.459" v="47" actId="20577"/>
          <ac:spMkLst>
            <pc:docMk/>
            <pc:sldMk cId="2132126805" sldId="256"/>
            <ac:spMk id="12" creationId="{8B47A8AC-21E9-BEDB-1533-6B9F54814490}"/>
          </ac:spMkLst>
        </pc:spChg>
        <pc:spChg chg="mod">
          <ac:chgData name=" 陳" userId="d4fd1d1f-fd6a-4194-ab7e-33d17c000e1a" providerId="ADAL" clId="{9EFA6B51-E416-4439-9F5B-BD24BB3A165A}" dt="2023-05-18T11:39:26.656" v="65" actId="1076"/>
          <ac:spMkLst>
            <pc:docMk/>
            <pc:sldMk cId="2132126805" sldId="256"/>
            <ac:spMk id="13" creationId="{E9736627-AB6C-B8AF-6E23-4FDC001CF4FA}"/>
          </ac:spMkLst>
        </pc:spChg>
        <pc:spChg chg="del">
          <ac:chgData name=" 陳" userId="d4fd1d1f-fd6a-4194-ab7e-33d17c000e1a" providerId="ADAL" clId="{9EFA6B51-E416-4439-9F5B-BD24BB3A165A}" dt="2023-05-18T11:37:38.974" v="6" actId="478"/>
          <ac:spMkLst>
            <pc:docMk/>
            <pc:sldMk cId="2132126805" sldId="256"/>
            <ac:spMk id="14" creationId="{B128942B-6B8F-D011-AE52-06E1AD8D9ABA}"/>
          </ac:spMkLst>
        </pc:spChg>
        <pc:spChg chg="del">
          <ac:chgData name=" 陳" userId="d4fd1d1f-fd6a-4194-ab7e-33d17c000e1a" providerId="ADAL" clId="{9EFA6B51-E416-4439-9F5B-BD24BB3A165A}" dt="2023-05-18T11:37:38.974" v="6" actId="478"/>
          <ac:spMkLst>
            <pc:docMk/>
            <pc:sldMk cId="2132126805" sldId="256"/>
            <ac:spMk id="15" creationId="{D8A33B1C-814C-6783-9A14-7F9405FBC8DE}"/>
          </ac:spMkLst>
        </pc:spChg>
        <pc:spChg chg="add del">
          <ac:chgData name=" 陳" userId="d4fd1d1f-fd6a-4194-ab7e-33d17c000e1a" providerId="ADAL" clId="{9EFA6B51-E416-4439-9F5B-BD24BB3A165A}" dt="2023-05-18T11:38:55.363" v="31"/>
          <ac:spMkLst>
            <pc:docMk/>
            <pc:sldMk cId="2132126805" sldId="256"/>
            <ac:spMk id="32" creationId="{15191474-5158-4234-8003-D040D7D6D9D7}"/>
          </ac:spMkLst>
        </pc:spChg>
        <pc:spChg chg="add del">
          <ac:chgData name=" 陳" userId="d4fd1d1f-fd6a-4194-ab7e-33d17c000e1a" providerId="ADAL" clId="{9EFA6B51-E416-4439-9F5B-BD24BB3A165A}" dt="2023-05-18T11:38:55.363" v="31"/>
          <ac:spMkLst>
            <pc:docMk/>
            <pc:sldMk cId="2132126805" sldId="256"/>
            <ac:spMk id="33" creationId="{E0887D8F-E953-464D-8159-967DA7BBE48F}"/>
          </ac:spMkLst>
        </pc:spChg>
        <pc:spChg chg="del mod">
          <ac:chgData name=" 陳" userId="d4fd1d1f-fd6a-4194-ab7e-33d17c000e1a" providerId="ADAL" clId="{9EFA6B51-E416-4439-9F5B-BD24BB3A165A}" dt="2023-05-18T11:37:59.956" v="18"/>
          <ac:spMkLst>
            <pc:docMk/>
            <pc:sldMk cId="2132126805" sldId="256"/>
            <ac:spMk id="34" creationId="{2AE13C44-79F4-AD05-B34F-07B4EA6FA9A6}"/>
          </ac:spMkLst>
        </pc:spChg>
        <pc:spChg chg="del mod">
          <ac:chgData name=" 陳" userId="d4fd1d1f-fd6a-4194-ab7e-33d17c000e1a" providerId="ADAL" clId="{9EFA6B51-E416-4439-9F5B-BD24BB3A165A}" dt="2023-05-18T11:37:59.956" v="16" actId="478"/>
          <ac:spMkLst>
            <pc:docMk/>
            <pc:sldMk cId="2132126805" sldId="256"/>
            <ac:spMk id="35" creationId="{BB06E23A-FE7D-E777-0C90-015D3B5FF24A}"/>
          </ac:spMkLst>
        </pc:spChg>
        <pc:spChg chg="del">
          <ac:chgData name=" 陳" userId="d4fd1d1f-fd6a-4194-ab7e-33d17c000e1a" providerId="ADAL" clId="{9EFA6B51-E416-4439-9F5B-BD24BB3A165A}" dt="2023-05-18T11:37:42.567" v="9" actId="478"/>
          <ac:spMkLst>
            <pc:docMk/>
            <pc:sldMk cId="2132126805" sldId="256"/>
            <ac:spMk id="36" creationId="{3879C865-FBD6-BDEF-5298-A37CA83F5179}"/>
          </ac:spMkLst>
        </pc:spChg>
        <pc:spChg chg="del">
          <ac:chgData name=" 陳" userId="d4fd1d1f-fd6a-4194-ab7e-33d17c000e1a" providerId="ADAL" clId="{9EFA6B51-E416-4439-9F5B-BD24BB3A165A}" dt="2023-05-18T11:37:38.974" v="6" actId="478"/>
          <ac:spMkLst>
            <pc:docMk/>
            <pc:sldMk cId="2132126805" sldId="256"/>
            <ac:spMk id="37" creationId="{FA7C50EC-E94B-EB39-5974-D6A49CA3081C}"/>
          </ac:spMkLst>
        </pc:spChg>
        <pc:spChg chg="del">
          <ac:chgData name=" 陳" userId="d4fd1d1f-fd6a-4194-ab7e-33d17c000e1a" providerId="ADAL" clId="{9EFA6B51-E416-4439-9F5B-BD24BB3A165A}" dt="2023-05-18T11:37:44.473" v="11" actId="478"/>
          <ac:spMkLst>
            <pc:docMk/>
            <pc:sldMk cId="2132126805" sldId="256"/>
            <ac:spMk id="38" creationId="{3D3D6045-EF90-E70F-7500-52999ECEC643}"/>
          </ac:spMkLst>
        </pc:spChg>
        <pc:spChg chg="del">
          <ac:chgData name=" 陳" userId="d4fd1d1f-fd6a-4194-ab7e-33d17c000e1a" providerId="ADAL" clId="{9EFA6B51-E416-4439-9F5B-BD24BB3A165A}" dt="2023-05-18T11:37:46.361" v="12" actId="478"/>
          <ac:spMkLst>
            <pc:docMk/>
            <pc:sldMk cId="2132126805" sldId="256"/>
            <ac:spMk id="39" creationId="{647AE199-00F5-EE73-65CD-BACB609933C3}"/>
          </ac:spMkLst>
        </pc:spChg>
        <pc:spChg chg="del">
          <ac:chgData name=" 陳" userId="d4fd1d1f-fd6a-4194-ab7e-33d17c000e1a" providerId="ADAL" clId="{9EFA6B51-E416-4439-9F5B-BD24BB3A165A}" dt="2023-05-18T11:37:49.680" v="13" actId="478"/>
          <ac:spMkLst>
            <pc:docMk/>
            <pc:sldMk cId="2132126805" sldId="256"/>
            <ac:spMk id="40" creationId="{35FA5A9D-6CCE-10AB-9C0F-C58F3AEFDC1A}"/>
          </ac:spMkLst>
        </pc:spChg>
        <pc:spChg chg="del">
          <ac:chgData name=" 陳" userId="d4fd1d1f-fd6a-4194-ab7e-33d17c000e1a" providerId="ADAL" clId="{9EFA6B51-E416-4439-9F5B-BD24BB3A165A}" dt="2023-05-18T11:37:28.281" v="1" actId="478"/>
          <ac:spMkLst>
            <pc:docMk/>
            <pc:sldMk cId="2132126805" sldId="256"/>
            <ac:spMk id="41" creationId="{6F6CCD50-698C-92B4-FEB4-06A44EFE43B6}"/>
          </ac:spMkLst>
        </pc:spChg>
        <pc:spChg chg="add del">
          <ac:chgData name=" 陳" userId="d4fd1d1f-fd6a-4194-ab7e-33d17c000e1a" providerId="ADAL" clId="{9EFA6B51-E416-4439-9F5B-BD24BB3A165A}" dt="2023-05-18T11:38:55.363" v="31"/>
          <ac:spMkLst>
            <pc:docMk/>
            <pc:sldMk cId="2132126805" sldId="256"/>
            <ac:spMk id="42" creationId="{F4162B40-AD9C-4328-823A-04D232E6581B}"/>
          </ac:spMkLst>
        </pc:spChg>
        <pc:spChg chg="del">
          <ac:chgData name=" 陳" userId="d4fd1d1f-fd6a-4194-ab7e-33d17c000e1a" providerId="ADAL" clId="{9EFA6B51-E416-4439-9F5B-BD24BB3A165A}" dt="2023-05-18T11:37:31.617" v="3" actId="478"/>
          <ac:spMkLst>
            <pc:docMk/>
            <pc:sldMk cId="2132126805" sldId="256"/>
            <ac:spMk id="43" creationId="{362640FC-9406-8371-C05F-8597BA53E595}"/>
          </ac:spMkLst>
        </pc:spChg>
        <pc:spChg chg="del">
          <ac:chgData name=" 陳" userId="d4fd1d1f-fd6a-4194-ab7e-33d17c000e1a" providerId="ADAL" clId="{9EFA6B51-E416-4439-9F5B-BD24BB3A165A}" dt="2023-05-18T11:37:31.617" v="3" actId="478"/>
          <ac:spMkLst>
            <pc:docMk/>
            <pc:sldMk cId="2132126805" sldId="256"/>
            <ac:spMk id="44" creationId="{F20D0013-735C-C166-B2C1-A212C7D88DEC}"/>
          </ac:spMkLst>
        </pc:spChg>
        <pc:spChg chg="add del">
          <ac:chgData name=" 陳" userId="d4fd1d1f-fd6a-4194-ab7e-33d17c000e1a" providerId="ADAL" clId="{9EFA6B51-E416-4439-9F5B-BD24BB3A165A}" dt="2023-05-18T11:38:55.363" v="31"/>
          <ac:spMkLst>
            <pc:docMk/>
            <pc:sldMk cId="2132126805" sldId="256"/>
            <ac:spMk id="45" creationId="{8F564B50-40FF-42D4-9735-972C222B174A}"/>
          </ac:spMkLst>
        </pc:spChg>
        <pc:spChg chg="add del">
          <ac:chgData name=" 陳" userId="d4fd1d1f-fd6a-4194-ab7e-33d17c000e1a" providerId="ADAL" clId="{9EFA6B51-E416-4439-9F5B-BD24BB3A165A}" dt="2023-05-18T11:38:55.363" v="31"/>
          <ac:spMkLst>
            <pc:docMk/>
            <pc:sldMk cId="2132126805" sldId="256"/>
            <ac:spMk id="47" creationId="{F078D543-3075-413B-8F4F-AA7A1EE2A025}"/>
          </ac:spMkLst>
        </pc:spChg>
        <pc:spChg chg="add mod">
          <ac:chgData name=" 陳" userId="d4fd1d1f-fd6a-4194-ab7e-33d17c000e1a" providerId="ADAL" clId="{9EFA6B51-E416-4439-9F5B-BD24BB3A165A}" dt="2023-05-18T11:39:36.732" v="67" actId="1076"/>
          <ac:spMkLst>
            <pc:docMk/>
            <pc:sldMk cId="2132126805" sldId="256"/>
            <ac:spMk id="48" creationId="{C901804D-74EF-4B53-92C5-EBD6CBD9F735}"/>
          </ac:spMkLst>
        </pc:spChg>
        <pc:spChg chg="add mod">
          <ac:chgData name=" 陳" userId="d4fd1d1f-fd6a-4194-ab7e-33d17c000e1a" providerId="ADAL" clId="{9EFA6B51-E416-4439-9F5B-BD24BB3A165A}" dt="2023-05-18T11:39:36.732" v="67" actId="1076"/>
          <ac:spMkLst>
            <pc:docMk/>
            <pc:sldMk cId="2132126805" sldId="256"/>
            <ac:spMk id="49" creationId="{963F96A8-5503-44D8-812D-0F69EF73BDF6}"/>
          </ac:spMkLst>
        </pc:spChg>
        <pc:spChg chg="add mod">
          <ac:chgData name=" 陳" userId="d4fd1d1f-fd6a-4194-ab7e-33d17c000e1a" providerId="ADAL" clId="{9EFA6B51-E416-4439-9F5B-BD24BB3A165A}" dt="2023-05-18T11:42:42.453" v="113" actId="1076"/>
          <ac:spMkLst>
            <pc:docMk/>
            <pc:sldMk cId="2132126805" sldId="256"/>
            <ac:spMk id="50" creationId="{70D56220-235C-4A74-A234-A198BD5C5585}"/>
          </ac:spMkLst>
        </pc:spChg>
        <pc:spChg chg="add mod">
          <ac:chgData name=" 陳" userId="d4fd1d1f-fd6a-4194-ab7e-33d17c000e1a" providerId="ADAL" clId="{9EFA6B51-E416-4439-9F5B-BD24BB3A165A}" dt="2023-05-18T11:42:38.571" v="112" actId="1076"/>
          <ac:spMkLst>
            <pc:docMk/>
            <pc:sldMk cId="2132126805" sldId="256"/>
            <ac:spMk id="51" creationId="{0EEA5B72-542E-409F-97C8-0828343A52E2}"/>
          </ac:spMkLst>
        </pc:spChg>
        <pc:spChg chg="add mod">
          <ac:chgData name=" 陳" userId="d4fd1d1f-fd6a-4194-ab7e-33d17c000e1a" providerId="ADAL" clId="{9EFA6B51-E416-4439-9F5B-BD24BB3A165A}" dt="2023-05-18T11:39:36.732" v="67" actId="1076"/>
          <ac:spMkLst>
            <pc:docMk/>
            <pc:sldMk cId="2132126805" sldId="256"/>
            <ac:spMk id="53" creationId="{3D67F7F6-FEA1-4DB4-9968-C5090E63C041}"/>
          </ac:spMkLst>
        </pc:spChg>
        <pc:cxnChg chg="del mod">
          <ac:chgData name=" 陳" userId="d4fd1d1f-fd6a-4194-ab7e-33d17c000e1a" providerId="ADAL" clId="{9EFA6B51-E416-4439-9F5B-BD24BB3A165A}" dt="2023-05-18T11:37:31.617" v="3" actId="478"/>
          <ac:cxnSpMkLst>
            <pc:docMk/>
            <pc:sldMk cId="2132126805" sldId="256"/>
            <ac:cxnSpMk id="17" creationId="{E9B9E3B5-2321-BC66-E093-4A21F93D7453}"/>
          </ac:cxnSpMkLst>
        </pc:cxnChg>
        <pc:cxnChg chg="del mod">
          <ac:chgData name=" 陳" userId="d4fd1d1f-fd6a-4194-ab7e-33d17c000e1a" providerId="ADAL" clId="{9EFA6B51-E416-4439-9F5B-BD24BB3A165A}" dt="2023-05-18T11:37:25.813" v="0" actId="478"/>
          <ac:cxnSpMkLst>
            <pc:docMk/>
            <pc:sldMk cId="2132126805" sldId="256"/>
            <ac:cxnSpMk id="20" creationId="{8A727749-5F83-04E3-7344-43BC53D33CAA}"/>
          </ac:cxnSpMkLst>
        </pc:cxnChg>
        <pc:cxnChg chg="del mod">
          <ac:chgData name=" 陳" userId="d4fd1d1f-fd6a-4194-ab7e-33d17c000e1a" providerId="ADAL" clId="{9EFA6B51-E416-4439-9F5B-BD24BB3A165A}" dt="2023-05-18T11:37:43.586" v="10" actId="478"/>
          <ac:cxnSpMkLst>
            <pc:docMk/>
            <pc:sldMk cId="2132126805" sldId="256"/>
            <ac:cxnSpMk id="25" creationId="{9966A7F3-15B2-A5A6-E935-8083511B60B8}"/>
          </ac:cxnSpMkLst>
        </pc:cxnChg>
        <pc:cxnChg chg="del mod">
          <ac:chgData name=" 陳" userId="d4fd1d1f-fd6a-4194-ab7e-33d17c000e1a" providerId="ADAL" clId="{9EFA6B51-E416-4439-9F5B-BD24BB3A165A}" dt="2023-05-18T11:37:41.152" v="8" actId="478"/>
          <ac:cxnSpMkLst>
            <pc:docMk/>
            <pc:sldMk cId="2132126805" sldId="256"/>
            <ac:cxnSpMk id="28" creationId="{39A1582C-C400-8439-9BE0-9794BF58F544}"/>
          </ac:cxnSpMkLst>
        </pc:cxnChg>
        <pc:cxnChg chg="mod">
          <ac:chgData name=" 陳" userId="d4fd1d1f-fd6a-4194-ab7e-33d17c000e1a" providerId="ADAL" clId="{9EFA6B51-E416-4439-9F5B-BD24BB3A165A}" dt="2023-05-18T11:38:50.357" v="29" actId="14100"/>
          <ac:cxnSpMkLst>
            <pc:docMk/>
            <pc:sldMk cId="2132126805" sldId="256"/>
            <ac:cxnSpMk id="31" creationId="{60AABA40-97C7-5D53-2145-317AF3C8B3DB}"/>
          </ac:cxnSpMkLst>
        </pc:cxnChg>
        <pc:cxnChg chg="add del">
          <ac:chgData name=" 陳" userId="d4fd1d1f-fd6a-4194-ab7e-33d17c000e1a" providerId="ADAL" clId="{9EFA6B51-E416-4439-9F5B-BD24BB3A165A}" dt="2023-05-18T11:38:55.363" v="31"/>
          <ac:cxnSpMkLst>
            <pc:docMk/>
            <pc:sldMk cId="2132126805" sldId="256"/>
            <ac:cxnSpMk id="46" creationId="{8F0C7908-F196-49EB-A5F3-50DD6193EA30}"/>
          </ac:cxnSpMkLst>
        </pc:cxnChg>
        <pc:cxnChg chg="add mod">
          <ac:chgData name=" 陳" userId="d4fd1d1f-fd6a-4194-ab7e-33d17c000e1a" providerId="ADAL" clId="{9EFA6B51-E416-4439-9F5B-BD24BB3A165A}" dt="2023-05-18T11:39:36.732" v="67" actId="1076"/>
          <ac:cxnSpMkLst>
            <pc:docMk/>
            <pc:sldMk cId="2132126805" sldId="256"/>
            <ac:cxnSpMk id="52" creationId="{8FF354A1-5262-46F2-8D7F-5EBFC762176C}"/>
          </ac:cxnSpMkLst>
        </pc:cxnChg>
      </pc:sldChg>
      <pc:sldChg chg="addSp delSp modSp add">
        <pc:chgData name=" 陳" userId="d4fd1d1f-fd6a-4194-ab7e-33d17c000e1a" providerId="ADAL" clId="{9EFA6B51-E416-4439-9F5B-BD24BB3A165A}" dt="2023-05-18T11:42:23.327" v="111" actId="20577"/>
        <pc:sldMkLst>
          <pc:docMk/>
          <pc:sldMk cId="1934390747" sldId="257"/>
        </pc:sldMkLst>
        <pc:spChg chg="mod">
          <ac:chgData name=" 陳" userId="d4fd1d1f-fd6a-4194-ab7e-33d17c000e1a" providerId="ADAL" clId="{9EFA6B51-E416-4439-9F5B-BD24BB3A165A}" dt="2023-05-18T11:42:23.327" v="111" actId="20577"/>
          <ac:spMkLst>
            <pc:docMk/>
            <pc:sldMk cId="1934390747" sldId="257"/>
            <ac:spMk id="2" creationId="{5FC61147-30BA-4F73-A539-A4F75C649166}"/>
          </ac:spMkLst>
        </pc:spChg>
        <pc:spChg chg="del">
          <ac:chgData name=" 陳" userId="d4fd1d1f-fd6a-4194-ab7e-33d17c000e1a" providerId="ADAL" clId="{9EFA6B51-E416-4439-9F5B-BD24BB3A165A}" dt="2023-05-18T11:42:12.229" v="96"/>
          <ac:spMkLst>
            <pc:docMk/>
            <pc:sldMk cId="1934390747" sldId="257"/>
            <ac:spMk id="3" creationId="{4D9508AD-E125-46D7-A24C-3F0CE6100A57}"/>
          </ac:spMkLst>
        </pc:spChg>
        <pc:spChg chg="add del mod">
          <ac:chgData name=" 陳" userId="d4fd1d1f-fd6a-4194-ab7e-33d17c000e1a" providerId="ADAL" clId="{9EFA6B51-E416-4439-9F5B-BD24BB3A165A}" dt="2023-05-18T11:41:06.701" v="93" actId="478"/>
          <ac:spMkLst>
            <pc:docMk/>
            <pc:sldMk cId="1934390747" sldId="257"/>
            <ac:spMk id="4" creationId="{4212F959-0584-4283-9387-BFAA975D31B7}"/>
          </ac:spMkLst>
        </pc:spChg>
        <pc:spChg chg="add del">
          <ac:chgData name=" 陳" userId="d4fd1d1f-fd6a-4194-ab7e-33d17c000e1a" providerId="ADAL" clId="{9EFA6B51-E416-4439-9F5B-BD24BB3A165A}" dt="2023-05-18T11:41:37.328" v="95" actId="478"/>
          <ac:spMkLst>
            <pc:docMk/>
            <pc:sldMk cId="1934390747" sldId="257"/>
            <ac:spMk id="5" creationId="{D228B745-C6FC-4C3C-A430-DD9E7474FD84}"/>
          </ac:spMkLst>
        </pc:spChg>
        <pc:picChg chg="add mod">
          <ac:chgData name=" 陳" userId="d4fd1d1f-fd6a-4194-ab7e-33d17c000e1a" providerId="ADAL" clId="{9EFA6B51-E416-4439-9F5B-BD24BB3A165A}" dt="2023-05-18T11:42:12.229" v="96"/>
          <ac:picMkLst>
            <pc:docMk/>
            <pc:sldMk cId="1934390747" sldId="257"/>
            <ac:picMk id="7" creationId="{D0EF3105-A64B-41BA-ADCC-42B93543BC5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5B8F7-9D71-3855-C5CC-E5AE6A80D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E20930-170C-015F-C784-775401A01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8F3FFD-2009-7832-1AD6-B8DAD2E5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8C48-03E1-473F-9707-21B49A25263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63E179-2749-DF79-C708-BB8F2D59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C45662-F8E0-226E-0559-E1F80D45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97A1-6A75-4688-878C-4C8CE343A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11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9589D7-26DF-B334-3BB3-1A580957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7C8DCC-4685-75F0-58DE-94C719D69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6C44E6-5CE5-5B15-1D7A-FE64FB27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8C48-03E1-473F-9707-21B49A25263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6ED821-0CB4-19D5-B2A1-FB7008DC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19F784-594B-7B03-F5FA-BECE7BDE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97A1-6A75-4688-878C-4C8CE343A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80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4D2E5D5-6874-9F41-F4A7-F712F7E31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D11A47-DF90-1FEA-C137-CE3DD6F7A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44E1D0-0809-78DB-19FB-174E70B2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8C48-03E1-473F-9707-21B49A25263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7E9A9F-08B9-8A31-AFFA-B8C92F9D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326E71-160D-DEF8-9FF4-97277CA9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97A1-6A75-4688-878C-4C8CE343A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13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7E6E6-8A7F-F575-0ED3-16EB792E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51379A-7199-8539-38AB-004ABB95E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E95B49-BFD0-3FF1-F3B7-188FED7E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8C48-03E1-473F-9707-21B49A25263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272AD5-0FAB-750A-20FE-6DF93D03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47CC8B-4D05-10E3-077C-C584D12D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97A1-6A75-4688-878C-4C8CE343A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60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1574D-15B8-CACA-2E24-4752C37F5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5DBB7D-B9A7-CD9A-4524-9669284DB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F40200-FFAF-989B-6FBF-85C946E4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8C48-03E1-473F-9707-21B49A25263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988F92-0245-CC56-4F6D-B3806E43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30C9FF-601A-3E39-A966-284F443C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97A1-6A75-4688-878C-4C8CE343A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64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E0D409-4857-25EE-2184-16F4A3A2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66DA32-631C-A72C-39A6-33738F093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D5E3079-361E-ACB1-527C-F4BF50779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C65A26-B398-9148-B3F6-CA763B4E7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8C48-03E1-473F-9707-21B49A25263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396B39-3CE8-418A-E490-D274C8CC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B3DAEE-F1DA-0A42-B139-ADA88031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97A1-6A75-4688-878C-4C8CE343A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94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0F2163-80D8-900E-9242-5BF2D118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425C53-5F58-AD41-220E-A703729E1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3ABBAA6-C487-0394-1620-D78AFD36D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A6213EE-D630-03AD-42A5-609DA526D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314D218-A3B4-1DDA-0374-133F2436C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91F4602-B10E-74BB-A059-D9226744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8C48-03E1-473F-9707-21B49A25263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F5C016B-21DC-30DC-8F0A-2F0C5329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8B1281-2884-08F5-679A-167B5C7D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97A1-6A75-4688-878C-4C8CE343A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66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F33E22-C69C-210C-2A85-5B29B87E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4CE9343-E177-A776-4108-6E08BD22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8C48-03E1-473F-9707-21B49A25263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396783A-18C9-F17E-E505-D3246BF9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C14F0D-4069-0CB3-D60E-FC083415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97A1-6A75-4688-878C-4C8CE343A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44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D3C117-CAE3-8167-02BB-E5F150FA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8C48-03E1-473F-9707-21B49A25263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51ADE9F-47DA-48DE-1B10-F5C267CC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98E043-BD1C-CB7B-4D23-51C0C0AE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97A1-6A75-4688-878C-4C8CE343A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5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A4338B-DE70-3885-DA2A-D73D5E33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D15255-8C78-8B6C-129D-6D95927BC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D970D0-A246-95EA-1995-516BF0FA4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DED4A6-2D38-0CDC-8860-2AA1EACB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8C48-03E1-473F-9707-21B49A25263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4E3012-BD94-4DA6-422A-81DB776F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F3846A-3DCF-8F8E-FDC3-4A43FEAF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97A1-6A75-4688-878C-4C8CE343A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08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B366E-4473-F62A-3BA3-53B921CD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53A8E10-894D-FB9F-2652-CC562CFC4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780F13-22CF-01A7-5FDC-D86155058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1B6150-0BC5-A60B-A401-ED3FAB94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8C48-03E1-473F-9707-21B49A25263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D2A35C-FE42-D2D8-9919-E79021411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DB7A49-BEDF-AA05-662F-BE517E32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97A1-6A75-4688-878C-4C8CE343A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65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357BFAF-3B73-8825-3596-C8A871547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140AC8-A5DB-A741-4F35-269329554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F535F9-EAAB-C04D-6C0D-13CAF97D1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C8C48-03E1-473F-9707-21B49A25263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BA4BC0-563F-B87C-8593-5A10DD0C9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8988A5-B4A0-A2DA-CBAB-23581669D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997A1-6A75-4688-878C-4C8CE343A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4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圓角 6">
            <a:extLst>
              <a:ext uri="{FF2B5EF4-FFF2-40B4-BE49-F238E27FC236}">
                <a16:creationId xmlns:a16="http://schemas.microsoft.com/office/drawing/2014/main" id="{384E87BA-CA6A-21FA-7EF0-8577C52E382A}"/>
              </a:ext>
            </a:extLst>
          </p:cNvPr>
          <p:cNvSpPr/>
          <p:nvPr/>
        </p:nvSpPr>
        <p:spPr>
          <a:xfrm>
            <a:off x="1356104" y="1353168"/>
            <a:ext cx="2909977" cy="121344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D94ABD9-4DEB-AD84-3134-07D77BA5FFBC}"/>
              </a:ext>
            </a:extLst>
          </p:cNvPr>
          <p:cNvSpPr/>
          <p:nvPr/>
        </p:nvSpPr>
        <p:spPr>
          <a:xfrm>
            <a:off x="1356105" y="4086303"/>
            <a:ext cx="2909977" cy="121344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B47A8AC-21E9-BEDB-1533-6B9F54814490}"/>
              </a:ext>
            </a:extLst>
          </p:cNvPr>
          <p:cNvSpPr txBox="1"/>
          <p:nvPr/>
        </p:nvSpPr>
        <p:spPr>
          <a:xfrm>
            <a:off x="1770171" y="1721365"/>
            <a:ext cx="20818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dirty="0" err="1"/>
              <a:t>AbstractClient</a:t>
            </a:r>
            <a:endParaRPr lang="en-GB" sz="25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9736627-AB6C-B8AF-6E23-4FDC001CF4FA}"/>
              </a:ext>
            </a:extLst>
          </p:cNvPr>
          <p:cNvSpPr txBox="1"/>
          <p:nvPr/>
        </p:nvSpPr>
        <p:spPr>
          <a:xfrm>
            <a:off x="1754706" y="4496195"/>
            <a:ext cx="2112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dirty="0" err="1"/>
              <a:t>CalculateClient</a:t>
            </a:r>
            <a:endParaRPr lang="en-GB" sz="2500" dirty="0"/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60AABA40-97C7-5D53-2145-317AF3C8B3DB}"/>
              </a:ext>
            </a:extLst>
          </p:cNvPr>
          <p:cNvCxnSpPr>
            <a:cxnSpLocks/>
            <a:stCxn id="8" idx="0"/>
            <a:endCxn id="2" idx="3"/>
          </p:cNvCxnSpPr>
          <p:nvPr/>
        </p:nvCxnSpPr>
        <p:spPr>
          <a:xfrm flipH="1" flipV="1">
            <a:off x="2811092" y="2920677"/>
            <a:ext cx="2" cy="11656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3B20A392-70FE-4EC3-95D7-AD4179751DA7}"/>
              </a:ext>
            </a:extLst>
          </p:cNvPr>
          <p:cNvSpPr/>
          <p:nvPr/>
        </p:nvSpPr>
        <p:spPr>
          <a:xfrm>
            <a:off x="2615018" y="2582618"/>
            <a:ext cx="392148" cy="33805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C901804D-74EF-4B53-92C5-EBD6CBD9F735}"/>
              </a:ext>
            </a:extLst>
          </p:cNvPr>
          <p:cNvSpPr/>
          <p:nvPr/>
        </p:nvSpPr>
        <p:spPr>
          <a:xfrm>
            <a:off x="7584281" y="1353168"/>
            <a:ext cx="2909977" cy="121344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963F96A8-5503-44D8-812D-0F69EF73BDF6}"/>
              </a:ext>
            </a:extLst>
          </p:cNvPr>
          <p:cNvSpPr/>
          <p:nvPr/>
        </p:nvSpPr>
        <p:spPr>
          <a:xfrm>
            <a:off x="7584282" y="4086303"/>
            <a:ext cx="2909977" cy="121344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0D56220-235C-4A74-A234-A198BD5C5585}"/>
              </a:ext>
            </a:extLst>
          </p:cNvPr>
          <p:cNvSpPr txBox="1"/>
          <p:nvPr/>
        </p:nvSpPr>
        <p:spPr>
          <a:xfrm>
            <a:off x="7936509" y="1722933"/>
            <a:ext cx="21553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dirty="0" err="1"/>
              <a:t>AbstractServer</a:t>
            </a:r>
            <a:endParaRPr lang="en-GB" sz="25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EEA5B72-542E-409F-97C8-0828343A52E2}"/>
              </a:ext>
            </a:extLst>
          </p:cNvPr>
          <p:cNvSpPr txBox="1"/>
          <p:nvPr/>
        </p:nvSpPr>
        <p:spPr>
          <a:xfrm>
            <a:off x="7936509" y="4496195"/>
            <a:ext cx="22055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dirty="0" err="1"/>
              <a:t>CalculateServer</a:t>
            </a:r>
            <a:endParaRPr lang="en-GB" sz="2500" dirty="0"/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8FF354A1-5262-46F2-8D7F-5EBFC762176C}"/>
              </a:ext>
            </a:extLst>
          </p:cNvPr>
          <p:cNvCxnSpPr>
            <a:cxnSpLocks/>
            <a:stCxn id="49" idx="0"/>
            <a:endCxn id="53" idx="3"/>
          </p:cNvCxnSpPr>
          <p:nvPr/>
        </p:nvCxnSpPr>
        <p:spPr>
          <a:xfrm flipH="1" flipV="1">
            <a:off x="9039269" y="2920677"/>
            <a:ext cx="2" cy="11656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3D67F7F6-FEA1-4DB4-9968-C5090E63C041}"/>
              </a:ext>
            </a:extLst>
          </p:cNvPr>
          <p:cNvSpPr/>
          <p:nvPr/>
        </p:nvSpPr>
        <p:spPr>
          <a:xfrm>
            <a:off x="8843195" y="2582618"/>
            <a:ext cx="392148" cy="33805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1147-30BA-4F73-A539-A4F75C64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0EF3105-A64B-41BA-ADCC-42B93543B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41274"/>
            <a:ext cx="10515600" cy="1720039"/>
          </a:xfrm>
        </p:spPr>
      </p:pic>
    </p:spTree>
    <p:extLst>
      <p:ext uri="{BB962C8B-B14F-4D97-AF65-F5344CB8AC3E}">
        <p14:creationId xmlns:p14="http://schemas.microsoft.com/office/powerpoint/2010/main" val="1934390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</Words>
  <Application>Microsoft Office PowerPoint</Application>
  <PresentationFormat>寬螢幕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Compile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Xi Chen</dc:creator>
  <cp:lastModifiedBy> 陳</cp:lastModifiedBy>
  <cp:revision>1</cp:revision>
  <dcterms:created xsi:type="dcterms:W3CDTF">2023-05-03T17:55:04Z</dcterms:created>
  <dcterms:modified xsi:type="dcterms:W3CDTF">2023-05-18T11:42:44Z</dcterms:modified>
</cp:coreProperties>
</file>