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71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91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94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610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9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1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2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0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88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007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8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370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458654"/>
              </p:ext>
            </p:extLst>
          </p:nvPr>
        </p:nvGraphicFramePr>
        <p:xfrm>
          <a:off x="5899150" y="3252788"/>
          <a:ext cx="393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393480" imgH="349200" progId="Package">
                  <p:embed/>
                </p:oleObj>
              </mc:Choice>
              <mc:Fallback>
                <p:oleObj name="Packager Shell Object" showAsIcon="1" r:id="rId3" imgW="3934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9150" y="3252788"/>
                        <a:ext cx="3937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9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RIGHETTO</dc:creator>
  <cp:lastModifiedBy>Dominique RIGHETTO</cp:lastModifiedBy>
  <cp:revision>3</cp:revision>
  <dcterms:created xsi:type="dcterms:W3CDTF">2018-05-08T16:20:58Z</dcterms:created>
  <dcterms:modified xsi:type="dcterms:W3CDTF">2018-05-08T16:27:43Z</dcterms:modified>
</cp:coreProperties>
</file>