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1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9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9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61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9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1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2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0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88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007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8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31D4-2524-4127-AF2F-94B9403B4AD8}" type="datetimeFigureOut">
              <a:rPr lang="fr-BE" smtClean="0"/>
              <a:t>09-05-18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70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BE" altLang="fr-FR" dirty="0" smtClean="0"/>
              <a:t>TEXT</a:t>
            </a:r>
            <a:endParaRPr lang="fr-BE" altLang="fr-FR" dirty="0" smtClean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BE" altLang="fr-FR" dirty="0" smtClean="0">
                <a:hlinkClick r:id="rId2"/>
              </a:rPr>
              <a:t>http://www.google.com</a:t>
            </a:r>
            <a:r>
              <a:rPr lang="fr-BE" altLang="fr-FR" dirty="0" smtClean="0"/>
              <a:t> </a:t>
            </a:r>
            <a:endParaRPr lang="fr-BE" altLang="fr-F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62" y="4062827"/>
            <a:ext cx="3875388" cy="20284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984" y="543697"/>
            <a:ext cx="4572000" cy="2809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SHAPE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5792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RIGHETTO</dc:creator>
  <cp:lastModifiedBy>Dominique RIGHETTO</cp:lastModifiedBy>
  <cp:revision>2</cp:revision>
  <dcterms:created xsi:type="dcterms:W3CDTF">2018-05-08T16:20:58Z</dcterms:created>
  <dcterms:modified xsi:type="dcterms:W3CDTF">2018-05-09T04:35:26Z</dcterms:modified>
</cp:coreProperties>
</file>