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A9711-19AC-13B8-7AEA-BA01F08AF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40B7EE-0009-26CD-A7BB-27AE802D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855FB-067D-B6BE-B202-50933646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6A26F-1A53-6286-C53A-94A63E87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934C-1C32-F984-BCA1-3594E35F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8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D8A1F-7D49-E762-594D-4A93FB1C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8EF5F-A10B-AD83-F1A9-F076738F4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0CDEC-D8FE-B3D3-7E9B-DA073B83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6245E-ACAE-BACC-5A4F-2C59D2B3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5AF8-67A7-5830-104F-56ADA78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60AD8-1540-EC63-DBC6-00F294AFE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340DA-50E5-13C8-E989-EA91A6D0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58ADD-1723-E1A0-34A6-589CC8B4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4B566-E757-E81A-5CA3-1C941785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6C4A-52B7-780B-712F-B11F795E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F19C-3B06-A71A-DF98-E298FDF5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DDCE-D5B5-509D-35C7-0374E81F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210DE-0B97-3FD6-6CB2-769F3090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2FC61-67AD-EAE2-1B49-2D7442AC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C6FCD-4CC2-828F-57B0-C2393F0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1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50A64-B838-794D-B2F3-913FB5E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D45D2-695C-A131-3CEA-838B9B31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16B65-C9D6-D043-70E3-E5C6FCEE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178A4-BCCA-5346-3EE5-EA5AC2B9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1F210-198D-D1C0-CECD-D0CD8E9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9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8F0BB-F998-CF43-5977-18D0C33F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5580-F517-B024-AEBF-6ED7D8CE1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0B79F-6C77-30F8-BEED-C6C0F9A08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8CC59-9F35-1B45-F9ED-BE2F95A7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33E58-5A6D-410F-9BB1-E5CBB71E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74ED1-99A0-25EB-E97E-948502C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D4F6-74D7-CBCD-2143-5DB20922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12860-3949-F484-DD5B-B0F829C0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44662-12DD-669B-2559-B4BBB54D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E9810-7DF4-20D4-7F99-BDFB85A1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9223D-2C12-22CA-6452-01F5A88C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37008-C1D9-2914-84AE-6BDCFD43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997895-AD68-C95F-E3C1-713062C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25C05C-17D9-9FB1-A7F3-F7EA895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C3ED-0CC6-AF0B-2024-328D0DA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7DD8E-EA6D-5D5F-2D2E-E091DAAD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71870-79DF-7ED7-48C5-6C707F80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9500E-65A9-F6AE-EE54-22D735CB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C1BF6-CAE0-29A6-5116-61ECCEF0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54576-767D-5E15-4E52-8D83060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89778-F553-8D38-3FC0-F572E4A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5681-8EFD-3A0F-D611-0740D889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A637E-2FCB-81AF-9998-D94F0CEE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9E13A-985D-3938-32A7-663F8591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F8A3B-9572-DE93-372E-994142AC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FA730-6BDE-DF9F-EAE9-D6525D34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F495A-4961-C93C-1753-A04E892E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2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E9ADF-5816-B21F-22C1-13ED1FC6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B6D841-B8EB-E860-0F4A-11CFAD5F4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89C82-9CD7-E16C-C130-E2B2FDD2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1E3CD-3217-11F9-BDBA-53904DE0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41E45-BFAB-F2F2-8F59-7849608D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FE27F-3FE6-880A-7687-FA97E315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20B6C6-6B4B-7A99-41CE-F04ACC8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107CC-08DC-C538-B515-0CAA545A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1AF40-A24B-E637-4755-B1FDDC244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8D78-6320-4BE9-8A47-781AE2908BF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59F9E-3E97-6B4A-0007-4DC53E4EF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24CA7-6C69-A8C8-A665-9604487F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2A2C-07B4-412A-94F0-2358F8455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16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0">
            <a:extLst>
              <a:ext uri="{FF2B5EF4-FFF2-40B4-BE49-F238E27FC236}">
                <a16:creationId xmlns:a16="http://schemas.microsoft.com/office/drawing/2014/main" id="{C8E8A0C6-ACA5-80EE-819F-130887B8CB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9">
            <a:extLst>
              <a:ext uri="{FF2B5EF4-FFF2-40B4-BE49-F238E27FC236}">
                <a16:creationId xmlns:a16="http://schemas.microsoft.com/office/drawing/2014/main" id="{830EFD7D-592E-B19B-DF53-014168DE0B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0">
            <a:extLst>
              <a:ext uri="{FF2B5EF4-FFF2-40B4-BE49-F238E27FC236}">
                <a16:creationId xmlns:a16="http://schemas.microsoft.com/office/drawing/2014/main" id="{BCC10105-A93B-EAAB-04AF-11EA2448B8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1">
            <a:extLst>
              <a:ext uri="{FF2B5EF4-FFF2-40B4-BE49-F238E27FC236}">
                <a16:creationId xmlns:a16="http://schemas.microsoft.com/office/drawing/2014/main" id="{EB420B7D-BEB5-B6BE-9768-0C2A277525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2">
            <a:extLst>
              <a:ext uri="{FF2B5EF4-FFF2-40B4-BE49-F238E27FC236}">
                <a16:creationId xmlns:a16="http://schemas.microsoft.com/office/drawing/2014/main" id="{D2E612D2-D2E6-ED01-99EE-F591D882FA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3">
            <a:extLst>
              <a:ext uri="{FF2B5EF4-FFF2-40B4-BE49-F238E27FC236}">
                <a16:creationId xmlns:a16="http://schemas.microsoft.com/office/drawing/2014/main" id="{9AD468AD-5A86-4215-D12B-44960D8FF9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4">
            <a:extLst>
              <a:ext uri="{FF2B5EF4-FFF2-40B4-BE49-F238E27FC236}">
                <a16:creationId xmlns:a16="http://schemas.microsoft.com/office/drawing/2014/main" id="{C01DE45E-0DF5-CC97-DADA-843854A82B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5">
            <a:extLst>
              <a:ext uri="{FF2B5EF4-FFF2-40B4-BE49-F238E27FC236}">
                <a16:creationId xmlns:a16="http://schemas.microsoft.com/office/drawing/2014/main" id="{EF60DF65-9F0F-9F96-BD9C-286B1CB95A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6">
            <a:extLst>
              <a:ext uri="{FF2B5EF4-FFF2-40B4-BE49-F238E27FC236}">
                <a16:creationId xmlns:a16="http://schemas.microsoft.com/office/drawing/2014/main" id="{D3F3FB2A-B128-FF85-5E44-40DE65885A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7">
            <a:extLst>
              <a:ext uri="{FF2B5EF4-FFF2-40B4-BE49-F238E27FC236}">
                <a16:creationId xmlns:a16="http://schemas.microsoft.com/office/drawing/2014/main" id="{910A92A8-2BA0-6D94-DD00-3EDA55C928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8">
            <a:extLst>
              <a:ext uri="{FF2B5EF4-FFF2-40B4-BE49-F238E27FC236}">
                <a16:creationId xmlns:a16="http://schemas.microsoft.com/office/drawing/2014/main" id="{C7C6BDE7-F6E6-E7B1-F849-E0616C6ED3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">
            <a:extLst>
              <a:ext uri="{FF2B5EF4-FFF2-40B4-BE49-F238E27FC236}">
                <a16:creationId xmlns:a16="http://schemas.microsoft.com/office/drawing/2014/main" id="{58AEC316-F99F-77A0-49F6-28D397E5C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3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19">
            <a:extLst>
              <a:ext uri="{FF2B5EF4-FFF2-40B4-BE49-F238E27FC236}">
                <a16:creationId xmlns:a16="http://schemas.microsoft.com/office/drawing/2014/main" id="{C748B487-CFE9-BCDE-AEBE-74250F6980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20">
            <a:extLst>
              <a:ext uri="{FF2B5EF4-FFF2-40B4-BE49-F238E27FC236}">
                <a16:creationId xmlns:a16="http://schemas.microsoft.com/office/drawing/2014/main" id="{44C598BB-1397-5A36-F8DE-DC1EB4F1F0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21">
            <a:extLst>
              <a:ext uri="{FF2B5EF4-FFF2-40B4-BE49-F238E27FC236}">
                <a16:creationId xmlns:a16="http://schemas.microsoft.com/office/drawing/2014/main" id="{E8B72A1E-05AF-ACCE-089D-88A327AA9D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22">
            <a:extLst>
              <a:ext uri="{FF2B5EF4-FFF2-40B4-BE49-F238E27FC236}">
                <a16:creationId xmlns:a16="http://schemas.microsoft.com/office/drawing/2014/main" id="{95CF1F54-D79A-75CF-F866-CD2615FF61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8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23">
            <a:extLst>
              <a:ext uri="{FF2B5EF4-FFF2-40B4-BE49-F238E27FC236}">
                <a16:creationId xmlns:a16="http://schemas.microsoft.com/office/drawing/2014/main" id="{D28E39FD-9A53-4B43-D1BE-62FC0BFB97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2">
            <a:extLst>
              <a:ext uri="{FF2B5EF4-FFF2-40B4-BE49-F238E27FC236}">
                <a16:creationId xmlns:a16="http://schemas.microsoft.com/office/drawing/2014/main" id="{08994FB9-3BD0-4775-7284-A87F32E244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3">
            <a:extLst>
              <a:ext uri="{FF2B5EF4-FFF2-40B4-BE49-F238E27FC236}">
                <a16:creationId xmlns:a16="http://schemas.microsoft.com/office/drawing/2014/main" id="{4E6A772D-51EE-7541-0DBB-0F7244C93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4">
            <a:extLst>
              <a:ext uri="{FF2B5EF4-FFF2-40B4-BE49-F238E27FC236}">
                <a16:creationId xmlns:a16="http://schemas.microsoft.com/office/drawing/2014/main" id="{76F7061B-0A5A-6827-249C-DE4C0FF3A4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5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5">
            <a:extLst>
              <a:ext uri="{FF2B5EF4-FFF2-40B4-BE49-F238E27FC236}">
                <a16:creationId xmlns:a16="http://schemas.microsoft.com/office/drawing/2014/main" id="{CBC654BA-17B3-77DD-7D12-CDDF6078CD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6">
            <a:extLst>
              <a:ext uri="{FF2B5EF4-FFF2-40B4-BE49-F238E27FC236}">
                <a16:creationId xmlns:a16="http://schemas.microsoft.com/office/drawing/2014/main" id="{8AFB0A44-B2B0-03C1-366B-E1EF09D29E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7">
            <a:extLst>
              <a:ext uri="{FF2B5EF4-FFF2-40B4-BE49-F238E27FC236}">
                <a16:creationId xmlns:a16="http://schemas.microsoft.com/office/drawing/2014/main" id="{97E5FB55-FAB9-A8CE-370C-D62E3343E9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图片-8">
            <a:extLst>
              <a:ext uri="{FF2B5EF4-FFF2-40B4-BE49-F238E27FC236}">
                <a16:creationId xmlns:a16="http://schemas.microsoft.com/office/drawing/2014/main" id="{BB4ED482-DD25-C59C-9927-205BED6DBC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云鹏 李</dc:creator>
  <cp:lastModifiedBy>云鹏 李</cp:lastModifiedBy>
  <cp:revision>2</cp:revision>
  <dcterms:created xsi:type="dcterms:W3CDTF">2024-06-28T03:13:14Z</dcterms:created>
  <dcterms:modified xsi:type="dcterms:W3CDTF">2024-06-28T03:53:04Z</dcterms:modified>
</cp:coreProperties>
</file>