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photoAlbum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2" y="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45B08E-D60E-1C45-C8D3-ECD8B529AC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AFBD120-136D-954D-71D9-B021AD8988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DDFDBD-8EC0-9C8A-3EA9-1A36538F5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BC124-0C06-4FAF-827C-9D11FDF1C6EB}" type="datetimeFigureOut">
              <a:rPr lang="zh-CN" altLang="en-US" smtClean="0"/>
              <a:t>2024/6/28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951162-64A3-8437-0BD2-5E575AE2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57BC32-0449-70E8-7A06-9F6944B06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6C81B-55A9-44A3-BA03-63EF98B3A7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785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68989D-CC19-0950-FE20-C405F5796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F149C5D-C001-F0FF-1146-DBE1AAC6B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8AF52F-EFF9-FB33-F7F0-0B21FA438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BC124-0C06-4FAF-827C-9D11FDF1C6EB}" type="datetimeFigureOut">
              <a:rPr lang="zh-CN" altLang="en-US" smtClean="0"/>
              <a:t>2024/6/28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4942A2-B713-4EF7-3236-14CCF07A5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1A2964-206F-0AEF-6764-99DBFCF72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6C81B-55A9-44A3-BA03-63EF98B3A7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8939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AA5BEA4-E574-D5F9-7E0D-1DD34E4622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94D7482-8F6B-CFEA-8B50-593A1B5CCB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981084-EF3F-6D39-C071-35BA9E63C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BC124-0C06-4FAF-827C-9D11FDF1C6EB}" type="datetimeFigureOut">
              <a:rPr lang="zh-CN" altLang="en-US" smtClean="0"/>
              <a:t>2024/6/28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978A6E-4D1B-F44E-224B-14BE196F8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FFE613-DDBE-FCB2-2AD6-78FC81111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6C81B-55A9-44A3-BA03-63EF98B3A7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1912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232078-460D-94AC-0EC7-6A7C2155F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484CD9-F1C9-2646-C45F-F67E3FC3B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BE6A17-AF26-42CF-3965-A11441AA9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BC124-0C06-4FAF-827C-9D11FDF1C6EB}" type="datetimeFigureOut">
              <a:rPr lang="zh-CN" altLang="en-US" smtClean="0"/>
              <a:t>2024/6/28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BBF69A-7561-3AED-ACE1-798D1B5A6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079E57-956C-E5C2-08F6-D5EB4279D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6C81B-55A9-44A3-BA03-63EF98B3A7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7865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37A2AD-28C9-B9C8-5CD0-A0C5DFD5F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BE1D8F-5F06-E0F8-B532-8DEC402460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F3357F-2432-2656-4D1C-4BF0490BB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BC124-0C06-4FAF-827C-9D11FDF1C6EB}" type="datetimeFigureOut">
              <a:rPr lang="zh-CN" altLang="en-US" smtClean="0"/>
              <a:t>2024/6/28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723E26-D4F6-5BE0-280D-BEB4B892B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D068EC-583F-EFC5-0633-89BF64866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6C81B-55A9-44A3-BA03-63EF98B3A7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886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BD5250-BCB9-4A6A-43EF-2D982DEC7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E079BA-74B2-6260-F831-7F1738A5C2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519C25-A795-8DF2-E665-6C2B1A3C94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7F5CD5-5C56-B4F9-3105-93B39EA66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BC124-0C06-4FAF-827C-9D11FDF1C6EB}" type="datetimeFigureOut">
              <a:rPr lang="zh-CN" altLang="en-US" smtClean="0"/>
              <a:t>2024/6/28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6F7CD7-1BB1-4568-ADA2-4884B596E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B9158B-367B-D404-79A6-06DA349E8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6C81B-55A9-44A3-BA03-63EF98B3A7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2621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0CFF99-1804-6AE4-3C0F-ED6D963DC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E8B435-0629-7B4F-9596-69C5D6818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E3C53E-DBE9-7180-23E0-76B3701076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79D36B7-EA16-DD62-6262-740E9A514C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46FA309-5C1C-E5C8-3623-C7664D6503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8A4DDD1-82F7-B724-89CE-98263439F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BC124-0C06-4FAF-827C-9D11FDF1C6EB}" type="datetimeFigureOut">
              <a:rPr lang="zh-CN" altLang="en-US" smtClean="0"/>
              <a:t>2024/6/28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4F237FF-AEB1-0578-FBA7-C9D927BCB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2D630FD-9BB9-1CDC-0EC9-CCDD77CF0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6C81B-55A9-44A3-BA03-63EF98B3A7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2392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BA4E21-B117-0A29-609A-62783F8C0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154E95F-35B7-797A-859F-9B8D66F68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BC124-0C06-4FAF-827C-9D11FDF1C6EB}" type="datetimeFigureOut">
              <a:rPr lang="zh-CN" altLang="en-US" smtClean="0"/>
              <a:t>2024/6/28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33E887E-5BE4-0B8C-EFDE-11C06119D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D4B36E1-A770-814F-3897-1BD2BD158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6C81B-55A9-44A3-BA03-63EF98B3A7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0879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C0A8D4C-A81A-0424-5BCB-0BE010A47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BC124-0C06-4FAF-827C-9D11FDF1C6EB}" type="datetimeFigureOut">
              <a:rPr lang="zh-CN" altLang="en-US" smtClean="0"/>
              <a:t>2024/6/28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D9301BB-39FA-5ADD-F0ED-AEE3F9BAA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DBAECE0-14DA-4645-82EA-24DFED9F5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6C81B-55A9-44A3-BA03-63EF98B3A7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3781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219EC3-4AC3-1FFE-778D-303131819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017E1E-F426-E8B8-CF48-D4683FAF4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50A96F9-5293-A3E9-AB98-2C494CAE11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88B516-5151-FA08-81DC-4DDC35539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BC124-0C06-4FAF-827C-9D11FDF1C6EB}" type="datetimeFigureOut">
              <a:rPr lang="zh-CN" altLang="en-US" smtClean="0"/>
              <a:t>2024/6/28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C48A4C-5264-7215-F1FF-D2D240568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91610F-52C9-2F50-9495-608503AA1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6C81B-55A9-44A3-BA03-63EF98B3A7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7254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5282C0-C923-CD3E-69ED-1E46DD2E2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C80E85C-E557-AEF7-4828-63FEE12CCA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78F184-4392-48EB-4846-428DF130F1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D066C5C-41D0-0692-E66B-5F32953CE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BC124-0C06-4FAF-827C-9D11FDF1C6EB}" type="datetimeFigureOut">
              <a:rPr lang="zh-CN" altLang="en-US" smtClean="0"/>
              <a:t>2024/6/28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417456-702A-5AD8-4555-44207E987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FBCD00-785E-18BF-6DE2-48E5C6A5E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6C81B-55A9-44A3-BA03-63EF98B3A7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548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0C29586-7458-6CC9-8BA0-7CDA330DA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EA0D5C-3D20-7DE3-726D-668E7C7AA5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7DC764-3EDA-6F75-CDCE-3171BA2040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BC124-0C06-4FAF-827C-9D11FDF1C6EB}" type="datetimeFigureOut">
              <a:rPr lang="zh-CN" altLang="en-US" smtClean="0"/>
              <a:t>2024/6/28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96BA7C-2BBB-F4DA-844E-B370735998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34A6DA-F462-3A20-B98D-E19EAB7137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6C81B-55A9-44A3-BA03-63EF98B3A7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26778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硕士中期报告_邵傲威-图片-0">
            <a:extLst>
              <a:ext uri="{FF2B5EF4-FFF2-40B4-BE49-F238E27FC236}">
                <a16:creationId xmlns:a16="http://schemas.microsoft.com/office/drawing/2014/main" id="{24AA6106-CFE6-523D-BFDC-5ABFB14EADE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259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硕士中期报告_邵傲威-图片-9">
            <a:extLst>
              <a:ext uri="{FF2B5EF4-FFF2-40B4-BE49-F238E27FC236}">
                <a16:creationId xmlns:a16="http://schemas.microsoft.com/office/drawing/2014/main" id="{E08A9D81-A400-DD39-DEF2-AB017383097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422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硕士中期报告_邵傲威-图片-10">
            <a:extLst>
              <a:ext uri="{FF2B5EF4-FFF2-40B4-BE49-F238E27FC236}">
                <a16:creationId xmlns:a16="http://schemas.microsoft.com/office/drawing/2014/main" id="{8E910BF6-B71E-C9B7-1096-71350BDDBAE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448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硕士中期报告_邵傲威-图片-11">
            <a:extLst>
              <a:ext uri="{FF2B5EF4-FFF2-40B4-BE49-F238E27FC236}">
                <a16:creationId xmlns:a16="http://schemas.microsoft.com/office/drawing/2014/main" id="{D31E273E-024A-3435-7C35-A465DCCCD79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445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硕士中期报告_邵傲威-图片-12">
            <a:extLst>
              <a:ext uri="{FF2B5EF4-FFF2-40B4-BE49-F238E27FC236}">
                <a16:creationId xmlns:a16="http://schemas.microsoft.com/office/drawing/2014/main" id="{ECC58B92-FF5A-9990-CE4D-92C9E700377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4459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硕士中期报告_邵傲威-图片-13">
            <a:extLst>
              <a:ext uri="{FF2B5EF4-FFF2-40B4-BE49-F238E27FC236}">
                <a16:creationId xmlns:a16="http://schemas.microsoft.com/office/drawing/2014/main" id="{A7FEC804-197A-66D4-29DF-BA062DCCA5F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9543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硕士中期报告_邵傲威-图片-14">
            <a:extLst>
              <a:ext uri="{FF2B5EF4-FFF2-40B4-BE49-F238E27FC236}">
                <a16:creationId xmlns:a16="http://schemas.microsoft.com/office/drawing/2014/main" id="{6DEEF0BA-D80B-0C4D-4528-D24CE844A12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955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硕士中期报告_邵傲威-图片-1">
            <a:extLst>
              <a:ext uri="{FF2B5EF4-FFF2-40B4-BE49-F238E27FC236}">
                <a16:creationId xmlns:a16="http://schemas.microsoft.com/office/drawing/2014/main" id="{BDFF91B7-5E99-9F8B-20FC-408606E0C80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9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硕士中期报告_邵傲威-图片-2">
            <a:extLst>
              <a:ext uri="{FF2B5EF4-FFF2-40B4-BE49-F238E27FC236}">
                <a16:creationId xmlns:a16="http://schemas.microsoft.com/office/drawing/2014/main" id="{C5347284-2FF3-432C-FDEF-180014A5286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081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硕士中期报告_邵傲威-图片-3">
            <a:extLst>
              <a:ext uri="{FF2B5EF4-FFF2-40B4-BE49-F238E27FC236}">
                <a16:creationId xmlns:a16="http://schemas.microsoft.com/office/drawing/2014/main" id="{2A772FC6-7E64-705F-0236-C3152C79F0B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232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硕士中期报告_邵傲威-图片-4">
            <a:extLst>
              <a:ext uri="{FF2B5EF4-FFF2-40B4-BE49-F238E27FC236}">
                <a16:creationId xmlns:a16="http://schemas.microsoft.com/office/drawing/2014/main" id="{7FB5A711-5B59-6F74-90C7-B91680309B3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95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硕士中期报告_邵傲威-图片-5">
            <a:extLst>
              <a:ext uri="{FF2B5EF4-FFF2-40B4-BE49-F238E27FC236}">
                <a16:creationId xmlns:a16="http://schemas.microsoft.com/office/drawing/2014/main" id="{D8A7242D-6747-106F-757D-0AEF7D70653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882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硕士中期报告_邵傲威-图片-6">
            <a:extLst>
              <a:ext uri="{FF2B5EF4-FFF2-40B4-BE49-F238E27FC236}">
                <a16:creationId xmlns:a16="http://schemas.microsoft.com/office/drawing/2014/main" id="{9B0F0741-3824-6575-42EC-4B53AE7A541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18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硕士中期报告_邵傲威-图片-7">
            <a:extLst>
              <a:ext uri="{FF2B5EF4-FFF2-40B4-BE49-F238E27FC236}">
                <a16:creationId xmlns:a16="http://schemas.microsoft.com/office/drawing/2014/main" id="{BDFB3E5A-F4E0-4F18-DEE8-3E7846C14E1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221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硕士中期报告_邵傲威-图片-8">
            <a:extLst>
              <a:ext uri="{FF2B5EF4-FFF2-40B4-BE49-F238E27FC236}">
                <a16:creationId xmlns:a16="http://schemas.microsoft.com/office/drawing/2014/main" id="{F2F64C65-7AA1-238A-47F6-9052AB273C0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609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宽屏</PresentationFormat>
  <Paragraphs>0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云鹏 李</dc:creator>
  <cp:lastModifiedBy>云鹏 李</cp:lastModifiedBy>
  <cp:revision>2</cp:revision>
  <dcterms:created xsi:type="dcterms:W3CDTF">2024-06-28T03:20:23Z</dcterms:created>
  <dcterms:modified xsi:type="dcterms:W3CDTF">2024-06-28T03:21:59Z</dcterms:modified>
</cp:coreProperties>
</file>